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theme/theme9.xml" ContentType="application/vnd.openxmlformats-officedocument.theme+xml"/>
  <Override PartName="/ppt/slideLayouts/slideLayout20.xml" ContentType="application/vnd.openxmlformats-officedocument.presentationml.slideLayout+xml"/>
  <Override PartName="/ppt/theme/theme10.xml" ContentType="application/vnd.openxmlformats-officedocument.theme+xml"/>
  <Override PartName="/ppt/slideLayouts/slideLayout21.xml" ContentType="application/vnd.openxmlformats-officedocument.presentationml.slideLayout+xml"/>
  <Override PartName="/ppt/theme/theme11.xml" ContentType="application/vnd.openxmlformats-officedocument.theme+xml"/>
  <Override PartName="/ppt/slideLayouts/slideLayout22.xml" ContentType="application/vnd.openxmlformats-officedocument.presentationml.slideLayout+xml"/>
  <Override PartName="/ppt/theme/theme12.xml" ContentType="application/vnd.openxmlformats-officedocument.theme+xml"/>
  <Override PartName="/ppt/slideLayouts/slideLayout23.xml" ContentType="application/vnd.openxmlformats-officedocument.presentationml.slideLayout+xml"/>
  <Override PartName="/ppt/theme/theme13.xml" ContentType="application/vnd.openxmlformats-officedocument.theme+xml"/>
  <Override PartName="/ppt/slideLayouts/slideLayout24.xml" ContentType="application/vnd.openxmlformats-officedocument.presentationml.slideLayout+xml"/>
  <Override PartName="/ppt/theme/theme14.xml" ContentType="application/vnd.openxmlformats-officedocument.theme+xml"/>
  <Override PartName="/ppt/slideLayouts/slideLayout25.xml" ContentType="application/vnd.openxmlformats-officedocument.presentationml.slideLayout+xml"/>
  <Override PartName="/ppt/theme/theme15.xml" ContentType="application/vnd.openxmlformats-officedocument.theme+xml"/>
  <Override PartName="/ppt/slideLayouts/slideLayout26.xml" ContentType="application/vnd.openxmlformats-officedocument.presentationml.slideLayout+xml"/>
  <Override PartName="/ppt/theme/theme16.xml" ContentType="application/vnd.openxmlformats-officedocument.theme+xml"/>
  <Override PartName="/ppt/slideLayouts/slideLayout27.xml" ContentType="application/vnd.openxmlformats-officedocument.presentationml.slideLayout+xml"/>
  <Override PartName="/ppt/theme/theme17.xml" ContentType="application/vnd.openxmlformats-officedocument.theme+xml"/>
  <Override PartName="/ppt/slideLayouts/slideLayout28.xml" ContentType="application/vnd.openxmlformats-officedocument.presentationml.slideLayout+xml"/>
  <Override PartName="/ppt/theme/theme18.xml" ContentType="application/vnd.openxmlformats-officedocument.theme+xml"/>
  <Override PartName="/ppt/slideLayouts/slideLayout29.xml" ContentType="application/vnd.openxmlformats-officedocument.presentationml.slideLayout+xml"/>
  <Override PartName="/ppt/theme/theme19.xml" ContentType="application/vnd.openxmlformats-officedocument.theme+xml"/>
  <Override PartName="/ppt/slideLayouts/slideLayout30.xml" ContentType="application/vnd.openxmlformats-officedocument.presentationml.slideLayout+xml"/>
  <Override PartName="/ppt/theme/theme20.xml" ContentType="application/vnd.openxmlformats-officedocument.theme+xml"/>
  <Override PartName="/ppt/slideLayouts/slideLayout31.xml" ContentType="application/vnd.openxmlformats-officedocument.presentationml.slideLayout+xml"/>
  <Override PartName="/ppt/theme/theme21.xml" ContentType="application/vnd.openxmlformats-officedocument.theme+xml"/>
  <Override PartName="/ppt/slideLayouts/slideLayout32.xml" ContentType="application/vnd.openxmlformats-officedocument.presentationml.slideLayout+xml"/>
  <Override PartName="/ppt/theme/theme22.xml" ContentType="application/vnd.openxmlformats-officedocument.theme+xml"/>
  <Override PartName="/ppt/slideLayouts/slideLayout33.xml" ContentType="application/vnd.openxmlformats-officedocument.presentationml.slideLayout+xml"/>
  <Override PartName="/ppt/theme/theme23.xml" ContentType="application/vnd.openxmlformats-officedocument.theme+xml"/>
  <Override PartName="/ppt/slideLayouts/slideLayout34.xml" ContentType="application/vnd.openxmlformats-officedocument.presentationml.slideLayout+xml"/>
  <Override PartName="/ppt/theme/theme24.xml" ContentType="application/vnd.openxmlformats-officedocument.theme+xml"/>
  <Override PartName="/ppt/slideLayouts/slideLayout35.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3.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3.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4.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5.xml" ContentType="application/vnd.openxmlformats-officedocument.presentationml.notesSlide+xml"/>
  <Override PartName="/ppt/theme/themeOverride1.xml" ContentType="application/vnd.openxmlformats-officedocument.themeOverride+xml"/>
  <Override PartName="/ppt/notesSlides/notesSlide26.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7.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8.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35.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41.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42.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43.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46.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47.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48.xml" ContentType="application/vnd.openxmlformats-officedocument.presentationml.notesSl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9" r:id="rId1"/>
    <p:sldMasterId id="2147483749" r:id="rId2"/>
    <p:sldMasterId id="2147483751" r:id="rId3"/>
    <p:sldMasterId id="2147483753" r:id="rId4"/>
    <p:sldMasterId id="2147483755" r:id="rId5"/>
    <p:sldMasterId id="2147483757" r:id="rId6"/>
    <p:sldMasterId id="2147483759" r:id="rId7"/>
    <p:sldMasterId id="2147483761" r:id="rId8"/>
    <p:sldMasterId id="2147483763" r:id="rId9"/>
    <p:sldMasterId id="2147483765" r:id="rId10"/>
    <p:sldMasterId id="2147483767" r:id="rId11"/>
    <p:sldMasterId id="2147483769" r:id="rId12"/>
    <p:sldMasterId id="2147483771" r:id="rId13"/>
    <p:sldMasterId id="2147483773" r:id="rId14"/>
    <p:sldMasterId id="2147483775" r:id="rId15"/>
    <p:sldMasterId id="2147483779" r:id="rId16"/>
    <p:sldMasterId id="2147483781" r:id="rId17"/>
    <p:sldMasterId id="2147483785" r:id="rId18"/>
    <p:sldMasterId id="2147483787" r:id="rId19"/>
    <p:sldMasterId id="2147483789" r:id="rId20"/>
    <p:sldMasterId id="2147483791" r:id="rId21"/>
    <p:sldMasterId id="2147483793" r:id="rId22"/>
    <p:sldMasterId id="2147483795" r:id="rId23"/>
    <p:sldMasterId id="2147483797" r:id="rId24"/>
    <p:sldMasterId id="2147483799" r:id="rId25"/>
  </p:sldMasterIdLst>
  <p:notesMasterIdLst>
    <p:notesMasterId r:id="rId178"/>
  </p:notesMasterIdLst>
  <p:handoutMasterIdLst>
    <p:handoutMasterId r:id="rId179"/>
  </p:handoutMasterIdLst>
  <p:sldIdLst>
    <p:sldId id="486" r:id="rId26"/>
    <p:sldId id="485" r:id="rId27"/>
    <p:sldId id="484" r:id="rId28"/>
    <p:sldId id="488" r:id="rId29"/>
    <p:sldId id="261" r:id="rId30"/>
    <p:sldId id="264" r:id="rId31"/>
    <p:sldId id="505" r:id="rId32"/>
    <p:sldId id="265" r:id="rId33"/>
    <p:sldId id="506" r:id="rId34"/>
    <p:sldId id="491" r:id="rId35"/>
    <p:sldId id="508" r:id="rId36"/>
    <p:sldId id="492" r:id="rId37"/>
    <p:sldId id="487" r:id="rId38"/>
    <p:sldId id="507" r:id="rId39"/>
    <p:sldId id="499" r:id="rId40"/>
    <p:sldId id="501" r:id="rId41"/>
    <p:sldId id="500" r:id="rId42"/>
    <p:sldId id="502" r:id="rId43"/>
    <p:sldId id="509" r:id="rId44"/>
    <p:sldId id="513" r:id="rId45"/>
    <p:sldId id="514" r:id="rId46"/>
    <p:sldId id="516" r:id="rId47"/>
    <p:sldId id="528" r:id="rId48"/>
    <p:sldId id="278" r:id="rId49"/>
    <p:sldId id="279" r:id="rId50"/>
    <p:sldId id="280" r:id="rId51"/>
    <p:sldId id="520" r:id="rId52"/>
    <p:sldId id="283" r:id="rId53"/>
    <p:sldId id="284" r:id="rId54"/>
    <p:sldId id="523" r:id="rId55"/>
    <p:sldId id="521" r:id="rId56"/>
    <p:sldId id="524" r:id="rId57"/>
    <p:sldId id="526" r:id="rId58"/>
    <p:sldId id="529" r:id="rId59"/>
    <p:sldId id="530" r:id="rId60"/>
    <p:sldId id="534" r:id="rId61"/>
    <p:sldId id="295" r:id="rId62"/>
    <p:sldId id="301" r:id="rId63"/>
    <p:sldId id="536" r:id="rId64"/>
    <p:sldId id="538" r:id="rId65"/>
    <p:sldId id="540" r:id="rId66"/>
    <p:sldId id="542" r:id="rId67"/>
    <p:sldId id="543" r:id="rId68"/>
    <p:sldId id="314" r:id="rId69"/>
    <p:sldId id="544" r:id="rId70"/>
    <p:sldId id="545" r:id="rId71"/>
    <p:sldId id="318" r:id="rId72"/>
    <p:sldId id="319" r:id="rId73"/>
    <p:sldId id="321" r:id="rId74"/>
    <p:sldId id="546" r:id="rId75"/>
    <p:sldId id="548" r:id="rId76"/>
    <p:sldId id="336" r:id="rId77"/>
    <p:sldId id="549" r:id="rId78"/>
    <p:sldId id="550" r:id="rId79"/>
    <p:sldId id="551" r:id="rId80"/>
    <p:sldId id="552" r:id="rId81"/>
    <p:sldId id="339" r:id="rId82"/>
    <p:sldId id="553" r:id="rId83"/>
    <p:sldId id="554" r:id="rId84"/>
    <p:sldId id="555" r:id="rId85"/>
    <p:sldId id="343" r:id="rId86"/>
    <p:sldId id="346" r:id="rId87"/>
    <p:sldId id="556" r:id="rId88"/>
    <p:sldId id="345" r:id="rId89"/>
    <p:sldId id="590" r:id="rId90"/>
    <p:sldId id="355" r:id="rId91"/>
    <p:sldId id="356" r:id="rId92"/>
    <p:sldId id="358" r:id="rId93"/>
    <p:sldId id="557" r:id="rId94"/>
    <p:sldId id="363" r:id="rId95"/>
    <p:sldId id="362" r:id="rId96"/>
    <p:sldId id="365" r:id="rId97"/>
    <p:sldId id="366" r:id="rId98"/>
    <p:sldId id="591" r:id="rId99"/>
    <p:sldId id="592" r:id="rId100"/>
    <p:sldId id="388" r:id="rId101"/>
    <p:sldId id="371" r:id="rId102"/>
    <p:sldId id="372" r:id="rId103"/>
    <p:sldId id="373" r:id="rId104"/>
    <p:sldId id="385" r:id="rId105"/>
    <p:sldId id="374" r:id="rId106"/>
    <p:sldId id="376" r:id="rId107"/>
    <p:sldId id="391" r:id="rId108"/>
    <p:sldId id="558" r:id="rId109"/>
    <p:sldId id="559" r:id="rId110"/>
    <p:sldId id="395" r:id="rId111"/>
    <p:sldId id="396" r:id="rId112"/>
    <p:sldId id="397" r:id="rId113"/>
    <p:sldId id="398" r:id="rId114"/>
    <p:sldId id="560" r:id="rId115"/>
    <p:sldId id="561" r:id="rId116"/>
    <p:sldId id="562" r:id="rId117"/>
    <p:sldId id="563" r:id="rId118"/>
    <p:sldId id="405" r:id="rId119"/>
    <p:sldId id="406" r:id="rId120"/>
    <p:sldId id="565" r:id="rId121"/>
    <p:sldId id="350" r:id="rId122"/>
    <p:sldId id="351" r:id="rId123"/>
    <p:sldId id="352" r:id="rId124"/>
    <p:sldId id="407" r:id="rId125"/>
    <p:sldId id="412" r:id="rId126"/>
    <p:sldId id="413" r:id="rId127"/>
    <p:sldId id="410" r:id="rId128"/>
    <p:sldId id="568" r:id="rId129"/>
    <p:sldId id="353" r:id="rId130"/>
    <p:sldId id="415" r:id="rId131"/>
    <p:sldId id="571" r:id="rId132"/>
    <p:sldId id="416" r:id="rId133"/>
    <p:sldId id="573" r:id="rId134"/>
    <p:sldId id="418" r:id="rId135"/>
    <p:sldId id="419" r:id="rId136"/>
    <p:sldId id="576" r:id="rId137"/>
    <p:sldId id="421" r:id="rId138"/>
    <p:sldId id="578" r:id="rId139"/>
    <p:sldId id="422" r:id="rId140"/>
    <p:sldId id="580" r:id="rId141"/>
    <p:sldId id="582" r:id="rId142"/>
    <p:sldId id="426" r:id="rId143"/>
    <p:sldId id="430" r:id="rId144"/>
    <p:sldId id="429" r:id="rId145"/>
    <p:sldId id="432" r:id="rId146"/>
    <p:sldId id="433" r:id="rId147"/>
    <p:sldId id="584" r:id="rId148"/>
    <p:sldId id="585" r:id="rId149"/>
    <p:sldId id="586" r:id="rId150"/>
    <p:sldId id="588" r:id="rId151"/>
    <p:sldId id="436" r:id="rId152"/>
    <p:sldId id="442" r:id="rId153"/>
    <p:sldId id="444" r:id="rId154"/>
    <p:sldId id="445" r:id="rId155"/>
    <p:sldId id="469" r:id="rId156"/>
    <p:sldId id="467" r:id="rId157"/>
    <p:sldId id="468" r:id="rId158"/>
    <p:sldId id="446" r:id="rId159"/>
    <p:sldId id="466" r:id="rId160"/>
    <p:sldId id="447" r:id="rId161"/>
    <p:sldId id="448" r:id="rId162"/>
    <p:sldId id="453" r:id="rId163"/>
    <p:sldId id="454" r:id="rId164"/>
    <p:sldId id="437" r:id="rId165"/>
    <p:sldId id="439" r:id="rId166"/>
    <p:sldId id="479" r:id="rId167"/>
    <p:sldId id="480" r:id="rId168"/>
    <p:sldId id="481" r:id="rId169"/>
    <p:sldId id="455" r:id="rId170"/>
    <p:sldId id="475" r:id="rId171"/>
    <p:sldId id="456" r:id="rId172"/>
    <p:sldId id="462" r:id="rId173"/>
    <p:sldId id="463" r:id="rId174"/>
    <p:sldId id="482" r:id="rId175"/>
    <p:sldId id="483" r:id="rId176"/>
    <p:sldId id="589" r:id="rId177"/>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F00"/>
    <a:srgbClr val="000000"/>
    <a:srgbClr val="673227"/>
    <a:srgbClr val="005900"/>
    <a:srgbClr val="002060"/>
    <a:srgbClr val="7030A0"/>
    <a:srgbClr val="FCFCE0"/>
    <a:srgbClr val="3C5A00"/>
    <a:srgbClr val="D2F2FE"/>
    <a:srgbClr val="CBFF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中度样式 4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824" autoAdjust="0"/>
    <p:restoredTop sz="89831" autoAdjust="0"/>
  </p:normalViewPr>
  <p:slideViewPr>
    <p:cSldViewPr>
      <p:cViewPr varScale="1">
        <p:scale>
          <a:sx n="54" d="100"/>
          <a:sy n="54" d="100"/>
        </p:scale>
        <p:origin x="42" y="28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7342"/>
    </p:cViewPr>
  </p:sorterViewPr>
  <p:notesViewPr>
    <p:cSldViewPr showGuides="1">
      <p:cViewPr varScale="1">
        <p:scale>
          <a:sx n="60" d="100"/>
          <a:sy n="60" d="100"/>
        </p:scale>
        <p:origin x="268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xml"/><Relationship Id="rId117" Type="http://schemas.openxmlformats.org/officeDocument/2006/relationships/slide" Target="slides/slide92.xml"/><Relationship Id="rId21" Type="http://schemas.openxmlformats.org/officeDocument/2006/relationships/slideMaster" Target="slideMasters/slideMaster21.xml"/><Relationship Id="rId42" Type="http://schemas.openxmlformats.org/officeDocument/2006/relationships/slide" Target="slides/slide17.xml"/><Relationship Id="rId47" Type="http://schemas.openxmlformats.org/officeDocument/2006/relationships/slide" Target="slides/slide22.xml"/><Relationship Id="rId63" Type="http://schemas.openxmlformats.org/officeDocument/2006/relationships/slide" Target="slides/slide38.xml"/><Relationship Id="rId68" Type="http://schemas.openxmlformats.org/officeDocument/2006/relationships/slide" Target="slides/slide43.xml"/><Relationship Id="rId84" Type="http://schemas.openxmlformats.org/officeDocument/2006/relationships/slide" Target="slides/slide59.xml"/><Relationship Id="rId89" Type="http://schemas.openxmlformats.org/officeDocument/2006/relationships/slide" Target="slides/slide64.xml"/><Relationship Id="rId112" Type="http://schemas.openxmlformats.org/officeDocument/2006/relationships/slide" Target="slides/slide87.xml"/><Relationship Id="rId133" Type="http://schemas.openxmlformats.org/officeDocument/2006/relationships/slide" Target="slides/slide108.xml"/><Relationship Id="rId138" Type="http://schemas.openxmlformats.org/officeDocument/2006/relationships/slide" Target="slides/slide113.xml"/><Relationship Id="rId154" Type="http://schemas.openxmlformats.org/officeDocument/2006/relationships/slide" Target="slides/slide129.xml"/><Relationship Id="rId159" Type="http://schemas.openxmlformats.org/officeDocument/2006/relationships/slide" Target="slides/slide134.xml"/><Relationship Id="rId175" Type="http://schemas.openxmlformats.org/officeDocument/2006/relationships/slide" Target="slides/slide150.xml"/><Relationship Id="rId170" Type="http://schemas.openxmlformats.org/officeDocument/2006/relationships/slide" Target="slides/slide145.xml"/><Relationship Id="rId16" Type="http://schemas.openxmlformats.org/officeDocument/2006/relationships/slideMaster" Target="slideMasters/slideMaster16.xml"/><Relationship Id="rId107" Type="http://schemas.openxmlformats.org/officeDocument/2006/relationships/slide" Target="slides/slide82.xml"/><Relationship Id="rId11" Type="http://schemas.openxmlformats.org/officeDocument/2006/relationships/slideMaster" Target="slideMasters/slideMaster11.xml"/><Relationship Id="rId32" Type="http://schemas.openxmlformats.org/officeDocument/2006/relationships/slide" Target="slides/slide7.xml"/><Relationship Id="rId37" Type="http://schemas.openxmlformats.org/officeDocument/2006/relationships/slide" Target="slides/slide12.xml"/><Relationship Id="rId53" Type="http://schemas.openxmlformats.org/officeDocument/2006/relationships/slide" Target="slides/slide28.xml"/><Relationship Id="rId58" Type="http://schemas.openxmlformats.org/officeDocument/2006/relationships/slide" Target="slides/slide33.xml"/><Relationship Id="rId74" Type="http://schemas.openxmlformats.org/officeDocument/2006/relationships/slide" Target="slides/slide49.xml"/><Relationship Id="rId79" Type="http://schemas.openxmlformats.org/officeDocument/2006/relationships/slide" Target="slides/slide54.xml"/><Relationship Id="rId102" Type="http://schemas.openxmlformats.org/officeDocument/2006/relationships/slide" Target="slides/slide77.xml"/><Relationship Id="rId123" Type="http://schemas.openxmlformats.org/officeDocument/2006/relationships/slide" Target="slides/slide98.xml"/><Relationship Id="rId128" Type="http://schemas.openxmlformats.org/officeDocument/2006/relationships/slide" Target="slides/slide103.xml"/><Relationship Id="rId144" Type="http://schemas.openxmlformats.org/officeDocument/2006/relationships/slide" Target="slides/slide119.xml"/><Relationship Id="rId149" Type="http://schemas.openxmlformats.org/officeDocument/2006/relationships/slide" Target="slides/slide124.xml"/><Relationship Id="rId5" Type="http://schemas.openxmlformats.org/officeDocument/2006/relationships/slideMaster" Target="slideMasters/slideMaster5.xml"/><Relationship Id="rId90" Type="http://schemas.openxmlformats.org/officeDocument/2006/relationships/slide" Target="slides/slide65.xml"/><Relationship Id="rId95" Type="http://schemas.openxmlformats.org/officeDocument/2006/relationships/slide" Target="slides/slide70.xml"/><Relationship Id="rId160" Type="http://schemas.openxmlformats.org/officeDocument/2006/relationships/slide" Target="slides/slide135.xml"/><Relationship Id="rId165" Type="http://schemas.openxmlformats.org/officeDocument/2006/relationships/slide" Target="slides/slide140.xml"/><Relationship Id="rId181" Type="http://schemas.openxmlformats.org/officeDocument/2006/relationships/viewProps" Target="viewProps.xml"/><Relationship Id="rId22" Type="http://schemas.openxmlformats.org/officeDocument/2006/relationships/slideMaster" Target="slideMasters/slideMaster22.xml"/><Relationship Id="rId27" Type="http://schemas.openxmlformats.org/officeDocument/2006/relationships/slide" Target="slides/slide2.xml"/><Relationship Id="rId43" Type="http://schemas.openxmlformats.org/officeDocument/2006/relationships/slide" Target="slides/slide18.xml"/><Relationship Id="rId48" Type="http://schemas.openxmlformats.org/officeDocument/2006/relationships/slide" Target="slides/slide23.xml"/><Relationship Id="rId64" Type="http://schemas.openxmlformats.org/officeDocument/2006/relationships/slide" Target="slides/slide39.xml"/><Relationship Id="rId69" Type="http://schemas.openxmlformats.org/officeDocument/2006/relationships/slide" Target="slides/slide44.xml"/><Relationship Id="rId113" Type="http://schemas.openxmlformats.org/officeDocument/2006/relationships/slide" Target="slides/slide88.xml"/><Relationship Id="rId118" Type="http://schemas.openxmlformats.org/officeDocument/2006/relationships/slide" Target="slides/slide93.xml"/><Relationship Id="rId134" Type="http://schemas.openxmlformats.org/officeDocument/2006/relationships/slide" Target="slides/slide109.xml"/><Relationship Id="rId139" Type="http://schemas.openxmlformats.org/officeDocument/2006/relationships/slide" Target="slides/slide114.xml"/><Relationship Id="rId80" Type="http://schemas.openxmlformats.org/officeDocument/2006/relationships/slide" Target="slides/slide55.xml"/><Relationship Id="rId85" Type="http://schemas.openxmlformats.org/officeDocument/2006/relationships/slide" Target="slides/slide60.xml"/><Relationship Id="rId150" Type="http://schemas.openxmlformats.org/officeDocument/2006/relationships/slide" Target="slides/slide125.xml"/><Relationship Id="rId155" Type="http://schemas.openxmlformats.org/officeDocument/2006/relationships/slide" Target="slides/slide130.xml"/><Relationship Id="rId171" Type="http://schemas.openxmlformats.org/officeDocument/2006/relationships/slide" Target="slides/slide146.xml"/><Relationship Id="rId176" Type="http://schemas.openxmlformats.org/officeDocument/2006/relationships/slide" Target="slides/slide151.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8.xml"/><Relationship Id="rId38" Type="http://schemas.openxmlformats.org/officeDocument/2006/relationships/slide" Target="slides/slide13.xml"/><Relationship Id="rId59" Type="http://schemas.openxmlformats.org/officeDocument/2006/relationships/slide" Target="slides/slide34.xml"/><Relationship Id="rId103" Type="http://schemas.openxmlformats.org/officeDocument/2006/relationships/slide" Target="slides/slide78.xml"/><Relationship Id="rId108" Type="http://schemas.openxmlformats.org/officeDocument/2006/relationships/slide" Target="slides/slide83.xml"/><Relationship Id="rId124" Type="http://schemas.openxmlformats.org/officeDocument/2006/relationships/slide" Target="slides/slide99.xml"/><Relationship Id="rId129" Type="http://schemas.openxmlformats.org/officeDocument/2006/relationships/slide" Target="slides/slide104.xml"/><Relationship Id="rId54" Type="http://schemas.openxmlformats.org/officeDocument/2006/relationships/slide" Target="slides/slide29.xml"/><Relationship Id="rId70" Type="http://schemas.openxmlformats.org/officeDocument/2006/relationships/slide" Target="slides/slide45.xml"/><Relationship Id="rId75" Type="http://schemas.openxmlformats.org/officeDocument/2006/relationships/slide" Target="slides/slide50.xml"/><Relationship Id="rId91" Type="http://schemas.openxmlformats.org/officeDocument/2006/relationships/slide" Target="slides/slide66.xml"/><Relationship Id="rId96" Type="http://schemas.openxmlformats.org/officeDocument/2006/relationships/slide" Target="slides/slide71.xml"/><Relationship Id="rId140" Type="http://schemas.openxmlformats.org/officeDocument/2006/relationships/slide" Target="slides/slide115.xml"/><Relationship Id="rId145" Type="http://schemas.openxmlformats.org/officeDocument/2006/relationships/slide" Target="slides/slide120.xml"/><Relationship Id="rId161" Type="http://schemas.openxmlformats.org/officeDocument/2006/relationships/slide" Target="slides/slide136.xml"/><Relationship Id="rId166" Type="http://schemas.openxmlformats.org/officeDocument/2006/relationships/slide" Target="slides/slide141.xml"/><Relationship Id="rId18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 Target="slides/slide3.xml"/><Relationship Id="rId49" Type="http://schemas.openxmlformats.org/officeDocument/2006/relationships/slide" Target="slides/slide24.xml"/><Relationship Id="rId114" Type="http://schemas.openxmlformats.org/officeDocument/2006/relationships/slide" Target="slides/slide89.xml"/><Relationship Id="rId119" Type="http://schemas.openxmlformats.org/officeDocument/2006/relationships/slide" Target="slides/slide94.xml"/><Relationship Id="rId44" Type="http://schemas.openxmlformats.org/officeDocument/2006/relationships/slide" Target="slides/slide19.xml"/><Relationship Id="rId60" Type="http://schemas.openxmlformats.org/officeDocument/2006/relationships/slide" Target="slides/slide35.xml"/><Relationship Id="rId65" Type="http://schemas.openxmlformats.org/officeDocument/2006/relationships/slide" Target="slides/slide40.xml"/><Relationship Id="rId81" Type="http://schemas.openxmlformats.org/officeDocument/2006/relationships/slide" Target="slides/slide56.xml"/><Relationship Id="rId86" Type="http://schemas.openxmlformats.org/officeDocument/2006/relationships/slide" Target="slides/slide61.xml"/><Relationship Id="rId130" Type="http://schemas.openxmlformats.org/officeDocument/2006/relationships/slide" Target="slides/slide105.xml"/><Relationship Id="rId135" Type="http://schemas.openxmlformats.org/officeDocument/2006/relationships/slide" Target="slides/slide110.xml"/><Relationship Id="rId151" Type="http://schemas.openxmlformats.org/officeDocument/2006/relationships/slide" Target="slides/slide126.xml"/><Relationship Id="rId156" Type="http://schemas.openxmlformats.org/officeDocument/2006/relationships/slide" Target="slides/slide131.xml"/><Relationship Id="rId177" Type="http://schemas.openxmlformats.org/officeDocument/2006/relationships/slide" Target="slides/slide152.xml"/><Relationship Id="rId4" Type="http://schemas.openxmlformats.org/officeDocument/2006/relationships/slideMaster" Target="slideMasters/slideMaster4.xml"/><Relationship Id="rId9" Type="http://schemas.openxmlformats.org/officeDocument/2006/relationships/slideMaster" Target="slideMasters/slideMaster9.xml"/><Relationship Id="rId172" Type="http://schemas.openxmlformats.org/officeDocument/2006/relationships/slide" Target="slides/slide147.xml"/><Relationship Id="rId180" Type="http://schemas.openxmlformats.org/officeDocument/2006/relationships/presProps" Target="presProps.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4.xml"/><Relationship Id="rId109" Type="http://schemas.openxmlformats.org/officeDocument/2006/relationships/slide" Target="slides/slide84.xml"/><Relationship Id="rId34" Type="http://schemas.openxmlformats.org/officeDocument/2006/relationships/slide" Target="slides/slide9.xml"/><Relationship Id="rId50" Type="http://schemas.openxmlformats.org/officeDocument/2006/relationships/slide" Target="slides/slide25.xml"/><Relationship Id="rId55" Type="http://schemas.openxmlformats.org/officeDocument/2006/relationships/slide" Target="slides/slide30.xml"/><Relationship Id="rId76" Type="http://schemas.openxmlformats.org/officeDocument/2006/relationships/slide" Target="slides/slide51.xml"/><Relationship Id="rId97" Type="http://schemas.openxmlformats.org/officeDocument/2006/relationships/slide" Target="slides/slide72.xml"/><Relationship Id="rId104" Type="http://schemas.openxmlformats.org/officeDocument/2006/relationships/slide" Target="slides/slide79.xml"/><Relationship Id="rId120" Type="http://schemas.openxmlformats.org/officeDocument/2006/relationships/slide" Target="slides/slide95.xml"/><Relationship Id="rId125" Type="http://schemas.openxmlformats.org/officeDocument/2006/relationships/slide" Target="slides/slide100.xml"/><Relationship Id="rId141" Type="http://schemas.openxmlformats.org/officeDocument/2006/relationships/slide" Target="slides/slide116.xml"/><Relationship Id="rId146" Type="http://schemas.openxmlformats.org/officeDocument/2006/relationships/slide" Target="slides/slide121.xml"/><Relationship Id="rId167" Type="http://schemas.openxmlformats.org/officeDocument/2006/relationships/slide" Target="slides/slide142.xml"/><Relationship Id="rId7" Type="http://schemas.openxmlformats.org/officeDocument/2006/relationships/slideMaster" Target="slideMasters/slideMaster7.xml"/><Relationship Id="rId71" Type="http://schemas.openxmlformats.org/officeDocument/2006/relationships/slide" Target="slides/slide46.xml"/><Relationship Id="rId92" Type="http://schemas.openxmlformats.org/officeDocument/2006/relationships/slide" Target="slides/slide67.xml"/><Relationship Id="rId162" Type="http://schemas.openxmlformats.org/officeDocument/2006/relationships/slide" Target="slides/slide137.xml"/><Relationship Id="rId183"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4.xml"/><Relationship Id="rId24" Type="http://schemas.openxmlformats.org/officeDocument/2006/relationships/slideMaster" Target="slideMasters/slideMaster24.xml"/><Relationship Id="rId40" Type="http://schemas.openxmlformats.org/officeDocument/2006/relationships/slide" Target="slides/slide15.xml"/><Relationship Id="rId45" Type="http://schemas.openxmlformats.org/officeDocument/2006/relationships/slide" Target="slides/slide20.xml"/><Relationship Id="rId66" Type="http://schemas.openxmlformats.org/officeDocument/2006/relationships/slide" Target="slides/slide41.xml"/><Relationship Id="rId87" Type="http://schemas.openxmlformats.org/officeDocument/2006/relationships/slide" Target="slides/slide62.xml"/><Relationship Id="rId110" Type="http://schemas.openxmlformats.org/officeDocument/2006/relationships/slide" Target="slides/slide85.xml"/><Relationship Id="rId115" Type="http://schemas.openxmlformats.org/officeDocument/2006/relationships/slide" Target="slides/slide90.xml"/><Relationship Id="rId131" Type="http://schemas.openxmlformats.org/officeDocument/2006/relationships/slide" Target="slides/slide106.xml"/><Relationship Id="rId136" Type="http://schemas.openxmlformats.org/officeDocument/2006/relationships/slide" Target="slides/slide111.xml"/><Relationship Id="rId157" Type="http://schemas.openxmlformats.org/officeDocument/2006/relationships/slide" Target="slides/slide132.xml"/><Relationship Id="rId178" Type="http://schemas.openxmlformats.org/officeDocument/2006/relationships/notesMaster" Target="notesMasters/notesMaster1.xml"/><Relationship Id="rId61" Type="http://schemas.openxmlformats.org/officeDocument/2006/relationships/slide" Target="slides/slide36.xml"/><Relationship Id="rId82" Type="http://schemas.openxmlformats.org/officeDocument/2006/relationships/slide" Target="slides/slide57.xml"/><Relationship Id="rId152" Type="http://schemas.openxmlformats.org/officeDocument/2006/relationships/slide" Target="slides/slide127.xml"/><Relationship Id="rId173" Type="http://schemas.openxmlformats.org/officeDocument/2006/relationships/slide" Target="slides/slide148.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5.xml"/><Relationship Id="rId35" Type="http://schemas.openxmlformats.org/officeDocument/2006/relationships/slide" Target="slides/slide10.xml"/><Relationship Id="rId56" Type="http://schemas.openxmlformats.org/officeDocument/2006/relationships/slide" Target="slides/slide31.xml"/><Relationship Id="rId77" Type="http://schemas.openxmlformats.org/officeDocument/2006/relationships/slide" Target="slides/slide52.xml"/><Relationship Id="rId100" Type="http://schemas.openxmlformats.org/officeDocument/2006/relationships/slide" Target="slides/slide75.xml"/><Relationship Id="rId105" Type="http://schemas.openxmlformats.org/officeDocument/2006/relationships/slide" Target="slides/slide80.xml"/><Relationship Id="rId126" Type="http://schemas.openxmlformats.org/officeDocument/2006/relationships/slide" Target="slides/slide101.xml"/><Relationship Id="rId147" Type="http://schemas.openxmlformats.org/officeDocument/2006/relationships/slide" Target="slides/slide122.xml"/><Relationship Id="rId168" Type="http://schemas.openxmlformats.org/officeDocument/2006/relationships/slide" Target="slides/slide143.xml"/><Relationship Id="rId8" Type="http://schemas.openxmlformats.org/officeDocument/2006/relationships/slideMaster" Target="slideMasters/slideMaster8.xml"/><Relationship Id="rId51" Type="http://schemas.openxmlformats.org/officeDocument/2006/relationships/slide" Target="slides/slide26.xml"/><Relationship Id="rId72" Type="http://schemas.openxmlformats.org/officeDocument/2006/relationships/slide" Target="slides/slide47.xml"/><Relationship Id="rId93" Type="http://schemas.openxmlformats.org/officeDocument/2006/relationships/slide" Target="slides/slide68.xml"/><Relationship Id="rId98" Type="http://schemas.openxmlformats.org/officeDocument/2006/relationships/slide" Target="slides/slide73.xml"/><Relationship Id="rId121" Type="http://schemas.openxmlformats.org/officeDocument/2006/relationships/slide" Target="slides/slide96.xml"/><Relationship Id="rId142" Type="http://schemas.openxmlformats.org/officeDocument/2006/relationships/slide" Target="slides/slide117.xml"/><Relationship Id="rId163" Type="http://schemas.openxmlformats.org/officeDocument/2006/relationships/slide" Target="slides/slide138.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 Target="slides/slide21.xml"/><Relationship Id="rId67" Type="http://schemas.openxmlformats.org/officeDocument/2006/relationships/slide" Target="slides/slide42.xml"/><Relationship Id="rId116" Type="http://schemas.openxmlformats.org/officeDocument/2006/relationships/slide" Target="slides/slide91.xml"/><Relationship Id="rId137" Type="http://schemas.openxmlformats.org/officeDocument/2006/relationships/slide" Target="slides/slide112.xml"/><Relationship Id="rId158" Type="http://schemas.openxmlformats.org/officeDocument/2006/relationships/slide" Target="slides/slide133.xml"/><Relationship Id="rId20" Type="http://schemas.openxmlformats.org/officeDocument/2006/relationships/slideMaster" Target="slideMasters/slideMaster20.xml"/><Relationship Id="rId41" Type="http://schemas.openxmlformats.org/officeDocument/2006/relationships/slide" Target="slides/slide16.xml"/><Relationship Id="rId62" Type="http://schemas.openxmlformats.org/officeDocument/2006/relationships/slide" Target="slides/slide37.xml"/><Relationship Id="rId83" Type="http://schemas.openxmlformats.org/officeDocument/2006/relationships/slide" Target="slides/slide58.xml"/><Relationship Id="rId88" Type="http://schemas.openxmlformats.org/officeDocument/2006/relationships/slide" Target="slides/slide63.xml"/><Relationship Id="rId111" Type="http://schemas.openxmlformats.org/officeDocument/2006/relationships/slide" Target="slides/slide86.xml"/><Relationship Id="rId132" Type="http://schemas.openxmlformats.org/officeDocument/2006/relationships/slide" Target="slides/slide107.xml"/><Relationship Id="rId153" Type="http://schemas.openxmlformats.org/officeDocument/2006/relationships/slide" Target="slides/slide128.xml"/><Relationship Id="rId174" Type="http://schemas.openxmlformats.org/officeDocument/2006/relationships/slide" Target="slides/slide149.xml"/><Relationship Id="rId179" Type="http://schemas.openxmlformats.org/officeDocument/2006/relationships/handoutMaster" Target="handoutMasters/handoutMaster1.xml"/><Relationship Id="rId15" Type="http://schemas.openxmlformats.org/officeDocument/2006/relationships/slideMaster" Target="slideMasters/slideMaster15.xml"/><Relationship Id="rId36" Type="http://schemas.openxmlformats.org/officeDocument/2006/relationships/slide" Target="slides/slide11.xml"/><Relationship Id="rId57" Type="http://schemas.openxmlformats.org/officeDocument/2006/relationships/slide" Target="slides/slide32.xml"/><Relationship Id="rId106" Type="http://schemas.openxmlformats.org/officeDocument/2006/relationships/slide" Target="slides/slide81.xml"/><Relationship Id="rId127" Type="http://schemas.openxmlformats.org/officeDocument/2006/relationships/slide" Target="slides/slide102.xml"/><Relationship Id="rId10" Type="http://schemas.openxmlformats.org/officeDocument/2006/relationships/slideMaster" Target="slideMasters/slideMaster10.xml"/><Relationship Id="rId31" Type="http://schemas.openxmlformats.org/officeDocument/2006/relationships/slide" Target="slides/slide6.xml"/><Relationship Id="rId52" Type="http://schemas.openxmlformats.org/officeDocument/2006/relationships/slide" Target="slides/slide27.xml"/><Relationship Id="rId73" Type="http://schemas.openxmlformats.org/officeDocument/2006/relationships/slide" Target="slides/slide48.xml"/><Relationship Id="rId78" Type="http://schemas.openxmlformats.org/officeDocument/2006/relationships/slide" Target="slides/slide53.xml"/><Relationship Id="rId94" Type="http://schemas.openxmlformats.org/officeDocument/2006/relationships/slide" Target="slides/slide69.xml"/><Relationship Id="rId99" Type="http://schemas.openxmlformats.org/officeDocument/2006/relationships/slide" Target="slides/slide74.xml"/><Relationship Id="rId101" Type="http://schemas.openxmlformats.org/officeDocument/2006/relationships/slide" Target="slides/slide76.xml"/><Relationship Id="rId122" Type="http://schemas.openxmlformats.org/officeDocument/2006/relationships/slide" Target="slides/slide97.xml"/><Relationship Id="rId143" Type="http://schemas.openxmlformats.org/officeDocument/2006/relationships/slide" Target="slides/slide118.xml"/><Relationship Id="rId148" Type="http://schemas.openxmlformats.org/officeDocument/2006/relationships/slide" Target="slides/slide123.xml"/><Relationship Id="rId164" Type="http://schemas.openxmlformats.org/officeDocument/2006/relationships/slide" Target="slides/slide139.xml"/><Relationship Id="rId169" Type="http://schemas.openxmlformats.org/officeDocument/2006/relationships/slide" Target="slides/slide144.xml"/></Relationships>
</file>

<file path=ppt/diagrams/_rels/data23.xml.rels><?xml version="1.0" encoding="UTF-8" standalone="yes"?>
<Relationships xmlns="http://schemas.openxmlformats.org/package/2006/relationships"><Relationship Id="rId1" Type="http://schemas.openxmlformats.org/officeDocument/2006/relationships/image" Target="../media/image5.png"/></Relationships>
</file>

<file path=ppt/diagrams/_rels/data3.xml.rels><?xml version="1.0" encoding="UTF-8" standalone="yes"?>
<Relationships xmlns="http://schemas.openxmlformats.org/package/2006/relationships"><Relationship Id="rId1" Type="http://schemas.openxmlformats.org/officeDocument/2006/relationships/image" Target="../media/image5.png"/></Relationships>
</file>

<file path=ppt/diagrams/_rels/data9.xml.rels><?xml version="1.0" encoding="UTF-8" standalone="yes"?>
<Relationships xmlns="http://schemas.openxmlformats.org/package/2006/relationships"><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C099EF-3102-44BF-983B-ED29472675D7}"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zh-CN" altLang="en-US"/>
        </a:p>
      </dgm:t>
    </dgm:pt>
    <dgm:pt modelId="{43943056-3183-4E26-A6A7-73A905CFB1BC}">
      <dgm:prSet custT="1"/>
      <dgm:spPr>
        <a:gradFill flip="none" rotWithShape="1">
          <a:gsLst>
            <a:gs pos="0">
              <a:schemeClr val="accent4">
                <a:lumMod val="67000"/>
              </a:schemeClr>
            </a:gs>
            <a:gs pos="73000">
              <a:schemeClr val="accent4">
                <a:lumMod val="97000"/>
                <a:lumOff val="3000"/>
              </a:schemeClr>
            </a:gs>
            <a:gs pos="100000">
              <a:schemeClr val="accent4">
                <a:lumMod val="60000"/>
                <a:lumOff val="40000"/>
              </a:schemeClr>
            </a:gs>
          </a:gsLst>
          <a:lin ang="13500000" scaled="1"/>
          <a:tileRect/>
        </a:gradFill>
        <a:effectLst>
          <a:outerShdw blurRad="40000" dist="88900" dir="2400000" rotWithShape="0">
            <a:srgbClr val="000000">
              <a:alpha val="35000"/>
            </a:srgbClr>
          </a:outerShdw>
        </a:effectLst>
      </dgm:spPr>
      <dgm:t>
        <a:bodyPr/>
        <a:lstStyle/>
        <a:p>
          <a:pPr algn="ctr"/>
          <a:r>
            <a:rPr lang="zh-CN" altLang="en-US" sz="4400" dirty="0" smtClean="0">
              <a:latin typeface="+mj-ea"/>
              <a:ea typeface="+mj-ea"/>
            </a:rPr>
            <a:t>汽车货运成本管理（下）</a:t>
          </a:r>
          <a:endParaRPr lang="zh-CN" altLang="en-US" sz="4400" dirty="0">
            <a:latin typeface="+mj-ea"/>
            <a:ea typeface="+mj-ea"/>
          </a:endParaRPr>
        </a:p>
      </dgm:t>
    </dgm:pt>
    <dgm:pt modelId="{F2DE984F-B78D-4D77-9A61-6F4BD861813A}" type="parTrans" cxnId="{EB2E7B60-18DA-4AE3-B979-DAC43F909E69}">
      <dgm:prSet/>
      <dgm:spPr/>
      <dgm:t>
        <a:bodyPr/>
        <a:lstStyle/>
        <a:p>
          <a:endParaRPr lang="zh-CN" altLang="en-US"/>
        </a:p>
      </dgm:t>
    </dgm:pt>
    <dgm:pt modelId="{4FBFA09F-AAFB-431D-B87F-74489EFBDD66}" type="sibTrans" cxnId="{EB2E7B60-18DA-4AE3-B979-DAC43F909E69}">
      <dgm:prSet/>
      <dgm:spPr/>
      <dgm:t>
        <a:bodyPr/>
        <a:lstStyle/>
        <a:p>
          <a:endParaRPr lang="zh-CN" altLang="en-US"/>
        </a:p>
      </dgm:t>
    </dgm:pt>
    <dgm:pt modelId="{2285ED01-9509-42D7-B4BD-2BBD6A67983A}" type="pres">
      <dgm:prSet presAssocID="{02C099EF-3102-44BF-983B-ED29472675D7}" presName="linear" presStyleCnt="0">
        <dgm:presLayoutVars>
          <dgm:dir/>
          <dgm:animLvl val="lvl"/>
          <dgm:resizeHandles val="exact"/>
        </dgm:presLayoutVars>
      </dgm:prSet>
      <dgm:spPr/>
      <dgm:t>
        <a:bodyPr/>
        <a:lstStyle/>
        <a:p>
          <a:endParaRPr lang="zh-CN" altLang="en-US"/>
        </a:p>
      </dgm:t>
    </dgm:pt>
    <dgm:pt modelId="{26DE6183-BE64-4C06-8FB6-A6BD458E7F48}" type="pres">
      <dgm:prSet presAssocID="{43943056-3183-4E26-A6A7-73A905CFB1BC}" presName="parentLin" presStyleCnt="0"/>
      <dgm:spPr/>
      <dgm:t>
        <a:bodyPr/>
        <a:lstStyle/>
        <a:p>
          <a:endParaRPr lang="zh-CN" altLang="en-US"/>
        </a:p>
      </dgm:t>
    </dgm:pt>
    <dgm:pt modelId="{C4E85395-8E39-4CD9-A05F-9A2ABE474FF3}" type="pres">
      <dgm:prSet presAssocID="{43943056-3183-4E26-A6A7-73A905CFB1BC}" presName="parentLeftMargin" presStyleLbl="node1" presStyleIdx="0" presStyleCnt="1"/>
      <dgm:spPr/>
      <dgm:t>
        <a:bodyPr/>
        <a:lstStyle/>
        <a:p>
          <a:endParaRPr lang="zh-CN" altLang="en-US"/>
        </a:p>
      </dgm:t>
    </dgm:pt>
    <dgm:pt modelId="{134A46DB-AD73-478E-8A34-C8DD420F7C67}" type="pres">
      <dgm:prSet presAssocID="{43943056-3183-4E26-A6A7-73A905CFB1BC}" presName="parentText" presStyleLbl="node1" presStyleIdx="0" presStyleCnt="1" custScaleX="106928" custScaleY="61885" custLinFactX="12634" custLinFactNeighborX="100000" custLinFactNeighborY="48279">
        <dgm:presLayoutVars>
          <dgm:chMax val="0"/>
          <dgm:bulletEnabled val="1"/>
        </dgm:presLayoutVars>
      </dgm:prSet>
      <dgm:spPr/>
      <dgm:t>
        <a:bodyPr/>
        <a:lstStyle/>
        <a:p>
          <a:endParaRPr lang="zh-CN" altLang="en-US"/>
        </a:p>
      </dgm:t>
    </dgm:pt>
    <dgm:pt modelId="{D225768A-A226-4644-AA36-C10AA9A67E63}" type="pres">
      <dgm:prSet presAssocID="{43943056-3183-4E26-A6A7-73A905CFB1BC}" presName="negativeSpace" presStyleCnt="0"/>
      <dgm:spPr/>
      <dgm:t>
        <a:bodyPr/>
        <a:lstStyle/>
        <a:p>
          <a:endParaRPr lang="zh-CN" altLang="en-US"/>
        </a:p>
      </dgm:t>
    </dgm:pt>
    <dgm:pt modelId="{0124E4EE-890B-428E-AACE-9288778759E8}" type="pres">
      <dgm:prSet presAssocID="{43943056-3183-4E26-A6A7-73A905CFB1BC}" presName="childText" presStyleLbl="conFgAcc1" presStyleIdx="0" presStyleCnt="1" custScaleY="100947" custLinFactNeighborY="55911">
        <dgm:presLayoutVars>
          <dgm:bulletEnabled val="1"/>
        </dgm:presLayoutVars>
      </dgm:prSet>
      <dgm:spPr>
        <a:solidFill>
          <a:schemeClr val="accent2">
            <a:lumMod val="40000"/>
            <a:lumOff val="60000"/>
            <a:alpha val="90000"/>
          </a:schemeClr>
        </a:solidFill>
        <a:ln>
          <a:solidFill>
            <a:schemeClr val="accent2">
              <a:lumMod val="50000"/>
            </a:schemeClr>
          </a:solidFill>
        </a:ln>
        <a:effectLst>
          <a:outerShdw blurRad="127000" dist="203200" dir="1800000" algn="tl" rotWithShape="0">
            <a:prstClr val="black">
              <a:alpha val="40000"/>
            </a:prstClr>
          </a:outerShdw>
        </a:effectLst>
        <a:scene3d>
          <a:camera prst="orthographicFront"/>
          <a:lightRig rig="flat" dir="t"/>
        </a:scene3d>
        <a:sp3d z="190500" extrusionH="12700" prstMaterial="plastic"/>
      </dgm:spPr>
      <dgm:t>
        <a:bodyPr/>
        <a:lstStyle/>
        <a:p>
          <a:endParaRPr lang="zh-CN" altLang="en-US"/>
        </a:p>
      </dgm:t>
    </dgm:pt>
  </dgm:ptLst>
  <dgm:cxnLst>
    <dgm:cxn modelId="{F99DA828-64DA-4562-B48A-E9B871898863}" type="presOf" srcId="{43943056-3183-4E26-A6A7-73A905CFB1BC}" destId="{134A46DB-AD73-478E-8A34-C8DD420F7C67}" srcOrd="1" destOrd="0" presId="urn:microsoft.com/office/officeart/2005/8/layout/list1"/>
    <dgm:cxn modelId="{EB2E7B60-18DA-4AE3-B979-DAC43F909E69}" srcId="{02C099EF-3102-44BF-983B-ED29472675D7}" destId="{43943056-3183-4E26-A6A7-73A905CFB1BC}" srcOrd="0" destOrd="0" parTransId="{F2DE984F-B78D-4D77-9A61-6F4BD861813A}" sibTransId="{4FBFA09F-AAFB-431D-B87F-74489EFBDD66}"/>
    <dgm:cxn modelId="{0D00D0CB-6617-402D-8B65-A83D9ADB3472}" type="presOf" srcId="{43943056-3183-4E26-A6A7-73A905CFB1BC}" destId="{C4E85395-8E39-4CD9-A05F-9A2ABE474FF3}" srcOrd="0" destOrd="0" presId="urn:microsoft.com/office/officeart/2005/8/layout/list1"/>
    <dgm:cxn modelId="{1BAEE5FE-0DBE-42FB-8D1E-B1E495A15CD9}" type="presOf" srcId="{02C099EF-3102-44BF-983B-ED29472675D7}" destId="{2285ED01-9509-42D7-B4BD-2BBD6A67983A}" srcOrd="0" destOrd="0" presId="urn:microsoft.com/office/officeart/2005/8/layout/list1"/>
    <dgm:cxn modelId="{E8F6E852-270F-4F9F-858C-B0B9F5DC3EF3}" type="presParOf" srcId="{2285ED01-9509-42D7-B4BD-2BBD6A67983A}" destId="{26DE6183-BE64-4C06-8FB6-A6BD458E7F48}" srcOrd="0" destOrd="0" presId="urn:microsoft.com/office/officeart/2005/8/layout/list1"/>
    <dgm:cxn modelId="{1CFAABF6-81FD-4D97-BF55-4D884999DCFF}" type="presParOf" srcId="{26DE6183-BE64-4C06-8FB6-A6BD458E7F48}" destId="{C4E85395-8E39-4CD9-A05F-9A2ABE474FF3}" srcOrd="0" destOrd="0" presId="urn:microsoft.com/office/officeart/2005/8/layout/list1"/>
    <dgm:cxn modelId="{6A191960-0EAD-4CF9-B145-6B355EDA89DA}" type="presParOf" srcId="{26DE6183-BE64-4C06-8FB6-A6BD458E7F48}" destId="{134A46DB-AD73-478E-8A34-C8DD420F7C67}" srcOrd="1" destOrd="0" presId="urn:microsoft.com/office/officeart/2005/8/layout/list1"/>
    <dgm:cxn modelId="{601A1F84-22C2-445C-860C-B3358130E9A4}" type="presParOf" srcId="{2285ED01-9509-42D7-B4BD-2BBD6A67983A}" destId="{D225768A-A226-4644-AA36-C10AA9A67E63}" srcOrd="1" destOrd="0" presId="urn:microsoft.com/office/officeart/2005/8/layout/list1"/>
    <dgm:cxn modelId="{BD52E865-A292-46F9-AB6B-455B396A940C}" type="presParOf" srcId="{2285ED01-9509-42D7-B4BD-2BBD6A67983A}" destId="{0124E4EE-890B-428E-AACE-9288778759E8}"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322191D-0D47-4C01-A772-1F88A8556CF2}"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zh-CN" altLang="en-US"/>
        </a:p>
      </dgm:t>
    </dgm:pt>
    <dgm:pt modelId="{EF2189EC-DEDA-45A6-BB29-A825E733CCA4}">
      <dgm:prSet phldrT="[文本]" custT="1"/>
      <dgm:spPr>
        <a:noFill/>
        <a:ln>
          <a:noFill/>
        </a:ln>
        <a:effectLst>
          <a:softEdge rad="25400"/>
        </a:effectLst>
        <a:scene3d>
          <a:camera prst="orthographicFront"/>
          <a:lightRig rig="threePt" dir="t"/>
        </a:scene3d>
        <a:sp3d>
          <a:bevelB/>
        </a:sp3d>
      </dgm:spPr>
      <dgm:t>
        <a:bodyPr/>
        <a:lstStyle/>
        <a:p>
          <a:r>
            <a:rPr lang="zh-CN" sz="3200" dirty="0" smtClean="0"/>
            <a:t>以表</a:t>
          </a:r>
          <a:r>
            <a:rPr lang="en-US" sz="3200" dirty="0" smtClean="0"/>
            <a:t>5-1</a:t>
          </a:r>
          <a:r>
            <a:rPr lang="zh-CN" sz="3200" dirty="0" smtClean="0"/>
            <a:t>资料为例，秦岭运输集团第一运输公司</a:t>
          </a:r>
          <a:r>
            <a:rPr lang="en-US" sz="3200" dirty="0" smtClean="0"/>
            <a:t>2010</a:t>
          </a:r>
          <a:r>
            <a:rPr lang="zh-CN" sz="3200" dirty="0" smtClean="0"/>
            <a:t>年</a:t>
          </a:r>
          <a:r>
            <a:rPr lang="en-US" sz="3200" dirty="0" smtClean="0"/>
            <a:t>5</a:t>
          </a:r>
          <a:r>
            <a:rPr lang="zh-CN" sz="3200" dirty="0" smtClean="0"/>
            <a:t>月成本降低额的预算数与实际数及其差异如表</a:t>
          </a:r>
          <a:r>
            <a:rPr lang="en-US" sz="3200" dirty="0" smtClean="0"/>
            <a:t>5-2</a:t>
          </a:r>
          <a:r>
            <a:rPr lang="zh-CN" sz="3200" dirty="0" smtClean="0"/>
            <a:t>所示：</a:t>
          </a:r>
          <a:endParaRPr lang="zh-CN" altLang="en-US" sz="3200" dirty="0"/>
        </a:p>
      </dgm:t>
    </dgm:pt>
    <dgm:pt modelId="{9C8E2BDB-D53A-4E77-AB53-C7707EF40814}" type="parTrans" cxnId="{9A51A771-E802-4CB3-A099-75C1EB62C052}">
      <dgm:prSet/>
      <dgm:spPr/>
      <dgm:t>
        <a:bodyPr/>
        <a:lstStyle/>
        <a:p>
          <a:endParaRPr lang="zh-CN" altLang="en-US"/>
        </a:p>
      </dgm:t>
    </dgm:pt>
    <dgm:pt modelId="{C65F928C-1B52-46CA-B4CB-A0C107DAED40}" type="sibTrans" cxnId="{9A51A771-E802-4CB3-A099-75C1EB62C052}">
      <dgm:prSet/>
      <dgm:spPr/>
      <dgm:t>
        <a:bodyPr/>
        <a:lstStyle/>
        <a:p>
          <a:endParaRPr lang="zh-CN" altLang="en-US"/>
        </a:p>
      </dgm:t>
    </dgm:pt>
    <dgm:pt modelId="{7CDB93EA-53F2-4183-8C70-30B60CA7C199}" type="pres">
      <dgm:prSet presAssocID="{9322191D-0D47-4C01-A772-1F88A8556CF2}" presName="Name0" presStyleCnt="0">
        <dgm:presLayoutVars>
          <dgm:dir/>
          <dgm:resizeHandles val="exact"/>
        </dgm:presLayoutVars>
      </dgm:prSet>
      <dgm:spPr/>
      <dgm:t>
        <a:bodyPr/>
        <a:lstStyle/>
        <a:p>
          <a:endParaRPr lang="zh-CN" altLang="en-US"/>
        </a:p>
      </dgm:t>
    </dgm:pt>
    <dgm:pt modelId="{E5F59BA9-2096-44D5-A440-1D4140F9E5B5}" type="pres">
      <dgm:prSet presAssocID="{EF2189EC-DEDA-45A6-BB29-A825E733CCA4}" presName="composite" presStyleCnt="0"/>
      <dgm:spPr/>
    </dgm:pt>
    <dgm:pt modelId="{67105687-55AA-4D9F-ABFF-C3FAE3859766}" type="pres">
      <dgm:prSet presAssocID="{EF2189EC-DEDA-45A6-BB29-A825E733CCA4}" presName="rect1" presStyleLbl="trAlignAcc1" presStyleIdx="0" presStyleCnt="1">
        <dgm:presLayoutVars>
          <dgm:bulletEnabled val="1"/>
        </dgm:presLayoutVars>
      </dgm:prSet>
      <dgm:spPr/>
      <dgm:t>
        <a:bodyPr/>
        <a:lstStyle/>
        <a:p>
          <a:endParaRPr lang="zh-CN" altLang="en-US"/>
        </a:p>
      </dgm:t>
    </dgm:pt>
    <dgm:pt modelId="{B0C40356-81AC-4D36-8702-1B3A080E7BAB}" type="pres">
      <dgm:prSet presAssocID="{EF2189EC-DEDA-45A6-BB29-A825E733CCA4}" presName="rect2" presStyleLbl="fgImgPlace1" presStyleIdx="0" presStyleCnt="1" custScaleY="42436" custLinFactNeighborY="-9924"/>
      <dgm:spPr>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Lst>
  <dgm:cxnLst>
    <dgm:cxn modelId="{85884D57-E98D-4D8D-88B8-FC2AFFD948F1}" type="presOf" srcId="{EF2189EC-DEDA-45A6-BB29-A825E733CCA4}" destId="{67105687-55AA-4D9F-ABFF-C3FAE3859766}" srcOrd="0" destOrd="0" presId="urn:microsoft.com/office/officeart/2008/layout/PictureStrips"/>
    <dgm:cxn modelId="{9A51A771-E802-4CB3-A099-75C1EB62C052}" srcId="{9322191D-0D47-4C01-A772-1F88A8556CF2}" destId="{EF2189EC-DEDA-45A6-BB29-A825E733CCA4}" srcOrd="0" destOrd="0" parTransId="{9C8E2BDB-D53A-4E77-AB53-C7707EF40814}" sibTransId="{C65F928C-1B52-46CA-B4CB-A0C107DAED40}"/>
    <dgm:cxn modelId="{160B55D8-8A2B-48E7-B210-096DCEBE0FBB}" type="presOf" srcId="{9322191D-0D47-4C01-A772-1F88A8556CF2}" destId="{7CDB93EA-53F2-4183-8C70-30B60CA7C199}" srcOrd="0" destOrd="0" presId="urn:microsoft.com/office/officeart/2008/layout/PictureStrips"/>
    <dgm:cxn modelId="{BC75C4AA-ECF2-4C12-90A7-351AE5D116AC}" type="presParOf" srcId="{7CDB93EA-53F2-4183-8C70-30B60CA7C199}" destId="{E5F59BA9-2096-44D5-A440-1D4140F9E5B5}" srcOrd="0" destOrd="0" presId="urn:microsoft.com/office/officeart/2008/layout/PictureStrips"/>
    <dgm:cxn modelId="{98456D01-C33E-4D56-9D17-D51CBD150E02}" type="presParOf" srcId="{E5F59BA9-2096-44D5-A440-1D4140F9E5B5}" destId="{67105687-55AA-4D9F-ABFF-C3FAE3859766}" srcOrd="0" destOrd="0" presId="urn:microsoft.com/office/officeart/2008/layout/PictureStrips"/>
    <dgm:cxn modelId="{C7462E6E-4ACE-4E5E-9E6F-C3C906A1824B}" type="presParOf" srcId="{E5F59BA9-2096-44D5-A440-1D4140F9E5B5}" destId="{B0C40356-81AC-4D36-8702-1B3A080E7BAB}"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322191D-0D47-4C01-A772-1F88A8556CF2}"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zh-CN" altLang="en-US"/>
        </a:p>
      </dgm:t>
    </dgm:pt>
    <dgm:pt modelId="{EF2189EC-DEDA-45A6-BB29-A825E733CCA4}">
      <dgm:prSet phldrT="[文本]" custT="1"/>
      <dgm:spPr>
        <a:noFill/>
        <a:ln>
          <a:noFill/>
        </a:ln>
        <a:effectLst>
          <a:softEdge rad="25400"/>
        </a:effectLst>
        <a:scene3d>
          <a:camera prst="orthographicFront"/>
          <a:lightRig rig="threePt" dir="t"/>
        </a:scene3d>
        <a:sp3d>
          <a:bevelB/>
        </a:sp3d>
      </dgm:spPr>
      <dgm:t>
        <a:bodyPr/>
        <a:lstStyle/>
        <a:p>
          <a:r>
            <a:rPr lang="zh-CN" sz="3200" dirty="0" smtClean="0"/>
            <a:t>续上例，秦岭运输集团第一运输公司</a:t>
          </a:r>
          <a:r>
            <a:rPr lang="en-US" sz="3200" dirty="0" smtClean="0"/>
            <a:t>2010</a:t>
          </a:r>
          <a:r>
            <a:rPr lang="zh-CN" sz="3200" dirty="0" smtClean="0"/>
            <a:t>年</a:t>
          </a:r>
          <a:r>
            <a:rPr lang="en-US" sz="3200" dirty="0" smtClean="0"/>
            <a:t>5</a:t>
          </a:r>
          <a:r>
            <a:rPr lang="zh-CN" sz="3200" dirty="0" smtClean="0"/>
            <a:t>月汽车货运成本降低额实际数与预算数之差的多因素分析资料如表</a:t>
          </a:r>
          <a:r>
            <a:rPr lang="en-US" sz="3200" dirty="0" smtClean="0"/>
            <a:t>5-4</a:t>
          </a:r>
          <a:r>
            <a:rPr lang="zh-CN" sz="3200" dirty="0" smtClean="0"/>
            <a:t>所示，汽车货运成本降低额实际数与预算数之差的连环替代法因素分析如表</a:t>
          </a:r>
          <a:r>
            <a:rPr lang="en-US" sz="3200" dirty="0" smtClean="0"/>
            <a:t>5-5</a:t>
          </a:r>
          <a:r>
            <a:rPr lang="zh-CN" sz="3200" dirty="0" smtClean="0"/>
            <a:t>所示。</a:t>
          </a:r>
          <a:endParaRPr lang="zh-CN" altLang="en-US" sz="3200" dirty="0"/>
        </a:p>
      </dgm:t>
    </dgm:pt>
    <dgm:pt modelId="{9C8E2BDB-D53A-4E77-AB53-C7707EF40814}" type="parTrans" cxnId="{9A51A771-E802-4CB3-A099-75C1EB62C052}">
      <dgm:prSet/>
      <dgm:spPr/>
      <dgm:t>
        <a:bodyPr/>
        <a:lstStyle/>
        <a:p>
          <a:endParaRPr lang="zh-CN" altLang="en-US"/>
        </a:p>
      </dgm:t>
    </dgm:pt>
    <dgm:pt modelId="{C65F928C-1B52-46CA-B4CB-A0C107DAED40}" type="sibTrans" cxnId="{9A51A771-E802-4CB3-A099-75C1EB62C052}">
      <dgm:prSet/>
      <dgm:spPr/>
      <dgm:t>
        <a:bodyPr/>
        <a:lstStyle/>
        <a:p>
          <a:endParaRPr lang="zh-CN" altLang="en-US"/>
        </a:p>
      </dgm:t>
    </dgm:pt>
    <dgm:pt modelId="{7CDB93EA-53F2-4183-8C70-30B60CA7C199}" type="pres">
      <dgm:prSet presAssocID="{9322191D-0D47-4C01-A772-1F88A8556CF2}" presName="Name0" presStyleCnt="0">
        <dgm:presLayoutVars>
          <dgm:dir/>
          <dgm:resizeHandles val="exact"/>
        </dgm:presLayoutVars>
      </dgm:prSet>
      <dgm:spPr/>
      <dgm:t>
        <a:bodyPr/>
        <a:lstStyle/>
        <a:p>
          <a:endParaRPr lang="zh-CN" altLang="en-US"/>
        </a:p>
      </dgm:t>
    </dgm:pt>
    <dgm:pt modelId="{E5F59BA9-2096-44D5-A440-1D4140F9E5B5}" type="pres">
      <dgm:prSet presAssocID="{EF2189EC-DEDA-45A6-BB29-A825E733CCA4}" presName="composite" presStyleCnt="0"/>
      <dgm:spPr/>
    </dgm:pt>
    <dgm:pt modelId="{67105687-55AA-4D9F-ABFF-C3FAE3859766}" type="pres">
      <dgm:prSet presAssocID="{EF2189EC-DEDA-45A6-BB29-A825E733CCA4}" presName="rect1" presStyleLbl="trAlignAcc1" presStyleIdx="0" presStyleCnt="1">
        <dgm:presLayoutVars>
          <dgm:bulletEnabled val="1"/>
        </dgm:presLayoutVars>
      </dgm:prSet>
      <dgm:spPr/>
      <dgm:t>
        <a:bodyPr/>
        <a:lstStyle/>
        <a:p>
          <a:endParaRPr lang="zh-CN" altLang="en-US"/>
        </a:p>
      </dgm:t>
    </dgm:pt>
    <dgm:pt modelId="{B0C40356-81AC-4D36-8702-1B3A080E7BAB}" type="pres">
      <dgm:prSet presAssocID="{EF2189EC-DEDA-45A6-BB29-A825E733CCA4}" presName="rect2" presStyleLbl="fgImgPlace1" presStyleIdx="0" presStyleCnt="1" custScaleY="42436" custLinFactNeighborY="-9924"/>
      <dgm:spPr>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Lst>
  <dgm:cxnLst>
    <dgm:cxn modelId="{ACC34512-D1D9-4F50-8014-CEA6CF886123}" type="presOf" srcId="{9322191D-0D47-4C01-A772-1F88A8556CF2}" destId="{7CDB93EA-53F2-4183-8C70-30B60CA7C199}" srcOrd="0" destOrd="0" presId="urn:microsoft.com/office/officeart/2008/layout/PictureStrips"/>
    <dgm:cxn modelId="{D2C8A62E-A1A9-4A11-8E6E-87A349802E6F}" type="presOf" srcId="{EF2189EC-DEDA-45A6-BB29-A825E733CCA4}" destId="{67105687-55AA-4D9F-ABFF-C3FAE3859766}" srcOrd="0" destOrd="0" presId="urn:microsoft.com/office/officeart/2008/layout/PictureStrips"/>
    <dgm:cxn modelId="{9A51A771-E802-4CB3-A099-75C1EB62C052}" srcId="{9322191D-0D47-4C01-A772-1F88A8556CF2}" destId="{EF2189EC-DEDA-45A6-BB29-A825E733CCA4}" srcOrd="0" destOrd="0" parTransId="{9C8E2BDB-D53A-4E77-AB53-C7707EF40814}" sibTransId="{C65F928C-1B52-46CA-B4CB-A0C107DAED40}"/>
    <dgm:cxn modelId="{D68D4D4A-B963-41C2-A50A-C0A50EE7FCA3}" type="presParOf" srcId="{7CDB93EA-53F2-4183-8C70-30B60CA7C199}" destId="{E5F59BA9-2096-44D5-A440-1D4140F9E5B5}" srcOrd="0" destOrd="0" presId="urn:microsoft.com/office/officeart/2008/layout/PictureStrips"/>
    <dgm:cxn modelId="{5660C525-B914-448C-8640-C8B2171122FA}" type="presParOf" srcId="{E5F59BA9-2096-44D5-A440-1D4140F9E5B5}" destId="{67105687-55AA-4D9F-ABFF-C3FAE3859766}" srcOrd="0" destOrd="0" presId="urn:microsoft.com/office/officeart/2008/layout/PictureStrips"/>
    <dgm:cxn modelId="{F24226BD-1CBD-44DB-A0EB-0F0306FD7451}" type="presParOf" srcId="{E5F59BA9-2096-44D5-A440-1D4140F9E5B5}" destId="{B0C40356-81AC-4D36-8702-1B3A080E7BAB}"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322191D-0D47-4C01-A772-1F88A8556CF2}"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zh-CN" altLang="en-US"/>
        </a:p>
      </dgm:t>
    </dgm:pt>
    <dgm:pt modelId="{EF2189EC-DEDA-45A6-BB29-A825E733CCA4}">
      <dgm:prSet phldrT="[文本]" custT="1"/>
      <dgm:spPr>
        <a:noFill/>
        <a:ln>
          <a:noFill/>
        </a:ln>
        <a:effectLst>
          <a:softEdge rad="25400"/>
        </a:effectLst>
        <a:scene3d>
          <a:camera prst="orthographicFront"/>
          <a:lightRig rig="threePt" dir="t"/>
        </a:scene3d>
        <a:sp3d>
          <a:bevelB/>
        </a:sp3d>
      </dgm:spPr>
      <dgm:t>
        <a:bodyPr/>
        <a:lstStyle/>
        <a:p>
          <a:r>
            <a:rPr lang="zh-CN" sz="3200" dirty="0" smtClean="0"/>
            <a:t>续上例，考虑到上述连环替代因素分析法在确定替代因素顺序时的非唯一性缺陷，可采用本书第三章介绍的因素变动率分析法对秦岭运输集团第一运输公司</a:t>
          </a:r>
          <a:r>
            <a:rPr lang="en-US" sz="3200" dirty="0" smtClean="0"/>
            <a:t>2010</a:t>
          </a:r>
          <a:r>
            <a:rPr lang="zh-CN" sz="3200" dirty="0" smtClean="0"/>
            <a:t>年</a:t>
          </a:r>
          <a:r>
            <a:rPr lang="en-US" sz="3200" dirty="0" smtClean="0"/>
            <a:t>5</a:t>
          </a:r>
          <a:r>
            <a:rPr lang="zh-CN" sz="3200" dirty="0" smtClean="0"/>
            <a:t>月成本降低额实际数与预算数之差进行多因素分析。</a:t>
          </a:r>
          <a:endParaRPr lang="zh-CN" altLang="en-US" sz="3200" dirty="0"/>
        </a:p>
      </dgm:t>
    </dgm:pt>
    <dgm:pt modelId="{9C8E2BDB-D53A-4E77-AB53-C7707EF40814}" type="parTrans" cxnId="{9A51A771-E802-4CB3-A099-75C1EB62C052}">
      <dgm:prSet/>
      <dgm:spPr/>
      <dgm:t>
        <a:bodyPr/>
        <a:lstStyle/>
        <a:p>
          <a:endParaRPr lang="zh-CN" altLang="en-US"/>
        </a:p>
      </dgm:t>
    </dgm:pt>
    <dgm:pt modelId="{C65F928C-1B52-46CA-B4CB-A0C107DAED40}" type="sibTrans" cxnId="{9A51A771-E802-4CB3-A099-75C1EB62C052}">
      <dgm:prSet/>
      <dgm:spPr/>
      <dgm:t>
        <a:bodyPr/>
        <a:lstStyle/>
        <a:p>
          <a:endParaRPr lang="zh-CN" altLang="en-US"/>
        </a:p>
      </dgm:t>
    </dgm:pt>
    <dgm:pt modelId="{7CDB93EA-53F2-4183-8C70-30B60CA7C199}" type="pres">
      <dgm:prSet presAssocID="{9322191D-0D47-4C01-A772-1F88A8556CF2}" presName="Name0" presStyleCnt="0">
        <dgm:presLayoutVars>
          <dgm:dir/>
          <dgm:resizeHandles val="exact"/>
        </dgm:presLayoutVars>
      </dgm:prSet>
      <dgm:spPr/>
      <dgm:t>
        <a:bodyPr/>
        <a:lstStyle/>
        <a:p>
          <a:endParaRPr lang="zh-CN" altLang="en-US"/>
        </a:p>
      </dgm:t>
    </dgm:pt>
    <dgm:pt modelId="{E5F59BA9-2096-44D5-A440-1D4140F9E5B5}" type="pres">
      <dgm:prSet presAssocID="{EF2189EC-DEDA-45A6-BB29-A825E733CCA4}" presName="composite" presStyleCnt="0"/>
      <dgm:spPr/>
    </dgm:pt>
    <dgm:pt modelId="{67105687-55AA-4D9F-ABFF-C3FAE3859766}" type="pres">
      <dgm:prSet presAssocID="{EF2189EC-DEDA-45A6-BB29-A825E733CCA4}" presName="rect1" presStyleLbl="trAlignAcc1" presStyleIdx="0" presStyleCnt="1">
        <dgm:presLayoutVars>
          <dgm:bulletEnabled val="1"/>
        </dgm:presLayoutVars>
      </dgm:prSet>
      <dgm:spPr/>
      <dgm:t>
        <a:bodyPr/>
        <a:lstStyle/>
        <a:p>
          <a:endParaRPr lang="zh-CN" altLang="en-US"/>
        </a:p>
      </dgm:t>
    </dgm:pt>
    <dgm:pt modelId="{B0C40356-81AC-4D36-8702-1B3A080E7BAB}" type="pres">
      <dgm:prSet presAssocID="{EF2189EC-DEDA-45A6-BB29-A825E733CCA4}" presName="rect2" presStyleLbl="fgImgPlace1" presStyleIdx="0" presStyleCnt="1" custScaleY="42436" custLinFactNeighborY="-9924"/>
      <dgm:spPr>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Lst>
  <dgm:cxnLst>
    <dgm:cxn modelId="{BCCEF64B-C2AB-42DC-8B89-8B3AC1735645}" type="presOf" srcId="{9322191D-0D47-4C01-A772-1F88A8556CF2}" destId="{7CDB93EA-53F2-4183-8C70-30B60CA7C199}" srcOrd="0" destOrd="0" presId="urn:microsoft.com/office/officeart/2008/layout/PictureStrips"/>
    <dgm:cxn modelId="{2EA27BE3-0290-4D4B-9597-F9E800612DE6}" type="presOf" srcId="{EF2189EC-DEDA-45A6-BB29-A825E733CCA4}" destId="{67105687-55AA-4D9F-ABFF-C3FAE3859766}" srcOrd="0" destOrd="0" presId="urn:microsoft.com/office/officeart/2008/layout/PictureStrips"/>
    <dgm:cxn modelId="{9A51A771-E802-4CB3-A099-75C1EB62C052}" srcId="{9322191D-0D47-4C01-A772-1F88A8556CF2}" destId="{EF2189EC-DEDA-45A6-BB29-A825E733CCA4}" srcOrd="0" destOrd="0" parTransId="{9C8E2BDB-D53A-4E77-AB53-C7707EF40814}" sibTransId="{C65F928C-1B52-46CA-B4CB-A0C107DAED40}"/>
    <dgm:cxn modelId="{A536DE6D-2979-4029-882A-E2006EA2FA50}" type="presParOf" srcId="{7CDB93EA-53F2-4183-8C70-30B60CA7C199}" destId="{E5F59BA9-2096-44D5-A440-1D4140F9E5B5}" srcOrd="0" destOrd="0" presId="urn:microsoft.com/office/officeart/2008/layout/PictureStrips"/>
    <dgm:cxn modelId="{FB9AF398-9384-497E-938D-51C3D13F239F}" type="presParOf" srcId="{E5F59BA9-2096-44D5-A440-1D4140F9E5B5}" destId="{67105687-55AA-4D9F-ABFF-C3FAE3859766}" srcOrd="0" destOrd="0" presId="urn:microsoft.com/office/officeart/2008/layout/PictureStrips"/>
    <dgm:cxn modelId="{96372999-E089-42E7-81A1-2F44979DED55}" type="presParOf" srcId="{E5F59BA9-2096-44D5-A440-1D4140F9E5B5}" destId="{B0C40356-81AC-4D36-8702-1B3A080E7BAB}"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C934682-FEED-4F10-8A95-0B9CCFD69172}"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zh-CN" altLang="en-US"/>
        </a:p>
      </dgm:t>
    </dgm:pt>
    <dgm:pt modelId="{8EB20EF0-7C24-4E40-AC0E-AE1502E4D298}">
      <dgm:prSet phldrT="[文本]" custT="1"/>
      <dgm:spPr>
        <a:gradFill flip="none" rotWithShape="1">
          <a:gsLst>
            <a:gs pos="1000">
              <a:schemeClr val="accent4">
                <a:lumMod val="25000"/>
                <a:lumOff val="75000"/>
              </a:schemeClr>
            </a:gs>
            <a:gs pos="10000">
              <a:schemeClr val="accent4">
                <a:lumMod val="95000"/>
                <a:lumOff val="5000"/>
              </a:schemeClr>
            </a:gs>
            <a:gs pos="93000">
              <a:schemeClr val="accent4">
                <a:lumMod val="60000"/>
              </a:schemeClr>
            </a:gs>
          </a:gsLst>
          <a:path path="circle">
            <a:fillToRect l="100000" t="100000"/>
          </a:path>
          <a:tileRect r="-100000" b="-100000"/>
        </a:gradFill>
      </dgm:spPr>
      <dgm:t>
        <a:bodyPr/>
        <a:lstStyle/>
        <a:p>
          <a:pPr algn="ctr"/>
          <a:r>
            <a:rPr lang="zh-CN" altLang="en-US" sz="3600" b="1" dirty="0" smtClean="0">
              <a:solidFill>
                <a:schemeClr val="accent3"/>
              </a:solidFill>
              <a:latin typeface="宋体" panose="02010600030101010101" pitchFamily="2" charset="-122"/>
            </a:rPr>
            <a:t>因素变动对运输单位成本的影响分析</a:t>
          </a:r>
          <a:endParaRPr lang="zh-CN" altLang="en-US" sz="3600" b="1" dirty="0">
            <a:solidFill>
              <a:schemeClr val="accent3"/>
            </a:solidFill>
            <a:latin typeface="华文中宋" panose="02010600040101010101" pitchFamily="2" charset="-122"/>
            <a:ea typeface="华文中宋" panose="02010600040101010101" pitchFamily="2" charset="-122"/>
          </a:endParaRPr>
        </a:p>
      </dgm:t>
    </dgm:pt>
    <dgm:pt modelId="{A6E2BC1B-B7A2-46A5-9973-0DC0BDE0F22E}" type="parTrans" cxnId="{9D6EC6AF-7256-4DD6-A9D2-B0FB9BA5E36D}">
      <dgm:prSet/>
      <dgm:spPr/>
      <dgm:t>
        <a:bodyPr/>
        <a:lstStyle/>
        <a:p>
          <a:endParaRPr lang="zh-CN" altLang="en-US"/>
        </a:p>
      </dgm:t>
    </dgm:pt>
    <dgm:pt modelId="{2694487D-ABC5-454B-808D-A76AB353C366}" type="sibTrans" cxnId="{9D6EC6AF-7256-4DD6-A9D2-B0FB9BA5E36D}">
      <dgm:prSet/>
      <dgm:spPr/>
      <dgm:t>
        <a:bodyPr/>
        <a:lstStyle/>
        <a:p>
          <a:endParaRPr lang="zh-CN" altLang="en-US"/>
        </a:p>
      </dgm:t>
    </dgm:pt>
    <dgm:pt modelId="{56753C3C-A8A6-4A7C-9F6D-4C036D61B7D4}" type="pres">
      <dgm:prSet presAssocID="{0C934682-FEED-4F10-8A95-0B9CCFD69172}" presName="Name0" presStyleCnt="0">
        <dgm:presLayoutVars>
          <dgm:dir/>
          <dgm:resizeHandles val="exact"/>
        </dgm:presLayoutVars>
      </dgm:prSet>
      <dgm:spPr/>
      <dgm:t>
        <a:bodyPr/>
        <a:lstStyle/>
        <a:p>
          <a:endParaRPr lang="zh-CN" altLang="en-US"/>
        </a:p>
      </dgm:t>
    </dgm:pt>
    <dgm:pt modelId="{69CE8286-B8AF-4EC0-AEA2-B387FAFED983}" type="pres">
      <dgm:prSet presAssocID="{8EB20EF0-7C24-4E40-AC0E-AE1502E4D298}" presName="composite" presStyleCnt="0"/>
      <dgm:spPr/>
      <dgm:t>
        <a:bodyPr/>
        <a:lstStyle/>
        <a:p>
          <a:endParaRPr lang="zh-CN" altLang="en-US"/>
        </a:p>
      </dgm:t>
    </dgm:pt>
    <dgm:pt modelId="{83CDE691-F77F-460D-BE2B-E414CD4F4375}" type="pres">
      <dgm:prSet presAssocID="{8EB20EF0-7C24-4E40-AC0E-AE1502E4D298}" presName="rect1" presStyleLbl="trAlignAcc1" presStyleIdx="0" presStyleCnt="1" custScaleX="177177" custScaleY="76474">
        <dgm:presLayoutVars>
          <dgm:bulletEnabled val="1"/>
        </dgm:presLayoutVars>
      </dgm:prSet>
      <dgm:spPr/>
      <dgm:t>
        <a:bodyPr/>
        <a:lstStyle/>
        <a:p>
          <a:endParaRPr lang="zh-CN" altLang="en-US"/>
        </a:p>
      </dgm:t>
    </dgm:pt>
    <dgm:pt modelId="{F83A7A3D-9BE0-4412-B1E8-D37088BDC1BD}" type="pres">
      <dgm:prSet presAssocID="{8EB20EF0-7C24-4E40-AC0E-AE1502E4D298}" presName="rect2" presStyleLbl="fgImgPlace1" presStyleIdx="0" presStyleCnt="1" custScaleX="76120" custScaleY="55783" custLinFactX="-36261" custLinFactNeighborX="-100000" custLinFactNeighborY="-80133"/>
      <dgm:spPr>
        <a:ln>
          <a:solidFill>
            <a:schemeClr val="bg2">
              <a:lumMod val="75000"/>
              <a:lumOff val="25000"/>
            </a:schemeClr>
          </a:solidFill>
        </a:ln>
      </dgm:spPr>
      <dgm:t>
        <a:bodyPr/>
        <a:lstStyle/>
        <a:p>
          <a:endParaRPr lang="zh-CN" altLang="en-US"/>
        </a:p>
      </dgm:t>
    </dgm:pt>
  </dgm:ptLst>
  <dgm:cxnLst>
    <dgm:cxn modelId="{9D6EC6AF-7256-4DD6-A9D2-B0FB9BA5E36D}" srcId="{0C934682-FEED-4F10-8A95-0B9CCFD69172}" destId="{8EB20EF0-7C24-4E40-AC0E-AE1502E4D298}" srcOrd="0" destOrd="0" parTransId="{A6E2BC1B-B7A2-46A5-9973-0DC0BDE0F22E}" sibTransId="{2694487D-ABC5-454B-808D-A76AB353C366}"/>
    <dgm:cxn modelId="{A4663D0B-506A-4F27-BC81-40D915868C96}" type="presOf" srcId="{8EB20EF0-7C24-4E40-AC0E-AE1502E4D298}" destId="{83CDE691-F77F-460D-BE2B-E414CD4F4375}" srcOrd="0" destOrd="0" presId="urn:microsoft.com/office/officeart/2008/layout/PictureStrips"/>
    <dgm:cxn modelId="{A1579128-35C1-468E-8854-AE5ADDE92BE0}" type="presOf" srcId="{0C934682-FEED-4F10-8A95-0B9CCFD69172}" destId="{56753C3C-A8A6-4A7C-9F6D-4C036D61B7D4}" srcOrd="0" destOrd="0" presId="urn:microsoft.com/office/officeart/2008/layout/PictureStrips"/>
    <dgm:cxn modelId="{F4A0F300-FB1F-4AA7-A78B-F5FEA45E5DC1}" type="presParOf" srcId="{56753C3C-A8A6-4A7C-9F6D-4C036D61B7D4}" destId="{69CE8286-B8AF-4EC0-AEA2-B387FAFED983}" srcOrd="0" destOrd="0" presId="urn:microsoft.com/office/officeart/2008/layout/PictureStrips"/>
    <dgm:cxn modelId="{4018AFED-E9D7-4778-86AE-07AA7ACE24C6}" type="presParOf" srcId="{69CE8286-B8AF-4EC0-AEA2-B387FAFED983}" destId="{83CDE691-F77F-460D-BE2B-E414CD4F4375}" srcOrd="0" destOrd="0" presId="urn:microsoft.com/office/officeart/2008/layout/PictureStrips"/>
    <dgm:cxn modelId="{3AFBDE31-B29B-4EBE-BB85-071569266124}" type="presParOf" srcId="{69CE8286-B8AF-4EC0-AEA2-B387FAFED983}" destId="{F83A7A3D-9BE0-4412-B1E8-D37088BDC1BD}"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D9F37FF-01DA-447A-B2C6-0FCE7B1C0D93}" type="doc">
      <dgm:prSet loTypeId="urn:microsoft.com/office/officeart/2005/8/layout/vList3" loCatId="list" qsTypeId="urn:microsoft.com/office/officeart/2005/8/quickstyle/simple1" qsCatId="simple" csTypeId="urn:microsoft.com/office/officeart/2005/8/colors/accent1_2" csCatId="accent1" phldr="1"/>
      <dgm:spPr/>
    </dgm:pt>
    <dgm:pt modelId="{B2E5BF1D-EA02-4164-9B21-523AB29D8180}">
      <dgm:prSet phldrT="[文本]" custT="1"/>
      <dgm:spPr>
        <a:solidFill>
          <a:schemeClr val="accent1">
            <a:lumMod val="75000"/>
          </a:schemeClr>
        </a:solidFill>
        <a:effectLst>
          <a:outerShdw blurRad="50800" dist="38100" dir="2700000" algn="tl" rotWithShape="0">
            <a:prstClr val="black">
              <a:alpha val="40000"/>
            </a:prstClr>
          </a:outerShdw>
        </a:effectLst>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zh-CN" altLang="en-US" sz="3200" dirty="0" smtClean="0">
              <a:latin typeface="宋体" panose="02010600030101010101" pitchFamily="2" charset="-122"/>
            </a:rPr>
            <a:t>单位成本与各影响因素的函数关系式</a:t>
          </a:r>
          <a:endParaRPr lang="zh-CN" altLang="en-US" sz="3200" b="1" dirty="0"/>
        </a:p>
      </dgm:t>
    </dgm:pt>
    <dgm:pt modelId="{AA78172A-93EB-481A-A9AB-013D6605D883}" type="parTrans" cxnId="{A91836FF-DA79-4D3C-95EA-FDA7B2AD6F2C}">
      <dgm:prSet/>
      <dgm:spPr/>
      <dgm:t>
        <a:bodyPr/>
        <a:lstStyle/>
        <a:p>
          <a:pPr algn="l"/>
          <a:endParaRPr lang="zh-CN" altLang="en-US" sz="3200"/>
        </a:p>
      </dgm:t>
    </dgm:pt>
    <dgm:pt modelId="{1D3D5B2B-CC15-4917-BB77-DD92BDD1EDAB}" type="sibTrans" cxnId="{A91836FF-DA79-4D3C-95EA-FDA7B2AD6F2C}">
      <dgm:prSet/>
      <dgm:spPr/>
      <dgm:t>
        <a:bodyPr/>
        <a:lstStyle/>
        <a:p>
          <a:pPr algn="l"/>
          <a:endParaRPr lang="zh-CN" altLang="en-US" sz="3200"/>
        </a:p>
      </dgm:t>
    </dgm:pt>
    <dgm:pt modelId="{45E8D1F8-7888-45ED-8C04-51852A6FB999}" type="pres">
      <dgm:prSet presAssocID="{CD9F37FF-01DA-447A-B2C6-0FCE7B1C0D93}" presName="linearFlow" presStyleCnt="0">
        <dgm:presLayoutVars>
          <dgm:dir/>
          <dgm:resizeHandles val="exact"/>
        </dgm:presLayoutVars>
      </dgm:prSet>
      <dgm:spPr/>
    </dgm:pt>
    <dgm:pt modelId="{D323E8C4-6382-4A64-990B-2C24D88A8B89}" type="pres">
      <dgm:prSet presAssocID="{B2E5BF1D-EA02-4164-9B21-523AB29D8180}" presName="composite" presStyleCnt="0"/>
      <dgm:spPr/>
    </dgm:pt>
    <dgm:pt modelId="{E1E63E90-FF37-4DA3-9EF0-19599FEF5589}" type="pres">
      <dgm:prSet presAssocID="{B2E5BF1D-EA02-4164-9B21-523AB29D8180}" presName="imgShp" presStyleLbl="fgImgPlace1" presStyleIdx="0" presStyleCnt="1" custLinFactNeighborX="-43095" custLinFactNeighborY="-666"/>
      <dgm:spPr/>
    </dgm:pt>
    <dgm:pt modelId="{5E7373BA-4C06-4994-B1FB-F3B7D15C629D}" type="pres">
      <dgm:prSet presAssocID="{B2E5BF1D-EA02-4164-9B21-523AB29D8180}" presName="txShp" presStyleLbl="node1" presStyleIdx="0" presStyleCnt="1" custScaleX="98033">
        <dgm:presLayoutVars>
          <dgm:bulletEnabled val="1"/>
        </dgm:presLayoutVars>
      </dgm:prSet>
      <dgm:spPr/>
      <dgm:t>
        <a:bodyPr/>
        <a:lstStyle/>
        <a:p>
          <a:endParaRPr lang="zh-CN" altLang="en-US"/>
        </a:p>
      </dgm:t>
    </dgm:pt>
  </dgm:ptLst>
  <dgm:cxnLst>
    <dgm:cxn modelId="{709F818B-A874-491B-A058-3F0B42F26B33}" type="presOf" srcId="{B2E5BF1D-EA02-4164-9B21-523AB29D8180}" destId="{5E7373BA-4C06-4994-B1FB-F3B7D15C629D}" srcOrd="0" destOrd="0" presId="urn:microsoft.com/office/officeart/2005/8/layout/vList3"/>
    <dgm:cxn modelId="{A91836FF-DA79-4D3C-95EA-FDA7B2AD6F2C}" srcId="{CD9F37FF-01DA-447A-B2C6-0FCE7B1C0D93}" destId="{B2E5BF1D-EA02-4164-9B21-523AB29D8180}" srcOrd="0" destOrd="0" parTransId="{AA78172A-93EB-481A-A9AB-013D6605D883}" sibTransId="{1D3D5B2B-CC15-4917-BB77-DD92BDD1EDAB}"/>
    <dgm:cxn modelId="{4E5BD22B-6F6B-4A8A-BFDF-7E5B54F5C4F9}" type="presOf" srcId="{CD9F37FF-01DA-447A-B2C6-0FCE7B1C0D93}" destId="{45E8D1F8-7888-45ED-8C04-51852A6FB999}" srcOrd="0" destOrd="0" presId="urn:microsoft.com/office/officeart/2005/8/layout/vList3"/>
    <dgm:cxn modelId="{FC7D14CB-6F9C-47CF-947E-1CDA724C43C7}" type="presParOf" srcId="{45E8D1F8-7888-45ED-8C04-51852A6FB999}" destId="{D323E8C4-6382-4A64-990B-2C24D88A8B89}" srcOrd="0" destOrd="0" presId="urn:microsoft.com/office/officeart/2005/8/layout/vList3"/>
    <dgm:cxn modelId="{CCD6A2E5-CA45-43EB-BE0C-57E917449B9B}" type="presParOf" srcId="{D323E8C4-6382-4A64-990B-2C24D88A8B89}" destId="{E1E63E90-FF37-4DA3-9EF0-19599FEF5589}" srcOrd="0" destOrd="0" presId="urn:microsoft.com/office/officeart/2005/8/layout/vList3"/>
    <dgm:cxn modelId="{6B8398F9-BF54-4F11-9C31-1829DC983D77}" type="presParOf" srcId="{D323E8C4-6382-4A64-990B-2C24D88A8B89}" destId="{5E7373BA-4C06-4994-B1FB-F3B7D15C629D}" srcOrd="1" destOrd="0" presId="urn:microsoft.com/office/officeart/2005/8/layout/vList3"/>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D9F37FF-01DA-447A-B2C6-0FCE7B1C0D93}" type="doc">
      <dgm:prSet loTypeId="urn:microsoft.com/office/officeart/2005/8/layout/vList3" loCatId="list" qsTypeId="urn:microsoft.com/office/officeart/2005/8/quickstyle/simple1" qsCatId="simple" csTypeId="urn:microsoft.com/office/officeart/2005/8/colors/accent1_2" csCatId="accent1" phldr="1"/>
      <dgm:spPr/>
    </dgm:pt>
    <dgm:pt modelId="{B2E5BF1D-EA02-4164-9B21-523AB29D8180}">
      <dgm:prSet phldrT="[文本]" custT="1"/>
      <dgm:spPr>
        <a:solidFill>
          <a:schemeClr val="accent1">
            <a:lumMod val="75000"/>
          </a:schemeClr>
        </a:solidFill>
        <a:effectLst>
          <a:outerShdw blurRad="50800" dist="38100" dir="2700000" algn="tl" rotWithShape="0">
            <a:prstClr val="black">
              <a:alpha val="40000"/>
            </a:prstClr>
          </a:outerShdw>
        </a:effectLst>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zh-CN" altLang="en-US" sz="3200" dirty="0" smtClean="0">
              <a:latin typeface="宋体" panose="02010600030101010101" pitchFamily="2" charset="-122"/>
            </a:rPr>
            <a:t>单位成本实际数与预算数之差的影响因素分析</a:t>
          </a:r>
          <a:endParaRPr lang="zh-CN" altLang="en-US" sz="3200" b="1" dirty="0"/>
        </a:p>
      </dgm:t>
    </dgm:pt>
    <dgm:pt modelId="{AA78172A-93EB-481A-A9AB-013D6605D883}" type="parTrans" cxnId="{A91836FF-DA79-4D3C-95EA-FDA7B2AD6F2C}">
      <dgm:prSet/>
      <dgm:spPr/>
      <dgm:t>
        <a:bodyPr/>
        <a:lstStyle/>
        <a:p>
          <a:pPr algn="l"/>
          <a:endParaRPr lang="zh-CN" altLang="en-US" sz="3200"/>
        </a:p>
      </dgm:t>
    </dgm:pt>
    <dgm:pt modelId="{1D3D5B2B-CC15-4917-BB77-DD92BDD1EDAB}" type="sibTrans" cxnId="{A91836FF-DA79-4D3C-95EA-FDA7B2AD6F2C}">
      <dgm:prSet/>
      <dgm:spPr/>
      <dgm:t>
        <a:bodyPr/>
        <a:lstStyle/>
        <a:p>
          <a:pPr algn="l"/>
          <a:endParaRPr lang="zh-CN" altLang="en-US" sz="3200"/>
        </a:p>
      </dgm:t>
    </dgm:pt>
    <dgm:pt modelId="{45E8D1F8-7888-45ED-8C04-51852A6FB999}" type="pres">
      <dgm:prSet presAssocID="{CD9F37FF-01DA-447A-B2C6-0FCE7B1C0D93}" presName="linearFlow" presStyleCnt="0">
        <dgm:presLayoutVars>
          <dgm:dir/>
          <dgm:resizeHandles val="exact"/>
        </dgm:presLayoutVars>
      </dgm:prSet>
      <dgm:spPr/>
    </dgm:pt>
    <dgm:pt modelId="{D323E8C4-6382-4A64-990B-2C24D88A8B89}" type="pres">
      <dgm:prSet presAssocID="{B2E5BF1D-EA02-4164-9B21-523AB29D8180}" presName="composite" presStyleCnt="0"/>
      <dgm:spPr/>
    </dgm:pt>
    <dgm:pt modelId="{E1E63E90-FF37-4DA3-9EF0-19599FEF5589}" type="pres">
      <dgm:prSet presAssocID="{B2E5BF1D-EA02-4164-9B21-523AB29D8180}" presName="imgShp" presStyleLbl="fgImgPlace1" presStyleIdx="0" presStyleCnt="1" custLinFactNeighborX="-43095" custLinFactNeighborY="-666"/>
      <dgm:spPr/>
    </dgm:pt>
    <dgm:pt modelId="{5E7373BA-4C06-4994-B1FB-F3B7D15C629D}" type="pres">
      <dgm:prSet presAssocID="{B2E5BF1D-EA02-4164-9B21-523AB29D8180}" presName="txShp" presStyleLbl="node1" presStyleIdx="0" presStyleCnt="1" custScaleX="124179" custLinFactNeighborX="9932" custLinFactNeighborY="5070">
        <dgm:presLayoutVars>
          <dgm:bulletEnabled val="1"/>
        </dgm:presLayoutVars>
      </dgm:prSet>
      <dgm:spPr/>
      <dgm:t>
        <a:bodyPr/>
        <a:lstStyle/>
        <a:p>
          <a:endParaRPr lang="zh-CN" altLang="en-US"/>
        </a:p>
      </dgm:t>
    </dgm:pt>
  </dgm:ptLst>
  <dgm:cxnLst>
    <dgm:cxn modelId="{A91836FF-DA79-4D3C-95EA-FDA7B2AD6F2C}" srcId="{CD9F37FF-01DA-447A-B2C6-0FCE7B1C0D93}" destId="{B2E5BF1D-EA02-4164-9B21-523AB29D8180}" srcOrd="0" destOrd="0" parTransId="{AA78172A-93EB-481A-A9AB-013D6605D883}" sibTransId="{1D3D5B2B-CC15-4917-BB77-DD92BDD1EDAB}"/>
    <dgm:cxn modelId="{E1DB8B1E-FEE6-4B40-8D79-8C6B5FD4DBE1}" type="presOf" srcId="{B2E5BF1D-EA02-4164-9B21-523AB29D8180}" destId="{5E7373BA-4C06-4994-B1FB-F3B7D15C629D}" srcOrd="0" destOrd="0" presId="urn:microsoft.com/office/officeart/2005/8/layout/vList3"/>
    <dgm:cxn modelId="{6BEEF755-72B6-4A25-86BD-1937ABD7A655}" type="presOf" srcId="{CD9F37FF-01DA-447A-B2C6-0FCE7B1C0D93}" destId="{45E8D1F8-7888-45ED-8C04-51852A6FB999}" srcOrd="0" destOrd="0" presId="urn:microsoft.com/office/officeart/2005/8/layout/vList3"/>
    <dgm:cxn modelId="{A4C7F9C7-D071-4153-A756-35D21E4ABA8E}" type="presParOf" srcId="{45E8D1F8-7888-45ED-8C04-51852A6FB999}" destId="{D323E8C4-6382-4A64-990B-2C24D88A8B89}" srcOrd="0" destOrd="0" presId="urn:microsoft.com/office/officeart/2005/8/layout/vList3"/>
    <dgm:cxn modelId="{330C3154-768E-456E-B8F4-97E4B9541E6A}" type="presParOf" srcId="{D323E8C4-6382-4A64-990B-2C24D88A8B89}" destId="{E1E63E90-FF37-4DA3-9EF0-19599FEF5589}" srcOrd="0" destOrd="0" presId="urn:microsoft.com/office/officeart/2005/8/layout/vList3"/>
    <dgm:cxn modelId="{8E8CBF35-7342-4147-9A43-1CF9508220CA}" type="presParOf" srcId="{D323E8C4-6382-4A64-990B-2C24D88A8B89}" destId="{5E7373BA-4C06-4994-B1FB-F3B7D15C629D}" srcOrd="1" destOrd="0" presId="urn:microsoft.com/office/officeart/2005/8/layout/vList3"/>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322191D-0D47-4C01-A772-1F88A8556CF2}"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zh-CN" altLang="en-US"/>
        </a:p>
      </dgm:t>
    </dgm:pt>
    <dgm:pt modelId="{EF2189EC-DEDA-45A6-BB29-A825E733CCA4}">
      <dgm:prSet phldrT="[文本]" custT="1"/>
      <dgm:spPr>
        <a:noFill/>
        <a:ln>
          <a:noFill/>
        </a:ln>
        <a:effectLst>
          <a:softEdge rad="25400"/>
        </a:effectLst>
        <a:scene3d>
          <a:camera prst="orthographicFront"/>
          <a:lightRig rig="threePt" dir="t"/>
        </a:scene3d>
        <a:sp3d>
          <a:bevelB/>
        </a:sp3d>
      </dgm:spPr>
      <dgm:t>
        <a:bodyPr/>
        <a:lstStyle/>
        <a:p>
          <a:endParaRPr lang="zh-CN" altLang="en-US" sz="3200" dirty="0">
            <a:solidFill>
              <a:schemeClr val="tx2">
                <a:lumMod val="50000"/>
              </a:schemeClr>
            </a:solidFill>
          </a:endParaRPr>
        </a:p>
      </dgm:t>
    </dgm:pt>
    <dgm:pt modelId="{9C8E2BDB-D53A-4E77-AB53-C7707EF40814}" type="parTrans" cxnId="{9A51A771-E802-4CB3-A099-75C1EB62C052}">
      <dgm:prSet/>
      <dgm:spPr/>
      <dgm:t>
        <a:bodyPr/>
        <a:lstStyle/>
        <a:p>
          <a:endParaRPr lang="zh-CN" altLang="en-US"/>
        </a:p>
      </dgm:t>
    </dgm:pt>
    <dgm:pt modelId="{C65F928C-1B52-46CA-B4CB-A0C107DAED40}" type="sibTrans" cxnId="{9A51A771-E802-4CB3-A099-75C1EB62C052}">
      <dgm:prSet/>
      <dgm:spPr/>
      <dgm:t>
        <a:bodyPr/>
        <a:lstStyle/>
        <a:p>
          <a:endParaRPr lang="zh-CN" altLang="en-US"/>
        </a:p>
      </dgm:t>
    </dgm:pt>
    <dgm:pt modelId="{7CDB93EA-53F2-4183-8C70-30B60CA7C199}" type="pres">
      <dgm:prSet presAssocID="{9322191D-0D47-4C01-A772-1F88A8556CF2}" presName="Name0" presStyleCnt="0">
        <dgm:presLayoutVars>
          <dgm:dir/>
          <dgm:resizeHandles val="exact"/>
        </dgm:presLayoutVars>
      </dgm:prSet>
      <dgm:spPr/>
      <dgm:t>
        <a:bodyPr/>
        <a:lstStyle/>
        <a:p>
          <a:endParaRPr lang="zh-CN" altLang="en-US"/>
        </a:p>
      </dgm:t>
    </dgm:pt>
    <dgm:pt modelId="{E5F59BA9-2096-44D5-A440-1D4140F9E5B5}" type="pres">
      <dgm:prSet presAssocID="{EF2189EC-DEDA-45A6-BB29-A825E733CCA4}" presName="composite" presStyleCnt="0"/>
      <dgm:spPr/>
    </dgm:pt>
    <dgm:pt modelId="{67105687-55AA-4D9F-ABFF-C3FAE3859766}" type="pres">
      <dgm:prSet presAssocID="{EF2189EC-DEDA-45A6-BB29-A825E733CCA4}" presName="rect1" presStyleLbl="trAlignAcc1" presStyleIdx="0" presStyleCnt="1">
        <dgm:presLayoutVars>
          <dgm:bulletEnabled val="1"/>
        </dgm:presLayoutVars>
      </dgm:prSet>
      <dgm:spPr/>
      <dgm:t>
        <a:bodyPr/>
        <a:lstStyle/>
        <a:p>
          <a:endParaRPr lang="zh-CN" altLang="en-US"/>
        </a:p>
      </dgm:t>
    </dgm:pt>
    <dgm:pt modelId="{B0C40356-81AC-4D36-8702-1B3A080E7BAB}" type="pres">
      <dgm:prSet presAssocID="{EF2189EC-DEDA-45A6-BB29-A825E733CCA4}" presName="rect2" presStyleLbl="fgImgPlace1" presStyleIdx="0" presStyleCnt="1" custScaleY="42436" custLinFactNeighborY="-9924"/>
      <dgm:spPr>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Lst>
  <dgm:cxnLst>
    <dgm:cxn modelId="{55C4E39B-DAF0-4EF3-9244-17BBCEF6AD12}" type="presOf" srcId="{EF2189EC-DEDA-45A6-BB29-A825E733CCA4}" destId="{67105687-55AA-4D9F-ABFF-C3FAE3859766}" srcOrd="0" destOrd="0" presId="urn:microsoft.com/office/officeart/2008/layout/PictureStrips"/>
    <dgm:cxn modelId="{0D537DD3-415B-4588-9F10-1B52BD3F8C64}" type="presOf" srcId="{9322191D-0D47-4C01-A772-1F88A8556CF2}" destId="{7CDB93EA-53F2-4183-8C70-30B60CA7C199}" srcOrd="0" destOrd="0" presId="urn:microsoft.com/office/officeart/2008/layout/PictureStrips"/>
    <dgm:cxn modelId="{9A51A771-E802-4CB3-A099-75C1EB62C052}" srcId="{9322191D-0D47-4C01-A772-1F88A8556CF2}" destId="{EF2189EC-DEDA-45A6-BB29-A825E733CCA4}" srcOrd="0" destOrd="0" parTransId="{9C8E2BDB-D53A-4E77-AB53-C7707EF40814}" sibTransId="{C65F928C-1B52-46CA-B4CB-A0C107DAED40}"/>
    <dgm:cxn modelId="{8CCA0A18-8210-4812-9F64-E1F18BD2AC82}" type="presParOf" srcId="{7CDB93EA-53F2-4183-8C70-30B60CA7C199}" destId="{E5F59BA9-2096-44D5-A440-1D4140F9E5B5}" srcOrd="0" destOrd="0" presId="urn:microsoft.com/office/officeart/2008/layout/PictureStrips"/>
    <dgm:cxn modelId="{5AB65350-46EC-4BD7-8FA2-515C2F4D73EC}" type="presParOf" srcId="{E5F59BA9-2096-44D5-A440-1D4140F9E5B5}" destId="{67105687-55AA-4D9F-ABFF-C3FAE3859766}" srcOrd="0" destOrd="0" presId="urn:microsoft.com/office/officeart/2008/layout/PictureStrips"/>
    <dgm:cxn modelId="{2EF805CC-C56E-4485-AF62-348F517F2D42}" type="presParOf" srcId="{E5F59BA9-2096-44D5-A440-1D4140F9E5B5}" destId="{B0C40356-81AC-4D36-8702-1B3A080E7BAB}"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C934682-FEED-4F10-8A95-0B9CCFD69172}"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zh-CN" altLang="en-US"/>
        </a:p>
      </dgm:t>
    </dgm:pt>
    <dgm:pt modelId="{8EB20EF0-7C24-4E40-AC0E-AE1502E4D298}">
      <dgm:prSet phldrT="[文本]" custT="1"/>
      <dgm:spPr>
        <a:gradFill flip="none" rotWithShape="1">
          <a:gsLst>
            <a:gs pos="1000">
              <a:schemeClr val="accent4">
                <a:lumMod val="25000"/>
                <a:lumOff val="75000"/>
              </a:schemeClr>
            </a:gs>
            <a:gs pos="10000">
              <a:schemeClr val="accent4">
                <a:lumMod val="95000"/>
                <a:lumOff val="5000"/>
              </a:schemeClr>
            </a:gs>
            <a:gs pos="93000">
              <a:schemeClr val="accent4">
                <a:lumMod val="60000"/>
              </a:schemeClr>
            </a:gs>
          </a:gsLst>
          <a:path path="circle">
            <a:fillToRect l="100000" t="100000"/>
          </a:path>
          <a:tileRect r="-100000" b="-100000"/>
        </a:gradFill>
      </dgm:spPr>
      <dgm:t>
        <a:bodyPr/>
        <a:lstStyle/>
        <a:p>
          <a:pPr algn="ctr"/>
          <a:r>
            <a:rPr lang="zh-CN" altLang="en-US" sz="3600" dirty="0" smtClean="0">
              <a:solidFill>
                <a:schemeClr val="accent3"/>
              </a:solidFill>
              <a:latin typeface="宋体" panose="02010600030101010101" pitchFamily="2" charset="-122"/>
            </a:rPr>
            <a:t>各类费用耗费水平变动因素分析</a:t>
          </a:r>
          <a:endParaRPr lang="zh-CN" altLang="en-US" sz="3600" dirty="0">
            <a:solidFill>
              <a:schemeClr val="accent3"/>
            </a:solidFill>
            <a:latin typeface="华文中宋" panose="02010600040101010101" pitchFamily="2" charset="-122"/>
            <a:ea typeface="华文中宋" panose="02010600040101010101" pitchFamily="2" charset="-122"/>
          </a:endParaRPr>
        </a:p>
      </dgm:t>
    </dgm:pt>
    <dgm:pt modelId="{A6E2BC1B-B7A2-46A5-9973-0DC0BDE0F22E}" type="parTrans" cxnId="{9D6EC6AF-7256-4DD6-A9D2-B0FB9BA5E36D}">
      <dgm:prSet/>
      <dgm:spPr/>
      <dgm:t>
        <a:bodyPr/>
        <a:lstStyle/>
        <a:p>
          <a:endParaRPr lang="zh-CN" altLang="en-US"/>
        </a:p>
      </dgm:t>
    </dgm:pt>
    <dgm:pt modelId="{2694487D-ABC5-454B-808D-A76AB353C366}" type="sibTrans" cxnId="{9D6EC6AF-7256-4DD6-A9D2-B0FB9BA5E36D}">
      <dgm:prSet/>
      <dgm:spPr/>
      <dgm:t>
        <a:bodyPr/>
        <a:lstStyle/>
        <a:p>
          <a:endParaRPr lang="zh-CN" altLang="en-US"/>
        </a:p>
      </dgm:t>
    </dgm:pt>
    <dgm:pt modelId="{56753C3C-A8A6-4A7C-9F6D-4C036D61B7D4}" type="pres">
      <dgm:prSet presAssocID="{0C934682-FEED-4F10-8A95-0B9CCFD69172}" presName="Name0" presStyleCnt="0">
        <dgm:presLayoutVars>
          <dgm:dir/>
          <dgm:resizeHandles val="exact"/>
        </dgm:presLayoutVars>
      </dgm:prSet>
      <dgm:spPr/>
      <dgm:t>
        <a:bodyPr/>
        <a:lstStyle/>
        <a:p>
          <a:endParaRPr lang="zh-CN" altLang="en-US"/>
        </a:p>
      </dgm:t>
    </dgm:pt>
    <dgm:pt modelId="{69CE8286-B8AF-4EC0-AEA2-B387FAFED983}" type="pres">
      <dgm:prSet presAssocID="{8EB20EF0-7C24-4E40-AC0E-AE1502E4D298}" presName="composite" presStyleCnt="0"/>
      <dgm:spPr/>
      <dgm:t>
        <a:bodyPr/>
        <a:lstStyle/>
        <a:p>
          <a:endParaRPr lang="zh-CN" altLang="en-US"/>
        </a:p>
      </dgm:t>
    </dgm:pt>
    <dgm:pt modelId="{83CDE691-F77F-460D-BE2B-E414CD4F4375}" type="pres">
      <dgm:prSet presAssocID="{8EB20EF0-7C24-4E40-AC0E-AE1502E4D298}" presName="rect1" presStyleLbl="trAlignAcc1" presStyleIdx="0" presStyleCnt="1" custScaleX="177177" custScaleY="76474">
        <dgm:presLayoutVars>
          <dgm:bulletEnabled val="1"/>
        </dgm:presLayoutVars>
      </dgm:prSet>
      <dgm:spPr/>
      <dgm:t>
        <a:bodyPr/>
        <a:lstStyle/>
        <a:p>
          <a:endParaRPr lang="zh-CN" altLang="en-US"/>
        </a:p>
      </dgm:t>
    </dgm:pt>
    <dgm:pt modelId="{F83A7A3D-9BE0-4412-B1E8-D37088BDC1BD}" type="pres">
      <dgm:prSet presAssocID="{8EB20EF0-7C24-4E40-AC0E-AE1502E4D298}" presName="rect2" presStyleLbl="fgImgPlace1" presStyleIdx="0" presStyleCnt="1" custScaleX="76120" custScaleY="55783" custLinFactX="-36261" custLinFactNeighborX="-100000" custLinFactNeighborY="-80133"/>
      <dgm:spPr>
        <a:ln>
          <a:solidFill>
            <a:schemeClr val="bg2">
              <a:lumMod val="75000"/>
              <a:lumOff val="25000"/>
            </a:schemeClr>
          </a:solidFill>
        </a:ln>
      </dgm:spPr>
      <dgm:t>
        <a:bodyPr/>
        <a:lstStyle/>
        <a:p>
          <a:endParaRPr lang="zh-CN" altLang="en-US"/>
        </a:p>
      </dgm:t>
    </dgm:pt>
  </dgm:ptLst>
  <dgm:cxnLst>
    <dgm:cxn modelId="{9D6EC6AF-7256-4DD6-A9D2-B0FB9BA5E36D}" srcId="{0C934682-FEED-4F10-8A95-0B9CCFD69172}" destId="{8EB20EF0-7C24-4E40-AC0E-AE1502E4D298}" srcOrd="0" destOrd="0" parTransId="{A6E2BC1B-B7A2-46A5-9973-0DC0BDE0F22E}" sibTransId="{2694487D-ABC5-454B-808D-A76AB353C366}"/>
    <dgm:cxn modelId="{C81B2A16-44D3-4901-8A0F-B62BB50C19DF}" type="presOf" srcId="{0C934682-FEED-4F10-8A95-0B9CCFD69172}" destId="{56753C3C-A8A6-4A7C-9F6D-4C036D61B7D4}" srcOrd="0" destOrd="0" presId="urn:microsoft.com/office/officeart/2008/layout/PictureStrips"/>
    <dgm:cxn modelId="{2706D32A-B5C0-45A5-88B3-AB549641111B}" type="presOf" srcId="{8EB20EF0-7C24-4E40-AC0E-AE1502E4D298}" destId="{83CDE691-F77F-460D-BE2B-E414CD4F4375}" srcOrd="0" destOrd="0" presId="urn:microsoft.com/office/officeart/2008/layout/PictureStrips"/>
    <dgm:cxn modelId="{8794A9DE-0637-4545-BAC0-E49AD80B185D}" type="presParOf" srcId="{56753C3C-A8A6-4A7C-9F6D-4C036D61B7D4}" destId="{69CE8286-B8AF-4EC0-AEA2-B387FAFED983}" srcOrd="0" destOrd="0" presId="urn:microsoft.com/office/officeart/2008/layout/PictureStrips"/>
    <dgm:cxn modelId="{3D3BCADA-4692-4859-A4D1-22330E68DEEC}" type="presParOf" srcId="{69CE8286-B8AF-4EC0-AEA2-B387FAFED983}" destId="{83CDE691-F77F-460D-BE2B-E414CD4F4375}" srcOrd="0" destOrd="0" presId="urn:microsoft.com/office/officeart/2008/layout/PictureStrips"/>
    <dgm:cxn modelId="{D1584A4B-A947-4523-8C96-94D79E1144A9}" type="presParOf" srcId="{69CE8286-B8AF-4EC0-AEA2-B387FAFED983}" destId="{F83A7A3D-9BE0-4412-B1E8-D37088BDC1BD}"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322191D-0D47-4C01-A772-1F88A8556CF2}"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zh-CN" altLang="en-US"/>
        </a:p>
      </dgm:t>
    </dgm:pt>
    <dgm:pt modelId="{EF2189EC-DEDA-45A6-BB29-A825E733CCA4}">
      <dgm:prSet phldrT="[文本]" custT="1"/>
      <dgm:spPr>
        <a:noFill/>
        <a:ln>
          <a:noFill/>
        </a:ln>
        <a:effectLst>
          <a:softEdge rad="25400"/>
        </a:effectLst>
        <a:scene3d>
          <a:camera prst="orthographicFront"/>
          <a:lightRig rig="threePt" dir="t"/>
        </a:scene3d>
        <a:sp3d>
          <a:bevelB/>
        </a:sp3d>
      </dgm:spPr>
      <dgm:t>
        <a:bodyPr/>
        <a:lstStyle/>
        <a:p>
          <a:r>
            <a:rPr lang="zh-CN" altLang="en-US" sz="3200" dirty="0" smtClean="0">
              <a:latin typeface="宋体" panose="02010600030101010101" pitchFamily="2" charset="-122"/>
            </a:rPr>
            <a:t>据下列资料（见表</a:t>
          </a:r>
          <a:r>
            <a:rPr lang="en-US" altLang="zh-CN" sz="3200" dirty="0" smtClean="0">
              <a:latin typeface="宋体" panose="02010600030101010101" pitchFamily="2" charset="-122"/>
            </a:rPr>
            <a:t>5-17</a:t>
          </a:r>
          <a:r>
            <a:rPr lang="zh-CN" altLang="en-US" sz="3200" dirty="0" smtClean="0">
              <a:latin typeface="宋体" panose="02010600030101010101" pitchFamily="2" charset="-122"/>
            </a:rPr>
            <a:t>），对司机平均人数变动和平均工资变动影响额进行计算分析。</a:t>
          </a:r>
          <a:endParaRPr lang="zh-CN" altLang="en-US" sz="3200" dirty="0"/>
        </a:p>
      </dgm:t>
    </dgm:pt>
    <dgm:pt modelId="{9C8E2BDB-D53A-4E77-AB53-C7707EF40814}" type="parTrans" cxnId="{9A51A771-E802-4CB3-A099-75C1EB62C052}">
      <dgm:prSet/>
      <dgm:spPr/>
      <dgm:t>
        <a:bodyPr/>
        <a:lstStyle/>
        <a:p>
          <a:endParaRPr lang="zh-CN" altLang="en-US"/>
        </a:p>
      </dgm:t>
    </dgm:pt>
    <dgm:pt modelId="{C65F928C-1B52-46CA-B4CB-A0C107DAED40}" type="sibTrans" cxnId="{9A51A771-E802-4CB3-A099-75C1EB62C052}">
      <dgm:prSet/>
      <dgm:spPr/>
      <dgm:t>
        <a:bodyPr/>
        <a:lstStyle/>
        <a:p>
          <a:endParaRPr lang="zh-CN" altLang="en-US"/>
        </a:p>
      </dgm:t>
    </dgm:pt>
    <dgm:pt modelId="{7CDB93EA-53F2-4183-8C70-30B60CA7C199}" type="pres">
      <dgm:prSet presAssocID="{9322191D-0D47-4C01-A772-1F88A8556CF2}" presName="Name0" presStyleCnt="0">
        <dgm:presLayoutVars>
          <dgm:dir/>
          <dgm:resizeHandles val="exact"/>
        </dgm:presLayoutVars>
      </dgm:prSet>
      <dgm:spPr/>
      <dgm:t>
        <a:bodyPr/>
        <a:lstStyle/>
        <a:p>
          <a:endParaRPr lang="zh-CN" altLang="en-US"/>
        </a:p>
      </dgm:t>
    </dgm:pt>
    <dgm:pt modelId="{E5F59BA9-2096-44D5-A440-1D4140F9E5B5}" type="pres">
      <dgm:prSet presAssocID="{EF2189EC-DEDA-45A6-BB29-A825E733CCA4}" presName="composite" presStyleCnt="0"/>
      <dgm:spPr/>
    </dgm:pt>
    <dgm:pt modelId="{67105687-55AA-4D9F-ABFF-C3FAE3859766}" type="pres">
      <dgm:prSet presAssocID="{EF2189EC-DEDA-45A6-BB29-A825E733CCA4}" presName="rect1" presStyleLbl="trAlignAcc1" presStyleIdx="0" presStyleCnt="1">
        <dgm:presLayoutVars>
          <dgm:bulletEnabled val="1"/>
        </dgm:presLayoutVars>
      </dgm:prSet>
      <dgm:spPr/>
      <dgm:t>
        <a:bodyPr/>
        <a:lstStyle/>
        <a:p>
          <a:endParaRPr lang="zh-CN" altLang="en-US"/>
        </a:p>
      </dgm:t>
    </dgm:pt>
    <dgm:pt modelId="{B0C40356-81AC-4D36-8702-1B3A080E7BAB}" type="pres">
      <dgm:prSet presAssocID="{EF2189EC-DEDA-45A6-BB29-A825E733CCA4}" presName="rect2" presStyleLbl="fgImgPlace1" presStyleIdx="0" presStyleCnt="1" custScaleY="42436" custLinFactNeighborY="-9924"/>
      <dgm:spPr>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Lst>
  <dgm:cxnLst>
    <dgm:cxn modelId="{26FBEA91-A3E5-4125-BF0C-25EACC6937F5}" type="presOf" srcId="{9322191D-0D47-4C01-A772-1F88A8556CF2}" destId="{7CDB93EA-53F2-4183-8C70-30B60CA7C199}" srcOrd="0" destOrd="0" presId="urn:microsoft.com/office/officeart/2008/layout/PictureStrips"/>
    <dgm:cxn modelId="{9A51A771-E802-4CB3-A099-75C1EB62C052}" srcId="{9322191D-0D47-4C01-A772-1F88A8556CF2}" destId="{EF2189EC-DEDA-45A6-BB29-A825E733CCA4}" srcOrd="0" destOrd="0" parTransId="{9C8E2BDB-D53A-4E77-AB53-C7707EF40814}" sibTransId="{C65F928C-1B52-46CA-B4CB-A0C107DAED40}"/>
    <dgm:cxn modelId="{E4AF13CE-2387-447A-AE45-8407D45A7EF4}" type="presOf" srcId="{EF2189EC-DEDA-45A6-BB29-A825E733CCA4}" destId="{67105687-55AA-4D9F-ABFF-C3FAE3859766}" srcOrd="0" destOrd="0" presId="urn:microsoft.com/office/officeart/2008/layout/PictureStrips"/>
    <dgm:cxn modelId="{03E9A699-8850-48EA-9A75-5F1DB206E1A8}" type="presParOf" srcId="{7CDB93EA-53F2-4183-8C70-30B60CA7C199}" destId="{E5F59BA9-2096-44D5-A440-1D4140F9E5B5}" srcOrd="0" destOrd="0" presId="urn:microsoft.com/office/officeart/2008/layout/PictureStrips"/>
    <dgm:cxn modelId="{961443CC-6D38-44D1-92B7-42CD6C1F346B}" type="presParOf" srcId="{E5F59BA9-2096-44D5-A440-1D4140F9E5B5}" destId="{67105687-55AA-4D9F-ABFF-C3FAE3859766}" srcOrd="0" destOrd="0" presId="urn:microsoft.com/office/officeart/2008/layout/PictureStrips"/>
    <dgm:cxn modelId="{A4A06224-B421-46A1-B6A7-61C4A17101C1}" type="presParOf" srcId="{E5F59BA9-2096-44D5-A440-1D4140F9E5B5}" destId="{B0C40356-81AC-4D36-8702-1B3A080E7BAB}"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322191D-0D47-4C01-A772-1F88A8556CF2}"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zh-CN" altLang="en-US"/>
        </a:p>
      </dgm:t>
    </dgm:pt>
    <dgm:pt modelId="{EF2189EC-DEDA-45A6-BB29-A825E733CCA4}">
      <dgm:prSet phldrT="[文本]" custT="1"/>
      <dgm:spPr>
        <a:noFill/>
        <a:ln>
          <a:noFill/>
        </a:ln>
        <a:effectLst>
          <a:softEdge rad="25400"/>
        </a:effectLst>
        <a:scene3d>
          <a:camera prst="orthographicFront"/>
          <a:lightRig rig="threePt" dir="t"/>
        </a:scene3d>
        <a:sp3d>
          <a:bevelB/>
        </a:sp3d>
      </dgm:spPr>
      <dgm:t>
        <a:bodyPr/>
        <a:lstStyle/>
        <a:p>
          <a:r>
            <a:rPr lang="zh-CN" altLang="en-US" sz="3200" dirty="0" smtClean="0">
              <a:latin typeface="宋体" panose="02010600030101010101" pitchFamily="2" charset="-122"/>
            </a:rPr>
            <a:t>据下列资料（见表</a:t>
          </a:r>
          <a:r>
            <a:rPr lang="en-US" altLang="zh-CN" sz="3200" dirty="0" smtClean="0">
              <a:latin typeface="宋体" panose="02010600030101010101" pitchFamily="2" charset="-122"/>
            </a:rPr>
            <a:t>5-18</a:t>
          </a:r>
          <a:r>
            <a:rPr lang="zh-CN" altLang="en-US" sz="3200" dirty="0" smtClean="0">
              <a:latin typeface="宋体" panose="02010600030101010101" pitchFamily="2" charset="-122"/>
            </a:rPr>
            <a:t>），试对基本工资总额变动影响额和职工福利费提取比率变动影响额进行计算分析。</a:t>
          </a:r>
          <a:endParaRPr lang="zh-CN" altLang="en-US" sz="3200" dirty="0"/>
        </a:p>
      </dgm:t>
    </dgm:pt>
    <dgm:pt modelId="{9C8E2BDB-D53A-4E77-AB53-C7707EF40814}" type="parTrans" cxnId="{9A51A771-E802-4CB3-A099-75C1EB62C052}">
      <dgm:prSet/>
      <dgm:spPr/>
      <dgm:t>
        <a:bodyPr/>
        <a:lstStyle/>
        <a:p>
          <a:endParaRPr lang="zh-CN" altLang="en-US"/>
        </a:p>
      </dgm:t>
    </dgm:pt>
    <dgm:pt modelId="{C65F928C-1B52-46CA-B4CB-A0C107DAED40}" type="sibTrans" cxnId="{9A51A771-E802-4CB3-A099-75C1EB62C052}">
      <dgm:prSet/>
      <dgm:spPr/>
      <dgm:t>
        <a:bodyPr/>
        <a:lstStyle/>
        <a:p>
          <a:endParaRPr lang="zh-CN" altLang="en-US"/>
        </a:p>
      </dgm:t>
    </dgm:pt>
    <dgm:pt modelId="{7CDB93EA-53F2-4183-8C70-30B60CA7C199}" type="pres">
      <dgm:prSet presAssocID="{9322191D-0D47-4C01-A772-1F88A8556CF2}" presName="Name0" presStyleCnt="0">
        <dgm:presLayoutVars>
          <dgm:dir/>
          <dgm:resizeHandles val="exact"/>
        </dgm:presLayoutVars>
      </dgm:prSet>
      <dgm:spPr/>
      <dgm:t>
        <a:bodyPr/>
        <a:lstStyle/>
        <a:p>
          <a:endParaRPr lang="zh-CN" altLang="en-US"/>
        </a:p>
      </dgm:t>
    </dgm:pt>
    <dgm:pt modelId="{E5F59BA9-2096-44D5-A440-1D4140F9E5B5}" type="pres">
      <dgm:prSet presAssocID="{EF2189EC-DEDA-45A6-BB29-A825E733CCA4}" presName="composite" presStyleCnt="0"/>
      <dgm:spPr/>
    </dgm:pt>
    <dgm:pt modelId="{67105687-55AA-4D9F-ABFF-C3FAE3859766}" type="pres">
      <dgm:prSet presAssocID="{EF2189EC-DEDA-45A6-BB29-A825E733CCA4}" presName="rect1" presStyleLbl="trAlignAcc1" presStyleIdx="0" presStyleCnt="1">
        <dgm:presLayoutVars>
          <dgm:bulletEnabled val="1"/>
        </dgm:presLayoutVars>
      </dgm:prSet>
      <dgm:spPr/>
      <dgm:t>
        <a:bodyPr/>
        <a:lstStyle/>
        <a:p>
          <a:endParaRPr lang="zh-CN" altLang="en-US"/>
        </a:p>
      </dgm:t>
    </dgm:pt>
    <dgm:pt modelId="{B0C40356-81AC-4D36-8702-1B3A080E7BAB}" type="pres">
      <dgm:prSet presAssocID="{EF2189EC-DEDA-45A6-BB29-A825E733CCA4}" presName="rect2" presStyleLbl="fgImgPlace1" presStyleIdx="0" presStyleCnt="1" custScaleY="42436" custLinFactNeighborY="-9924"/>
      <dgm:spPr>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Lst>
  <dgm:cxnLst>
    <dgm:cxn modelId="{8DBC056F-99E9-4150-BB25-8DD9B00B37D9}" type="presOf" srcId="{EF2189EC-DEDA-45A6-BB29-A825E733CCA4}" destId="{67105687-55AA-4D9F-ABFF-C3FAE3859766}" srcOrd="0" destOrd="0" presId="urn:microsoft.com/office/officeart/2008/layout/PictureStrips"/>
    <dgm:cxn modelId="{9A51A771-E802-4CB3-A099-75C1EB62C052}" srcId="{9322191D-0D47-4C01-A772-1F88A8556CF2}" destId="{EF2189EC-DEDA-45A6-BB29-A825E733CCA4}" srcOrd="0" destOrd="0" parTransId="{9C8E2BDB-D53A-4E77-AB53-C7707EF40814}" sibTransId="{C65F928C-1B52-46CA-B4CB-A0C107DAED40}"/>
    <dgm:cxn modelId="{E1A4DB0C-27CE-4EBC-A606-93EC952F673D}" type="presOf" srcId="{9322191D-0D47-4C01-A772-1F88A8556CF2}" destId="{7CDB93EA-53F2-4183-8C70-30B60CA7C199}" srcOrd="0" destOrd="0" presId="urn:microsoft.com/office/officeart/2008/layout/PictureStrips"/>
    <dgm:cxn modelId="{9DB8308F-06A7-401C-9436-593012B5ED5B}" type="presParOf" srcId="{7CDB93EA-53F2-4183-8C70-30B60CA7C199}" destId="{E5F59BA9-2096-44D5-A440-1D4140F9E5B5}" srcOrd="0" destOrd="0" presId="urn:microsoft.com/office/officeart/2008/layout/PictureStrips"/>
    <dgm:cxn modelId="{37227DAA-D1F0-4345-BA5E-55A903AB69DE}" type="presParOf" srcId="{E5F59BA9-2096-44D5-A440-1D4140F9E5B5}" destId="{67105687-55AA-4D9F-ABFF-C3FAE3859766}" srcOrd="0" destOrd="0" presId="urn:microsoft.com/office/officeart/2008/layout/PictureStrips"/>
    <dgm:cxn modelId="{6B5317F5-BB61-42A5-858F-F2B0CFCF66CD}" type="presParOf" srcId="{E5F59BA9-2096-44D5-A440-1D4140F9E5B5}" destId="{B0C40356-81AC-4D36-8702-1B3A080E7BAB}"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ABB968-7141-4320-ABBB-5D5E5E317C06}" type="doc">
      <dgm:prSet loTypeId="urn:microsoft.com/office/officeart/2005/8/layout/hProcess9" loCatId="process" qsTypeId="urn:microsoft.com/office/officeart/2005/8/quickstyle/simple1" qsCatId="simple" csTypeId="urn:microsoft.com/office/officeart/2005/8/colors/accent1_2" csCatId="accent1" phldr="1"/>
      <dgm:spPr/>
    </dgm:pt>
    <dgm:pt modelId="{E1DA9FF9-0F7E-4EEB-B106-91F4D95A3318}">
      <dgm:prSet phldrT="[文本]" custT="1"/>
      <dgm:spPr>
        <a:solidFill>
          <a:schemeClr val="accent1">
            <a:lumMod val="75000"/>
          </a:schemeClr>
        </a:solidFill>
      </dgm:spPr>
      <dgm:t>
        <a:bodyPr/>
        <a:lstStyle/>
        <a:p>
          <a:r>
            <a:rPr lang="zh-CN" altLang="en-US" sz="4000" dirty="0" smtClean="0">
              <a:latin typeface="华文楷体" panose="02010600040101010101" pitchFamily="2" charset="-122"/>
              <a:ea typeface="华文楷体" panose="02010600040101010101" pitchFamily="2" charset="-122"/>
            </a:rPr>
            <a:t>第五章</a:t>
          </a:r>
          <a:endParaRPr lang="zh-CN" altLang="en-US" sz="4000" dirty="0">
            <a:latin typeface="华文楷体" panose="02010600040101010101" pitchFamily="2" charset="-122"/>
            <a:ea typeface="华文楷体" panose="02010600040101010101" pitchFamily="2" charset="-122"/>
          </a:endParaRPr>
        </a:p>
      </dgm:t>
    </dgm:pt>
    <dgm:pt modelId="{017FE99D-23D1-4704-8A3E-D3131889D560}" type="parTrans" cxnId="{E08CE35A-29F9-4907-A739-E753A95C5815}">
      <dgm:prSet/>
      <dgm:spPr/>
      <dgm:t>
        <a:bodyPr/>
        <a:lstStyle/>
        <a:p>
          <a:endParaRPr lang="zh-CN" altLang="en-US" sz="1200"/>
        </a:p>
      </dgm:t>
    </dgm:pt>
    <dgm:pt modelId="{063C8786-6C3C-4572-A8BF-39F7A9420938}" type="sibTrans" cxnId="{E08CE35A-29F9-4907-A739-E753A95C5815}">
      <dgm:prSet/>
      <dgm:spPr/>
      <dgm:t>
        <a:bodyPr/>
        <a:lstStyle/>
        <a:p>
          <a:endParaRPr lang="zh-CN" altLang="en-US" sz="1200"/>
        </a:p>
      </dgm:t>
    </dgm:pt>
    <dgm:pt modelId="{9A3F2FBF-B599-44E6-B4E6-D0F8C51CD8D6}" type="pres">
      <dgm:prSet presAssocID="{8DABB968-7141-4320-ABBB-5D5E5E317C06}" presName="CompostProcess" presStyleCnt="0">
        <dgm:presLayoutVars>
          <dgm:dir/>
          <dgm:resizeHandles val="exact"/>
        </dgm:presLayoutVars>
      </dgm:prSet>
      <dgm:spPr/>
    </dgm:pt>
    <dgm:pt modelId="{95EF24ED-CECB-4E3F-B40C-FB0D29200A4D}" type="pres">
      <dgm:prSet presAssocID="{8DABB968-7141-4320-ABBB-5D5E5E317C06}" presName="arrow" presStyleLbl="bgShp" presStyleIdx="0" presStyleCnt="1" custScaleX="117647" custLinFactNeighborY="4546"/>
      <dgm:spPr>
        <a:solidFill>
          <a:schemeClr val="accent6">
            <a:lumMod val="75000"/>
            <a:alpha val="75000"/>
          </a:schemeClr>
        </a:solidFill>
      </dgm:spPr>
    </dgm:pt>
    <dgm:pt modelId="{C4E62030-C1CA-4A44-B371-26D32363065C}" type="pres">
      <dgm:prSet presAssocID="{8DABB968-7141-4320-ABBB-5D5E5E317C06}" presName="linearProcess" presStyleCnt="0"/>
      <dgm:spPr/>
    </dgm:pt>
    <dgm:pt modelId="{4840EAFC-3EC2-4081-B213-A65B23C3B4F3}" type="pres">
      <dgm:prSet presAssocID="{E1DA9FF9-0F7E-4EEB-B106-91F4D95A3318}" presName="textNode" presStyleLbl="node1" presStyleIdx="0" presStyleCnt="1" custScaleX="106508" custScaleY="99580" custLinFactNeighborX="-6223" custLinFactNeighborY="-4347">
        <dgm:presLayoutVars>
          <dgm:bulletEnabled val="1"/>
        </dgm:presLayoutVars>
      </dgm:prSet>
      <dgm:spPr/>
      <dgm:t>
        <a:bodyPr/>
        <a:lstStyle/>
        <a:p>
          <a:endParaRPr lang="zh-CN" altLang="en-US"/>
        </a:p>
      </dgm:t>
    </dgm:pt>
  </dgm:ptLst>
  <dgm:cxnLst>
    <dgm:cxn modelId="{585323B7-715A-44C2-AE19-A5DF38EF9FB2}" type="presOf" srcId="{8DABB968-7141-4320-ABBB-5D5E5E317C06}" destId="{9A3F2FBF-B599-44E6-B4E6-D0F8C51CD8D6}" srcOrd="0" destOrd="0" presId="urn:microsoft.com/office/officeart/2005/8/layout/hProcess9"/>
    <dgm:cxn modelId="{E08CE35A-29F9-4907-A739-E753A95C5815}" srcId="{8DABB968-7141-4320-ABBB-5D5E5E317C06}" destId="{E1DA9FF9-0F7E-4EEB-B106-91F4D95A3318}" srcOrd="0" destOrd="0" parTransId="{017FE99D-23D1-4704-8A3E-D3131889D560}" sibTransId="{063C8786-6C3C-4572-A8BF-39F7A9420938}"/>
    <dgm:cxn modelId="{46EB8DDA-0645-449B-AA34-66B98902AE6B}" type="presOf" srcId="{E1DA9FF9-0F7E-4EEB-B106-91F4D95A3318}" destId="{4840EAFC-3EC2-4081-B213-A65B23C3B4F3}" srcOrd="0" destOrd="0" presId="urn:microsoft.com/office/officeart/2005/8/layout/hProcess9"/>
    <dgm:cxn modelId="{27646829-85AC-408B-985C-17EA4E73C069}" type="presParOf" srcId="{9A3F2FBF-B599-44E6-B4E6-D0F8C51CD8D6}" destId="{95EF24ED-CECB-4E3F-B40C-FB0D29200A4D}" srcOrd="0" destOrd="0" presId="urn:microsoft.com/office/officeart/2005/8/layout/hProcess9"/>
    <dgm:cxn modelId="{A368A2D4-42BF-4122-A46D-5339BC2E4338}" type="presParOf" srcId="{9A3F2FBF-B599-44E6-B4E6-D0F8C51CD8D6}" destId="{C4E62030-C1CA-4A44-B371-26D32363065C}" srcOrd="1" destOrd="0" presId="urn:microsoft.com/office/officeart/2005/8/layout/hProcess9"/>
    <dgm:cxn modelId="{17997437-A48E-45B0-A927-2946A89520A7}" type="presParOf" srcId="{C4E62030-C1CA-4A44-B371-26D32363065C}" destId="{4840EAFC-3EC2-4081-B213-A65B23C3B4F3}" srcOrd="0"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322191D-0D47-4C01-A772-1F88A8556CF2}"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zh-CN" altLang="en-US"/>
        </a:p>
      </dgm:t>
    </dgm:pt>
    <dgm:pt modelId="{EF2189EC-DEDA-45A6-BB29-A825E733CCA4}">
      <dgm:prSet phldrT="[文本]" custT="1"/>
      <dgm:spPr>
        <a:noFill/>
        <a:ln>
          <a:noFill/>
        </a:ln>
        <a:effectLst>
          <a:softEdge rad="25400"/>
        </a:effectLst>
        <a:scene3d>
          <a:camera prst="orthographicFront"/>
          <a:lightRig rig="threePt" dir="t"/>
        </a:scene3d>
        <a:sp3d>
          <a:bevelB/>
        </a:sp3d>
      </dgm:spPr>
      <dgm:t>
        <a:bodyPr/>
        <a:lstStyle/>
        <a:p>
          <a:r>
            <a:rPr lang="zh-CN" altLang="en-US" sz="3200" dirty="0" smtClean="0">
              <a:latin typeface="宋体" panose="02010600030101010101" pitchFamily="2" charset="-122"/>
            </a:rPr>
            <a:t>表</a:t>
          </a:r>
          <a:r>
            <a:rPr lang="en-US" altLang="zh-CN" sz="3200" dirty="0" smtClean="0">
              <a:latin typeface="宋体" panose="02010600030101010101" pitchFamily="2" charset="-122"/>
            </a:rPr>
            <a:t>5-10</a:t>
          </a:r>
          <a:r>
            <a:rPr lang="zh-CN" altLang="en-US" sz="3200" dirty="0" smtClean="0">
              <a:latin typeface="宋体" panose="02010600030101010101" pitchFamily="2" charset="-122"/>
            </a:rPr>
            <a:t>中乙类费用中的燃料费用总额实际数</a:t>
          </a:r>
          <a:r>
            <a:rPr lang="en-US" altLang="zh-CN" sz="3200" dirty="0" smtClean="0">
              <a:latin typeface="宋体" panose="02010600030101010101" pitchFamily="2" charset="-122"/>
            </a:rPr>
            <a:t>1707786.00</a:t>
          </a:r>
          <a:r>
            <a:rPr lang="zh-CN" altLang="en-US" sz="3200" dirty="0" smtClean="0">
              <a:latin typeface="宋体" panose="02010600030101010101" pitchFamily="2" charset="-122"/>
            </a:rPr>
            <a:t>元和丙类费用中的燃料附加费用总额实际数</a:t>
          </a:r>
          <a:r>
            <a:rPr lang="en-US" altLang="zh-CN" sz="3200" dirty="0" smtClean="0">
              <a:latin typeface="宋体" panose="02010600030101010101" pitchFamily="2" charset="-122"/>
            </a:rPr>
            <a:t>312000.00</a:t>
          </a:r>
          <a:r>
            <a:rPr lang="zh-CN" altLang="en-US" sz="3200" dirty="0" smtClean="0">
              <a:latin typeface="宋体" panose="02010600030101010101" pitchFamily="2" charset="-122"/>
            </a:rPr>
            <a:t>元，就是将应耗量中的空载消耗量与附加消耗量做为权数，对燃料费用总额实际数</a:t>
          </a:r>
          <a:r>
            <a:rPr lang="en-US" altLang="zh-CN" sz="3200" dirty="0" smtClean="0">
              <a:latin typeface="宋体" panose="02010600030101010101" pitchFamily="2" charset="-122"/>
            </a:rPr>
            <a:t>2019786</a:t>
          </a:r>
          <a:r>
            <a:rPr lang="zh-CN" altLang="en-US" sz="3200" dirty="0" smtClean="0">
              <a:latin typeface="宋体" panose="02010600030101010101" pitchFamily="2" charset="-122"/>
            </a:rPr>
            <a:t>元的分割。</a:t>
          </a:r>
          <a:endParaRPr lang="zh-CN" altLang="en-US" sz="3200" dirty="0"/>
        </a:p>
      </dgm:t>
    </dgm:pt>
    <dgm:pt modelId="{9C8E2BDB-D53A-4E77-AB53-C7707EF40814}" type="parTrans" cxnId="{9A51A771-E802-4CB3-A099-75C1EB62C052}">
      <dgm:prSet/>
      <dgm:spPr/>
      <dgm:t>
        <a:bodyPr/>
        <a:lstStyle/>
        <a:p>
          <a:endParaRPr lang="zh-CN" altLang="en-US"/>
        </a:p>
      </dgm:t>
    </dgm:pt>
    <dgm:pt modelId="{C65F928C-1B52-46CA-B4CB-A0C107DAED40}" type="sibTrans" cxnId="{9A51A771-E802-4CB3-A099-75C1EB62C052}">
      <dgm:prSet/>
      <dgm:spPr/>
      <dgm:t>
        <a:bodyPr/>
        <a:lstStyle/>
        <a:p>
          <a:endParaRPr lang="zh-CN" altLang="en-US"/>
        </a:p>
      </dgm:t>
    </dgm:pt>
    <dgm:pt modelId="{7CDB93EA-53F2-4183-8C70-30B60CA7C199}" type="pres">
      <dgm:prSet presAssocID="{9322191D-0D47-4C01-A772-1F88A8556CF2}" presName="Name0" presStyleCnt="0">
        <dgm:presLayoutVars>
          <dgm:dir/>
          <dgm:resizeHandles val="exact"/>
        </dgm:presLayoutVars>
      </dgm:prSet>
      <dgm:spPr/>
      <dgm:t>
        <a:bodyPr/>
        <a:lstStyle/>
        <a:p>
          <a:endParaRPr lang="zh-CN" altLang="en-US"/>
        </a:p>
      </dgm:t>
    </dgm:pt>
    <dgm:pt modelId="{E5F59BA9-2096-44D5-A440-1D4140F9E5B5}" type="pres">
      <dgm:prSet presAssocID="{EF2189EC-DEDA-45A6-BB29-A825E733CCA4}" presName="composite" presStyleCnt="0"/>
      <dgm:spPr/>
    </dgm:pt>
    <dgm:pt modelId="{67105687-55AA-4D9F-ABFF-C3FAE3859766}" type="pres">
      <dgm:prSet presAssocID="{EF2189EC-DEDA-45A6-BB29-A825E733CCA4}" presName="rect1" presStyleLbl="trAlignAcc1" presStyleIdx="0" presStyleCnt="1">
        <dgm:presLayoutVars>
          <dgm:bulletEnabled val="1"/>
        </dgm:presLayoutVars>
      </dgm:prSet>
      <dgm:spPr/>
      <dgm:t>
        <a:bodyPr/>
        <a:lstStyle/>
        <a:p>
          <a:endParaRPr lang="zh-CN" altLang="en-US"/>
        </a:p>
      </dgm:t>
    </dgm:pt>
    <dgm:pt modelId="{B0C40356-81AC-4D36-8702-1B3A080E7BAB}" type="pres">
      <dgm:prSet presAssocID="{EF2189EC-DEDA-45A6-BB29-A825E733CCA4}" presName="rect2" presStyleLbl="fgImgPlace1" presStyleIdx="0" presStyleCnt="1" custScaleY="42436" custLinFactNeighborY="-9924"/>
      <dgm:spPr>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Lst>
  <dgm:cxnLst>
    <dgm:cxn modelId="{2365AD1E-0420-4128-80C8-B7E25964FAA0}" type="presOf" srcId="{9322191D-0D47-4C01-A772-1F88A8556CF2}" destId="{7CDB93EA-53F2-4183-8C70-30B60CA7C199}" srcOrd="0" destOrd="0" presId="urn:microsoft.com/office/officeart/2008/layout/PictureStrips"/>
    <dgm:cxn modelId="{9A51A771-E802-4CB3-A099-75C1EB62C052}" srcId="{9322191D-0D47-4C01-A772-1F88A8556CF2}" destId="{EF2189EC-DEDA-45A6-BB29-A825E733CCA4}" srcOrd="0" destOrd="0" parTransId="{9C8E2BDB-D53A-4E77-AB53-C7707EF40814}" sibTransId="{C65F928C-1B52-46CA-B4CB-A0C107DAED40}"/>
    <dgm:cxn modelId="{33143E03-EB5C-4E41-B43A-C7BFD0818EAA}" type="presOf" srcId="{EF2189EC-DEDA-45A6-BB29-A825E733CCA4}" destId="{67105687-55AA-4D9F-ABFF-C3FAE3859766}" srcOrd="0" destOrd="0" presId="urn:microsoft.com/office/officeart/2008/layout/PictureStrips"/>
    <dgm:cxn modelId="{11FD19C7-F015-4D80-907B-9682809DAC60}" type="presParOf" srcId="{7CDB93EA-53F2-4183-8C70-30B60CA7C199}" destId="{E5F59BA9-2096-44D5-A440-1D4140F9E5B5}" srcOrd="0" destOrd="0" presId="urn:microsoft.com/office/officeart/2008/layout/PictureStrips"/>
    <dgm:cxn modelId="{8B24C104-F746-4C6F-B586-2E61C813382C}" type="presParOf" srcId="{E5F59BA9-2096-44D5-A440-1D4140F9E5B5}" destId="{67105687-55AA-4D9F-ABFF-C3FAE3859766}" srcOrd="0" destOrd="0" presId="urn:microsoft.com/office/officeart/2008/layout/PictureStrips"/>
    <dgm:cxn modelId="{F3A9C038-0ABD-4292-A7C1-9295EB1FE7AB}" type="presParOf" srcId="{E5F59BA9-2096-44D5-A440-1D4140F9E5B5}" destId="{B0C40356-81AC-4D36-8702-1B3A080E7BAB}"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322191D-0D47-4C01-A772-1F88A8556CF2}"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zh-CN" altLang="en-US"/>
        </a:p>
      </dgm:t>
    </dgm:pt>
    <dgm:pt modelId="{EF2189EC-DEDA-45A6-BB29-A825E733CCA4}">
      <dgm:prSet phldrT="[文本]" custT="1"/>
      <dgm:spPr>
        <a:noFill/>
        <a:ln>
          <a:noFill/>
        </a:ln>
        <a:effectLst>
          <a:softEdge rad="25400"/>
        </a:effectLst>
        <a:scene3d>
          <a:camera prst="orthographicFront"/>
          <a:lightRig rig="threePt" dir="t"/>
        </a:scene3d>
        <a:sp3d>
          <a:bevelB/>
        </a:sp3d>
      </dgm:spPr>
      <dgm:t>
        <a:bodyPr/>
        <a:lstStyle/>
        <a:p>
          <a:r>
            <a:rPr lang="zh-CN" altLang="zh-CN" sz="3200" dirty="0" smtClean="0">
              <a:latin typeface="+mn-ea"/>
              <a:ea typeface="+mn-ea"/>
            </a:rPr>
            <a:t>以表</a:t>
          </a:r>
          <a:r>
            <a:rPr lang="en-US" altLang="zh-CN" sz="3200" dirty="0" smtClean="0">
              <a:latin typeface="+mn-ea"/>
              <a:ea typeface="+mn-ea"/>
            </a:rPr>
            <a:t>5-10</a:t>
          </a:r>
          <a:r>
            <a:rPr lang="zh-CN" altLang="zh-CN" sz="3200" dirty="0" smtClean="0">
              <a:latin typeface="+mn-ea"/>
              <a:ea typeface="+mn-ea"/>
            </a:rPr>
            <a:t>为例，乙类费用中的燃料费用预算数与实际数分别为</a:t>
          </a:r>
          <a:r>
            <a:rPr lang="en-US" altLang="zh-CN" sz="3200" dirty="0" smtClean="0">
              <a:latin typeface="+mn-ea"/>
              <a:ea typeface="+mn-ea"/>
            </a:rPr>
            <a:t>1210676.00</a:t>
          </a:r>
          <a:r>
            <a:rPr lang="zh-CN" altLang="zh-CN" sz="3200" dirty="0" smtClean="0">
              <a:latin typeface="+mn-ea"/>
              <a:ea typeface="+mn-ea"/>
            </a:rPr>
            <a:t>元和</a:t>
          </a:r>
          <a:r>
            <a:rPr lang="en-US" altLang="zh-CN" sz="3200" dirty="0" smtClean="0">
              <a:latin typeface="+mn-ea"/>
              <a:ea typeface="+mn-ea"/>
            </a:rPr>
            <a:t>1707786.00</a:t>
          </a:r>
          <a:r>
            <a:rPr lang="zh-CN" altLang="zh-CN" sz="3200" dirty="0" smtClean="0">
              <a:latin typeface="+mn-ea"/>
              <a:ea typeface="+mn-ea"/>
            </a:rPr>
            <a:t>元，总行程预算数与实际数分别为</a:t>
          </a:r>
          <a:r>
            <a:rPr lang="en-US" altLang="zh-CN" sz="3200" dirty="0" smtClean="0">
              <a:latin typeface="+mn-ea"/>
              <a:ea typeface="+mn-ea"/>
            </a:rPr>
            <a:t>2280.0·10</a:t>
          </a:r>
          <a:r>
            <a:rPr lang="en-US" altLang="zh-CN" sz="3200" baseline="30000" dirty="0" smtClean="0">
              <a:latin typeface="+mn-ea"/>
              <a:ea typeface="+mn-ea"/>
            </a:rPr>
            <a:t>3</a:t>
          </a:r>
          <a:r>
            <a:rPr lang="en-US" altLang="zh-CN" sz="3200" dirty="0" smtClean="0">
              <a:latin typeface="+mn-ea"/>
              <a:ea typeface="+mn-ea"/>
            </a:rPr>
            <a:t>km</a:t>
          </a:r>
          <a:r>
            <a:rPr lang="zh-CN" altLang="zh-CN" sz="3200" dirty="0" smtClean="0">
              <a:latin typeface="+mn-ea"/>
              <a:ea typeface="+mn-ea"/>
            </a:rPr>
            <a:t>和</a:t>
          </a:r>
          <a:r>
            <a:rPr lang="en-US" altLang="zh-CN" sz="3200" dirty="0" smtClean="0">
              <a:latin typeface="+mn-ea"/>
              <a:ea typeface="+mn-ea"/>
            </a:rPr>
            <a:t>2250.9·10</a:t>
          </a:r>
          <a:r>
            <a:rPr lang="en-US" altLang="zh-CN" sz="3200" baseline="30000" dirty="0" smtClean="0">
              <a:latin typeface="+mn-ea"/>
              <a:ea typeface="+mn-ea"/>
            </a:rPr>
            <a:t>3</a:t>
          </a:r>
          <a:r>
            <a:rPr lang="en-US" altLang="zh-CN" sz="3200" dirty="0" smtClean="0">
              <a:latin typeface="+mn-ea"/>
              <a:ea typeface="+mn-ea"/>
            </a:rPr>
            <a:t>km</a:t>
          </a:r>
          <a:r>
            <a:rPr lang="zh-CN" altLang="zh-CN" sz="3200" dirty="0" smtClean="0">
              <a:latin typeface="+mn-ea"/>
              <a:ea typeface="+mn-ea"/>
            </a:rPr>
            <a:t>；现假设燃料单价预算数与实际数分别为</a:t>
          </a:r>
          <a:r>
            <a:rPr lang="en-US" altLang="zh-CN" sz="3200" dirty="0" smtClean="0">
              <a:latin typeface="+mn-ea"/>
              <a:ea typeface="+mn-ea"/>
            </a:rPr>
            <a:t>4</a:t>
          </a:r>
          <a:r>
            <a:rPr lang="zh-CN" altLang="zh-CN" sz="3200" dirty="0" smtClean="0">
              <a:latin typeface="+mn-ea"/>
              <a:ea typeface="+mn-ea"/>
            </a:rPr>
            <a:t>元和</a:t>
          </a:r>
          <a:r>
            <a:rPr lang="en-US" altLang="zh-CN" sz="3200" dirty="0" smtClean="0">
              <a:latin typeface="+mn-ea"/>
              <a:ea typeface="+mn-ea"/>
            </a:rPr>
            <a:t>5.5</a:t>
          </a:r>
          <a:r>
            <a:rPr lang="zh-CN" altLang="zh-CN" sz="3200" dirty="0" smtClean="0">
              <a:latin typeface="+mn-ea"/>
              <a:ea typeface="+mn-ea"/>
            </a:rPr>
            <a:t>元，试求空驶燃料“单耗”差异额，并对其进行“单耗”量与单价因素影响分析。</a:t>
          </a:r>
          <a:endParaRPr lang="zh-CN" altLang="en-US" sz="3200" dirty="0"/>
        </a:p>
      </dgm:t>
    </dgm:pt>
    <dgm:pt modelId="{9C8E2BDB-D53A-4E77-AB53-C7707EF40814}" type="parTrans" cxnId="{9A51A771-E802-4CB3-A099-75C1EB62C052}">
      <dgm:prSet/>
      <dgm:spPr/>
      <dgm:t>
        <a:bodyPr/>
        <a:lstStyle/>
        <a:p>
          <a:endParaRPr lang="zh-CN" altLang="en-US"/>
        </a:p>
      </dgm:t>
    </dgm:pt>
    <dgm:pt modelId="{C65F928C-1B52-46CA-B4CB-A0C107DAED40}" type="sibTrans" cxnId="{9A51A771-E802-4CB3-A099-75C1EB62C052}">
      <dgm:prSet/>
      <dgm:spPr/>
      <dgm:t>
        <a:bodyPr/>
        <a:lstStyle/>
        <a:p>
          <a:endParaRPr lang="zh-CN" altLang="en-US"/>
        </a:p>
      </dgm:t>
    </dgm:pt>
    <dgm:pt modelId="{7CDB93EA-53F2-4183-8C70-30B60CA7C199}" type="pres">
      <dgm:prSet presAssocID="{9322191D-0D47-4C01-A772-1F88A8556CF2}" presName="Name0" presStyleCnt="0">
        <dgm:presLayoutVars>
          <dgm:dir/>
          <dgm:resizeHandles val="exact"/>
        </dgm:presLayoutVars>
      </dgm:prSet>
      <dgm:spPr/>
      <dgm:t>
        <a:bodyPr/>
        <a:lstStyle/>
        <a:p>
          <a:endParaRPr lang="zh-CN" altLang="en-US"/>
        </a:p>
      </dgm:t>
    </dgm:pt>
    <dgm:pt modelId="{E5F59BA9-2096-44D5-A440-1D4140F9E5B5}" type="pres">
      <dgm:prSet presAssocID="{EF2189EC-DEDA-45A6-BB29-A825E733CCA4}" presName="composite" presStyleCnt="0"/>
      <dgm:spPr/>
    </dgm:pt>
    <dgm:pt modelId="{67105687-55AA-4D9F-ABFF-C3FAE3859766}" type="pres">
      <dgm:prSet presAssocID="{EF2189EC-DEDA-45A6-BB29-A825E733CCA4}" presName="rect1" presStyleLbl="trAlignAcc1" presStyleIdx="0" presStyleCnt="1">
        <dgm:presLayoutVars>
          <dgm:bulletEnabled val="1"/>
        </dgm:presLayoutVars>
      </dgm:prSet>
      <dgm:spPr/>
      <dgm:t>
        <a:bodyPr/>
        <a:lstStyle/>
        <a:p>
          <a:endParaRPr lang="zh-CN" altLang="en-US"/>
        </a:p>
      </dgm:t>
    </dgm:pt>
    <dgm:pt modelId="{B0C40356-81AC-4D36-8702-1B3A080E7BAB}" type="pres">
      <dgm:prSet presAssocID="{EF2189EC-DEDA-45A6-BB29-A825E733CCA4}" presName="rect2" presStyleLbl="fgImgPlace1" presStyleIdx="0" presStyleCnt="1" custScaleY="42436" custLinFactNeighborY="-9924"/>
      <dgm:spPr>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Lst>
  <dgm:cxnLst>
    <dgm:cxn modelId="{F21B29AE-17AC-41D7-8424-D1E63EE77BDE}" type="presOf" srcId="{9322191D-0D47-4C01-A772-1F88A8556CF2}" destId="{7CDB93EA-53F2-4183-8C70-30B60CA7C199}" srcOrd="0" destOrd="0" presId="urn:microsoft.com/office/officeart/2008/layout/PictureStrips"/>
    <dgm:cxn modelId="{9A51A771-E802-4CB3-A099-75C1EB62C052}" srcId="{9322191D-0D47-4C01-A772-1F88A8556CF2}" destId="{EF2189EC-DEDA-45A6-BB29-A825E733CCA4}" srcOrd="0" destOrd="0" parTransId="{9C8E2BDB-D53A-4E77-AB53-C7707EF40814}" sibTransId="{C65F928C-1B52-46CA-B4CB-A0C107DAED40}"/>
    <dgm:cxn modelId="{3228E87C-88AB-4493-A9F0-B82F5DBABF04}" type="presOf" srcId="{EF2189EC-DEDA-45A6-BB29-A825E733CCA4}" destId="{67105687-55AA-4D9F-ABFF-C3FAE3859766}" srcOrd="0" destOrd="0" presId="urn:microsoft.com/office/officeart/2008/layout/PictureStrips"/>
    <dgm:cxn modelId="{C338F449-6607-49DA-9D80-CD0EEAEC8FD8}" type="presParOf" srcId="{7CDB93EA-53F2-4183-8C70-30B60CA7C199}" destId="{E5F59BA9-2096-44D5-A440-1D4140F9E5B5}" srcOrd="0" destOrd="0" presId="urn:microsoft.com/office/officeart/2008/layout/PictureStrips"/>
    <dgm:cxn modelId="{D6927B19-159A-4F0A-BAC8-02B5F485AAC2}" type="presParOf" srcId="{E5F59BA9-2096-44D5-A440-1D4140F9E5B5}" destId="{67105687-55AA-4D9F-ABFF-C3FAE3859766}" srcOrd="0" destOrd="0" presId="urn:microsoft.com/office/officeart/2008/layout/PictureStrips"/>
    <dgm:cxn modelId="{66934B40-B534-45B5-B56B-AF75F34ACD2A}" type="presParOf" srcId="{E5F59BA9-2096-44D5-A440-1D4140F9E5B5}" destId="{B0C40356-81AC-4D36-8702-1B3A080E7BAB}"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322191D-0D47-4C01-A772-1F88A8556CF2}"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zh-CN" altLang="en-US"/>
        </a:p>
      </dgm:t>
    </dgm:pt>
    <dgm:pt modelId="{EF2189EC-DEDA-45A6-BB29-A825E733CCA4}">
      <dgm:prSet phldrT="[文本]" custT="1"/>
      <dgm:spPr>
        <a:noFill/>
        <a:ln>
          <a:noFill/>
        </a:ln>
        <a:effectLst>
          <a:softEdge rad="25400"/>
        </a:effectLst>
        <a:scene3d>
          <a:camera prst="orthographicFront"/>
          <a:lightRig rig="threePt" dir="t"/>
        </a:scene3d>
        <a:sp3d>
          <a:bevelB/>
        </a:sp3d>
      </dgm:spPr>
      <dgm:t>
        <a:bodyPr/>
        <a:lstStyle/>
        <a:p>
          <a:r>
            <a:rPr lang="zh-CN" sz="3200" dirty="0" smtClean="0">
              <a:latin typeface="+mj-ea"/>
              <a:ea typeface="+mj-ea"/>
            </a:rPr>
            <a:t>以表</a:t>
          </a:r>
          <a:r>
            <a:rPr lang="en-US" sz="3200" dirty="0" smtClean="0">
              <a:latin typeface="+mj-ea"/>
              <a:ea typeface="+mj-ea"/>
            </a:rPr>
            <a:t>5-10</a:t>
          </a:r>
          <a:r>
            <a:rPr lang="zh-CN" sz="3200" dirty="0" smtClean="0">
              <a:latin typeface="+mj-ea"/>
              <a:ea typeface="+mj-ea"/>
            </a:rPr>
            <a:t>为例，乙类费用中的轮胎费用预算数与实际数分别为</a:t>
          </a:r>
          <a:r>
            <a:rPr lang="en-US" sz="3200" dirty="0" smtClean="0">
              <a:latin typeface="+mj-ea"/>
              <a:ea typeface="+mj-ea"/>
            </a:rPr>
            <a:t>258 320.00</a:t>
          </a:r>
          <a:r>
            <a:rPr lang="zh-CN" sz="3200" dirty="0" smtClean="0">
              <a:latin typeface="+mj-ea"/>
              <a:ea typeface="+mj-ea"/>
            </a:rPr>
            <a:t>元和</a:t>
          </a:r>
          <a:r>
            <a:rPr lang="en-US" sz="3200" dirty="0" smtClean="0">
              <a:latin typeface="+mj-ea"/>
              <a:ea typeface="+mj-ea"/>
            </a:rPr>
            <a:t>442 000.00</a:t>
          </a:r>
          <a:r>
            <a:rPr lang="zh-CN" sz="3200" dirty="0" smtClean="0">
              <a:latin typeface="+mj-ea"/>
              <a:ea typeface="+mj-ea"/>
            </a:rPr>
            <a:t>元；总行程预算数与实际数分别为</a:t>
          </a:r>
          <a:r>
            <a:rPr lang="en-US" sz="3200" dirty="0" smtClean="0">
              <a:latin typeface="+mj-ea"/>
              <a:ea typeface="+mj-ea"/>
            </a:rPr>
            <a:t>2280.0·10</a:t>
          </a:r>
          <a:r>
            <a:rPr lang="en-US" sz="3200" baseline="30000" dirty="0" smtClean="0">
              <a:latin typeface="+mj-ea"/>
              <a:ea typeface="+mj-ea"/>
            </a:rPr>
            <a:t>3</a:t>
          </a:r>
          <a:r>
            <a:rPr lang="en-US" sz="3200" dirty="0" smtClean="0">
              <a:latin typeface="+mj-ea"/>
              <a:ea typeface="+mj-ea"/>
            </a:rPr>
            <a:t>km</a:t>
          </a:r>
          <a:r>
            <a:rPr lang="zh-CN" sz="3200" dirty="0" smtClean="0">
              <a:latin typeface="+mj-ea"/>
              <a:ea typeface="+mj-ea"/>
            </a:rPr>
            <a:t>和</a:t>
          </a:r>
          <a:r>
            <a:rPr lang="en-US" sz="3200" dirty="0" smtClean="0">
              <a:latin typeface="+mj-ea"/>
              <a:ea typeface="+mj-ea"/>
            </a:rPr>
            <a:t>2250.9·10</a:t>
          </a:r>
          <a:r>
            <a:rPr lang="en-US" sz="3200" baseline="30000" dirty="0" smtClean="0">
              <a:latin typeface="+mj-ea"/>
              <a:ea typeface="+mj-ea"/>
            </a:rPr>
            <a:t>3</a:t>
          </a:r>
          <a:r>
            <a:rPr lang="en-US" sz="3200" dirty="0" smtClean="0">
              <a:latin typeface="+mj-ea"/>
              <a:ea typeface="+mj-ea"/>
            </a:rPr>
            <a:t>km</a:t>
          </a:r>
          <a:r>
            <a:rPr lang="zh-CN" sz="3200" dirty="0" smtClean="0">
              <a:latin typeface="+mj-ea"/>
              <a:ea typeface="+mj-ea"/>
            </a:rPr>
            <a:t>；轮胎费用“单耗”差异额计算如下：</a:t>
          </a:r>
          <a:endParaRPr lang="zh-CN" altLang="en-US" sz="3200" dirty="0">
            <a:latin typeface="+mj-ea"/>
            <a:ea typeface="+mj-ea"/>
          </a:endParaRPr>
        </a:p>
      </dgm:t>
    </dgm:pt>
    <dgm:pt modelId="{9C8E2BDB-D53A-4E77-AB53-C7707EF40814}" type="parTrans" cxnId="{9A51A771-E802-4CB3-A099-75C1EB62C052}">
      <dgm:prSet/>
      <dgm:spPr/>
      <dgm:t>
        <a:bodyPr/>
        <a:lstStyle/>
        <a:p>
          <a:endParaRPr lang="zh-CN" altLang="en-US"/>
        </a:p>
      </dgm:t>
    </dgm:pt>
    <dgm:pt modelId="{C65F928C-1B52-46CA-B4CB-A0C107DAED40}" type="sibTrans" cxnId="{9A51A771-E802-4CB3-A099-75C1EB62C052}">
      <dgm:prSet/>
      <dgm:spPr/>
      <dgm:t>
        <a:bodyPr/>
        <a:lstStyle/>
        <a:p>
          <a:endParaRPr lang="zh-CN" altLang="en-US"/>
        </a:p>
      </dgm:t>
    </dgm:pt>
    <dgm:pt modelId="{7CDB93EA-53F2-4183-8C70-30B60CA7C199}" type="pres">
      <dgm:prSet presAssocID="{9322191D-0D47-4C01-A772-1F88A8556CF2}" presName="Name0" presStyleCnt="0">
        <dgm:presLayoutVars>
          <dgm:dir/>
          <dgm:resizeHandles val="exact"/>
        </dgm:presLayoutVars>
      </dgm:prSet>
      <dgm:spPr/>
      <dgm:t>
        <a:bodyPr/>
        <a:lstStyle/>
        <a:p>
          <a:endParaRPr lang="zh-CN" altLang="en-US"/>
        </a:p>
      </dgm:t>
    </dgm:pt>
    <dgm:pt modelId="{E5F59BA9-2096-44D5-A440-1D4140F9E5B5}" type="pres">
      <dgm:prSet presAssocID="{EF2189EC-DEDA-45A6-BB29-A825E733CCA4}" presName="composite" presStyleCnt="0"/>
      <dgm:spPr/>
    </dgm:pt>
    <dgm:pt modelId="{67105687-55AA-4D9F-ABFF-C3FAE3859766}" type="pres">
      <dgm:prSet presAssocID="{EF2189EC-DEDA-45A6-BB29-A825E733CCA4}" presName="rect1" presStyleLbl="trAlignAcc1" presStyleIdx="0" presStyleCnt="1">
        <dgm:presLayoutVars>
          <dgm:bulletEnabled val="1"/>
        </dgm:presLayoutVars>
      </dgm:prSet>
      <dgm:spPr/>
      <dgm:t>
        <a:bodyPr/>
        <a:lstStyle/>
        <a:p>
          <a:endParaRPr lang="zh-CN" altLang="en-US"/>
        </a:p>
      </dgm:t>
    </dgm:pt>
    <dgm:pt modelId="{B0C40356-81AC-4D36-8702-1B3A080E7BAB}" type="pres">
      <dgm:prSet presAssocID="{EF2189EC-DEDA-45A6-BB29-A825E733CCA4}" presName="rect2" presStyleLbl="fgImgPlace1" presStyleIdx="0" presStyleCnt="1" custScaleY="42436" custLinFactNeighborY="-9924"/>
      <dgm:spPr>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Lst>
  <dgm:cxnLst>
    <dgm:cxn modelId="{5E08BF48-1D79-4136-9890-6C7DBC88C3B5}" type="presOf" srcId="{9322191D-0D47-4C01-A772-1F88A8556CF2}" destId="{7CDB93EA-53F2-4183-8C70-30B60CA7C199}" srcOrd="0" destOrd="0" presId="urn:microsoft.com/office/officeart/2008/layout/PictureStrips"/>
    <dgm:cxn modelId="{A0C312CD-AE6B-4975-B736-2622CA3A77E5}" type="presOf" srcId="{EF2189EC-DEDA-45A6-BB29-A825E733CCA4}" destId="{67105687-55AA-4D9F-ABFF-C3FAE3859766}" srcOrd="0" destOrd="0" presId="urn:microsoft.com/office/officeart/2008/layout/PictureStrips"/>
    <dgm:cxn modelId="{9A51A771-E802-4CB3-A099-75C1EB62C052}" srcId="{9322191D-0D47-4C01-A772-1F88A8556CF2}" destId="{EF2189EC-DEDA-45A6-BB29-A825E733CCA4}" srcOrd="0" destOrd="0" parTransId="{9C8E2BDB-D53A-4E77-AB53-C7707EF40814}" sibTransId="{C65F928C-1B52-46CA-B4CB-A0C107DAED40}"/>
    <dgm:cxn modelId="{B528D97F-4696-4ED8-90B9-F7F5D8963CA9}" type="presParOf" srcId="{7CDB93EA-53F2-4183-8C70-30B60CA7C199}" destId="{E5F59BA9-2096-44D5-A440-1D4140F9E5B5}" srcOrd="0" destOrd="0" presId="urn:microsoft.com/office/officeart/2008/layout/PictureStrips"/>
    <dgm:cxn modelId="{A5BE2849-29B5-4207-85F5-213F12EF2DD0}" type="presParOf" srcId="{E5F59BA9-2096-44D5-A440-1D4140F9E5B5}" destId="{67105687-55AA-4D9F-ABFF-C3FAE3859766}" srcOrd="0" destOrd="0" presId="urn:microsoft.com/office/officeart/2008/layout/PictureStrips"/>
    <dgm:cxn modelId="{240EB2AC-059E-462D-8D1B-1C19E728E532}" type="presParOf" srcId="{E5F59BA9-2096-44D5-A440-1D4140F9E5B5}" destId="{B0C40356-81AC-4D36-8702-1B3A080E7BAB}"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0C934682-FEED-4F10-8A95-0B9CCFD69172}"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zh-CN" altLang="en-US"/>
        </a:p>
      </dgm:t>
    </dgm:pt>
    <dgm:pt modelId="{8EB20EF0-7C24-4E40-AC0E-AE1502E4D298}">
      <dgm:prSet phldrT="[文本]" custT="1"/>
      <dgm:spPr>
        <a:gradFill flip="none" rotWithShape="1">
          <a:gsLst>
            <a:gs pos="1000">
              <a:schemeClr val="accent4">
                <a:lumMod val="25000"/>
                <a:lumOff val="75000"/>
              </a:schemeClr>
            </a:gs>
            <a:gs pos="10000">
              <a:schemeClr val="accent4">
                <a:lumMod val="95000"/>
                <a:lumOff val="5000"/>
              </a:schemeClr>
            </a:gs>
            <a:gs pos="93000">
              <a:schemeClr val="accent4">
                <a:lumMod val="60000"/>
              </a:schemeClr>
            </a:gs>
          </a:gsLst>
          <a:path path="circle">
            <a:fillToRect l="100000" t="100000"/>
          </a:path>
          <a:tileRect r="-100000" b="-100000"/>
        </a:gradFill>
      </dgm:spPr>
      <dgm:t>
        <a:bodyPr/>
        <a:lstStyle/>
        <a:p>
          <a:pPr algn="just"/>
          <a:r>
            <a:rPr lang="zh-CN" altLang="en-US" sz="3600" b="1" dirty="0" smtClean="0">
              <a:solidFill>
                <a:schemeClr val="accent3"/>
              </a:solidFill>
              <a:latin typeface="华文中宋" panose="02010600040101010101" pitchFamily="2" charset="-122"/>
              <a:ea typeface="华文中宋" panose="02010600040101010101" pitchFamily="2" charset="-122"/>
            </a:rPr>
            <a:t>      </a:t>
          </a:r>
          <a:r>
            <a:rPr lang="zh-CN" altLang="en-US" sz="3600" b="1" dirty="0" smtClean="0">
              <a:solidFill>
                <a:schemeClr val="accent3"/>
              </a:solidFill>
              <a:latin typeface="宋体" panose="02010600030101010101" pitchFamily="2" charset="-122"/>
            </a:rPr>
            <a:t>第八节  汽车货运成本控制原则与要求</a:t>
          </a:r>
          <a:endParaRPr lang="zh-CN" altLang="en-US" sz="3600" b="1" dirty="0">
            <a:solidFill>
              <a:schemeClr val="accent3"/>
            </a:solidFill>
            <a:latin typeface="华文中宋" panose="02010600040101010101" pitchFamily="2" charset="-122"/>
            <a:ea typeface="华文中宋" panose="02010600040101010101" pitchFamily="2" charset="-122"/>
          </a:endParaRPr>
        </a:p>
      </dgm:t>
    </dgm:pt>
    <dgm:pt modelId="{A6E2BC1B-B7A2-46A5-9973-0DC0BDE0F22E}" type="parTrans" cxnId="{9D6EC6AF-7256-4DD6-A9D2-B0FB9BA5E36D}">
      <dgm:prSet/>
      <dgm:spPr/>
      <dgm:t>
        <a:bodyPr/>
        <a:lstStyle/>
        <a:p>
          <a:endParaRPr lang="zh-CN" altLang="en-US"/>
        </a:p>
      </dgm:t>
    </dgm:pt>
    <dgm:pt modelId="{2694487D-ABC5-454B-808D-A76AB353C366}" type="sibTrans" cxnId="{9D6EC6AF-7256-4DD6-A9D2-B0FB9BA5E36D}">
      <dgm:prSet/>
      <dgm:spPr/>
      <dgm:t>
        <a:bodyPr/>
        <a:lstStyle/>
        <a:p>
          <a:endParaRPr lang="zh-CN" altLang="en-US"/>
        </a:p>
      </dgm:t>
    </dgm:pt>
    <dgm:pt modelId="{56753C3C-A8A6-4A7C-9F6D-4C036D61B7D4}" type="pres">
      <dgm:prSet presAssocID="{0C934682-FEED-4F10-8A95-0B9CCFD69172}" presName="Name0" presStyleCnt="0">
        <dgm:presLayoutVars>
          <dgm:dir/>
          <dgm:resizeHandles val="exact"/>
        </dgm:presLayoutVars>
      </dgm:prSet>
      <dgm:spPr/>
      <dgm:t>
        <a:bodyPr/>
        <a:lstStyle/>
        <a:p>
          <a:endParaRPr lang="zh-CN" altLang="en-US"/>
        </a:p>
      </dgm:t>
    </dgm:pt>
    <dgm:pt modelId="{69CE8286-B8AF-4EC0-AEA2-B387FAFED983}" type="pres">
      <dgm:prSet presAssocID="{8EB20EF0-7C24-4E40-AC0E-AE1502E4D298}" presName="composite" presStyleCnt="0"/>
      <dgm:spPr/>
    </dgm:pt>
    <dgm:pt modelId="{83CDE691-F77F-460D-BE2B-E414CD4F4375}" type="pres">
      <dgm:prSet presAssocID="{8EB20EF0-7C24-4E40-AC0E-AE1502E4D298}" presName="rect1" presStyleLbl="trAlignAcc1" presStyleIdx="0" presStyleCnt="1" custScaleX="145632" custScaleY="60037">
        <dgm:presLayoutVars>
          <dgm:bulletEnabled val="1"/>
        </dgm:presLayoutVars>
      </dgm:prSet>
      <dgm:spPr/>
      <dgm:t>
        <a:bodyPr/>
        <a:lstStyle/>
        <a:p>
          <a:endParaRPr lang="zh-CN" altLang="en-US"/>
        </a:p>
      </dgm:t>
    </dgm:pt>
    <dgm:pt modelId="{F83A7A3D-9BE0-4412-B1E8-D37088BDC1BD}" type="pres">
      <dgm:prSet presAssocID="{8EB20EF0-7C24-4E40-AC0E-AE1502E4D298}" presName="rect2" presStyleLbl="fgImgPlace1" presStyleIdx="0" presStyleCnt="1" custScaleX="80596" custScaleY="60688" custLinFactNeighborX="-57198" custLinFactNeighborY="-10082"/>
      <dgm:spPr>
        <a:blipFill rotWithShape="1">
          <a:blip xmlns:r="http://schemas.openxmlformats.org/officeDocument/2006/relationships" r:embed="rId1"/>
          <a:stretch>
            <a:fillRect/>
          </a:stretch>
        </a:blipFill>
        <a:ln>
          <a:solidFill>
            <a:schemeClr val="bg2">
              <a:lumMod val="75000"/>
              <a:lumOff val="25000"/>
            </a:schemeClr>
          </a:solidFill>
        </a:ln>
      </dgm:spPr>
    </dgm:pt>
  </dgm:ptLst>
  <dgm:cxnLst>
    <dgm:cxn modelId="{9D6EC6AF-7256-4DD6-A9D2-B0FB9BA5E36D}" srcId="{0C934682-FEED-4F10-8A95-0B9CCFD69172}" destId="{8EB20EF0-7C24-4E40-AC0E-AE1502E4D298}" srcOrd="0" destOrd="0" parTransId="{A6E2BC1B-B7A2-46A5-9973-0DC0BDE0F22E}" sibTransId="{2694487D-ABC5-454B-808D-A76AB353C366}"/>
    <dgm:cxn modelId="{B8498F17-20C4-45C4-94E2-555E3D71B982}" type="presOf" srcId="{0C934682-FEED-4F10-8A95-0B9CCFD69172}" destId="{56753C3C-A8A6-4A7C-9F6D-4C036D61B7D4}" srcOrd="0" destOrd="0" presId="urn:microsoft.com/office/officeart/2008/layout/PictureStrips"/>
    <dgm:cxn modelId="{3E30DBF3-2C7C-402A-BC02-03E038AE3DB0}" type="presOf" srcId="{8EB20EF0-7C24-4E40-AC0E-AE1502E4D298}" destId="{83CDE691-F77F-460D-BE2B-E414CD4F4375}" srcOrd="0" destOrd="0" presId="urn:microsoft.com/office/officeart/2008/layout/PictureStrips"/>
    <dgm:cxn modelId="{A52BBFC7-A079-45C9-B95E-0879365D7F6C}" type="presParOf" srcId="{56753C3C-A8A6-4A7C-9F6D-4C036D61B7D4}" destId="{69CE8286-B8AF-4EC0-AEA2-B387FAFED983}" srcOrd="0" destOrd="0" presId="urn:microsoft.com/office/officeart/2008/layout/PictureStrips"/>
    <dgm:cxn modelId="{D3AEE2FB-2FB0-468F-A20C-F15822C8DE6A}" type="presParOf" srcId="{69CE8286-B8AF-4EC0-AEA2-B387FAFED983}" destId="{83CDE691-F77F-460D-BE2B-E414CD4F4375}" srcOrd="0" destOrd="0" presId="urn:microsoft.com/office/officeart/2008/layout/PictureStrips"/>
    <dgm:cxn modelId="{B6A08101-5488-490C-8C8E-493F4631A097}" type="presParOf" srcId="{69CE8286-B8AF-4EC0-AEA2-B387FAFED983}" destId="{F83A7A3D-9BE0-4412-B1E8-D37088BDC1BD}"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0C934682-FEED-4F10-8A95-0B9CCFD69172}"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zh-CN" altLang="en-US"/>
        </a:p>
      </dgm:t>
    </dgm:pt>
    <dgm:pt modelId="{8EB20EF0-7C24-4E40-AC0E-AE1502E4D298}">
      <dgm:prSet phldrT="[文本]" custT="1"/>
      <dgm:spPr>
        <a:gradFill flip="none" rotWithShape="1">
          <a:gsLst>
            <a:gs pos="1000">
              <a:schemeClr val="accent4">
                <a:lumMod val="25000"/>
                <a:lumOff val="75000"/>
              </a:schemeClr>
            </a:gs>
            <a:gs pos="10000">
              <a:schemeClr val="accent4">
                <a:lumMod val="95000"/>
                <a:lumOff val="5000"/>
              </a:schemeClr>
            </a:gs>
            <a:gs pos="93000">
              <a:schemeClr val="accent4">
                <a:lumMod val="60000"/>
              </a:schemeClr>
            </a:gs>
          </a:gsLst>
          <a:path path="circle">
            <a:fillToRect l="100000" t="100000"/>
          </a:path>
          <a:tileRect r="-100000" b="-100000"/>
        </a:gradFill>
      </dgm:spPr>
      <dgm:t>
        <a:bodyPr/>
        <a:lstStyle/>
        <a:p>
          <a:pPr algn="ctr"/>
          <a:r>
            <a:rPr lang="zh-CN" altLang="en-US" sz="3600" dirty="0" smtClean="0">
              <a:solidFill>
                <a:schemeClr val="accent3"/>
              </a:solidFill>
              <a:latin typeface="宋体" panose="02010600030101010101" pitchFamily="2" charset="-122"/>
            </a:rPr>
            <a:t>成本费用控制原则与依据</a:t>
          </a:r>
          <a:endParaRPr lang="zh-CN" altLang="en-US" sz="3600" dirty="0">
            <a:solidFill>
              <a:schemeClr val="accent3"/>
            </a:solidFill>
            <a:latin typeface="华文中宋" panose="02010600040101010101" pitchFamily="2" charset="-122"/>
            <a:ea typeface="华文中宋" panose="02010600040101010101" pitchFamily="2" charset="-122"/>
          </a:endParaRPr>
        </a:p>
      </dgm:t>
    </dgm:pt>
    <dgm:pt modelId="{A6E2BC1B-B7A2-46A5-9973-0DC0BDE0F22E}" type="parTrans" cxnId="{9D6EC6AF-7256-4DD6-A9D2-B0FB9BA5E36D}">
      <dgm:prSet/>
      <dgm:spPr/>
      <dgm:t>
        <a:bodyPr/>
        <a:lstStyle/>
        <a:p>
          <a:endParaRPr lang="zh-CN" altLang="en-US"/>
        </a:p>
      </dgm:t>
    </dgm:pt>
    <dgm:pt modelId="{2694487D-ABC5-454B-808D-A76AB353C366}" type="sibTrans" cxnId="{9D6EC6AF-7256-4DD6-A9D2-B0FB9BA5E36D}">
      <dgm:prSet/>
      <dgm:spPr/>
      <dgm:t>
        <a:bodyPr/>
        <a:lstStyle/>
        <a:p>
          <a:endParaRPr lang="zh-CN" altLang="en-US"/>
        </a:p>
      </dgm:t>
    </dgm:pt>
    <dgm:pt modelId="{56753C3C-A8A6-4A7C-9F6D-4C036D61B7D4}" type="pres">
      <dgm:prSet presAssocID="{0C934682-FEED-4F10-8A95-0B9CCFD69172}" presName="Name0" presStyleCnt="0">
        <dgm:presLayoutVars>
          <dgm:dir/>
          <dgm:resizeHandles val="exact"/>
        </dgm:presLayoutVars>
      </dgm:prSet>
      <dgm:spPr/>
      <dgm:t>
        <a:bodyPr/>
        <a:lstStyle/>
        <a:p>
          <a:endParaRPr lang="zh-CN" altLang="en-US"/>
        </a:p>
      </dgm:t>
    </dgm:pt>
    <dgm:pt modelId="{69CE8286-B8AF-4EC0-AEA2-B387FAFED983}" type="pres">
      <dgm:prSet presAssocID="{8EB20EF0-7C24-4E40-AC0E-AE1502E4D298}" presName="composite" presStyleCnt="0"/>
      <dgm:spPr/>
      <dgm:t>
        <a:bodyPr/>
        <a:lstStyle/>
        <a:p>
          <a:endParaRPr lang="zh-CN" altLang="en-US"/>
        </a:p>
      </dgm:t>
    </dgm:pt>
    <dgm:pt modelId="{83CDE691-F77F-460D-BE2B-E414CD4F4375}" type="pres">
      <dgm:prSet presAssocID="{8EB20EF0-7C24-4E40-AC0E-AE1502E4D298}" presName="rect1" presStyleLbl="trAlignAcc1" presStyleIdx="0" presStyleCnt="1" custScaleX="177177" custScaleY="76474">
        <dgm:presLayoutVars>
          <dgm:bulletEnabled val="1"/>
        </dgm:presLayoutVars>
      </dgm:prSet>
      <dgm:spPr/>
      <dgm:t>
        <a:bodyPr/>
        <a:lstStyle/>
        <a:p>
          <a:endParaRPr lang="zh-CN" altLang="en-US"/>
        </a:p>
      </dgm:t>
    </dgm:pt>
    <dgm:pt modelId="{F83A7A3D-9BE0-4412-B1E8-D37088BDC1BD}" type="pres">
      <dgm:prSet presAssocID="{8EB20EF0-7C24-4E40-AC0E-AE1502E4D298}" presName="rect2" presStyleLbl="fgImgPlace1" presStyleIdx="0" presStyleCnt="1" custScaleX="76120" custScaleY="55783" custLinFactX="-36261" custLinFactNeighborX="-100000" custLinFactNeighborY="-80133"/>
      <dgm:spPr>
        <a:ln>
          <a:solidFill>
            <a:schemeClr val="bg2">
              <a:lumMod val="75000"/>
              <a:lumOff val="25000"/>
            </a:schemeClr>
          </a:solidFill>
        </a:ln>
      </dgm:spPr>
      <dgm:t>
        <a:bodyPr/>
        <a:lstStyle/>
        <a:p>
          <a:endParaRPr lang="zh-CN" altLang="en-US"/>
        </a:p>
      </dgm:t>
    </dgm:pt>
  </dgm:ptLst>
  <dgm:cxnLst>
    <dgm:cxn modelId="{9D6EC6AF-7256-4DD6-A9D2-B0FB9BA5E36D}" srcId="{0C934682-FEED-4F10-8A95-0B9CCFD69172}" destId="{8EB20EF0-7C24-4E40-AC0E-AE1502E4D298}" srcOrd="0" destOrd="0" parTransId="{A6E2BC1B-B7A2-46A5-9973-0DC0BDE0F22E}" sibTransId="{2694487D-ABC5-454B-808D-A76AB353C366}"/>
    <dgm:cxn modelId="{83E789A1-5098-41B0-B808-14DED6DBB1AA}" type="presOf" srcId="{8EB20EF0-7C24-4E40-AC0E-AE1502E4D298}" destId="{83CDE691-F77F-460D-BE2B-E414CD4F4375}" srcOrd="0" destOrd="0" presId="urn:microsoft.com/office/officeart/2008/layout/PictureStrips"/>
    <dgm:cxn modelId="{87FF37ED-97A5-46E7-B8BD-417005EF96CE}" type="presOf" srcId="{0C934682-FEED-4F10-8A95-0B9CCFD69172}" destId="{56753C3C-A8A6-4A7C-9F6D-4C036D61B7D4}" srcOrd="0" destOrd="0" presId="urn:microsoft.com/office/officeart/2008/layout/PictureStrips"/>
    <dgm:cxn modelId="{37F96461-20C6-415F-900E-7F7E6111685B}" type="presParOf" srcId="{56753C3C-A8A6-4A7C-9F6D-4C036D61B7D4}" destId="{69CE8286-B8AF-4EC0-AEA2-B387FAFED983}" srcOrd="0" destOrd="0" presId="urn:microsoft.com/office/officeart/2008/layout/PictureStrips"/>
    <dgm:cxn modelId="{0CB6169B-5D2D-41D2-B3CD-788B9E04A846}" type="presParOf" srcId="{69CE8286-B8AF-4EC0-AEA2-B387FAFED983}" destId="{83CDE691-F77F-460D-BE2B-E414CD4F4375}" srcOrd="0" destOrd="0" presId="urn:microsoft.com/office/officeart/2008/layout/PictureStrips"/>
    <dgm:cxn modelId="{B986696F-563B-4F78-AF45-8BF97B7A26E9}" type="presParOf" srcId="{69CE8286-B8AF-4EC0-AEA2-B387FAFED983}" destId="{F83A7A3D-9BE0-4412-B1E8-D37088BDC1BD}"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0C934682-FEED-4F10-8A95-0B9CCFD69172}"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zh-CN" altLang="en-US"/>
        </a:p>
      </dgm:t>
    </dgm:pt>
    <dgm:pt modelId="{8EB20EF0-7C24-4E40-AC0E-AE1502E4D298}">
      <dgm:prSet phldrT="[文本]" custT="1"/>
      <dgm:spPr>
        <a:gradFill flip="none" rotWithShape="1">
          <a:gsLst>
            <a:gs pos="1000">
              <a:schemeClr val="accent4">
                <a:lumMod val="25000"/>
                <a:lumOff val="75000"/>
              </a:schemeClr>
            </a:gs>
            <a:gs pos="10000">
              <a:schemeClr val="accent4">
                <a:lumMod val="95000"/>
                <a:lumOff val="5000"/>
              </a:schemeClr>
            </a:gs>
            <a:gs pos="93000">
              <a:schemeClr val="accent4">
                <a:lumMod val="60000"/>
              </a:schemeClr>
            </a:gs>
          </a:gsLst>
          <a:path path="circle">
            <a:fillToRect l="100000" t="100000"/>
          </a:path>
          <a:tileRect r="-100000" b="-100000"/>
        </a:gradFill>
      </dgm:spPr>
      <dgm:t>
        <a:bodyPr/>
        <a:lstStyle/>
        <a:p>
          <a:pPr algn="ctr"/>
          <a:r>
            <a:rPr lang="zh-CN" altLang="en-US" sz="3600" dirty="0" smtClean="0">
              <a:solidFill>
                <a:schemeClr val="bg1"/>
              </a:solidFill>
              <a:latin typeface="宋体" panose="02010600030101010101" pitchFamily="2" charset="-122"/>
            </a:rPr>
            <a:t>成本控制的基本要求</a:t>
          </a:r>
          <a:endParaRPr lang="zh-CN" altLang="en-US" sz="3600" b="1" dirty="0">
            <a:solidFill>
              <a:schemeClr val="bg1"/>
            </a:solidFill>
            <a:latin typeface="华文中宋" panose="02010600040101010101" pitchFamily="2" charset="-122"/>
            <a:ea typeface="华文中宋" panose="02010600040101010101" pitchFamily="2" charset="-122"/>
          </a:endParaRPr>
        </a:p>
      </dgm:t>
    </dgm:pt>
    <dgm:pt modelId="{A6E2BC1B-B7A2-46A5-9973-0DC0BDE0F22E}" type="parTrans" cxnId="{9D6EC6AF-7256-4DD6-A9D2-B0FB9BA5E36D}">
      <dgm:prSet/>
      <dgm:spPr/>
      <dgm:t>
        <a:bodyPr/>
        <a:lstStyle/>
        <a:p>
          <a:endParaRPr lang="zh-CN" altLang="en-US"/>
        </a:p>
      </dgm:t>
    </dgm:pt>
    <dgm:pt modelId="{2694487D-ABC5-454B-808D-A76AB353C366}" type="sibTrans" cxnId="{9D6EC6AF-7256-4DD6-A9D2-B0FB9BA5E36D}">
      <dgm:prSet/>
      <dgm:spPr/>
      <dgm:t>
        <a:bodyPr/>
        <a:lstStyle/>
        <a:p>
          <a:endParaRPr lang="zh-CN" altLang="en-US"/>
        </a:p>
      </dgm:t>
    </dgm:pt>
    <dgm:pt modelId="{56753C3C-A8A6-4A7C-9F6D-4C036D61B7D4}" type="pres">
      <dgm:prSet presAssocID="{0C934682-FEED-4F10-8A95-0B9CCFD69172}" presName="Name0" presStyleCnt="0">
        <dgm:presLayoutVars>
          <dgm:dir/>
          <dgm:resizeHandles val="exact"/>
        </dgm:presLayoutVars>
      </dgm:prSet>
      <dgm:spPr/>
      <dgm:t>
        <a:bodyPr/>
        <a:lstStyle/>
        <a:p>
          <a:endParaRPr lang="zh-CN" altLang="en-US"/>
        </a:p>
      </dgm:t>
    </dgm:pt>
    <dgm:pt modelId="{69CE8286-B8AF-4EC0-AEA2-B387FAFED983}" type="pres">
      <dgm:prSet presAssocID="{8EB20EF0-7C24-4E40-AC0E-AE1502E4D298}" presName="composite" presStyleCnt="0"/>
      <dgm:spPr/>
      <dgm:t>
        <a:bodyPr/>
        <a:lstStyle/>
        <a:p>
          <a:endParaRPr lang="zh-CN" altLang="en-US"/>
        </a:p>
      </dgm:t>
    </dgm:pt>
    <dgm:pt modelId="{83CDE691-F77F-460D-BE2B-E414CD4F4375}" type="pres">
      <dgm:prSet presAssocID="{8EB20EF0-7C24-4E40-AC0E-AE1502E4D298}" presName="rect1" presStyleLbl="trAlignAcc1" presStyleIdx="0" presStyleCnt="1" custScaleX="177177" custScaleY="76474" custLinFactY="2396" custLinFactNeighborX="-19484" custLinFactNeighborY="100000">
        <dgm:presLayoutVars>
          <dgm:bulletEnabled val="1"/>
        </dgm:presLayoutVars>
      </dgm:prSet>
      <dgm:spPr/>
      <dgm:t>
        <a:bodyPr/>
        <a:lstStyle/>
        <a:p>
          <a:endParaRPr lang="zh-CN" altLang="en-US"/>
        </a:p>
      </dgm:t>
    </dgm:pt>
    <dgm:pt modelId="{F83A7A3D-9BE0-4412-B1E8-D37088BDC1BD}" type="pres">
      <dgm:prSet presAssocID="{8EB20EF0-7C24-4E40-AC0E-AE1502E4D298}" presName="rect2" presStyleLbl="fgImgPlace1" presStyleIdx="0" presStyleCnt="1" custScaleX="83348" custScaleY="57817" custLinFactX="-21362" custLinFactNeighborX="-100000" custLinFactNeighborY="7157"/>
      <dgm:spPr>
        <a:ln>
          <a:solidFill>
            <a:schemeClr val="bg2">
              <a:lumMod val="75000"/>
              <a:lumOff val="25000"/>
            </a:schemeClr>
          </a:solidFill>
        </a:ln>
      </dgm:spPr>
      <dgm:t>
        <a:bodyPr/>
        <a:lstStyle/>
        <a:p>
          <a:endParaRPr lang="zh-CN" altLang="en-US"/>
        </a:p>
      </dgm:t>
    </dgm:pt>
  </dgm:ptLst>
  <dgm:cxnLst>
    <dgm:cxn modelId="{9D6EC6AF-7256-4DD6-A9D2-B0FB9BA5E36D}" srcId="{0C934682-FEED-4F10-8A95-0B9CCFD69172}" destId="{8EB20EF0-7C24-4E40-AC0E-AE1502E4D298}" srcOrd="0" destOrd="0" parTransId="{A6E2BC1B-B7A2-46A5-9973-0DC0BDE0F22E}" sibTransId="{2694487D-ABC5-454B-808D-A76AB353C366}"/>
    <dgm:cxn modelId="{DF0A7C62-2916-48C6-B63E-9B39B223765C}" type="presOf" srcId="{0C934682-FEED-4F10-8A95-0B9CCFD69172}" destId="{56753C3C-A8A6-4A7C-9F6D-4C036D61B7D4}" srcOrd="0" destOrd="0" presId="urn:microsoft.com/office/officeart/2008/layout/PictureStrips"/>
    <dgm:cxn modelId="{BAEF5947-DB3F-4498-9C2C-CDA6A5A4A525}" type="presOf" srcId="{8EB20EF0-7C24-4E40-AC0E-AE1502E4D298}" destId="{83CDE691-F77F-460D-BE2B-E414CD4F4375}" srcOrd="0" destOrd="0" presId="urn:microsoft.com/office/officeart/2008/layout/PictureStrips"/>
    <dgm:cxn modelId="{7A56DDFC-977F-439F-8AEE-592B7089639C}" type="presParOf" srcId="{56753C3C-A8A6-4A7C-9F6D-4C036D61B7D4}" destId="{69CE8286-B8AF-4EC0-AEA2-B387FAFED983}" srcOrd="0" destOrd="0" presId="urn:microsoft.com/office/officeart/2008/layout/PictureStrips"/>
    <dgm:cxn modelId="{E09BA783-9CD6-4D7C-8D7B-7D79C556D76B}" type="presParOf" srcId="{69CE8286-B8AF-4EC0-AEA2-B387FAFED983}" destId="{83CDE691-F77F-460D-BE2B-E414CD4F4375}" srcOrd="0" destOrd="0" presId="urn:microsoft.com/office/officeart/2008/layout/PictureStrips"/>
    <dgm:cxn modelId="{C0C0782D-D519-4E21-9517-22C92C4C8B8B}" type="presParOf" srcId="{69CE8286-B8AF-4EC0-AEA2-B387FAFED983}" destId="{F83A7A3D-9BE0-4412-B1E8-D37088BDC1BD}"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0C934682-FEED-4F10-8A95-0B9CCFD69172}"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zh-CN" altLang="en-US"/>
        </a:p>
      </dgm:t>
    </dgm:pt>
    <dgm:pt modelId="{8EB20EF0-7C24-4E40-AC0E-AE1502E4D298}">
      <dgm:prSet phldrT="[文本]" custT="1"/>
      <dgm:spPr>
        <a:gradFill flip="none" rotWithShape="1">
          <a:gsLst>
            <a:gs pos="1000">
              <a:schemeClr val="accent4">
                <a:lumMod val="25000"/>
                <a:lumOff val="75000"/>
              </a:schemeClr>
            </a:gs>
            <a:gs pos="10000">
              <a:schemeClr val="accent4">
                <a:lumMod val="95000"/>
                <a:lumOff val="5000"/>
              </a:schemeClr>
            </a:gs>
            <a:gs pos="93000">
              <a:schemeClr val="accent4">
                <a:lumMod val="60000"/>
              </a:schemeClr>
            </a:gs>
          </a:gsLst>
          <a:path path="circle">
            <a:fillToRect l="100000" t="100000"/>
          </a:path>
          <a:tileRect r="-100000" b="-100000"/>
        </a:gradFill>
      </dgm:spPr>
      <dgm:t>
        <a:bodyPr/>
        <a:lstStyle/>
        <a:p>
          <a:pPr algn="just"/>
          <a:r>
            <a:rPr lang="zh-CN" altLang="en-US" sz="4000" dirty="0" smtClean="0">
              <a:solidFill>
                <a:schemeClr val="accent3"/>
              </a:solidFill>
              <a:latin typeface="华文中宋" panose="02010600040101010101" pitchFamily="2" charset="-122"/>
              <a:ea typeface="华文中宋" panose="02010600040101010101" pitchFamily="2" charset="-122"/>
            </a:rPr>
            <a:t>      </a:t>
          </a:r>
          <a:r>
            <a:rPr lang="zh-CN" altLang="en-US" sz="4000" dirty="0" smtClean="0">
              <a:solidFill>
                <a:schemeClr val="accent3"/>
              </a:solidFill>
              <a:latin typeface="宋体" panose="02010600030101010101" pitchFamily="2" charset="-122"/>
            </a:rPr>
            <a:t>第九节  汽车货运燃料成本控制对策</a:t>
          </a:r>
          <a:endParaRPr lang="zh-CN" altLang="en-US" sz="4000" dirty="0">
            <a:solidFill>
              <a:schemeClr val="accent3"/>
            </a:solidFill>
            <a:latin typeface="华文中宋" panose="02010600040101010101" pitchFamily="2" charset="-122"/>
            <a:ea typeface="华文中宋" panose="02010600040101010101" pitchFamily="2" charset="-122"/>
          </a:endParaRPr>
        </a:p>
      </dgm:t>
    </dgm:pt>
    <dgm:pt modelId="{A6E2BC1B-B7A2-46A5-9973-0DC0BDE0F22E}" type="parTrans" cxnId="{9D6EC6AF-7256-4DD6-A9D2-B0FB9BA5E36D}">
      <dgm:prSet/>
      <dgm:spPr/>
      <dgm:t>
        <a:bodyPr/>
        <a:lstStyle/>
        <a:p>
          <a:endParaRPr lang="zh-CN" altLang="en-US"/>
        </a:p>
      </dgm:t>
    </dgm:pt>
    <dgm:pt modelId="{2694487D-ABC5-454B-808D-A76AB353C366}" type="sibTrans" cxnId="{9D6EC6AF-7256-4DD6-A9D2-B0FB9BA5E36D}">
      <dgm:prSet/>
      <dgm:spPr/>
      <dgm:t>
        <a:bodyPr/>
        <a:lstStyle/>
        <a:p>
          <a:endParaRPr lang="zh-CN" altLang="en-US"/>
        </a:p>
      </dgm:t>
    </dgm:pt>
    <dgm:pt modelId="{56753C3C-A8A6-4A7C-9F6D-4C036D61B7D4}" type="pres">
      <dgm:prSet presAssocID="{0C934682-FEED-4F10-8A95-0B9CCFD69172}" presName="Name0" presStyleCnt="0">
        <dgm:presLayoutVars>
          <dgm:dir/>
          <dgm:resizeHandles val="exact"/>
        </dgm:presLayoutVars>
      </dgm:prSet>
      <dgm:spPr/>
      <dgm:t>
        <a:bodyPr/>
        <a:lstStyle/>
        <a:p>
          <a:endParaRPr lang="zh-CN" altLang="en-US"/>
        </a:p>
      </dgm:t>
    </dgm:pt>
    <dgm:pt modelId="{69CE8286-B8AF-4EC0-AEA2-B387FAFED983}" type="pres">
      <dgm:prSet presAssocID="{8EB20EF0-7C24-4E40-AC0E-AE1502E4D298}" presName="composite" presStyleCnt="0"/>
      <dgm:spPr/>
    </dgm:pt>
    <dgm:pt modelId="{83CDE691-F77F-460D-BE2B-E414CD4F4375}" type="pres">
      <dgm:prSet presAssocID="{8EB20EF0-7C24-4E40-AC0E-AE1502E4D298}" presName="rect1" presStyleLbl="trAlignAcc1" presStyleIdx="0" presStyleCnt="1" custScaleX="145632" custScaleY="60037">
        <dgm:presLayoutVars>
          <dgm:bulletEnabled val="1"/>
        </dgm:presLayoutVars>
      </dgm:prSet>
      <dgm:spPr/>
      <dgm:t>
        <a:bodyPr/>
        <a:lstStyle/>
        <a:p>
          <a:endParaRPr lang="zh-CN" altLang="en-US"/>
        </a:p>
      </dgm:t>
    </dgm:pt>
    <dgm:pt modelId="{F83A7A3D-9BE0-4412-B1E8-D37088BDC1BD}" type="pres">
      <dgm:prSet presAssocID="{8EB20EF0-7C24-4E40-AC0E-AE1502E4D298}" presName="rect2" presStyleLbl="fgImgPlace1" presStyleIdx="0" presStyleCnt="1" custScaleX="80596" custScaleY="45106" custLinFactNeighborX="-57198" custLinFactNeighborY="12153"/>
      <dgm:spPr>
        <a:solidFill>
          <a:schemeClr val="accent4"/>
        </a:solidFill>
        <a:ln>
          <a:noFill/>
        </a:ln>
      </dgm:spPr>
      <dgm:t>
        <a:bodyPr/>
        <a:lstStyle/>
        <a:p>
          <a:endParaRPr lang="zh-CN" altLang="en-US"/>
        </a:p>
      </dgm:t>
    </dgm:pt>
  </dgm:ptLst>
  <dgm:cxnLst>
    <dgm:cxn modelId="{9D6EC6AF-7256-4DD6-A9D2-B0FB9BA5E36D}" srcId="{0C934682-FEED-4F10-8A95-0B9CCFD69172}" destId="{8EB20EF0-7C24-4E40-AC0E-AE1502E4D298}" srcOrd="0" destOrd="0" parTransId="{A6E2BC1B-B7A2-46A5-9973-0DC0BDE0F22E}" sibTransId="{2694487D-ABC5-454B-808D-A76AB353C366}"/>
    <dgm:cxn modelId="{41690914-6D93-45E4-BB21-8B2D37CC24A0}" type="presOf" srcId="{8EB20EF0-7C24-4E40-AC0E-AE1502E4D298}" destId="{83CDE691-F77F-460D-BE2B-E414CD4F4375}" srcOrd="0" destOrd="0" presId="urn:microsoft.com/office/officeart/2008/layout/PictureStrips"/>
    <dgm:cxn modelId="{F75B7E8F-972A-40AF-9ED6-094F846C2508}" type="presOf" srcId="{0C934682-FEED-4F10-8A95-0B9CCFD69172}" destId="{56753C3C-A8A6-4A7C-9F6D-4C036D61B7D4}" srcOrd="0" destOrd="0" presId="urn:microsoft.com/office/officeart/2008/layout/PictureStrips"/>
    <dgm:cxn modelId="{2AA9BEE8-FC12-4EAD-879E-755382607AE2}" type="presParOf" srcId="{56753C3C-A8A6-4A7C-9F6D-4C036D61B7D4}" destId="{69CE8286-B8AF-4EC0-AEA2-B387FAFED983}" srcOrd="0" destOrd="0" presId="urn:microsoft.com/office/officeart/2008/layout/PictureStrips"/>
    <dgm:cxn modelId="{F4298926-82AA-4E49-8E3F-2BAAEE5DBC44}" type="presParOf" srcId="{69CE8286-B8AF-4EC0-AEA2-B387FAFED983}" destId="{83CDE691-F77F-460D-BE2B-E414CD4F4375}" srcOrd="0" destOrd="0" presId="urn:microsoft.com/office/officeart/2008/layout/PictureStrips"/>
    <dgm:cxn modelId="{8B808EBD-2674-42CB-A103-0443A0BB619F}" type="presParOf" srcId="{69CE8286-B8AF-4EC0-AEA2-B387FAFED983}" destId="{F83A7A3D-9BE0-4412-B1E8-D37088BDC1BD}"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0C934682-FEED-4F10-8A95-0B9CCFD69172}"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zh-CN" altLang="en-US"/>
        </a:p>
      </dgm:t>
    </dgm:pt>
    <dgm:pt modelId="{8EB20EF0-7C24-4E40-AC0E-AE1502E4D298}">
      <dgm:prSet phldrT="[文本]" custT="1"/>
      <dgm:spPr>
        <a:gradFill flip="none" rotWithShape="1">
          <a:gsLst>
            <a:gs pos="1000">
              <a:schemeClr val="accent4">
                <a:lumMod val="25000"/>
                <a:lumOff val="75000"/>
              </a:schemeClr>
            </a:gs>
            <a:gs pos="10000">
              <a:schemeClr val="accent4">
                <a:lumMod val="95000"/>
                <a:lumOff val="5000"/>
              </a:schemeClr>
            </a:gs>
            <a:gs pos="93000">
              <a:schemeClr val="accent4">
                <a:lumMod val="60000"/>
              </a:schemeClr>
            </a:gs>
          </a:gsLst>
          <a:path path="circle">
            <a:fillToRect l="100000" t="100000"/>
          </a:path>
          <a:tileRect r="-100000" b="-100000"/>
        </a:gradFill>
      </dgm:spPr>
      <dgm:t>
        <a:bodyPr/>
        <a:lstStyle/>
        <a:p>
          <a:pPr algn="ctr"/>
          <a:r>
            <a:rPr lang="zh-CN" altLang="en-US" sz="3600" dirty="0" smtClean="0">
              <a:solidFill>
                <a:schemeClr val="accent3"/>
              </a:solidFill>
              <a:latin typeface="宋体" panose="02010600030101010101" pitchFamily="2" charset="-122"/>
            </a:rPr>
            <a:t>、营运车辆燃料应耗量与节超量的计算</a:t>
          </a:r>
          <a:endParaRPr lang="zh-CN" altLang="en-US" sz="3600" b="1" dirty="0">
            <a:solidFill>
              <a:schemeClr val="accent3"/>
            </a:solidFill>
            <a:latin typeface="华文中宋" panose="02010600040101010101" pitchFamily="2" charset="-122"/>
            <a:ea typeface="华文中宋" panose="02010600040101010101" pitchFamily="2" charset="-122"/>
          </a:endParaRPr>
        </a:p>
      </dgm:t>
    </dgm:pt>
    <dgm:pt modelId="{A6E2BC1B-B7A2-46A5-9973-0DC0BDE0F22E}" type="parTrans" cxnId="{9D6EC6AF-7256-4DD6-A9D2-B0FB9BA5E36D}">
      <dgm:prSet/>
      <dgm:spPr/>
      <dgm:t>
        <a:bodyPr/>
        <a:lstStyle/>
        <a:p>
          <a:endParaRPr lang="zh-CN" altLang="en-US"/>
        </a:p>
      </dgm:t>
    </dgm:pt>
    <dgm:pt modelId="{2694487D-ABC5-454B-808D-A76AB353C366}" type="sibTrans" cxnId="{9D6EC6AF-7256-4DD6-A9D2-B0FB9BA5E36D}">
      <dgm:prSet/>
      <dgm:spPr/>
      <dgm:t>
        <a:bodyPr/>
        <a:lstStyle/>
        <a:p>
          <a:endParaRPr lang="zh-CN" altLang="en-US"/>
        </a:p>
      </dgm:t>
    </dgm:pt>
    <dgm:pt modelId="{56753C3C-A8A6-4A7C-9F6D-4C036D61B7D4}" type="pres">
      <dgm:prSet presAssocID="{0C934682-FEED-4F10-8A95-0B9CCFD69172}" presName="Name0" presStyleCnt="0">
        <dgm:presLayoutVars>
          <dgm:dir/>
          <dgm:resizeHandles val="exact"/>
        </dgm:presLayoutVars>
      </dgm:prSet>
      <dgm:spPr/>
      <dgm:t>
        <a:bodyPr/>
        <a:lstStyle/>
        <a:p>
          <a:endParaRPr lang="zh-CN" altLang="en-US"/>
        </a:p>
      </dgm:t>
    </dgm:pt>
    <dgm:pt modelId="{69CE8286-B8AF-4EC0-AEA2-B387FAFED983}" type="pres">
      <dgm:prSet presAssocID="{8EB20EF0-7C24-4E40-AC0E-AE1502E4D298}" presName="composite" presStyleCnt="0"/>
      <dgm:spPr/>
      <dgm:t>
        <a:bodyPr/>
        <a:lstStyle/>
        <a:p>
          <a:endParaRPr lang="zh-CN" altLang="en-US"/>
        </a:p>
      </dgm:t>
    </dgm:pt>
    <dgm:pt modelId="{83CDE691-F77F-460D-BE2B-E414CD4F4375}" type="pres">
      <dgm:prSet presAssocID="{8EB20EF0-7C24-4E40-AC0E-AE1502E4D298}" presName="rect1" presStyleLbl="trAlignAcc1" presStyleIdx="0" presStyleCnt="1" custScaleX="177177" custScaleY="76474" custLinFactY="2396" custLinFactNeighborX="-19484" custLinFactNeighborY="100000">
        <dgm:presLayoutVars>
          <dgm:bulletEnabled val="1"/>
        </dgm:presLayoutVars>
      </dgm:prSet>
      <dgm:spPr/>
      <dgm:t>
        <a:bodyPr/>
        <a:lstStyle/>
        <a:p>
          <a:endParaRPr lang="zh-CN" altLang="en-US"/>
        </a:p>
      </dgm:t>
    </dgm:pt>
    <dgm:pt modelId="{F83A7A3D-9BE0-4412-B1E8-D37088BDC1BD}" type="pres">
      <dgm:prSet presAssocID="{8EB20EF0-7C24-4E40-AC0E-AE1502E4D298}" presName="rect2" presStyleLbl="fgImgPlace1" presStyleIdx="0" presStyleCnt="1" custScaleX="83348" custScaleY="57817" custLinFactX="-21362" custLinFactNeighborX="-100000" custLinFactNeighborY="7157"/>
      <dgm:spPr>
        <a:ln>
          <a:solidFill>
            <a:schemeClr val="bg2">
              <a:lumMod val="75000"/>
              <a:lumOff val="25000"/>
            </a:schemeClr>
          </a:solidFill>
        </a:ln>
      </dgm:spPr>
      <dgm:t>
        <a:bodyPr/>
        <a:lstStyle/>
        <a:p>
          <a:endParaRPr lang="zh-CN" altLang="en-US"/>
        </a:p>
      </dgm:t>
    </dgm:pt>
  </dgm:ptLst>
  <dgm:cxnLst>
    <dgm:cxn modelId="{9D6EC6AF-7256-4DD6-A9D2-B0FB9BA5E36D}" srcId="{0C934682-FEED-4F10-8A95-0B9CCFD69172}" destId="{8EB20EF0-7C24-4E40-AC0E-AE1502E4D298}" srcOrd="0" destOrd="0" parTransId="{A6E2BC1B-B7A2-46A5-9973-0DC0BDE0F22E}" sibTransId="{2694487D-ABC5-454B-808D-A76AB353C366}"/>
    <dgm:cxn modelId="{A8C030D8-94CF-4CC9-A1D1-6EA7121A6E2C}" type="presOf" srcId="{8EB20EF0-7C24-4E40-AC0E-AE1502E4D298}" destId="{83CDE691-F77F-460D-BE2B-E414CD4F4375}" srcOrd="0" destOrd="0" presId="urn:microsoft.com/office/officeart/2008/layout/PictureStrips"/>
    <dgm:cxn modelId="{66EDC4E9-78D6-4873-803F-CBAA906EDD16}" type="presOf" srcId="{0C934682-FEED-4F10-8A95-0B9CCFD69172}" destId="{56753C3C-A8A6-4A7C-9F6D-4C036D61B7D4}" srcOrd="0" destOrd="0" presId="urn:microsoft.com/office/officeart/2008/layout/PictureStrips"/>
    <dgm:cxn modelId="{853BC996-022A-43B6-95EC-8C563DFC4760}" type="presParOf" srcId="{56753C3C-A8A6-4A7C-9F6D-4C036D61B7D4}" destId="{69CE8286-B8AF-4EC0-AEA2-B387FAFED983}" srcOrd="0" destOrd="0" presId="urn:microsoft.com/office/officeart/2008/layout/PictureStrips"/>
    <dgm:cxn modelId="{F6C2DF3D-155E-436F-9EC9-C7B6F98E9EA3}" type="presParOf" srcId="{69CE8286-B8AF-4EC0-AEA2-B387FAFED983}" destId="{83CDE691-F77F-460D-BE2B-E414CD4F4375}" srcOrd="0" destOrd="0" presId="urn:microsoft.com/office/officeart/2008/layout/PictureStrips"/>
    <dgm:cxn modelId="{69C4D291-FED5-4BF4-BD95-86F969CD801B}" type="presParOf" srcId="{69CE8286-B8AF-4EC0-AEA2-B387FAFED983}" destId="{F83A7A3D-9BE0-4412-B1E8-D37088BDC1BD}"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9322191D-0D47-4C01-A772-1F88A8556CF2}"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zh-CN" altLang="en-US"/>
        </a:p>
      </dgm:t>
    </dgm:pt>
    <dgm:pt modelId="{EF2189EC-DEDA-45A6-BB29-A825E733CCA4}">
      <dgm:prSet phldrT="[文本]" custT="1"/>
      <dgm:spPr>
        <a:noFill/>
        <a:ln>
          <a:noFill/>
        </a:ln>
        <a:effectLst>
          <a:softEdge rad="25400"/>
        </a:effectLst>
        <a:scene3d>
          <a:camera prst="orthographicFront"/>
          <a:lightRig rig="threePt" dir="t"/>
        </a:scene3d>
        <a:sp3d>
          <a:bevelB/>
        </a:sp3d>
      </dgm:spPr>
      <dgm:t>
        <a:bodyPr/>
        <a:lstStyle/>
        <a:p>
          <a:r>
            <a:rPr lang="zh-CN" altLang="en-US" sz="2800" dirty="0" smtClean="0">
              <a:latin typeface="宋体" panose="02010600030101010101" pitchFamily="2" charset="-122"/>
            </a:rPr>
            <a:t>某载货汽车整备质量为</a:t>
          </a:r>
          <a:r>
            <a:rPr lang="en-US" altLang="zh-CN" sz="2800" dirty="0" smtClean="0">
              <a:latin typeface="宋体" panose="02010600030101010101" pitchFamily="2" charset="-122"/>
            </a:rPr>
            <a:t>4.29t</a:t>
          </a:r>
          <a:r>
            <a:rPr lang="zh-CN" altLang="en-US" sz="2800" dirty="0" smtClean="0">
              <a:latin typeface="宋体" panose="02010600030101010101" pitchFamily="2" charset="-122"/>
            </a:rPr>
            <a:t>，额定载质量（标记吨位）为</a:t>
          </a:r>
          <a:r>
            <a:rPr lang="en-US" altLang="zh-CN" sz="2800" dirty="0" smtClean="0">
              <a:latin typeface="宋体" panose="02010600030101010101" pitchFamily="2" charset="-122"/>
            </a:rPr>
            <a:t>5t</a:t>
          </a:r>
          <a:r>
            <a:rPr lang="zh-CN" altLang="en-US" sz="2800" dirty="0" smtClean="0">
              <a:latin typeface="宋体" panose="02010600030101010101" pitchFamily="2" charset="-122"/>
            </a:rPr>
            <a:t>，已行驶里程为</a:t>
          </a:r>
          <a:r>
            <a:rPr lang="en-US" altLang="zh-CN" sz="2800" dirty="0" smtClean="0">
              <a:latin typeface="宋体" panose="02010600030101010101" pitchFamily="2" charset="-122"/>
            </a:rPr>
            <a:t>40000km</a:t>
          </a:r>
          <a:r>
            <a:rPr lang="zh-CN" altLang="en-US" sz="2800" dirty="0" smtClean="0">
              <a:latin typeface="宋体" panose="02010600030101010101" pitchFamily="2" charset="-122"/>
            </a:rPr>
            <a:t>，在月平均气温为</a:t>
          </a:r>
          <a:r>
            <a:rPr lang="en-US" altLang="zh-CN" sz="2800" dirty="0" smtClean="0">
              <a:latin typeface="宋体" panose="02010600030101010101" pitchFamily="2" charset="-122"/>
            </a:rPr>
            <a:t>-6℃</a:t>
          </a:r>
          <a:r>
            <a:rPr lang="zh-CN" altLang="en-US" sz="2800" dirty="0" smtClean="0">
              <a:latin typeface="宋体" panose="02010600030101010101" pitchFamily="2" charset="-122"/>
            </a:rPr>
            <a:t>、海拔高度为</a:t>
          </a:r>
          <a:r>
            <a:rPr lang="en-US" altLang="zh-CN" sz="2800" dirty="0" smtClean="0">
              <a:latin typeface="宋体" panose="02010600030101010101" pitchFamily="2" charset="-122"/>
            </a:rPr>
            <a:t>800m</a:t>
          </a:r>
          <a:r>
            <a:rPr lang="zh-CN" altLang="en-US" sz="2800" dirty="0" smtClean="0">
              <a:latin typeface="宋体" panose="02010600030101010101" pitchFamily="2" charset="-122"/>
            </a:rPr>
            <a:t>的城市之间微丘地形的三级路上，满载（</a:t>
          </a:r>
          <a:r>
            <a:rPr lang="en-US" altLang="zh-CN" sz="2800" dirty="0" smtClean="0">
              <a:latin typeface="宋体" panose="02010600030101010101" pitchFamily="2" charset="-122"/>
            </a:rPr>
            <a:t>5</a:t>
          </a:r>
          <a:r>
            <a:rPr lang="zh-CN" altLang="en-US" sz="2800" dirty="0" smtClean="0">
              <a:latin typeface="宋体" panose="02010600030101010101" pitchFamily="2" charset="-122"/>
            </a:rPr>
            <a:t>吨货物）行驶</a:t>
          </a:r>
          <a:r>
            <a:rPr lang="en-US" altLang="zh-CN" sz="2800" dirty="0" smtClean="0">
              <a:latin typeface="宋体" panose="02010600030101010101" pitchFamily="2" charset="-122"/>
            </a:rPr>
            <a:t>90km</a:t>
          </a:r>
          <a:r>
            <a:rPr lang="zh-CN" altLang="en-US" sz="2800" dirty="0" smtClean="0">
              <a:latin typeface="宋体" panose="02010600030101010101" pitchFamily="2" charset="-122"/>
            </a:rPr>
            <a:t>，卸货后空驶返回原地。该车空载消耗量为</a:t>
          </a:r>
          <a:r>
            <a:rPr lang="en-US" altLang="zh-CN" sz="2800" dirty="0" smtClean="0">
              <a:latin typeface="宋体" panose="02010600030101010101" pitchFamily="2" charset="-122"/>
            </a:rPr>
            <a:t>23.2L/100km</a:t>
          </a:r>
          <a:r>
            <a:rPr lang="zh-CN" altLang="en-US" sz="2800" dirty="0" smtClean="0">
              <a:latin typeface="宋体" panose="02010600030101010101" pitchFamily="2" charset="-122"/>
            </a:rPr>
            <a:t>，附加消耗量为</a:t>
          </a:r>
          <a:r>
            <a:rPr lang="en-US" altLang="zh-CN" sz="2800" dirty="0" smtClean="0">
              <a:latin typeface="宋体" panose="02010600030101010101" pitchFamily="2" charset="-122"/>
            </a:rPr>
            <a:t>1.3L/100km•t</a:t>
          </a:r>
          <a:r>
            <a:rPr lang="zh-CN" altLang="en-US" sz="2800" dirty="0" smtClean="0">
              <a:latin typeface="宋体" panose="02010600030101010101" pitchFamily="2" charset="-122"/>
            </a:rPr>
            <a:t>。在不考虑道路、气温、海拔及其他因素影响时，求载货汽车运行燃料消耗总量（应耗量）。</a:t>
          </a:r>
          <a:endParaRPr lang="zh-CN" altLang="en-US" sz="2800" dirty="0"/>
        </a:p>
      </dgm:t>
    </dgm:pt>
    <dgm:pt modelId="{C65F928C-1B52-46CA-B4CB-A0C107DAED40}" type="sibTrans" cxnId="{9A51A771-E802-4CB3-A099-75C1EB62C052}">
      <dgm:prSet/>
      <dgm:spPr/>
      <dgm:t>
        <a:bodyPr/>
        <a:lstStyle/>
        <a:p>
          <a:endParaRPr lang="zh-CN" altLang="en-US"/>
        </a:p>
      </dgm:t>
    </dgm:pt>
    <dgm:pt modelId="{9C8E2BDB-D53A-4E77-AB53-C7707EF40814}" type="parTrans" cxnId="{9A51A771-E802-4CB3-A099-75C1EB62C052}">
      <dgm:prSet/>
      <dgm:spPr/>
      <dgm:t>
        <a:bodyPr/>
        <a:lstStyle/>
        <a:p>
          <a:endParaRPr lang="zh-CN" altLang="en-US"/>
        </a:p>
      </dgm:t>
    </dgm:pt>
    <dgm:pt modelId="{7CDB93EA-53F2-4183-8C70-30B60CA7C199}" type="pres">
      <dgm:prSet presAssocID="{9322191D-0D47-4C01-A772-1F88A8556CF2}" presName="Name0" presStyleCnt="0">
        <dgm:presLayoutVars>
          <dgm:dir/>
          <dgm:resizeHandles val="exact"/>
        </dgm:presLayoutVars>
      </dgm:prSet>
      <dgm:spPr/>
      <dgm:t>
        <a:bodyPr/>
        <a:lstStyle/>
        <a:p>
          <a:endParaRPr lang="zh-CN" altLang="en-US"/>
        </a:p>
      </dgm:t>
    </dgm:pt>
    <dgm:pt modelId="{E5F59BA9-2096-44D5-A440-1D4140F9E5B5}" type="pres">
      <dgm:prSet presAssocID="{EF2189EC-DEDA-45A6-BB29-A825E733CCA4}" presName="composite" presStyleCnt="0"/>
      <dgm:spPr/>
    </dgm:pt>
    <dgm:pt modelId="{67105687-55AA-4D9F-ABFF-C3FAE3859766}" type="pres">
      <dgm:prSet presAssocID="{EF2189EC-DEDA-45A6-BB29-A825E733CCA4}" presName="rect1" presStyleLbl="trAlignAcc1" presStyleIdx="0" presStyleCnt="1" custScaleX="97805" custLinFactNeighborX="-935">
        <dgm:presLayoutVars>
          <dgm:bulletEnabled val="1"/>
        </dgm:presLayoutVars>
      </dgm:prSet>
      <dgm:spPr/>
      <dgm:t>
        <a:bodyPr/>
        <a:lstStyle/>
        <a:p>
          <a:endParaRPr lang="zh-CN" altLang="en-US"/>
        </a:p>
      </dgm:t>
    </dgm:pt>
    <dgm:pt modelId="{B0C40356-81AC-4D36-8702-1B3A080E7BAB}" type="pres">
      <dgm:prSet presAssocID="{EF2189EC-DEDA-45A6-BB29-A825E733CCA4}" presName="rect2" presStyleLbl="fgImgPlace1" presStyleIdx="0" presStyleCnt="1" custScaleY="42436" custLinFactNeighborY="-9924"/>
      <dgm:spPr>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Lst>
  <dgm:cxnLst>
    <dgm:cxn modelId="{1B27C6E8-C1DB-406E-BB88-CEDD05C0338E}" type="presOf" srcId="{EF2189EC-DEDA-45A6-BB29-A825E733CCA4}" destId="{67105687-55AA-4D9F-ABFF-C3FAE3859766}" srcOrd="0" destOrd="0" presId="urn:microsoft.com/office/officeart/2008/layout/PictureStrips"/>
    <dgm:cxn modelId="{9A51A771-E802-4CB3-A099-75C1EB62C052}" srcId="{9322191D-0D47-4C01-A772-1F88A8556CF2}" destId="{EF2189EC-DEDA-45A6-BB29-A825E733CCA4}" srcOrd="0" destOrd="0" parTransId="{9C8E2BDB-D53A-4E77-AB53-C7707EF40814}" sibTransId="{C65F928C-1B52-46CA-B4CB-A0C107DAED40}"/>
    <dgm:cxn modelId="{C747C5C1-7977-4638-B3DA-57AFC0482E82}" type="presOf" srcId="{9322191D-0D47-4C01-A772-1F88A8556CF2}" destId="{7CDB93EA-53F2-4183-8C70-30B60CA7C199}" srcOrd="0" destOrd="0" presId="urn:microsoft.com/office/officeart/2008/layout/PictureStrips"/>
    <dgm:cxn modelId="{4339CF9B-6FF0-4C8F-A86A-F154649B54BD}" type="presParOf" srcId="{7CDB93EA-53F2-4183-8C70-30B60CA7C199}" destId="{E5F59BA9-2096-44D5-A440-1D4140F9E5B5}" srcOrd="0" destOrd="0" presId="urn:microsoft.com/office/officeart/2008/layout/PictureStrips"/>
    <dgm:cxn modelId="{CF89FE06-02BE-4BC6-9E74-61D7A323B13C}" type="presParOf" srcId="{E5F59BA9-2096-44D5-A440-1D4140F9E5B5}" destId="{67105687-55AA-4D9F-ABFF-C3FAE3859766}" srcOrd="0" destOrd="0" presId="urn:microsoft.com/office/officeart/2008/layout/PictureStrips"/>
    <dgm:cxn modelId="{183E05FA-7147-43C7-A801-24EACAAF6C13}" type="presParOf" srcId="{E5F59BA9-2096-44D5-A440-1D4140F9E5B5}" destId="{B0C40356-81AC-4D36-8702-1B3A080E7BAB}"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0C934682-FEED-4F10-8A95-0B9CCFD69172}"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zh-CN" altLang="en-US"/>
        </a:p>
      </dgm:t>
    </dgm:pt>
    <dgm:pt modelId="{8EB20EF0-7C24-4E40-AC0E-AE1502E4D298}">
      <dgm:prSet phldrT="[文本]" custT="1"/>
      <dgm:spPr>
        <a:gradFill flip="none" rotWithShape="1">
          <a:gsLst>
            <a:gs pos="1000">
              <a:schemeClr val="accent4">
                <a:lumMod val="25000"/>
                <a:lumOff val="75000"/>
              </a:schemeClr>
            </a:gs>
            <a:gs pos="10000">
              <a:schemeClr val="accent4">
                <a:lumMod val="95000"/>
                <a:lumOff val="5000"/>
              </a:schemeClr>
            </a:gs>
            <a:gs pos="93000">
              <a:schemeClr val="accent4">
                <a:lumMod val="60000"/>
              </a:schemeClr>
            </a:gs>
          </a:gsLst>
          <a:path path="circle">
            <a:fillToRect l="100000" t="100000"/>
          </a:path>
          <a:tileRect r="-100000" b="-100000"/>
        </a:gradFill>
      </dgm:spPr>
      <dgm:t>
        <a:bodyPr/>
        <a:lstStyle/>
        <a:p>
          <a:pPr algn="ctr"/>
          <a:r>
            <a:rPr lang="zh-CN" altLang="en-US" sz="3600" dirty="0" smtClean="0">
              <a:solidFill>
                <a:schemeClr val="accent3"/>
              </a:solidFill>
              <a:latin typeface="宋体" panose="02010600030101010101" pitchFamily="2" charset="-122"/>
            </a:rPr>
            <a:t>空载消耗量与附加消耗量的计算</a:t>
          </a:r>
          <a:endParaRPr lang="zh-CN" altLang="en-US" sz="3600" b="1" dirty="0">
            <a:solidFill>
              <a:schemeClr val="accent3"/>
            </a:solidFill>
            <a:latin typeface="华文中宋" panose="02010600040101010101" pitchFamily="2" charset="-122"/>
            <a:ea typeface="华文中宋" panose="02010600040101010101" pitchFamily="2" charset="-122"/>
          </a:endParaRPr>
        </a:p>
      </dgm:t>
    </dgm:pt>
    <dgm:pt modelId="{A6E2BC1B-B7A2-46A5-9973-0DC0BDE0F22E}" type="parTrans" cxnId="{9D6EC6AF-7256-4DD6-A9D2-B0FB9BA5E36D}">
      <dgm:prSet/>
      <dgm:spPr/>
      <dgm:t>
        <a:bodyPr/>
        <a:lstStyle/>
        <a:p>
          <a:endParaRPr lang="zh-CN" altLang="en-US"/>
        </a:p>
      </dgm:t>
    </dgm:pt>
    <dgm:pt modelId="{2694487D-ABC5-454B-808D-A76AB353C366}" type="sibTrans" cxnId="{9D6EC6AF-7256-4DD6-A9D2-B0FB9BA5E36D}">
      <dgm:prSet/>
      <dgm:spPr/>
      <dgm:t>
        <a:bodyPr/>
        <a:lstStyle/>
        <a:p>
          <a:endParaRPr lang="zh-CN" altLang="en-US"/>
        </a:p>
      </dgm:t>
    </dgm:pt>
    <dgm:pt modelId="{56753C3C-A8A6-4A7C-9F6D-4C036D61B7D4}" type="pres">
      <dgm:prSet presAssocID="{0C934682-FEED-4F10-8A95-0B9CCFD69172}" presName="Name0" presStyleCnt="0">
        <dgm:presLayoutVars>
          <dgm:dir/>
          <dgm:resizeHandles val="exact"/>
        </dgm:presLayoutVars>
      </dgm:prSet>
      <dgm:spPr/>
      <dgm:t>
        <a:bodyPr/>
        <a:lstStyle/>
        <a:p>
          <a:endParaRPr lang="zh-CN" altLang="en-US"/>
        </a:p>
      </dgm:t>
    </dgm:pt>
    <dgm:pt modelId="{69CE8286-B8AF-4EC0-AEA2-B387FAFED983}" type="pres">
      <dgm:prSet presAssocID="{8EB20EF0-7C24-4E40-AC0E-AE1502E4D298}" presName="composite" presStyleCnt="0"/>
      <dgm:spPr/>
      <dgm:t>
        <a:bodyPr/>
        <a:lstStyle/>
        <a:p>
          <a:endParaRPr lang="zh-CN" altLang="en-US"/>
        </a:p>
      </dgm:t>
    </dgm:pt>
    <dgm:pt modelId="{83CDE691-F77F-460D-BE2B-E414CD4F4375}" type="pres">
      <dgm:prSet presAssocID="{8EB20EF0-7C24-4E40-AC0E-AE1502E4D298}" presName="rect1" presStyleLbl="trAlignAcc1" presStyleIdx="0" presStyleCnt="1" custScaleX="177177" custScaleY="76474" custLinFactY="2396" custLinFactNeighborX="-19484" custLinFactNeighborY="100000">
        <dgm:presLayoutVars>
          <dgm:bulletEnabled val="1"/>
        </dgm:presLayoutVars>
      </dgm:prSet>
      <dgm:spPr/>
      <dgm:t>
        <a:bodyPr/>
        <a:lstStyle/>
        <a:p>
          <a:endParaRPr lang="zh-CN" altLang="en-US"/>
        </a:p>
      </dgm:t>
    </dgm:pt>
    <dgm:pt modelId="{F83A7A3D-9BE0-4412-B1E8-D37088BDC1BD}" type="pres">
      <dgm:prSet presAssocID="{8EB20EF0-7C24-4E40-AC0E-AE1502E4D298}" presName="rect2" presStyleLbl="fgImgPlace1" presStyleIdx="0" presStyleCnt="1" custScaleX="83348" custScaleY="57817" custLinFactX="-21362" custLinFactNeighborX="-100000" custLinFactNeighborY="7157"/>
      <dgm:spPr>
        <a:ln>
          <a:solidFill>
            <a:schemeClr val="bg2">
              <a:lumMod val="75000"/>
              <a:lumOff val="25000"/>
            </a:schemeClr>
          </a:solidFill>
        </a:ln>
      </dgm:spPr>
      <dgm:t>
        <a:bodyPr/>
        <a:lstStyle/>
        <a:p>
          <a:endParaRPr lang="zh-CN" altLang="en-US"/>
        </a:p>
      </dgm:t>
    </dgm:pt>
  </dgm:ptLst>
  <dgm:cxnLst>
    <dgm:cxn modelId="{9D6EC6AF-7256-4DD6-A9D2-B0FB9BA5E36D}" srcId="{0C934682-FEED-4F10-8A95-0B9CCFD69172}" destId="{8EB20EF0-7C24-4E40-AC0E-AE1502E4D298}" srcOrd="0" destOrd="0" parTransId="{A6E2BC1B-B7A2-46A5-9973-0DC0BDE0F22E}" sibTransId="{2694487D-ABC5-454B-808D-A76AB353C366}"/>
    <dgm:cxn modelId="{452BF146-3407-47B0-A076-4046DC8D9A44}" type="presOf" srcId="{8EB20EF0-7C24-4E40-AC0E-AE1502E4D298}" destId="{83CDE691-F77F-460D-BE2B-E414CD4F4375}" srcOrd="0" destOrd="0" presId="urn:microsoft.com/office/officeart/2008/layout/PictureStrips"/>
    <dgm:cxn modelId="{635022E3-FE26-4C72-8175-B8D1FD4D6F05}" type="presOf" srcId="{0C934682-FEED-4F10-8A95-0B9CCFD69172}" destId="{56753C3C-A8A6-4A7C-9F6D-4C036D61B7D4}" srcOrd="0" destOrd="0" presId="urn:microsoft.com/office/officeart/2008/layout/PictureStrips"/>
    <dgm:cxn modelId="{BAB29029-8FBF-4378-9BB3-72A500342B63}" type="presParOf" srcId="{56753C3C-A8A6-4A7C-9F6D-4C036D61B7D4}" destId="{69CE8286-B8AF-4EC0-AEA2-B387FAFED983}" srcOrd="0" destOrd="0" presId="urn:microsoft.com/office/officeart/2008/layout/PictureStrips"/>
    <dgm:cxn modelId="{FF309AFE-93B4-489F-88BB-8E70F030C553}" type="presParOf" srcId="{69CE8286-B8AF-4EC0-AEA2-B387FAFED983}" destId="{83CDE691-F77F-460D-BE2B-E414CD4F4375}" srcOrd="0" destOrd="0" presId="urn:microsoft.com/office/officeart/2008/layout/PictureStrips"/>
    <dgm:cxn modelId="{8938DAB1-EF58-4E56-ABDF-503FC05D4EB2}" type="presParOf" srcId="{69CE8286-B8AF-4EC0-AEA2-B387FAFED983}" destId="{F83A7A3D-9BE0-4412-B1E8-D37088BDC1BD}"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934682-FEED-4F10-8A95-0B9CCFD69172}"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zh-CN" altLang="en-US"/>
        </a:p>
      </dgm:t>
    </dgm:pt>
    <dgm:pt modelId="{8EB20EF0-7C24-4E40-AC0E-AE1502E4D298}">
      <dgm:prSet phldrT="[文本]" custT="1"/>
      <dgm:spPr>
        <a:gradFill flip="none" rotWithShape="1">
          <a:gsLst>
            <a:gs pos="1000">
              <a:schemeClr val="accent4">
                <a:lumMod val="25000"/>
                <a:lumOff val="75000"/>
              </a:schemeClr>
            </a:gs>
            <a:gs pos="10000">
              <a:schemeClr val="accent4">
                <a:lumMod val="95000"/>
                <a:lumOff val="5000"/>
              </a:schemeClr>
            </a:gs>
            <a:gs pos="93000">
              <a:schemeClr val="accent4">
                <a:lumMod val="60000"/>
              </a:schemeClr>
            </a:gs>
          </a:gsLst>
          <a:path path="circle">
            <a:fillToRect l="100000" t="100000"/>
          </a:path>
          <a:tileRect r="-100000" b="-100000"/>
        </a:gradFill>
      </dgm:spPr>
      <dgm:t>
        <a:bodyPr/>
        <a:lstStyle/>
        <a:p>
          <a:pPr algn="just"/>
          <a:r>
            <a:rPr lang="zh-CN" altLang="en-US" sz="4800" dirty="0" smtClean="0">
              <a:solidFill>
                <a:schemeClr val="bg1"/>
              </a:solidFill>
              <a:latin typeface="华文中宋" panose="02010600040101010101" pitchFamily="2" charset="-122"/>
              <a:ea typeface="华文中宋" panose="02010600040101010101" pitchFamily="2" charset="-122"/>
            </a:rPr>
            <a:t>      </a:t>
          </a:r>
          <a:r>
            <a:rPr lang="zh-CN" altLang="en-US" sz="3600" dirty="0" smtClean="0">
              <a:solidFill>
                <a:schemeClr val="bg1"/>
              </a:solidFill>
              <a:latin typeface="华文中宋" panose="02010600040101010101" pitchFamily="2" charset="-122"/>
              <a:ea typeface="华文中宋" panose="02010600040101010101" pitchFamily="2" charset="-122"/>
            </a:rPr>
            <a:t>第七节  汽车货运成本分析</a:t>
          </a:r>
          <a:endParaRPr lang="zh-CN" altLang="en-US" sz="3600" dirty="0">
            <a:solidFill>
              <a:schemeClr val="bg1"/>
            </a:solidFill>
            <a:latin typeface="华文中宋" panose="02010600040101010101" pitchFamily="2" charset="-122"/>
            <a:ea typeface="华文中宋" panose="02010600040101010101" pitchFamily="2" charset="-122"/>
          </a:endParaRPr>
        </a:p>
      </dgm:t>
    </dgm:pt>
    <dgm:pt modelId="{A6E2BC1B-B7A2-46A5-9973-0DC0BDE0F22E}" type="parTrans" cxnId="{9D6EC6AF-7256-4DD6-A9D2-B0FB9BA5E36D}">
      <dgm:prSet/>
      <dgm:spPr/>
      <dgm:t>
        <a:bodyPr/>
        <a:lstStyle/>
        <a:p>
          <a:endParaRPr lang="zh-CN" altLang="en-US"/>
        </a:p>
      </dgm:t>
    </dgm:pt>
    <dgm:pt modelId="{2694487D-ABC5-454B-808D-A76AB353C366}" type="sibTrans" cxnId="{9D6EC6AF-7256-4DD6-A9D2-B0FB9BA5E36D}">
      <dgm:prSet/>
      <dgm:spPr/>
      <dgm:t>
        <a:bodyPr/>
        <a:lstStyle/>
        <a:p>
          <a:endParaRPr lang="zh-CN" altLang="en-US"/>
        </a:p>
      </dgm:t>
    </dgm:pt>
    <dgm:pt modelId="{56753C3C-A8A6-4A7C-9F6D-4C036D61B7D4}" type="pres">
      <dgm:prSet presAssocID="{0C934682-FEED-4F10-8A95-0B9CCFD69172}" presName="Name0" presStyleCnt="0">
        <dgm:presLayoutVars>
          <dgm:dir/>
          <dgm:resizeHandles val="exact"/>
        </dgm:presLayoutVars>
      </dgm:prSet>
      <dgm:spPr/>
      <dgm:t>
        <a:bodyPr/>
        <a:lstStyle/>
        <a:p>
          <a:endParaRPr lang="zh-CN" altLang="en-US"/>
        </a:p>
      </dgm:t>
    </dgm:pt>
    <dgm:pt modelId="{69CE8286-B8AF-4EC0-AEA2-B387FAFED983}" type="pres">
      <dgm:prSet presAssocID="{8EB20EF0-7C24-4E40-AC0E-AE1502E4D298}" presName="composite" presStyleCnt="0"/>
      <dgm:spPr/>
    </dgm:pt>
    <dgm:pt modelId="{83CDE691-F77F-460D-BE2B-E414CD4F4375}" type="pres">
      <dgm:prSet presAssocID="{8EB20EF0-7C24-4E40-AC0E-AE1502E4D298}" presName="rect1" presStyleLbl="trAlignAcc1" presStyleIdx="0" presStyleCnt="1" custScaleX="145632" custScaleY="60037">
        <dgm:presLayoutVars>
          <dgm:bulletEnabled val="1"/>
        </dgm:presLayoutVars>
      </dgm:prSet>
      <dgm:spPr/>
      <dgm:t>
        <a:bodyPr/>
        <a:lstStyle/>
        <a:p>
          <a:endParaRPr lang="zh-CN" altLang="en-US"/>
        </a:p>
      </dgm:t>
    </dgm:pt>
    <dgm:pt modelId="{F83A7A3D-9BE0-4412-B1E8-D37088BDC1BD}" type="pres">
      <dgm:prSet presAssocID="{8EB20EF0-7C24-4E40-AC0E-AE1502E4D298}" presName="rect2" presStyleLbl="fgImgPlace1" presStyleIdx="0" presStyleCnt="1" custScaleX="93427" custScaleY="60688" custLinFactNeighborX="-57198" custLinFactNeighborY="-10082"/>
      <dgm:spPr>
        <a:blipFill rotWithShape="1">
          <a:blip xmlns:r="http://schemas.openxmlformats.org/officeDocument/2006/relationships" r:embed="rId1"/>
          <a:stretch>
            <a:fillRect/>
          </a:stretch>
        </a:blipFill>
        <a:ln>
          <a:noFill/>
        </a:ln>
        <a:effectLst>
          <a:innerShdw blurRad="114300">
            <a:prstClr val="black"/>
          </a:innerShdw>
        </a:effectLst>
      </dgm:spPr>
      <dgm:t>
        <a:bodyPr/>
        <a:lstStyle/>
        <a:p>
          <a:endParaRPr lang="zh-CN" altLang="en-US"/>
        </a:p>
      </dgm:t>
    </dgm:pt>
  </dgm:ptLst>
  <dgm:cxnLst>
    <dgm:cxn modelId="{9D6EC6AF-7256-4DD6-A9D2-B0FB9BA5E36D}" srcId="{0C934682-FEED-4F10-8A95-0B9CCFD69172}" destId="{8EB20EF0-7C24-4E40-AC0E-AE1502E4D298}" srcOrd="0" destOrd="0" parTransId="{A6E2BC1B-B7A2-46A5-9973-0DC0BDE0F22E}" sibTransId="{2694487D-ABC5-454B-808D-A76AB353C366}"/>
    <dgm:cxn modelId="{73D1178C-823A-471D-AE99-F46F5DE13019}" type="presOf" srcId="{0C934682-FEED-4F10-8A95-0B9CCFD69172}" destId="{56753C3C-A8A6-4A7C-9F6D-4C036D61B7D4}" srcOrd="0" destOrd="0" presId="urn:microsoft.com/office/officeart/2008/layout/PictureStrips"/>
    <dgm:cxn modelId="{FE10E4AB-2F61-49EF-9E37-75DCEDBB4811}" type="presOf" srcId="{8EB20EF0-7C24-4E40-AC0E-AE1502E4D298}" destId="{83CDE691-F77F-460D-BE2B-E414CD4F4375}" srcOrd="0" destOrd="0" presId="urn:microsoft.com/office/officeart/2008/layout/PictureStrips"/>
    <dgm:cxn modelId="{12734FA3-D305-4E8A-B738-CDEF08CFE378}" type="presParOf" srcId="{56753C3C-A8A6-4A7C-9F6D-4C036D61B7D4}" destId="{69CE8286-B8AF-4EC0-AEA2-B387FAFED983}" srcOrd="0" destOrd="0" presId="urn:microsoft.com/office/officeart/2008/layout/PictureStrips"/>
    <dgm:cxn modelId="{BF0C78D7-1134-4235-9C9B-8F45EF5DD3E5}" type="presParOf" srcId="{69CE8286-B8AF-4EC0-AEA2-B387FAFED983}" destId="{83CDE691-F77F-460D-BE2B-E414CD4F4375}" srcOrd="0" destOrd="0" presId="urn:microsoft.com/office/officeart/2008/layout/PictureStrips"/>
    <dgm:cxn modelId="{F0D8653C-32F3-406F-BC92-EC2B44D77EDD}" type="presParOf" srcId="{69CE8286-B8AF-4EC0-AEA2-B387FAFED983}" destId="{F83A7A3D-9BE0-4412-B1E8-D37088BDC1BD}" srcOrd="1" destOrd="0" presId="urn:microsoft.com/office/officeart/2008/layout/PictureStrips"/>
  </dgm:cxnLst>
  <dgm:bg>
    <a:effectLst>
      <a:innerShdw blurRad="63500" dist="127000" dir="13500000">
        <a:prstClr val="black">
          <a:alpha val="50000"/>
        </a:prstClr>
      </a:innerShdw>
    </a:effectLst>
  </dgm:bg>
  <dgm:whole>
    <a:effectLst/>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9322191D-0D47-4C01-A772-1F88A8556CF2}"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zh-CN" altLang="en-US"/>
        </a:p>
      </dgm:t>
    </dgm:pt>
    <dgm:pt modelId="{EF2189EC-DEDA-45A6-BB29-A825E733CCA4}">
      <dgm:prSet phldrT="[文本]" custT="1"/>
      <dgm:spPr>
        <a:noFill/>
        <a:ln>
          <a:noFill/>
        </a:ln>
        <a:effectLst>
          <a:softEdge rad="25400"/>
        </a:effectLst>
        <a:scene3d>
          <a:camera prst="orthographicFront"/>
          <a:lightRig rig="threePt" dir="t"/>
        </a:scene3d>
        <a:sp3d>
          <a:bevelB/>
        </a:sp3d>
      </dgm:spPr>
      <dgm:t>
        <a:bodyPr/>
        <a:lstStyle/>
        <a:p>
          <a:r>
            <a:rPr lang="zh-CN" sz="3200" dirty="0" smtClean="0"/>
            <a:t>续上例，该次运行模式为城间公路运行模式，非等速行驶及技术状况（据车辆已行驶里程）修正系数为</a:t>
          </a:r>
          <a:r>
            <a:rPr lang="en-US" sz="3200" dirty="0" smtClean="0"/>
            <a:t>1.1</a:t>
          </a:r>
          <a:r>
            <a:rPr lang="zh-CN" sz="3200" dirty="0" smtClean="0"/>
            <a:t>，根据已知条件及以上两表中相应数据，分别计算该运行模式下的空载消耗量</a:t>
          </a:r>
          <a:r>
            <a:rPr lang="en-US" sz="3200" dirty="0" err="1" smtClean="0"/>
            <a:t>Q</a:t>
          </a:r>
          <a:r>
            <a:rPr lang="en-US" sz="3200" baseline="-25000" dirty="0" err="1" smtClean="0"/>
            <a:t>k</a:t>
          </a:r>
          <a:r>
            <a:rPr lang="zh-CN" sz="3200" dirty="0" smtClean="0"/>
            <a:t>与满载消耗量</a:t>
          </a:r>
          <a:r>
            <a:rPr lang="en-US" sz="3200" dirty="0" err="1" smtClean="0"/>
            <a:t>Q</a:t>
          </a:r>
          <a:r>
            <a:rPr lang="en-US" sz="3200" baseline="-25000" dirty="0" err="1" smtClean="0"/>
            <a:t>m</a:t>
          </a:r>
          <a:endParaRPr lang="zh-CN" altLang="en-US" sz="3200" dirty="0"/>
        </a:p>
      </dgm:t>
    </dgm:pt>
    <dgm:pt modelId="{9C8E2BDB-D53A-4E77-AB53-C7707EF40814}" type="parTrans" cxnId="{9A51A771-E802-4CB3-A099-75C1EB62C052}">
      <dgm:prSet/>
      <dgm:spPr/>
      <dgm:t>
        <a:bodyPr/>
        <a:lstStyle/>
        <a:p>
          <a:endParaRPr lang="zh-CN" altLang="en-US"/>
        </a:p>
      </dgm:t>
    </dgm:pt>
    <dgm:pt modelId="{C65F928C-1B52-46CA-B4CB-A0C107DAED40}" type="sibTrans" cxnId="{9A51A771-E802-4CB3-A099-75C1EB62C052}">
      <dgm:prSet/>
      <dgm:spPr/>
      <dgm:t>
        <a:bodyPr/>
        <a:lstStyle/>
        <a:p>
          <a:endParaRPr lang="zh-CN" altLang="en-US"/>
        </a:p>
      </dgm:t>
    </dgm:pt>
    <dgm:pt modelId="{7CDB93EA-53F2-4183-8C70-30B60CA7C199}" type="pres">
      <dgm:prSet presAssocID="{9322191D-0D47-4C01-A772-1F88A8556CF2}" presName="Name0" presStyleCnt="0">
        <dgm:presLayoutVars>
          <dgm:dir/>
          <dgm:resizeHandles val="exact"/>
        </dgm:presLayoutVars>
      </dgm:prSet>
      <dgm:spPr/>
      <dgm:t>
        <a:bodyPr/>
        <a:lstStyle/>
        <a:p>
          <a:endParaRPr lang="zh-CN" altLang="en-US"/>
        </a:p>
      </dgm:t>
    </dgm:pt>
    <dgm:pt modelId="{E5F59BA9-2096-44D5-A440-1D4140F9E5B5}" type="pres">
      <dgm:prSet presAssocID="{EF2189EC-DEDA-45A6-BB29-A825E733CCA4}" presName="composite" presStyleCnt="0"/>
      <dgm:spPr/>
    </dgm:pt>
    <dgm:pt modelId="{67105687-55AA-4D9F-ABFF-C3FAE3859766}" type="pres">
      <dgm:prSet presAssocID="{EF2189EC-DEDA-45A6-BB29-A825E733CCA4}" presName="rect1" presStyleLbl="trAlignAcc1" presStyleIdx="0" presStyleCnt="1">
        <dgm:presLayoutVars>
          <dgm:bulletEnabled val="1"/>
        </dgm:presLayoutVars>
      </dgm:prSet>
      <dgm:spPr/>
      <dgm:t>
        <a:bodyPr/>
        <a:lstStyle/>
        <a:p>
          <a:endParaRPr lang="zh-CN" altLang="en-US"/>
        </a:p>
      </dgm:t>
    </dgm:pt>
    <dgm:pt modelId="{B0C40356-81AC-4D36-8702-1B3A080E7BAB}" type="pres">
      <dgm:prSet presAssocID="{EF2189EC-DEDA-45A6-BB29-A825E733CCA4}" presName="rect2" presStyleLbl="fgImgPlace1" presStyleIdx="0" presStyleCnt="1" custScaleY="42436" custLinFactNeighborY="-9924"/>
      <dgm:spPr>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Lst>
  <dgm:cxnLst>
    <dgm:cxn modelId="{2CB22399-99FC-4EA0-80AC-02DC306AB18B}" type="presOf" srcId="{EF2189EC-DEDA-45A6-BB29-A825E733CCA4}" destId="{67105687-55AA-4D9F-ABFF-C3FAE3859766}" srcOrd="0" destOrd="0" presId="urn:microsoft.com/office/officeart/2008/layout/PictureStrips"/>
    <dgm:cxn modelId="{9A51A771-E802-4CB3-A099-75C1EB62C052}" srcId="{9322191D-0D47-4C01-A772-1F88A8556CF2}" destId="{EF2189EC-DEDA-45A6-BB29-A825E733CCA4}" srcOrd="0" destOrd="0" parTransId="{9C8E2BDB-D53A-4E77-AB53-C7707EF40814}" sibTransId="{C65F928C-1B52-46CA-B4CB-A0C107DAED40}"/>
    <dgm:cxn modelId="{64E96AF0-4B98-40AD-A03C-F3D428BD876E}" type="presOf" srcId="{9322191D-0D47-4C01-A772-1F88A8556CF2}" destId="{7CDB93EA-53F2-4183-8C70-30B60CA7C199}" srcOrd="0" destOrd="0" presId="urn:microsoft.com/office/officeart/2008/layout/PictureStrips"/>
    <dgm:cxn modelId="{F7675AB1-1503-4821-B69C-FB75D3B06200}" type="presParOf" srcId="{7CDB93EA-53F2-4183-8C70-30B60CA7C199}" destId="{E5F59BA9-2096-44D5-A440-1D4140F9E5B5}" srcOrd="0" destOrd="0" presId="urn:microsoft.com/office/officeart/2008/layout/PictureStrips"/>
    <dgm:cxn modelId="{482A6412-DED0-4DF3-B8C2-43E6CB808A4F}" type="presParOf" srcId="{E5F59BA9-2096-44D5-A440-1D4140F9E5B5}" destId="{67105687-55AA-4D9F-ABFF-C3FAE3859766}" srcOrd="0" destOrd="0" presId="urn:microsoft.com/office/officeart/2008/layout/PictureStrips"/>
    <dgm:cxn modelId="{CA71BE42-D98F-4D0D-ACFB-66B57160E4E5}" type="presParOf" srcId="{E5F59BA9-2096-44D5-A440-1D4140F9E5B5}" destId="{B0C40356-81AC-4D36-8702-1B3A080E7BAB}"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9322191D-0D47-4C01-A772-1F88A8556CF2}"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zh-CN" altLang="en-US"/>
        </a:p>
      </dgm:t>
    </dgm:pt>
    <dgm:pt modelId="{EF2189EC-DEDA-45A6-BB29-A825E733CCA4}">
      <dgm:prSet phldrT="[文本]" custT="1"/>
      <dgm:spPr>
        <a:noFill/>
        <a:ln>
          <a:noFill/>
        </a:ln>
        <a:effectLst>
          <a:softEdge rad="25400"/>
        </a:effectLst>
        <a:scene3d>
          <a:camera prst="orthographicFront"/>
          <a:lightRig rig="threePt" dir="t"/>
        </a:scene3d>
        <a:sp3d>
          <a:bevelB/>
        </a:sp3d>
      </dgm:spPr>
      <dgm:t>
        <a:bodyPr/>
        <a:lstStyle/>
        <a:p>
          <a:r>
            <a:rPr lang="zh-CN" sz="3200" dirty="0" smtClean="0"/>
            <a:t>续上例，计算附加消耗量。</a:t>
          </a:r>
          <a:endParaRPr lang="zh-CN" altLang="en-US" sz="3200" dirty="0"/>
        </a:p>
      </dgm:t>
    </dgm:pt>
    <dgm:pt modelId="{9C8E2BDB-D53A-4E77-AB53-C7707EF40814}" type="parTrans" cxnId="{9A51A771-E802-4CB3-A099-75C1EB62C052}">
      <dgm:prSet/>
      <dgm:spPr/>
      <dgm:t>
        <a:bodyPr/>
        <a:lstStyle/>
        <a:p>
          <a:endParaRPr lang="zh-CN" altLang="en-US"/>
        </a:p>
      </dgm:t>
    </dgm:pt>
    <dgm:pt modelId="{C65F928C-1B52-46CA-B4CB-A0C107DAED40}" type="sibTrans" cxnId="{9A51A771-E802-4CB3-A099-75C1EB62C052}">
      <dgm:prSet/>
      <dgm:spPr/>
      <dgm:t>
        <a:bodyPr/>
        <a:lstStyle/>
        <a:p>
          <a:endParaRPr lang="zh-CN" altLang="en-US"/>
        </a:p>
      </dgm:t>
    </dgm:pt>
    <dgm:pt modelId="{7CDB93EA-53F2-4183-8C70-30B60CA7C199}" type="pres">
      <dgm:prSet presAssocID="{9322191D-0D47-4C01-A772-1F88A8556CF2}" presName="Name0" presStyleCnt="0">
        <dgm:presLayoutVars>
          <dgm:dir/>
          <dgm:resizeHandles val="exact"/>
        </dgm:presLayoutVars>
      </dgm:prSet>
      <dgm:spPr/>
      <dgm:t>
        <a:bodyPr/>
        <a:lstStyle/>
        <a:p>
          <a:endParaRPr lang="zh-CN" altLang="en-US"/>
        </a:p>
      </dgm:t>
    </dgm:pt>
    <dgm:pt modelId="{E5F59BA9-2096-44D5-A440-1D4140F9E5B5}" type="pres">
      <dgm:prSet presAssocID="{EF2189EC-DEDA-45A6-BB29-A825E733CCA4}" presName="composite" presStyleCnt="0"/>
      <dgm:spPr/>
    </dgm:pt>
    <dgm:pt modelId="{67105687-55AA-4D9F-ABFF-C3FAE3859766}" type="pres">
      <dgm:prSet presAssocID="{EF2189EC-DEDA-45A6-BB29-A825E733CCA4}" presName="rect1" presStyleLbl="trAlignAcc1" presStyleIdx="0" presStyleCnt="1">
        <dgm:presLayoutVars>
          <dgm:bulletEnabled val="1"/>
        </dgm:presLayoutVars>
      </dgm:prSet>
      <dgm:spPr/>
      <dgm:t>
        <a:bodyPr/>
        <a:lstStyle/>
        <a:p>
          <a:endParaRPr lang="zh-CN" altLang="en-US"/>
        </a:p>
      </dgm:t>
    </dgm:pt>
    <dgm:pt modelId="{B0C40356-81AC-4D36-8702-1B3A080E7BAB}" type="pres">
      <dgm:prSet presAssocID="{EF2189EC-DEDA-45A6-BB29-A825E733CCA4}" presName="rect2" presStyleLbl="fgImgPlace1" presStyleIdx="0" presStyleCnt="1" custScaleY="42436" custLinFactNeighborY="-9924"/>
      <dgm:spPr>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Lst>
  <dgm:cxnLst>
    <dgm:cxn modelId="{85FA380B-6C1E-42AB-8A4E-8332C3B37315}" type="presOf" srcId="{9322191D-0D47-4C01-A772-1F88A8556CF2}" destId="{7CDB93EA-53F2-4183-8C70-30B60CA7C199}" srcOrd="0" destOrd="0" presId="urn:microsoft.com/office/officeart/2008/layout/PictureStrips"/>
    <dgm:cxn modelId="{6126EA75-DF69-490B-B9B3-FD1724D36477}" type="presOf" srcId="{EF2189EC-DEDA-45A6-BB29-A825E733CCA4}" destId="{67105687-55AA-4D9F-ABFF-C3FAE3859766}" srcOrd="0" destOrd="0" presId="urn:microsoft.com/office/officeart/2008/layout/PictureStrips"/>
    <dgm:cxn modelId="{9A51A771-E802-4CB3-A099-75C1EB62C052}" srcId="{9322191D-0D47-4C01-A772-1F88A8556CF2}" destId="{EF2189EC-DEDA-45A6-BB29-A825E733CCA4}" srcOrd="0" destOrd="0" parTransId="{9C8E2BDB-D53A-4E77-AB53-C7707EF40814}" sibTransId="{C65F928C-1B52-46CA-B4CB-A0C107DAED40}"/>
    <dgm:cxn modelId="{AAE829A6-6988-42BC-A0BC-F06AF2F8B0FA}" type="presParOf" srcId="{7CDB93EA-53F2-4183-8C70-30B60CA7C199}" destId="{E5F59BA9-2096-44D5-A440-1D4140F9E5B5}" srcOrd="0" destOrd="0" presId="urn:microsoft.com/office/officeart/2008/layout/PictureStrips"/>
    <dgm:cxn modelId="{85629AD1-0C5A-40F6-8DC5-E9BFE9AC2196}" type="presParOf" srcId="{E5F59BA9-2096-44D5-A440-1D4140F9E5B5}" destId="{67105687-55AA-4D9F-ABFF-C3FAE3859766}" srcOrd="0" destOrd="0" presId="urn:microsoft.com/office/officeart/2008/layout/PictureStrips"/>
    <dgm:cxn modelId="{1C685DF1-C826-42BF-88EE-FB2CC0EC6FB4}" type="presParOf" srcId="{E5F59BA9-2096-44D5-A440-1D4140F9E5B5}" destId="{B0C40356-81AC-4D36-8702-1B3A080E7BAB}"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0C934682-FEED-4F10-8A95-0B9CCFD69172}"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zh-CN" altLang="en-US"/>
        </a:p>
      </dgm:t>
    </dgm:pt>
    <dgm:pt modelId="{8EB20EF0-7C24-4E40-AC0E-AE1502E4D298}">
      <dgm:prSet phldrT="[文本]" custT="1"/>
      <dgm:spPr>
        <a:gradFill flip="none" rotWithShape="1">
          <a:gsLst>
            <a:gs pos="1000">
              <a:schemeClr val="accent4">
                <a:lumMod val="25000"/>
                <a:lumOff val="75000"/>
              </a:schemeClr>
            </a:gs>
            <a:gs pos="10000">
              <a:schemeClr val="accent4">
                <a:lumMod val="95000"/>
                <a:lumOff val="5000"/>
              </a:schemeClr>
            </a:gs>
            <a:gs pos="93000">
              <a:schemeClr val="accent4">
                <a:lumMod val="60000"/>
              </a:schemeClr>
            </a:gs>
          </a:gsLst>
          <a:path path="circle">
            <a:fillToRect l="100000" t="100000"/>
          </a:path>
          <a:tileRect r="-100000" b="-100000"/>
        </a:gradFill>
      </dgm:spPr>
      <dgm:t>
        <a:bodyPr/>
        <a:lstStyle/>
        <a:p>
          <a:pPr algn="ctr"/>
          <a:r>
            <a:rPr lang="zh-CN" altLang="en-US" sz="3600" dirty="0" smtClean="0">
              <a:solidFill>
                <a:schemeClr val="accent3"/>
              </a:solidFill>
              <a:latin typeface="宋体" panose="02010600030101010101" pitchFamily="2" charset="-122"/>
            </a:rPr>
            <a:t>其他因素对应耗量计算的影响</a:t>
          </a:r>
          <a:endParaRPr lang="zh-CN" altLang="en-US" sz="3600" b="1" dirty="0">
            <a:solidFill>
              <a:schemeClr val="accent3"/>
            </a:solidFill>
            <a:latin typeface="华文中宋" panose="02010600040101010101" pitchFamily="2" charset="-122"/>
            <a:ea typeface="华文中宋" panose="02010600040101010101" pitchFamily="2" charset="-122"/>
          </a:endParaRPr>
        </a:p>
      </dgm:t>
    </dgm:pt>
    <dgm:pt modelId="{A6E2BC1B-B7A2-46A5-9973-0DC0BDE0F22E}" type="parTrans" cxnId="{9D6EC6AF-7256-4DD6-A9D2-B0FB9BA5E36D}">
      <dgm:prSet/>
      <dgm:spPr/>
      <dgm:t>
        <a:bodyPr/>
        <a:lstStyle/>
        <a:p>
          <a:endParaRPr lang="zh-CN" altLang="en-US"/>
        </a:p>
      </dgm:t>
    </dgm:pt>
    <dgm:pt modelId="{2694487D-ABC5-454B-808D-A76AB353C366}" type="sibTrans" cxnId="{9D6EC6AF-7256-4DD6-A9D2-B0FB9BA5E36D}">
      <dgm:prSet/>
      <dgm:spPr/>
      <dgm:t>
        <a:bodyPr/>
        <a:lstStyle/>
        <a:p>
          <a:endParaRPr lang="zh-CN" altLang="en-US"/>
        </a:p>
      </dgm:t>
    </dgm:pt>
    <dgm:pt modelId="{56753C3C-A8A6-4A7C-9F6D-4C036D61B7D4}" type="pres">
      <dgm:prSet presAssocID="{0C934682-FEED-4F10-8A95-0B9CCFD69172}" presName="Name0" presStyleCnt="0">
        <dgm:presLayoutVars>
          <dgm:dir/>
          <dgm:resizeHandles val="exact"/>
        </dgm:presLayoutVars>
      </dgm:prSet>
      <dgm:spPr/>
      <dgm:t>
        <a:bodyPr/>
        <a:lstStyle/>
        <a:p>
          <a:endParaRPr lang="zh-CN" altLang="en-US"/>
        </a:p>
      </dgm:t>
    </dgm:pt>
    <dgm:pt modelId="{69CE8286-B8AF-4EC0-AEA2-B387FAFED983}" type="pres">
      <dgm:prSet presAssocID="{8EB20EF0-7C24-4E40-AC0E-AE1502E4D298}" presName="composite" presStyleCnt="0"/>
      <dgm:spPr/>
      <dgm:t>
        <a:bodyPr/>
        <a:lstStyle/>
        <a:p>
          <a:endParaRPr lang="zh-CN" altLang="en-US"/>
        </a:p>
      </dgm:t>
    </dgm:pt>
    <dgm:pt modelId="{83CDE691-F77F-460D-BE2B-E414CD4F4375}" type="pres">
      <dgm:prSet presAssocID="{8EB20EF0-7C24-4E40-AC0E-AE1502E4D298}" presName="rect1" presStyleLbl="trAlignAcc1" presStyleIdx="0" presStyleCnt="1" custScaleX="177177" custScaleY="76474" custLinFactY="2396" custLinFactNeighborX="-19484" custLinFactNeighborY="100000">
        <dgm:presLayoutVars>
          <dgm:bulletEnabled val="1"/>
        </dgm:presLayoutVars>
      </dgm:prSet>
      <dgm:spPr/>
      <dgm:t>
        <a:bodyPr/>
        <a:lstStyle/>
        <a:p>
          <a:endParaRPr lang="zh-CN" altLang="en-US"/>
        </a:p>
      </dgm:t>
    </dgm:pt>
    <dgm:pt modelId="{F83A7A3D-9BE0-4412-B1E8-D37088BDC1BD}" type="pres">
      <dgm:prSet presAssocID="{8EB20EF0-7C24-4E40-AC0E-AE1502E4D298}" presName="rect2" presStyleLbl="fgImgPlace1" presStyleIdx="0" presStyleCnt="1" custScaleX="83348" custScaleY="57817" custLinFactX="-21362" custLinFactNeighborX="-100000" custLinFactNeighborY="7157"/>
      <dgm:spPr>
        <a:ln>
          <a:solidFill>
            <a:schemeClr val="bg2">
              <a:lumMod val="75000"/>
              <a:lumOff val="25000"/>
            </a:schemeClr>
          </a:solidFill>
        </a:ln>
      </dgm:spPr>
      <dgm:t>
        <a:bodyPr/>
        <a:lstStyle/>
        <a:p>
          <a:endParaRPr lang="zh-CN" altLang="en-US"/>
        </a:p>
      </dgm:t>
    </dgm:pt>
  </dgm:ptLst>
  <dgm:cxnLst>
    <dgm:cxn modelId="{9D6EC6AF-7256-4DD6-A9D2-B0FB9BA5E36D}" srcId="{0C934682-FEED-4F10-8A95-0B9CCFD69172}" destId="{8EB20EF0-7C24-4E40-AC0E-AE1502E4D298}" srcOrd="0" destOrd="0" parTransId="{A6E2BC1B-B7A2-46A5-9973-0DC0BDE0F22E}" sibTransId="{2694487D-ABC5-454B-808D-A76AB353C366}"/>
    <dgm:cxn modelId="{960D8A73-B36B-4DA3-9AF2-DD0CE5F6E6B3}" type="presOf" srcId="{8EB20EF0-7C24-4E40-AC0E-AE1502E4D298}" destId="{83CDE691-F77F-460D-BE2B-E414CD4F4375}" srcOrd="0" destOrd="0" presId="urn:microsoft.com/office/officeart/2008/layout/PictureStrips"/>
    <dgm:cxn modelId="{9F3101C0-F072-4DF9-8499-B74BE65FB967}" type="presOf" srcId="{0C934682-FEED-4F10-8A95-0B9CCFD69172}" destId="{56753C3C-A8A6-4A7C-9F6D-4C036D61B7D4}" srcOrd="0" destOrd="0" presId="urn:microsoft.com/office/officeart/2008/layout/PictureStrips"/>
    <dgm:cxn modelId="{238D7758-E057-4AF5-AA21-E76327C9542A}" type="presParOf" srcId="{56753C3C-A8A6-4A7C-9F6D-4C036D61B7D4}" destId="{69CE8286-B8AF-4EC0-AEA2-B387FAFED983}" srcOrd="0" destOrd="0" presId="urn:microsoft.com/office/officeart/2008/layout/PictureStrips"/>
    <dgm:cxn modelId="{01C6174A-9C16-44BB-9167-7E4F9ABE7257}" type="presParOf" srcId="{69CE8286-B8AF-4EC0-AEA2-B387FAFED983}" destId="{83CDE691-F77F-460D-BE2B-E414CD4F4375}" srcOrd="0" destOrd="0" presId="urn:microsoft.com/office/officeart/2008/layout/PictureStrips"/>
    <dgm:cxn modelId="{2EB913CA-AAD3-4482-963B-9111FF437699}" type="presParOf" srcId="{69CE8286-B8AF-4EC0-AEA2-B387FAFED983}" destId="{F83A7A3D-9BE0-4412-B1E8-D37088BDC1BD}"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0C934682-FEED-4F10-8A95-0B9CCFD69172}"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zh-CN" altLang="en-US"/>
        </a:p>
      </dgm:t>
    </dgm:pt>
    <dgm:pt modelId="{8EB20EF0-7C24-4E40-AC0E-AE1502E4D298}">
      <dgm:prSet phldrT="[文本]" custT="1"/>
      <dgm:spPr>
        <a:gradFill flip="none" rotWithShape="1">
          <a:gsLst>
            <a:gs pos="1000">
              <a:schemeClr val="accent4">
                <a:lumMod val="25000"/>
                <a:lumOff val="75000"/>
              </a:schemeClr>
            </a:gs>
            <a:gs pos="10000">
              <a:schemeClr val="accent4">
                <a:lumMod val="95000"/>
                <a:lumOff val="5000"/>
              </a:schemeClr>
            </a:gs>
            <a:gs pos="93000">
              <a:schemeClr val="accent4">
                <a:lumMod val="60000"/>
              </a:schemeClr>
            </a:gs>
          </a:gsLst>
          <a:path path="circle">
            <a:fillToRect l="100000" t="100000"/>
          </a:path>
          <a:tileRect r="-100000" b="-100000"/>
        </a:gradFill>
      </dgm:spPr>
      <dgm:t>
        <a:bodyPr/>
        <a:lstStyle/>
        <a:p>
          <a:pPr algn="ctr"/>
          <a:r>
            <a:rPr lang="zh-CN" altLang="en-US" sz="3600" dirty="0" smtClean="0">
              <a:latin typeface="宋体" panose="02010600030101010101" pitchFamily="2" charset="-122"/>
            </a:rPr>
            <a:t>按</a:t>
          </a:r>
          <a:r>
            <a:rPr lang="zh-CN" altLang="en-US" sz="3600" dirty="0" smtClean="0">
              <a:solidFill>
                <a:schemeClr val="accent3"/>
              </a:solidFill>
              <a:latin typeface="宋体" panose="02010600030101010101" pitchFamily="2" charset="-122"/>
            </a:rPr>
            <a:t>不同运行模式分别计算运行燃料应耗量</a:t>
          </a:r>
          <a:endParaRPr lang="zh-CN" altLang="en-US" sz="3600" b="1" dirty="0">
            <a:solidFill>
              <a:schemeClr val="accent3"/>
            </a:solidFill>
            <a:latin typeface="华文中宋" panose="02010600040101010101" pitchFamily="2" charset="-122"/>
            <a:ea typeface="华文中宋" panose="02010600040101010101" pitchFamily="2" charset="-122"/>
          </a:endParaRPr>
        </a:p>
      </dgm:t>
    </dgm:pt>
    <dgm:pt modelId="{A6E2BC1B-B7A2-46A5-9973-0DC0BDE0F22E}" type="parTrans" cxnId="{9D6EC6AF-7256-4DD6-A9D2-B0FB9BA5E36D}">
      <dgm:prSet/>
      <dgm:spPr/>
      <dgm:t>
        <a:bodyPr/>
        <a:lstStyle/>
        <a:p>
          <a:endParaRPr lang="zh-CN" altLang="en-US"/>
        </a:p>
      </dgm:t>
    </dgm:pt>
    <dgm:pt modelId="{2694487D-ABC5-454B-808D-A76AB353C366}" type="sibTrans" cxnId="{9D6EC6AF-7256-4DD6-A9D2-B0FB9BA5E36D}">
      <dgm:prSet/>
      <dgm:spPr/>
      <dgm:t>
        <a:bodyPr/>
        <a:lstStyle/>
        <a:p>
          <a:endParaRPr lang="zh-CN" altLang="en-US"/>
        </a:p>
      </dgm:t>
    </dgm:pt>
    <dgm:pt modelId="{56753C3C-A8A6-4A7C-9F6D-4C036D61B7D4}" type="pres">
      <dgm:prSet presAssocID="{0C934682-FEED-4F10-8A95-0B9CCFD69172}" presName="Name0" presStyleCnt="0">
        <dgm:presLayoutVars>
          <dgm:dir/>
          <dgm:resizeHandles val="exact"/>
        </dgm:presLayoutVars>
      </dgm:prSet>
      <dgm:spPr/>
      <dgm:t>
        <a:bodyPr/>
        <a:lstStyle/>
        <a:p>
          <a:endParaRPr lang="zh-CN" altLang="en-US"/>
        </a:p>
      </dgm:t>
    </dgm:pt>
    <dgm:pt modelId="{69CE8286-B8AF-4EC0-AEA2-B387FAFED983}" type="pres">
      <dgm:prSet presAssocID="{8EB20EF0-7C24-4E40-AC0E-AE1502E4D298}" presName="composite" presStyleCnt="0"/>
      <dgm:spPr/>
      <dgm:t>
        <a:bodyPr/>
        <a:lstStyle/>
        <a:p>
          <a:endParaRPr lang="zh-CN" altLang="en-US"/>
        </a:p>
      </dgm:t>
    </dgm:pt>
    <dgm:pt modelId="{83CDE691-F77F-460D-BE2B-E414CD4F4375}" type="pres">
      <dgm:prSet presAssocID="{8EB20EF0-7C24-4E40-AC0E-AE1502E4D298}" presName="rect1" presStyleLbl="trAlignAcc1" presStyleIdx="0" presStyleCnt="1" custScaleX="191806" custScaleY="76474" custLinFactY="2396" custLinFactNeighborX="-19484" custLinFactNeighborY="100000">
        <dgm:presLayoutVars>
          <dgm:bulletEnabled val="1"/>
        </dgm:presLayoutVars>
      </dgm:prSet>
      <dgm:spPr/>
      <dgm:t>
        <a:bodyPr/>
        <a:lstStyle/>
        <a:p>
          <a:endParaRPr lang="zh-CN" altLang="en-US"/>
        </a:p>
      </dgm:t>
    </dgm:pt>
    <dgm:pt modelId="{F83A7A3D-9BE0-4412-B1E8-D37088BDC1BD}" type="pres">
      <dgm:prSet presAssocID="{8EB20EF0-7C24-4E40-AC0E-AE1502E4D298}" presName="rect2" presStyleLbl="fgImgPlace1" presStyleIdx="0" presStyleCnt="1" custScaleX="83348" custScaleY="57817" custLinFactX="-80674" custLinFactNeighborX="-100000" custLinFactNeighborY="9442"/>
      <dgm:spPr>
        <a:ln>
          <a:solidFill>
            <a:schemeClr val="bg2">
              <a:lumMod val="75000"/>
              <a:lumOff val="25000"/>
            </a:schemeClr>
          </a:solidFill>
        </a:ln>
      </dgm:spPr>
      <dgm:t>
        <a:bodyPr/>
        <a:lstStyle/>
        <a:p>
          <a:endParaRPr lang="zh-CN" altLang="en-US"/>
        </a:p>
      </dgm:t>
    </dgm:pt>
  </dgm:ptLst>
  <dgm:cxnLst>
    <dgm:cxn modelId="{9D6EC6AF-7256-4DD6-A9D2-B0FB9BA5E36D}" srcId="{0C934682-FEED-4F10-8A95-0B9CCFD69172}" destId="{8EB20EF0-7C24-4E40-AC0E-AE1502E4D298}" srcOrd="0" destOrd="0" parTransId="{A6E2BC1B-B7A2-46A5-9973-0DC0BDE0F22E}" sibTransId="{2694487D-ABC5-454B-808D-A76AB353C366}"/>
    <dgm:cxn modelId="{12E73D68-D260-4615-98D0-A26F7915C100}" type="presOf" srcId="{0C934682-FEED-4F10-8A95-0B9CCFD69172}" destId="{56753C3C-A8A6-4A7C-9F6D-4C036D61B7D4}" srcOrd="0" destOrd="0" presId="urn:microsoft.com/office/officeart/2008/layout/PictureStrips"/>
    <dgm:cxn modelId="{38C58046-8B77-41EC-BED6-DA67739CF23B}" type="presOf" srcId="{8EB20EF0-7C24-4E40-AC0E-AE1502E4D298}" destId="{83CDE691-F77F-460D-BE2B-E414CD4F4375}" srcOrd="0" destOrd="0" presId="urn:microsoft.com/office/officeart/2008/layout/PictureStrips"/>
    <dgm:cxn modelId="{3503014A-18E6-4CBF-9973-6345F9660020}" type="presParOf" srcId="{56753C3C-A8A6-4A7C-9F6D-4C036D61B7D4}" destId="{69CE8286-B8AF-4EC0-AEA2-B387FAFED983}" srcOrd="0" destOrd="0" presId="urn:microsoft.com/office/officeart/2008/layout/PictureStrips"/>
    <dgm:cxn modelId="{9F97E20D-6C38-4F6D-A9DB-212583184DC1}" type="presParOf" srcId="{69CE8286-B8AF-4EC0-AEA2-B387FAFED983}" destId="{83CDE691-F77F-460D-BE2B-E414CD4F4375}" srcOrd="0" destOrd="0" presId="urn:microsoft.com/office/officeart/2008/layout/PictureStrips"/>
    <dgm:cxn modelId="{C3A19B26-29D8-4DA5-91A3-08889E421D1C}" type="presParOf" srcId="{69CE8286-B8AF-4EC0-AEA2-B387FAFED983}" destId="{F83A7A3D-9BE0-4412-B1E8-D37088BDC1BD}"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9322191D-0D47-4C01-A772-1F88A8556CF2}"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zh-CN" altLang="en-US"/>
        </a:p>
      </dgm:t>
    </dgm:pt>
    <dgm:pt modelId="{EF2189EC-DEDA-45A6-BB29-A825E733CCA4}">
      <dgm:prSet phldrT="[文本]" custT="1"/>
      <dgm:spPr>
        <a:noFill/>
        <a:ln>
          <a:noFill/>
        </a:ln>
        <a:effectLst>
          <a:softEdge rad="25400"/>
        </a:effectLst>
        <a:scene3d>
          <a:camera prst="orthographicFront"/>
          <a:lightRig rig="threePt" dir="t"/>
        </a:scene3d>
        <a:sp3d>
          <a:bevelB/>
        </a:sp3d>
      </dgm:spPr>
      <dgm:t>
        <a:bodyPr/>
        <a:lstStyle/>
        <a:p>
          <a:r>
            <a:rPr lang="zh-CN" sz="3200" dirty="0" smtClean="0"/>
            <a:t>续上例，在考虑运行条件变化影响的前提下，重新计算该车该运次的燃料应耗量。</a:t>
          </a:r>
          <a:endParaRPr lang="zh-CN" altLang="en-US" sz="3200" dirty="0"/>
        </a:p>
      </dgm:t>
    </dgm:pt>
    <dgm:pt modelId="{9C8E2BDB-D53A-4E77-AB53-C7707EF40814}" type="parTrans" cxnId="{9A51A771-E802-4CB3-A099-75C1EB62C052}">
      <dgm:prSet/>
      <dgm:spPr/>
      <dgm:t>
        <a:bodyPr/>
        <a:lstStyle/>
        <a:p>
          <a:endParaRPr lang="zh-CN" altLang="en-US"/>
        </a:p>
      </dgm:t>
    </dgm:pt>
    <dgm:pt modelId="{C65F928C-1B52-46CA-B4CB-A0C107DAED40}" type="sibTrans" cxnId="{9A51A771-E802-4CB3-A099-75C1EB62C052}">
      <dgm:prSet/>
      <dgm:spPr/>
      <dgm:t>
        <a:bodyPr/>
        <a:lstStyle/>
        <a:p>
          <a:endParaRPr lang="zh-CN" altLang="en-US"/>
        </a:p>
      </dgm:t>
    </dgm:pt>
    <dgm:pt modelId="{7CDB93EA-53F2-4183-8C70-30B60CA7C199}" type="pres">
      <dgm:prSet presAssocID="{9322191D-0D47-4C01-A772-1F88A8556CF2}" presName="Name0" presStyleCnt="0">
        <dgm:presLayoutVars>
          <dgm:dir/>
          <dgm:resizeHandles val="exact"/>
        </dgm:presLayoutVars>
      </dgm:prSet>
      <dgm:spPr/>
      <dgm:t>
        <a:bodyPr/>
        <a:lstStyle/>
        <a:p>
          <a:endParaRPr lang="zh-CN" altLang="en-US"/>
        </a:p>
      </dgm:t>
    </dgm:pt>
    <dgm:pt modelId="{E5F59BA9-2096-44D5-A440-1D4140F9E5B5}" type="pres">
      <dgm:prSet presAssocID="{EF2189EC-DEDA-45A6-BB29-A825E733CCA4}" presName="composite" presStyleCnt="0"/>
      <dgm:spPr/>
    </dgm:pt>
    <dgm:pt modelId="{67105687-55AA-4D9F-ABFF-C3FAE3859766}" type="pres">
      <dgm:prSet presAssocID="{EF2189EC-DEDA-45A6-BB29-A825E733CCA4}" presName="rect1" presStyleLbl="trAlignAcc1" presStyleIdx="0" presStyleCnt="1">
        <dgm:presLayoutVars>
          <dgm:bulletEnabled val="1"/>
        </dgm:presLayoutVars>
      </dgm:prSet>
      <dgm:spPr/>
      <dgm:t>
        <a:bodyPr/>
        <a:lstStyle/>
        <a:p>
          <a:endParaRPr lang="zh-CN" altLang="en-US"/>
        </a:p>
      </dgm:t>
    </dgm:pt>
    <dgm:pt modelId="{B0C40356-81AC-4D36-8702-1B3A080E7BAB}" type="pres">
      <dgm:prSet presAssocID="{EF2189EC-DEDA-45A6-BB29-A825E733CCA4}" presName="rect2" presStyleLbl="fgImgPlace1" presStyleIdx="0" presStyleCnt="1" custScaleY="42436" custLinFactNeighborY="-9924"/>
      <dgm:spPr>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Lst>
  <dgm:cxnLst>
    <dgm:cxn modelId="{27F82EF8-8672-4123-873D-034F6DEF409F}" type="presOf" srcId="{EF2189EC-DEDA-45A6-BB29-A825E733CCA4}" destId="{67105687-55AA-4D9F-ABFF-C3FAE3859766}" srcOrd="0" destOrd="0" presId="urn:microsoft.com/office/officeart/2008/layout/PictureStrips"/>
    <dgm:cxn modelId="{024F7CD6-40D9-4108-97D1-66C5AD3CDBDE}" type="presOf" srcId="{9322191D-0D47-4C01-A772-1F88A8556CF2}" destId="{7CDB93EA-53F2-4183-8C70-30B60CA7C199}" srcOrd="0" destOrd="0" presId="urn:microsoft.com/office/officeart/2008/layout/PictureStrips"/>
    <dgm:cxn modelId="{9A51A771-E802-4CB3-A099-75C1EB62C052}" srcId="{9322191D-0D47-4C01-A772-1F88A8556CF2}" destId="{EF2189EC-DEDA-45A6-BB29-A825E733CCA4}" srcOrd="0" destOrd="0" parTransId="{9C8E2BDB-D53A-4E77-AB53-C7707EF40814}" sibTransId="{C65F928C-1B52-46CA-B4CB-A0C107DAED40}"/>
    <dgm:cxn modelId="{6161B891-279D-4FB3-9BC3-70EC0AF027AA}" type="presParOf" srcId="{7CDB93EA-53F2-4183-8C70-30B60CA7C199}" destId="{E5F59BA9-2096-44D5-A440-1D4140F9E5B5}" srcOrd="0" destOrd="0" presId="urn:microsoft.com/office/officeart/2008/layout/PictureStrips"/>
    <dgm:cxn modelId="{CDA852D3-25DD-435B-87B6-F58DA7673EA3}" type="presParOf" srcId="{E5F59BA9-2096-44D5-A440-1D4140F9E5B5}" destId="{67105687-55AA-4D9F-ABFF-C3FAE3859766}" srcOrd="0" destOrd="0" presId="urn:microsoft.com/office/officeart/2008/layout/PictureStrips"/>
    <dgm:cxn modelId="{EB376967-15E3-4E03-ABDD-C4C88AA1554D}" type="presParOf" srcId="{E5F59BA9-2096-44D5-A440-1D4140F9E5B5}" destId="{B0C40356-81AC-4D36-8702-1B3A080E7BAB}"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9322191D-0D47-4C01-A772-1F88A8556CF2}"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zh-CN" altLang="en-US"/>
        </a:p>
      </dgm:t>
    </dgm:pt>
    <dgm:pt modelId="{EF2189EC-DEDA-45A6-BB29-A825E733CCA4}">
      <dgm:prSet phldrT="[文本]" custT="1"/>
      <dgm:spPr>
        <a:noFill/>
        <a:ln>
          <a:noFill/>
        </a:ln>
        <a:effectLst>
          <a:softEdge rad="25400"/>
        </a:effectLst>
        <a:scene3d>
          <a:camera prst="orthographicFront"/>
          <a:lightRig rig="threePt" dir="t"/>
        </a:scene3d>
        <a:sp3d>
          <a:bevelB/>
        </a:sp3d>
      </dgm:spPr>
      <dgm:t>
        <a:bodyPr/>
        <a:lstStyle/>
        <a:p>
          <a:r>
            <a:rPr lang="zh-CN" sz="3200" dirty="0" smtClean="0"/>
            <a:t>续上例，在考虑运行条件变化影响的前提下，重新计算该车该运次的燃料节超量。</a:t>
          </a:r>
        </a:p>
        <a:p>
          <a:r>
            <a:rPr lang="zh-CN" sz="3200" dirty="0" smtClean="0"/>
            <a:t>解：该车本次运行燃料节超量计算如下</a:t>
          </a:r>
        </a:p>
        <a:p>
          <a:r>
            <a:rPr lang="en-US" sz="3200" dirty="0" smtClean="0"/>
            <a:t>60</a:t>
          </a:r>
          <a:r>
            <a:rPr lang="zh-CN" sz="3200" dirty="0" smtClean="0"/>
            <a:t>－</a:t>
          </a:r>
          <a:r>
            <a:rPr lang="en-US" sz="3200" dirty="0" smtClean="0"/>
            <a:t>57.18=2.82/L</a:t>
          </a:r>
          <a:r>
            <a:rPr lang="zh-CN" sz="3200" dirty="0" smtClean="0"/>
            <a:t>（超耗）</a:t>
          </a:r>
          <a:endParaRPr lang="zh-CN" altLang="en-US" sz="3200" dirty="0"/>
        </a:p>
      </dgm:t>
    </dgm:pt>
    <dgm:pt modelId="{9C8E2BDB-D53A-4E77-AB53-C7707EF40814}" type="parTrans" cxnId="{9A51A771-E802-4CB3-A099-75C1EB62C052}">
      <dgm:prSet/>
      <dgm:spPr/>
      <dgm:t>
        <a:bodyPr/>
        <a:lstStyle/>
        <a:p>
          <a:endParaRPr lang="zh-CN" altLang="en-US"/>
        </a:p>
      </dgm:t>
    </dgm:pt>
    <dgm:pt modelId="{C65F928C-1B52-46CA-B4CB-A0C107DAED40}" type="sibTrans" cxnId="{9A51A771-E802-4CB3-A099-75C1EB62C052}">
      <dgm:prSet/>
      <dgm:spPr/>
      <dgm:t>
        <a:bodyPr/>
        <a:lstStyle/>
        <a:p>
          <a:endParaRPr lang="zh-CN" altLang="en-US"/>
        </a:p>
      </dgm:t>
    </dgm:pt>
    <dgm:pt modelId="{7CDB93EA-53F2-4183-8C70-30B60CA7C199}" type="pres">
      <dgm:prSet presAssocID="{9322191D-0D47-4C01-A772-1F88A8556CF2}" presName="Name0" presStyleCnt="0">
        <dgm:presLayoutVars>
          <dgm:dir/>
          <dgm:resizeHandles val="exact"/>
        </dgm:presLayoutVars>
      </dgm:prSet>
      <dgm:spPr/>
      <dgm:t>
        <a:bodyPr/>
        <a:lstStyle/>
        <a:p>
          <a:endParaRPr lang="zh-CN" altLang="en-US"/>
        </a:p>
      </dgm:t>
    </dgm:pt>
    <dgm:pt modelId="{E5F59BA9-2096-44D5-A440-1D4140F9E5B5}" type="pres">
      <dgm:prSet presAssocID="{EF2189EC-DEDA-45A6-BB29-A825E733CCA4}" presName="composite" presStyleCnt="0"/>
      <dgm:spPr/>
    </dgm:pt>
    <dgm:pt modelId="{67105687-55AA-4D9F-ABFF-C3FAE3859766}" type="pres">
      <dgm:prSet presAssocID="{EF2189EC-DEDA-45A6-BB29-A825E733CCA4}" presName="rect1" presStyleLbl="trAlignAcc1" presStyleIdx="0" presStyleCnt="1">
        <dgm:presLayoutVars>
          <dgm:bulletEnabled val="1"/>
        </dgm:presLayoutVars>
      </dgm:prSet>
      <dgm:spPr/>
      <dgm:t>
        <a:bodyPr/>
        <a:lstStyle/>
        <a:p>
          <a:endParaRPr lang="zh-CN" altLang="en-US"/>
        </a:p>
      </dgm:t>
    </dgm:pt>
    <dgm:pt modelId="{B0C40356-81AC-4D36-8702-1B3A080E7BAB}" type="pres">
      <dgm:prSet presAssocID="{EF2189EC-DEDA-45A6-BB29-A825E733CCA4}" presName="rect2" presStyleLbl="fgImgPlace1" presStyleIdx="0" presStyleCnt="1" custScaleY="42436" custLinFactNeighborY="-9924"/>
      <dgm:spPr>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Lst>
  <dgm:cxnLst>
    <dgm:cxn modelId="{9A51A771-E802-4CB3-A099-75C1EB62C052}" srcId="{9322191D-0D47-4C01-A772-1F88A8556CF2}" destId="{EF2189EC-DEDA-45A6-BB29-A825E733CCA4}" srcOrd="0" destOrd="0" parTransId="{9C8E2BDB-D53A-4E77-AB53-C7707EF40814}" sibTransId="{C65F928C-1B52-46CA-B4CB-A0C107DAED40}"/>
    <dgm:cxn modelId="{4EE79470-290E-40B6-9E14-A6BD743261C1}" type="presOf" srcId="{9322191D-0D47-4C01-A772-1F88A8556CF2}" destId="{7CDB93EA-53F2-4183-8C70-30B60CA7C199}" srcOrd="0" destOrd="0" presId="urn:microsoft.com/office/officeart/2008/layout/PictureStrips"/>
    <dgm:cxn modelId="{2B94302A-D2D7-4864-8281-6AD84D85E278}" type="presOf" srcId="{EF2189EC-DEDA-45A6-BB29-A825E733CCA4}" destId="{67105687-55AA-4D9F-ABFF-C3FAE3859766}" srcOrd="0" destOrd="0" presId="urn:microsoft.com/office/officeart/2008/layout/PictureStrips"/>
    <dgm:cxn modelId="{24082558-DB10-4CE7-B7A2-F49D392EB5E0}" type="presParOf" srcId="{7CDB93EA-53F2-4183-8C70-30B60CA7C199}" destId="{E5F59BA9-2096-44D5-A440-1D4140F9E5B5}" srcOrd="0" destOrd="0" presId="urn:microsoft.com/office/officeart/2008/layout/PictureStrips"/>
    <dgm:cxn modelId="{FF3C4205-190B-4CC4-93BA-34131CCFB863}" type="presParOf" srcId="{E5F59BA9-2096-44D5-A440-1D4140F9E5B5}" destId="{67105687-55AA-4D9F-ABFF-C3FAE3859766}" srcOrd="0" destOrd="0" presId="urn:microsoft.com/office/officeart/2008/layout/PictureStrips"/>
    <dgm:cxn modelId="{761144C0-1961-4B31-9D22-92C076FBC3BB}" type="presParOf" srcId="{E5F59BA9-2096-44D5-A440-1D4140F9E5B5}" destId="{B0C40356-81AC-4D36-8702-1B3A080E7BAB}"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0C934682-FEED-4F10-8A95-0B9CCFD69172}"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zh-CN" altLang="en-US"/>
        </a:p>
      </dgm:t>
    </dgm:pt>
    <dgm:pt modelId="{8EB20EF0-7C24-4E40-AC0E-AE1502E4D298}">
      <dgm:prSet phldrT="[文本]" custT="1"/>
      <dgm:spPr>
        <a:gradFill flip="none" rotWithShape="1">
          <a:gsLst>
            <a:gs pos="1000">
              <a:schemeClr val="accent4">
                <a:lumMod val="25000"/>
                <a:lumOff val="75000"/>
              </a:schemeClr>
            </a:gs>
            <a:gs pos="10000">
              <a:schemeClr val="accent4">
                <a:lumMod val="95000"/>
                <a:lumOff val="5000"/>
              </a:schemeClr>
            </a:gs>
            <a:gs pos="93000">
              <a:schemeClr val="accent4">
                <a:lumMod val="60000"/>
              </a:schemeClr>
            </a:gs>
          </a:gsLst>
          <a:path path="circle">
            <a:fillToRect l="100000" t="100000"/>
          </a:path>
          <a:tileRect r="-100000" b="-100000"/>
        </a:gradFill>
      </dgm:spPr>
      <dgm:t>
        <a:bodyPr/>
        <a:lstStyle/>
        <a:p>
          <a:pPr algn="ctr"/>
          <a:r>
            <a:rPr lang="zh-CN" altLang="en-US" sz="3600" dirty="0" smtClean="0">
              <a:solidFill>
                <a:schemeClr val="accent3"/>
              </a:solidFill>
              <a:latin typeface="宋体" panose="02010600030101010101" pitchFamily="2" charset="-122"/>
            </a:rPr>
            <a:t>奖罚对燃料应耗量计算的影响</a:t>
          </a:r>
          <a:endParaRPr lang="zh-CN" altLang="en-US" sz="3600" b="1" dirty="0">
            <a:solidFill>
              <a:schemeClr val="accent3"/>
            </a:solidFill>
            <a:latin typeface="华文中宋" panose="02010600040101010101" pitchFamily="2" charset="-122"/>
            <a:ea typeface="华文中宋" panose="02010600040101010101" pitchFamily="2" charset="-122"/>
          </a:endParaRPr>
        </a:p>
      </dgm:t>
    </dgm:pt>
    <dgm:pt modelId="{A6E2BC1B-B7A2-46A5-9973-0DC0BDE0F22E}" type="parTrans" cxnId="{9D6EC6AF-7256-4DD6-A9D2-B0FB9BA5E36D}">
      <dgm:prSet/>
      <dgm:spPr/>
      <dgm:t>
        <a:bodyPr/>
        <a:lstStyle/>
        <a:p>
          <a:endParaRPr lang="zh-CN" altLang="en-US"/>
        </a:p>
      </dgm:t>
    </dgm:pt>
    <dgm:pt modelId="{2694487D-ABC5-454B-808D-A76AB353C366}" type="sibTrans" cxnId="{9D6EC6AF-7256-4DD6-A9D2-B0FB9BA5E36D}">
      <dgm:prSet/>
      <dgm:spPr/>
      <dgm:t>
        <a:bodyPr/>
        <a:lstStyle/>
        <a:p>
          <a:endParaRPr lang="zh-CN" altLang="en-US"/>
        </a:p>
      </dgm:t>
    </dgm:pt>
    <dgm:pt modelId="{56753C3C-A8A6-4A7C-9F6D-4C036D61B7D4}" type="pres">
      <dgm:prSet presAssocID="{0C934682-FEED-4F10-8A95-0B9CCFD69172}" presName="Name0" presStyleCnt="0">
        <dgm:presLayoutVars>
          <dgm:dir/>
          <dgm:resizeHandles val="exact"/>
        </dgm:presLayoutVars>
      </dgm:prSet>
      <dgm:spPr/>
      <dgm:t>
        <a:bodyPr/>
        <a:lstStyle/>
        <a:p>
          <a:endParaRPr lang="zh-CN" altLang="en-US"/>
        </a:p>
      </dgm:t>
    </dgm:pt>
    <dgm:pt modelId="{69CE8286-B8AF-4EC0-AEA2-B387FAFED983}" type="pres">
      <dgm:prSet presAssocID="{8EB20EF0-7C24-4E40-AC0E-AE1502E4D298}" presName="composite" presStyleCnt="0"/>
      <dgm:spPr/>
      <dgm:t>
        <a:bodyPr/>
        <a:lstStyle/>
        <a:p>
          <a:endParaRPr lang="zh-CN" altLang="en-US"/>
        </a:p>
      </dgm:t>
    </dgm:pt>
    <dgm:pt modelId="{83CDE691-F77F-460D-BE2B-E414CD4F4375}" type="pres">
      <dgm:prSet presAssocID="{8EB20EF0-7C24-4E40-AC0E-AE1502E4D298}" presName="rect1" presStyleLbl="trAlignAcc1" presStyleIdx="0" presStyleCnt="1" custScaleX="177177" custScaleY="76474" custLinFactY="2396" custLinFactNeighborX="-19484" custLinFactNeighborY="100000">
        <dgm:presLayoutVars>
          <dgm:bulletEnabled val="1"/>
        </dgm:presLayoutVars>
      </dgm:prSet>
      <dgm:spPr/>
      <dgm:t>
        <a:bodyPr/>
        <a:lstStyle/>
        <a:p>
          <a:endParaRPr lang="zh-CN" altLang="en-US"/>
        </a:p>
      </dgm:t>
    </dgm:pt>
    <dgm:pt modelId="{F83A7A3D-9BE0-4412-B1E8-D37088BDC1BD}" type="pres">
      <dgm:prSet presAssocID="{8EB20EF0-7C24-4E40-AC0E-AE1502E4D298}" presName="rect2" presStyleLbl="fgImgPlace1" presStyleIdx="0" presStyleCnt="1" custScaleX="83348" custScaleY="57817" custLinFactX="-21362" custLinFactNeighborX="-100000" custLinFactNeighborY="7157"/>
      <dgm:spPr>
        <a:ln>
          <a:solidFill>
            <a:schemeClr val="bg2">
              <a:lumMod val="75000"/>
              <a:lumOff val="25000"/>
            </a:schemeClr>
          </a:solidFill>
        </a:ln>
      </dgm:spPr>
      <dgm:t>
        <a:bodyPr/>
        <a:lstStyle/>
        <a:p>
          <a:endParaRPr lang="zh-CN" altLang="en-US"/>
        </a:p>
      </dgm:t>
    </dgm:pt>
  </dgm:ptLst>
  <dgm:cxnLst>
    <dgm:cxn modelId="{9D6EC6AF-7256-4DD6-A9D2-B0FB9BA5E36D}" srcId="{0C934682-FEED-4F10-8A95-0B9CCFD69172}" destId="{8EB20EF0-7C24-4E40-AC0E-AE1502E4D298}" srcOrd="0" destOrd="0" parTransId="{A6E2BC1B-B7A2-46A5-9973-0DC0BDE0F22E}" sibTransId="{2694487D-ABC5-454B-808D-A76AB353C366}"/>
    <dgm:cxn modelId="{B120FE75-907D-4EE0-B8B4-0189AB64A725}" type="presOf" srcId="{8EB20EF0-7C24-4E40-AC0E-AE1502E4D298}" destId="{83CDE691-F77F-460D-BE2B-E414CD4F4375}" srcOrd="0" destOrd="0" presId="urn:microsoft.com/office/officeart/2008/layout/PictureStrips"/>
    <dgm:cxn modelId="{58B11E40-B336-487D-B315-B7298EF6700A}" type="presOf" srcId="{0C934682-FEED-4F10-8A95-0B9CCFD69172}" destId="{56753C3C-A8A6-4A7C-9F6D-4C036D61B7D4}" srcOrd="0" destOrd="0" presId="urn:microsoft.com/office/officeart/2008/layout/PictureStrips"/>
    <dgm:cxn modelId="{EFA50B10-40DF-485B-8900-1F9C52DC1376}" type="presParOf" srcId="{56753C3C-A8A6-4A7C-9F6D-4C036D61B7D4}" destId="{69CE8286-B8AF-4EC0-AEA2-B387FAFED983}" srcOrd="0" destOrd="0" presId="urn:microsoft.com/office/officeart/2008/layout/PictureStrips"/>
    <dgm:cxn modelId="{12D92704-CCE9-4F70-8D49-4290D45215FD}" type="presParOf" srcId="{69CE8286-B8AF-4EC0-AEA2-B387FAFED983}" destId="{83CDE691-F77F-460D-BE2B-E414CD4F4375}" srcOrd="0" destOrd="0" presId="urn:microsoft.com/office/officeart/2008/layout/PictureStrips"/>
    <dgm:cxn modelId="{66C2863F-16A0-4913-B737-7F1E2BAA175A}" type="presParOf" srcId="{69CE8286-B8AF-4EC0-AEA2-B387FAFED983}" destId="{F83A7A3D-9BE0-4412-B1E8-D37088BDC1BD}"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9322191D-0D47-4C01-A772-1F88A8556CF2}"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zh-CN" altLang="en-US"/>
        </a:p>
      </dgm:t>
    </dgm:pt>
    <dgm:pt modelId="{EF2189EC-DEDA-45A6-BB29-A825E733CCA4}">
      <dgm:prSet phldrT="[文本]" custT="1"/>
      <dgm:spPr>
        <a:noFill/>
        <a:ln>
          <a:noFill/>
        </a:ln>
        <a:effectLst>
          <a:softEdge rad="25400"/>
        </a:effectLst>
        <a:scene3d>
          <a:camera prst="orthographicFront"/>
          <a:lightRig rig="threePt" dir="t"/>
        </a:scene3d>
        <a:sp3d>
          <a:bevelB/>
        </a:sp3d>
      </dgm:spPr>
      <dgm:t>
        <a:bodyPr/>
        <a:lstStyle/>
        <a:p>
          <a:r>
            <a:rPr lang="zh-CN" sz="2800" dirty="0" smtClean="0">
              <a:latin typeface="+mn-ea"/>
              <a:ea typeface="+mn-ea"/>
            </a:rPr>
            <a:t>续上例，如果σ</a:t>
          </a:r>
          <a:r>
            <a:rPr lang="en-US" sz="2800" baseline="-25000" dirty="0" smtClean="0">
              <a:latin typeface="+mn-ea"/>
              <a:ea typeface="+mn-ea"/>
            </a:rPr>
            <a:t>k</a:t>
          </a:r>
          <a:r>
            <a:rPr lang="zh-CN" sz="2800" dirty="0" smtClean="0">
              <a:latin typeface="+mn-ea"/>
              <a:ea typeface="+mn-ea"/>
            </a:rPr>
            <a:t>和σ</a:t>
          </a:r>
          <a:r>
            <a:rPr lang="en-US" sz="2800" baseline="-25000" dirty="0" smtClean="0">
              <a:latin typeface="+mn-ea"/>
              <a:ea typeface="+mn-ea"/>
            </a:rPr>
            <a:t>b</a:t>
          </a:r>
          <a:r>
            <a:rPr lang="zh-CN" sz="2800" dirty="0" smtClean="0">
              <a:latin typeface="+mn-ea"/>
              <a:ea typeface="+mn-ea"/>
            </a:rPr>
            <a:t>分别估算为</a:t>
          </a:r>
          <a:r>
            <a:rPr lang="en-US" sz="2800" dirty="0" smtClean="0">
              <a:latin typeface="+mn-ea"/>
              <a:ea typeface="+mn-ea"/>
            </a:rPr>
            <a:t>1.856</a:t>
          </a:r>
          <a:r>
            <a:rPr lang="zh-CN" sz="2800" dirty="0" smtClean="0">
              <a:latin typeface="+mn-ea"/>
              <a:ea typeface="+mn-ea"/>
            </a:rPr>
            <a:t>和</a:t>
          </a:r>
          <a:r>
            <a:rPr lang="en-US" sz="2800" dirty="0" smtClean="0">
              <a:latin typeface="+mn-ea"/>
              <a:ea typeface="+mn-ea"/>
            </a:rPr>
            <a:t>0.104</a:t>
          </a:r>
          <a:r>
            <a:rPr lang="zh-CN" sz="2800" dirty="0" smtClean="0">
              <a:latin typeface="+mn-ea"/>
              <a:ea typeface="+mn-ea"/>
            </a:rPr>
            <a:t>，节油比率为</a:t>
          </a:r>
          <a:r>
            <a:rPr lang="en-US" sz="2800" dirty="0" smtClean="0">
              <a:latin typeface="+mn-ea"/>
              <a:ea typeface="+mn-ea"/>
            </a:rPr>
            <a:t>0.95</a:t>
          </a:r>
          <a:r>
            <a:rPr lang="zh-CN" sz="2800" dirty="0" smtClean="0">
              <a:latin typeface="+mn-ea"/>
              <a:ea typeface="+mn-ea"/>
            </a:rPr>
            <a:t>，其他条件不变，试求空载消耗量定额</a:t>
          </a:r>
          <a:r>
            <a:rPr lang="en-US" sz="2800" dirty="0" err="1" smtClean="0">
              <a:latin typeface="+mn-ea"/>
              <a:ea typeface="+mn-ea"/>
            </a:rPr>
            <a:t>Q</a:t>
          </a:r>
          <a:r>
            <a:rPr lang="en-US" sz="2800" baseline="30000" dirty="0" err="1" smtClean="0">
              <a:latin typeface="+mn-ea"/>
              <a:ea typeface="+mn-ea"/>
            </a:rPr>
            <a:t>’</a:t>
          </a:r>
          <a:r>
            <a:rPr lang="en-US" sz="2800" baseline="-25000" dirty="0" err="1" smtClean="0">
              <a:latin typeface="+mn-ea"/>
              <a:ea typeface="+mn-ea"/>
            </a:rPr>
            <a:t>k</a:t>
          </a:r>
          <a:r>
            <a:rPr lang="zh-CN" sz="2800" dirty="0" smtClean="0">
              <a:latin typeface="+mn-ea"/>
              <a:ea typeface="+mn-ea"/>
            </a:rPr>
            <a:t>和附加消耗量定额</a:t>
          </a:r>
          <a:r>
            <a:rPr lang="en-US" sz="2800" dirty="0" err="1" smtClean="0">
              <a:latin typeface="+mn-ea"/>
              <a:ea typeface="+mn-ea"/>
            </a:rPr>
            <a:t>Q</a:t>
          </a:r>
          <a:r>
            <a:rPr lang="en-US" sz="2800" baseline="30000" dirty="0" err="1" smtClean="0">
              <a:latin typeface="+mn-ea"/>
              <a:ea typeface="+mn-ea"/>
            </a:rPr>
            <a:t>’</a:t>
          </a:r>
          <a:r>
            <a:rPr lang="en-US" sz="2800" baseline="-25000" dirty="0" err="1" smtClean="0">
              <a:latin typeface="+mn-ea"/>
              <a:ea typeface="+mn-ea"/>
            </a:rPr>
            <a:t>b</a:t>
          </a:r>
          <a:r>
            <a:rPr lang="zh-CN" sz="2800" dirty="0" smtClean="0">
              <a:latin typeface="+mn-ea"/>
              <a:ea typeface="+mn-ea"/>
            </a:rPr>
            <a:t>。</a:t>
          </a:r>
          <a:endParaRPr lang="en-US" altLang="zh-CN" sz="2800" dirty="0" smtClean="0">
            <a:latin typeface="+mn-ea"/>
            <a:ea typeface="+mn-ea"/>
          </a:endParaRPr>
        </a:p>
        <a:p>
          <a:r>
            <a:rPr lang="zh-CN" sz="2800" dirty="0" smtClean="0">
              <a:latin typeface="+mn-ea"/>
              <a:ea typeface="+mn-ea"/>
            </a:rPr>
            <a:t>解：</a:t>
          </a:r>
        </a:p>
        <a:p>
          <a:r>
            <a:rPr lang="en-US" sz="2800" dirty="0" err="1" smtClean="0">
              <a:latin typeface="+mn-ea"/>
              <a:ea typeface="+mn-ea"/>
            </a:rPr>
            <a:t>Q</a:t>
          </a:r>
          <a:r>
            <a:rPr lang="en-US" sz="2800" baseline="30000" dirty="0" err="1" smtClean="0">
              <a:latin typeface="+mn-ea"/>
              <a:ea typeface="+mn-ea"/>
            </a:rPr>
            <a:t>’</a:t>
          </a:r>
          <a:r>
            <a:rPr lang="en-US" sz="2800" baseline="-25000" dirty="0" err="1" smtClean="0">
              <a:latin typeface="+mn-ea"/>
              <a:ea typeface="+mn-ea"/>
            </a:rPr>
            <a:t>k</a:t>
          </a:r>
          <a:r>
            <a:rPr lang="en-US" sz="2800" dirty="0" smtClean="0">
              <a:latin typeface="+mn-ea"/>
              <a:ea typeface="+mn-ea"/>
            </a:rPr>
            <a:t>=23.2+1.856×1.65=23.2+3.06=26.26L/100km</a:t>
          </a:r>
          <a:endParaRPr lang="zh-CN" sz="2800" dirty="0" smtClean="0">
            <a:latin typeface="+mn-ea"/>
            <a:ea typeface="+mn-ea"/>
          </a:endParaRPr>
        </a:p>
        <a:p>
          <a:r>
            <a:rPr lang="en-US" sz="2800" dirty="0" err="1" smtClean="0">
              <a:latin typeface="+mn-ea"/>
              <a:ea typeface="+mn-ea"/>
            </a:rPr>
            <a:t>Q</a:t>
          </a:r>
          <a:r>
            <a:rPr lang="en-US" sz="2800" baseline="30000" dirty="0" err="1" smtClean="0">
              <a:latin typeface="+mn-ea"/>
              <a:ea typeface="+mn-ea"/>
            </a:rPr>
            <a:t>’</a:t>
          </a:r>
          <a:r>
            <a:rPr lang="en-US" sz="2800" baseline="-25000" dirty="0" err="1" smtClean="0">
              <a:latin typeface="+mn-ea"/>
              <a:ea typeface="+mn-ea"/>
            </a:rPr>
            <a:t>b</a:t>
          </a:r>
          <a:r>
            <a:rPr lang="en-US" sz="2800" dirty="0" smtClean="0">
              <a:latin typeface="+mn-ea"/>
              <a:ea typeface="+mn-ea"/>
            </a:rPr>
            <a:t>=1.3+0.104×1.65=1.3+0.172=1.472 L/100km•t</a:t>
          </a:r>
          <a:endParaRPr lang="zh-CN" altLang="en-US" sz="2800" dirty="0">
            <a:latin typeface="+mn-ea"/>
            <a:ea typeface="+mn-ea"/>
          </a:endParaRPr>
        </a:p>
      </dgm:t>
    </dgm:pt>
    <dgm:pt modelId="{9C8E2BDB-D53A-4E77-AB53-C7707EF40814}" type="parTrans" cxnId="{9A51A771-E802-4CB3-A099-75C1EB62C052}">
      <dgm:prSet/>
      <dgm:spPr/>
      <dgm:t>
        <a:bodyPr/>
        <a:lstStyle/>
        <a:p>
          <a:endParaRPr lang="zh-CN" altLang="en-US"/>
        </a:p>
      </dgm:t>
    </dgm:pt>
    <dgm:pt modelId="{C65F928C-1B52-46CA-B4CB-A0C107DAED40}" type="sibTrans" cxnId="{9A51A771-E802-4CB3-A099-75C1EB62C052}">
      <dgm:prSet/>
      <dgm:spPr/>
      <dgm:t>
        <a:bodyPr/>
        <a:lstStyle/>
        <a:p>
          <a:endParaRPr lang="zh-CN" altLang="en-US"/>
        </a:p>
      </dgm:t>
    </dgm:pt>
    <dgm:pt modelId="{7CDB93EA-53F2-4183-8C70-30B60CA7C199}" type="pres">
      <dgm:prSet presAssocID="{9322191D-0D47-4C01-A772-1F88A8556CF2}" presName="Name0" presStyleCnt="0">
        <dgm:presLayoutVars>
          <dgm:dir/>
          <dgm:resizeHandles val="exact"/>
        </dgm:presLayoutVars>
      </dgm:prSet>
      <dgm:spPr/>
      <dgm:t>
        <a:bodyPr/>
        <a:lstStyle/>
        <a:p>
          <a:endParaRPr lang="zh-CN" altLang="en-US"/>
        </a:p>
      </dgm:t>
    </dgm:pt>
    <dgm:pt modelId="{E5F59BA9-2096-44D5-A440-1D4140F9E5B5}" type="pres">
      <dgm:prSet presAssocID="{EF2189EC-DEDA-45A6-BB29-A825E733CCA4}" presName="composite" presStyleCnt="0"/>
      <dgm:spPr/>
    </dgm:pt>
    <dgm:pt modelId="{67105687-55AA-4D9F-ABFF-C3FAE3859766}" type="pres">
      <dgm:prSet presAssocID="{EF2189EC-DEDA-45A6-BB29-A825E733CCA4}" presName="rect1" presStyleLbl="trAlignAcc1" presStyleIdx="0" presStyleCnt="1">
        <dgm:presLayoutVars>
          <dgm:bulletEnabled val="1"/>
        </dgm:presLayoutVars>
      </dgm:prSet>
      <dgm:spPr/>
      <dgm:t>
        <a:bodyPr/>
        <a:lstStyle/>
        <a:p>
          <a:endParaRPr lang="zh-CN" altLang="en-US"/>
        </a:p>
      </dgm:t>
    </dgm:pt>
    <dgm:pt modelId="{B0C40356-81AC-4D36-8702-1B3A080E7BAB}" type="pres">
      <dgm:prSet presAssocID="{EF2189EC-DEDA-45A6-BB29-A825E733CCA4}" presName="rect2" presStyleLbl="fgImgPlace1" presStyleIdx="0" presStyleCnt="1" custScaleY="42436" custLinFactNeighborY="-9924"/>
      <dgm:spPr>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Lst>
  <dgm:cxnLst>
    <dgm:cxn modelId="{E9B12B52-8C99-4A2E-BFB4-38E059F76366}" type="presOf" srcId="{9322191D-0D47-4C01-A772-1F88A8556CF2}" destId="{7CDB93EA-53F2-4183-8C70-30B60CA7C199}" srcOrd="0" destOrd="0" presId="urn:microsoft.com/office/officeart/2008/layout/PictureStrips"/>
    <dgm:cxn modelId="{42F6A2B1-3CE8-473D-963A-3E7C94005832}" type="presOf" srcId="{EF2189EC-DEDA-45A6-BB29-A825E733CCA4}" destId="{67105687-55AA-4D9F-ABFF-C3FAE3859766}" srcOrd="0" destOrd="0" presId="urn:microsoft.com/office/officeart/2008/layout/PictureStrips"/>
    <dgm:cxn modelId="{9A51A771-E802-4CB3-A099-75C1EB62C052}" srcId="{9322191D-0D47-4C01-A772-1F88A8556CF2}" destId="{EF2189EC-DEDA-45A6-BB29-A825E733CCA4}" srcOrd="0" destOrd="0" parTransId="{9C8E2BDB-D53A-4E77-AB53-C7707EF40814}" sibTransId="{C65F928C-1B52-46CA-B4CB-A0C107DAED40}"/>
    <dgm:cxn modelId="{A272821E-5BD1-498B-89BF-48C82C0239B4}" type="presParOf" srcId="{7CDB93EA-53F2-4183-8C70-30B60CA7C199}" destId="{E5F59BA9-2096-44D5-A440-1D4140F9E5B5}" srcOrd="0" destOrd="0" presId="urn:microsoft.com/office/officeart/2008/layout/PictureStrips"/>
    <dgm:cxn modelId="{B2FD2BF1-B790-49A4-A1B7-A1656FC216FD}" type="presParOf" srcId="{E5F59BA9-2096-44D5-A440-1D4140F9E5B5}" destId="{67105687-55AA-4D9F-ABFF-C3FAE3859766}" srcOrd="0" destOrd="0" presId="urn:microsoft.com/office/officeart/2008/layout/PictureStrips"/>
    <dgm:cxn modelId="{BE5F91DA-FD62-42A8-8BF1-B6DF096826C0}" type="presParOf" srcId="{E5F59BA9-2096-44D5-A440-1D4140F9E5B5}" destId="{B0C40356-81AC-4D36-8702-1B3A080E7BAB}"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9322191D-0D47-4C01-A772-1F88A8556CF2}"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zh-CN" altLang="en-US"/>
        </a:p>
      </dgm:t>
    </dgm:pt>
    <dgm:pt modelId="{EF2189EC-DEDA-45A6-BB29-A825E733CCA4}">
      <dgm:prSet phldrT="[文本]" custT="1"/>
      <dgm:spPr>
        <a:noFill/>
        <a:ln>
          <a:noFill/>
        </a:ln>
        <a:effectLst>
          <a:softEdge rad="25400"/>
        </a:effectLst>
        <a:scene3d>
          <a:camera prst="orthographicFront"/>
          <a:lightRig rig="threePt" dir="t"/>
        </a:scene3d>
        <a:sp3d>
          <a:bevelB/>
        </a:sp3d>
      </dgm:spPr>
      <dgm:t>
        <a:bodyPr/>
        <a:lstStyle/>
        <a:p>
          <a:r>
            <a:rPr lang="zh-CN" sz="3200" dirty="0" smtClean="0"/>
            <a:t>续上例，在空载消耗量定额与附加燃料消耗定额分别为</a:t>
          </a:r>
          <a:r>
            <a:rPr lang="en-US" sz="3200" dirty="0" smtClean="0"/>
            <a:t>26.26L/100km</a:t>
          </a:r>
          <a:r>
            <a:rPr lang="zh-CN" sz="3200" dirty="0" smtClean="0"/>
            <a:t>和</a:t>
          </a:r>
          <a:r>
            <a:rPr lang="en-US" sz="3200" dirty="0" smtClean="0"/>
            <a:t>1.472 L/100km</a:t>
          </a:r>
          <a:r>
            <a:rPr lang="zh-CN" sz="3200" dirty="0" smtClean="0"/>
            <a:t>•</a:t>
          </a:r>
          <a:r>
            <a:rPr lang="en-US" sz="3200" dirty="0" smtClean="0"/>
            <a:t>t</a:t>
          </a:r>
          <a:r>
            <a:rPr lang="zh-CN" sz="3200" dirty="0" smtClean="0"/>
            <a:t>，同时考虑运行条件变化影响的前提下，重新计算该车该运次的燃料应耗量。</a:t>
          </a:r>
          <a:endParaRPr lang="zh-CN" altLang="en-US" sz="3200" dirty="0"/>
        </a:p>
      </dgm:t>
    </dgm:pt>
    <dgm:pt modelId="{9C8E2BDB-D53A-4E77-AB53-C7707EF40814}" type="parTrans" cxnId="{9A51A771-E802-4CB3-A099-75C1EB62C052}">
      <dgm:prSet/>
      <dgm:spPr/>
      <dgm:t>
        <a:bodyPr/>
        <a:lstStyle/>
        <a:p>
          <a:endParaRPr lang="zh-CN" altLang="en-US"/>
        </a:p>
      </dgm:t>
    </dgm:pt>
    <dgm:pt modelId="{C65F928C-1B52-46CA-B4CB-A0C107DAED40}" type="sibTrans" cxnId="{9A51A771-E802-4CB3-A099-75C1EB62C052}">
      <dgm:prSet/>
      <dgm:spPr/>
      <dgm:t>
        <a:bodyPr/>
        <a:lstStyle/>
        <a:p>
          <a:endParaRPr lang="zh-CN" altLang="en-US"/>
        </a:p>
      </dgm:t>
    </dgm:pt>
    <dgm:pt modelId="{7CDB93EA-53F2-4183-8C70-30B60CA7C199}" type="pres">
      <dgm:prSet presAssocID="{9322191D-0D47-4C01-A772-1F88A8556CF2}" presName="Name0" presStyleCnt="0">
        <dgm:presLayoutVars>
          <dgm:dir/>
          <dgm:resizeHandles val="exact"/>
        </dgm:presLayoutVars>
      </dgm:prSet>
      <dgm:spPr/>
      <dgm:t>
        <a:bodyPr/>
        <a:lstStyle/>
        <a:p>
          <a:endParaRPr lang="zh-CN" altLang="en-US"/>
        </a:p>
      </dgm:t>
    </dgm:pt>
    <dgm:pt modelId="{E5F59BA9-2096-44D5-A440-1D4140F9E5B5}" type="pres">
      <dgm:prSet presAssocID="{EF2189EC-DEDA-45A6-BB29-A825E733CCA4}" presName="composite" presStyleCnt="0"/>
      <dgm:spPr/>
    </dgm:pt>
    <dgm:pt modelId="{67105687-55AA-4D9F-ABFF-C3FAE3859766}" type="pres">
      <dgm:prSet presAssocID="{EF2189EC-DEDA-45A6-BB29-A825E733CCA4}" presName="rect1" presStyleLbl="trAlignAcc1" presStyleIdx="0" presStyleCnt="1">
        <dgm:presLayoutVars>
          <dgm:bulletEnabled val="1"/>
        </dgm:presLayoutVars>
      </dgm:prSet>
      <dgm:spPr/>
      <dgm:t>
        <a:bodyPr/>
        <a:lstStyle/>
        <a:p>
          <a:endParaRPr lang="zh-CN" altLang="en-US"/>
        </a:p>
      </dgm:t>
    </dgm:pt>
    <dgm:pt modelId="{B0C40356-81AC-4D36-8702-1B3A080E7BAB}" type="pres">
      <dgm:prSet presAssocID="{EF2189EC-DEDA-45A6-BB29-A825E733CCA4}" presName="rect2" presStyleLbl="fgImgPlace1" presStyleIdx="0" presStyleCnt="1" custScaleY="42436" custLinFactNeighborY="-9924"/>
      <dgm:spPr>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Lst>
  <dgm:cxnLst>
    <dgm:cxn modelId="{4697BB24-3D01-4533-8A1C-72E4D816BCBC}" type="presOf" srcId="{9322191D-0D47-4C01-A772-1F88A8556CF2}" destId="{7CDB93EA-53F2-4183-8C70-30B60CA7C199}" srcOrd="0" destOrd="0" presId="urn:microsoft.com/office/officeart/2008/layout/PictureStrips"/>
    <dgm:cxn modelId="{C37E7B8D-1771-45AE-82E0-DBABFD7AAC9A}" type="presOf" srcId="{EF2189EC-DEDA-45A6-BB29-A825E733CCA4}" destId="{67105687-55AA-4D9F-ABFF-C3FAE3859766}" srcOrd="0" destOrd="0" presId="urn:microsoft.com/office/officeart/2008/layout/PictureStrips"/>
    <dgm:cxn modelId="{9A51A771-E802-4CB3-A099-75C1EB62C052}" srcId="{9322191D-0D47-4C01-A772-1F88A8556CF2}" destId="{EF2189EC-DEDA-45A6-BB29-A825E733CCA4}" srcOrd="0" destOrd="0" parTransId="{9C8E2BDB-D53A-4E77-AB53-C7707EF40814}" sibTransId="{C65F928C-1B52-46CA-B4CB-A0C107DAED40}"/>
    <dgm:cxn modelId="{77BA1445-CD29-49E3-9780-04A1E609E49D}" type="presParOf" srcId="{7CDB93EA-53F2-4183-8C70-30B60CA7C199}" destId="{E5F59BA9-2096-44D5-A440-1D4140F9E5B5}" srcOrd="0" destOrd="0" presId="urn:microsoft.com/office/officeart/2008/layout/PictureStrips"/>
    <dgm:cxn modelId="{62931B1E-2E5E-4ECF-B4A1-E2ED8F8CE5FF}" type="presParOf" srcId="{E5F59BA9-2096-44D5-A440-1D4140F9E5B5}" destId="{67105687-55AA-4D9F-ABFF-C3FAE3859766}" srcOrd="0" destOrd="0" presId="urn:microsoft.com/office/officeart/2008/layout/PictureStrips"/>
    <dgm:cxn modelId="{7EF0AE0B-B61F-4774-A22C-8F93B3D2D4C9}" type="presParOf" srcId="{E5F59BA9-2096-44D5-A440-1D4140F9E5B5}" destId="{B0C40356-81AC-4D36-8702-1B3A080E7BAB}"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9322191D-0D47-4C01-A772-1F88A8556CF2}"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zh-CN" altLang="en-US"/>
        </a:p>
      </dgm:t>
    </dgm:pt>
    <dgm:pt modelId="{EF2189EC-DEDA-45A6-BB29-A825E733CCA4}">
      <dgm:prSet phldrT="[文本]" custT="1"/>
      <dgm:spPr>
        <a:noFill/>
        <a:ln>
          <a:noFill/>
        </a:ln>
        <a:effectLst>
          <a:softEdge rad="25400"/>
        </a:effectLst>
        <a:scene3d>
          <a:camera prst="orthographicFront"/>
          <a:lightRig rig="threePt" dir="t"/>
        </a:scene3d>
        <a:sp3d>
          <a:bevelB/>
        </a:sp3d>
      </dgm:spPr>
      <dgm:t>
        <a:bodyPr/>
        <a:lstStyle/>
        <a:p>
          <a:r>
            <a:rPr lang="zh-CN" sz="2800" dirty="0" smtClean="0">
              <a:latin typeface="+mn-ea"/>
              <a:ea typeface="+mn-ea"/>
            </a:rPr>
            <a:t>续上例，在空载消耗量定额与附加燃料消耗定额分别为</a:t>
          </a:r>
          <a:r>
            <a:rPr lang="en-US" sz="2800" dirty="0" smtClean="0">
              <a:latin typeface="+mn-ea"/>
              <a:ea typeface="+mn-ea"/>
            </a:rPr>
            <a:t>26.26L/100km</a:t>
          </a:r>
          <a:r>
            <a:rPr lang="zh-CN" sz="2800" dirty="0" smtClean="0">
              <a:latin typeface="+mn-ea"/>
              <a:ea typeface="+mn-ea"/>
            </a:rPr>
            <a:t>和</a:t>
          </a:r>
          <a:r>
            <a:rPr lang="en-US" sz="2800" dirty="0" smtClean="0">
              <a:latin typeface="+mn-ea"/>
              <a:ea typeface="+mn-ea"/>
            </a:rPr>
            <a:t>1.472 L/100km</a:t>
          </a:r>
          <a:r>
            <a:rPr lang="zh-CN" sz="2800" dirty="0" smtClean="0">
              <a:latin typeface="+mn-ea"/>
              <a:ea typeface="+mn-ea"/>
            </a:rPr>
            <a:t>•</a:t>
          </a:r>
          <a:r>
            <a:rPr lang="en-US" sz="2800" dirty="0" smtClean="0">
              <a:latin typeface="+mn-ea"/>
              <a:ea typeface="+mn-ea"/>
            </a:rPr>
            <a:t>t</a:t>
          </a:r>
          <a:r>
            <a:rPr lang="zh-CN" sz="2800" dirty="0" smtClean="0">
              <a:latin typeface="+mn-ea"/>
              <a:ea typeface="+mn-ea"/>
            </a:rPr>
            <a:t>，同时考虑到运行条件变化影响的前提下，重新计算该车该运次的燃料节超量。</a:t>
          </a:r>
        </a:p>
        <a:p>
          <a:r>
            <a:rPr lang="zh-CN" sz="2800" dirty="0" smtClean="0">
              <a:latin typeface="+mn-ea"/>
              <a:ea typeface="+mn-ea"/>
            </a:rPr>
            <a:t>解：</a:t>
          </a:r>
        </a:p>
        <a:p>
          <a:r>
            <a:rPr lang="zh-CN" sz="2800" dirty="0" smtClean="0">
              <a:latin typeface="+mn-ea"/>
              <a:ea typeface="+mn-ea"/>
            </a:rPr>
            <a:t>该车本次运行燃料节超量计算如下</a:t>
          </a:r>
          <a:endParaRPr lang="en-US" altLang="zh-CN" sz="2800" dirty="0" smtClean="0">
            <a:latin typeface="+mn-ea"/>
            <a:ea typeface="+mn-ea"/>
          </a:endParaRPr>
        </a:p>
        <a:p>
          <a:r>
            <a:rPr lang="en-US" sz="2800" dirty="0" smtClean="0">
              <a:latin typeface="+mn-ea"/>
              <a:ea typeface="+mn-ea"/>
            </a:rPr>
            <a:t>60</a:t>
          </a:r>
          <a:r>
            <a:rPr lang="zh-CN" sz="2800" dirty="0" smtClean="0">
              <a:latin typeface="+mn-ea"/>
              <a:ea typeface="+mn-ea"/>
            </a:rPr>
            <a:t>－</a:t>
          </a:r>
          <a:r>
            <a:rPr lang="en-US" sz="2800" dirty="0" smtClean="0">
              <a:latin typeface="+mn-ea"/>
              <a:ea typeface="+mn-ea"/>
            </a:rPr>
            <a:t>64.72=-4.72L</a:t>
          </a:r>
          <a:r>
            <a:rPr lang="zh-CN" sz="2800" dirty="0" smtClean="0">
              <a:latin typeface="+mn-ea"/>
              <a:ea typeface="+mn-ea"/>
            </a:rPr>
            <a:t>（节油</a:t>
          </a:r>
          <a:r>
            <a:rPr lang="zh-CN" altLang="en-US" sz="2800" dirty="0" smtClean="0">
              <a:latin typeface="+mn-ea"/>
              <a:ea typeface="+mn-ea"/>
            </a:rPr>
            <a:t>）</a:t>
          </a:r>
          <a:endParaRPr lang="zh-CN" altLang="en-US" sz="2800" dirty="0">
            <a:latin typeface="+mn-ea"/>
            <a:ea typeface="+mn-ea"/>
          </a:endParaRPr>
        </a:p>
      </dgm:t>
    </dgm:pt>
    <dgm:pt modelId="{9C8E2BDB-D53A-4E77-AB53-C7707EF40814}" type="parTrans" cxnId="{9A51A771-E802-4CB3-A099-75C1EB62C052}">
      <dgm:prSet/>
      <dgm:spPr/>
      <dgm:t>
        <a:bodyPr/>
        <a:lstStyle/>
        <a:p>
          <a:endParaRPr lang="zh-CN" altLang="en-US"/>
        </a:p>
      </dgm:t>
    </dgm:pt>
    <dgm:pt modelId="{C65F928C-1B52-46CA-B4CB-A0C107DAED40}" type="sibTrans" cxnId="{9A51A771-E802-4CB3-A099-75C1EB62C052}">
      <dgm:prSet/>
      <dgm:spPr/>
      <dgm:t>
        <a:bodyPr/>
        <a:lstStyle/>
        <a:p>
          <a:endParaRPr lang="zh-CN" altLang="en-US"/>
        </a:p>
      </dgm:t>
    </dgm:pt>
    <dgm:pt modelId="{7CDB93EA-53F2-4183-8C70-30B60CA7C199}" type="pres">
      <dgm:prSet presAssocID="{9322191D-0D47-4C01-A772-1F88A8556CF2}" presName="Name0" presStyleCnt="0">
        <dgm:presLayoutVars>
          <dgm:dir/>
          <dgm:resizeHandles val="exact"/>
        </dgm:presLayoutVars>
      </dgm:prSet>
      <dgm:spPr/>
      <dgm:t>
        <a:bodyPr/>
        <a:lstStyle/>
        <a:p>
          <a:endParaRPr lang="zh-CN" altLang="en-US"/>
        </a:p>
      </dgm:t>
    </dgm:pt>
    <dgm:pt modelId="{E5F59BA9-2096-44D5-A440-1D4140F9E5B5}" type="pres">
      <dgm:prSet presAssocID="{EF2189EC-DEDA-45A6-BB29-A825E733CCA4}" presName="composite" presStyleCnt="0"/>
      <dgm:spPr/>
    </dgm:pt>
    <dgm:pt modelId="{67105687-55AA-4D9F-ABFF-C3FAE3859766}" type="pres">
      <dgm:prSet presAssocID="{EF2189EC-DEDA-45A6-BB29-A825E733CCA4}" presName="rect1" presStyleLbl="trAlignAcc1" presStyleIdx="0" presStyleCnt="1">
        <dgm:presLayoutVars>
          <dgm:bulletEnabled val="1"/>
        </dgm:presLayoutVars>
      </dgm:prSet>
      <dgm:spPr/>
      <dgm:t>
        <a:bodyPr/>
        <a:lstStyle/>
        <a:p>
          <a:endParaRPr lang="zh-CN" altLang="en-US"/>
        </a:p>
      </dgm:t>
    </dgm:pt>
    <dgm:pt modelId="{B0C40356-81AC-4D36-8702-1B3A080E7BAB}" type="pres">
      <dgm:prSet presAssocID="{EF2189EC-DEDA-45A6-BB29-A825E733CCA4}" presName="rect2" presStyleLbl="fgImgPlace1" presStyleIdx="0" presStyleCnt="1" custScaleY="42436" custLinFactNeighborY="-9924"/>
      <dgm:spPr>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Lst>
  <dgm:cxnLst>
    <dgm:cxn modelId="{A150D52F-13EC-4FAC-AA83-CADC1B647856}" type="presOf" srcId="{EF2189EC-DEDA-45A6-BB29-A825E733CCA4}" destId="{67105687-55AA-4D9F-ABFF-C3FAE3859766}" srcOrd="0" destOrd="0" presId="urn:microsoft.com/office/officeart/2008/layout/PictureStrips"/>
    <dgm:cxn modelId="{9A51A771-E802-4CB3-A099-75C1EB62C052}" srcId="{9322191D-0D47-4C01-A772-1F88A8556CF2}" destId="{EF2189EC-DEDA-45A6-BB29-A825E733CCA4}" srcOrd="0" destOrd="0" parTransId="{9C8E2BDB-D53A-4E77-AB53-C7707EF40814}" sibTransId="{C65F928C-1B52-46CA-B4CB-A0C107DAED40}"/>
    <dgm:cxn modelId="{E689E64F-CF3D-4480-8033-D1158FDA302C}" type="presOf" srcId="{9322191D-0D47-4C01-A772-1F88A8556CF2}" destId="{7CDB93EA-53F2-4183-8C70-30B60CA7C199}" srcOrd="0" destOrd="0" presId="urn:microsoft.com/office/officeart/2008/layout/PictureStrips"/>
    <dgm:cxn modelId="{A62CBE2D-5506-4E14-8D22-BB4A7B584C6D}" type="presParOf" srcId="{7CDB93EA-53F2-4183-8C70-30B60CA7C199}" destId="{E5F59BA9-2096-44D5-A440-1D4140F9E5B5}" srcOrd="0" destOrd="0" presId="urn:microsoft.com/office/officeart/2008/layout/PictureStrips"/>
    <dgm:cxn modelId="{3748F664-6E3C-443E-85C1-BCFC99E15152}" type="presParOf" srcId="{E5F59BA9-2096-44D5-A440-1D4140F9E5B5}" destId="{67105687-55AA-4D9F-ABFF-C3FAE3859766}" srcOrd="0" destOrd="0" presId="urn:microsoft.com/office/officeart/2008/layout/PictureStrips"/>
    <dgm:cxn modelId="{A4E07337-3415-4AA2-87F3-4E082ACEDD8C}" type="presParOf" srcId="{E5F59BA9-2096-44D5-A440-1D4140F9E5B5}" destId="{B0C40356-81AC-4D36-8702-1B3A080E7BAB}"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2A7A82-7242-4FD0-9878-BD031EDF15F0}" type="doc">
      <dgm:prSet loTypeId="urn:microsoft.com/office/officeart/2008/layout/VerticalCurvedList" loCatId="list" qsTypeId="urn:microsoft.com/office/officeart/2005/8/quickstyle/simple3" qsCatId="simple" csTypeId="urn:microsoft.com/office/officeart/2005/8/colors/accent1_2" csCatId="accent1" phldr="1"/>
      <dgm:spPr/>
    </dgm:pt>
    <dgm:pt modelId="{E16064B9-6D0D-43C1-AE7F-584DF0F3A506}">
      <dgm:prSet phldrT="[文本]" custT="1"/>
      <dgm:spPr/>
      <dgm:t>
        <a:bodyPr/>
        <a:lstStyle/>
        <a:p>
          <a:r>
            <a:rPr lang="zh-CN" altLang="en-US" sz="3200" dirty="0" smtClean="0">
              <a:effectLst/>
              <a:latin typeface="楷体" panose="02010609060101010101" pitchFamily="49" charset="-122"/>
              <a:ea typeface="楷体" panose="02010609060101010101" pitchFamily="49" charset="-122"/>
            </a:rPr>
            <a:t>     货运成本预算执行情况的总体检查分析</a:t>
          </a:r>
          <a:endParaRPr lang="zh-CN" altLang="en-US" sz="3200" dirty="0">
            <a:effectLst/>
            <a:latin typeface="楷体" panose="02010609060101010101" pitchFamily="49" charset="-122"/>
            <a:ea typeface="楷体" panose="02010609060101010101" pitchFamily="49" charset="-122"/>
          </a:endParaRPr>
        </a:p>
      </dgm:t>
    </dgm:pt>
    <dgm:pt modelId="{10FFF023-5548-4F59-B59C-2B6189302E0E}" type="parTrans" cxnId="{02EBAE9F-1AB8-4C11-9037-5C5585F6D46E}">
      <dgm:prSet/>
      <dgm:spPr/>
      <dgm:t>
        <a:bodyPr/>
        <a:lstStyle/>
        <a:p>
          <a:endParaRPr lang="zh-CN" altLang="en-US">
            <a:solidFill>
              <a:schemeClr val="tx1"/>
            </a:solidFill>
            <a:effectLst/>
            <a:latin typeface="幼圆" panose="02010509060101010101" pitchFamily="49" charset="-122"/>
            <a:ea typeface="幼圆" panose="02010509060101010101" pitchFamily="49" charset="-122"/>
          </a:endParaRPr>
        </a:p>
      </dgm:t>
    </dgm:pt>
    <dgm:pt modelId="{37B0BA22-DFC9-47AC-AFDD-AA6F35C625C8}" type="sibTrans" cxnId="{02EBAE9F-1AB8-4C11-9037-5C5585F6D46E}">
      <dgm:prSet/>
      <dgm:spPr/>
      <dgm:t>
        <a:bodyPr/>
        <a:lstStyle/>
        <a:p>
          <a:endParaRPr lang="zh-CN" altLang="en-US">
            <a:solidFill>
              <a:schemeClr val="tx1"/>
            </a:solidFill>
            <a:effectLst/>
            <a:latin typeface="幼圆" panose="02010509060101010101" pitchFamily="49" charset="-122"/>
            <a:ea typeface="幼圆" panose="02010509060101010101" pitchFamily="49" charset="-122"/>
          </a:endParaRPr>
        </a:p>
      </dgm:t>
    </dgm:pt>
    <dgm:pt modelId="{5E5E1D0B-F73E-4E55-AC1D-2BCFCCC93BFA}">
      <dgm:prSet phldrT="[文本]" custT="1"/>
      <dgm:spPr/>
      <dgm:t>
        <a:bodyPr/>
        <a:lstStyle/>
        <a:p>
          <a:r>
            <a:rPr lang="zh-CN" altLang="en-US" sz="3200" smtClean="0">
              <a:effectLst/>
              <a:latin typeface="楷体" panose="02010609060101010101" pitchFamily="49" charset="-122"/>
              <a:ea typeface="楷体" panose="02010609060101010101" pitchFamily="49" charset="-122"/>
            </a:rPr>
            <a:t>  定额或费用水平变化对成本影响分析</a:t>
          </a:r>
          <a:endParaRPr lang="zh-CN" altLang="en-US" sz="3200" dirty="0">
            <a:effectLst/>
            <a:latin typeface="楷体" panose="02010609060101010101" pitchFamily="49" charset="-122"/>
            <a:ea typeface="楷体" panose="02010609060101010101" pitchFamily="49" charset="-122"/>
          </a:endParaRPr>
        </a:p>
      </dgm:t>
    </dgm:pt>
    <dgm:pt modelId="{232EF2A3-94B8-474D-AF9F-0E2DDD5C3409}" type="parTrans" cxnId="{69A3F2AB-EED0-443F-8C82-93FB20AC7BAD}">
      <dgm:prSet/>
      <dgm:spPr/>
      <dgm:t>
        <a:bodyPr/>
        <a:lstStyle/>
        <a:p>
          <a:endParaRPr lang="zh-CN" altLang="en-US">
            <a:solidFill>
              <a:schemeClr val="tx1"/>
            </a:solidFill>
            <a:effectLst/>
            <a:latin typeface="幼圆" panose="02010509060101010101" pitchFamily="49" charset="-122"/>
            <a:ea typeface="幼圆" panose="02010509060101010101" pitchFamily="49" charset="-122"/>
          </a:endParaRPr>
        </a:p>
      </dgm:t>
    </dgm:pt>
    <dgm:pt modelId="{62060E79-1219-456D-ACA5-ADE28B24E23A}" type="sibTrans" cxnId="{69A3F2AB-EED0-443F-8C82-93FB20AC7BAD}">
      <dgm:prSet/>
      <dgm:spPr/>
      <dgm:t>
        <a:bodyPr/>
        <a:lstStyle/>
        <a:p>
          <a:endParaRPr lang="zh-CN" altLang="en-US">
            <a:solidFill>
              <a:schemeClr val="tx1"/>
            </a:solidFill>
            <a:effectLst/>
            <a:latin typeface="幼圆" panose="02010509060101010101" pitchFamily="49" charset="-122"/>
            <a:ea typeface="幼圆" panose="02010509060101010101" pitchFamily="49" charset="-122"/>
          </a:endParaRPr>
        </a:p>
      </dgm:t>
    </dgm:pt>
    <dgm:pt modelId="{CC9D82C4-FC2B-4132-BE5A-0DE82E768962}">
      <dgm:prSet custT="1"/>
      <dgm:spPr/>
      <dgm:t>
        <a:bodyPr/>
        <a:lstStyle/>
        <a:p>
          <a:r>
            <a:rPr lang="zh-CN" altLang="en-US" sz="3200" smtClean="0">
              <a:effectLst/>
              <a:latin typeface="楷体" panose="02010609060101010101" pitchFamily="49" charset="-122"/>
              <a:ea typeface="楷体" panose="02010609060101010101" pitchFamily="49" charset="-122"/>
            </a:rPr>
            <a:t>   车辆效率指标变化对成本费用影响分析</a:t>
          </a:r>
          <a:endParaRPr lang="zh-CN" altLang="en-US" sz="3200" dirty="0">
            <a:effectLst/>
            <a:latin typeface="楷体" panose="02010609060101010101" pitchFamily="49" charset="-122"/>
            <a:ea typeface="楷体" panose="02010609060101010101" pitchFamily="49" charset="-122"/>
          </a:endParaRPr>
        </a:p>
      </dgm:t>
    </dgm:pt>
    <dgm:pt modelId="{CD9FF40C-45BB-4BF9-ABE3-25682F96DD68}" type="parTrans" cxnId="{4A0BCF5A-2B5D-4D00-8836-D8CBF2AB5E66}">
      <dgm:prSet/>
      <dgm:spPr/>
      <dgm:t>
        <a:bodyPr/>
        <a:lstStyle/>
        <a:p>
          <a:endParaRPr lang="zh-CN" altLang="en-US">
            <a:solidFill>
              <a:schemeClr val="tx1"/>
            </a:solidFill>
            <a:effectLst/>
            <a:latin typeface="幼圆" panose="02010509060101010101" pitchFamily="49" charset="-122"/>
            <a:ea typeface="幼圆" panose="02010509060101010101" pitchFamily="49" charset="-122"/>
          </a:endParaRPr>
        </a:p>
      </dgm:t>
    </dgm:pt>
    <dgm:pt modelId="{A59C335D-B901-4A21-8947-B00D66D28CD9}" type="sibTrans" cxnId="{4A0BCF5A-2B5D-4D00-8836-D8CBF2AB5E66}">
      <dgm:prSet/>
      <dgm:spPr/>
      <dgm:t>
        <a:bodyPr/>
        <a:lstStyle/>
        <a:p>
          <a:endParaRPr lang="zh-CN" altLang="en-US">
            <a:solidFill>
              <a:schemeClr val="tx1"/>
            </a:solidFill>
            <a:effectLst/>
            <a:latin typeface="幼圆" panose="02010509060101010101" pitchFamily="49" charset="-122"/>
            <a:ea typeface="幼圆" panose="02010509060101010101" pitchFamily="49" charset="-122"/>
          </a:endParaRPr>
        </a:p>
      </dgm:t>
    </dgm:pt>
    <dgm:pt modelId="{9C7A9953-D208-4656-AC86-63A46DB49A03}">
      <dgm:prSet custT="1"/>
      <dgm:spPr>
        <a:ln>
          <a:noFill/>
        </a:ln>
      </dgm:spPr>
      <dgm:t>
        <a:bodyPr/>
        <a:lstStyle/>
        <a:p>
          <a:r>
            <a:rPr lang="zh-CN" altLang="en-US" sz="3200" dirty="0" smtClean="0">
              <a:effectLst/>
              <a:latin typeface="楷体" panose="02010609060101010101" pitchFamily="49" charset="-122"/>
              <a:ea typeface="楷体" panose="02010609060101010101" pitchFamily="49" charset="-122"/>
            </a:rPr>
            <a:t>   价格、费率变化对成本费用影响的分析</a:t>
          </a:r>
          <a:endParaRPr lang="zh-CN" altLang="en-US" sz="3200" dirty="0">
            <a:effectLst/>
            <a:latin typeface="楷体" panose="02010609060101010101" pitchFamily="49" charset="-122"/>
            <a:ea typeface="楷体" panose="02010609060101010101" pitchFamily="49" charset="-122"/>
          </a:endParaRPr>
        </a:p>
      </dgm:t>
    </dgm:pt>
    <dgm:pt modelId="{58B1D995-90F3-45B4-B4F2-925AABFB51B0}" type="parTrans" cxnId="{ACDA3630-B9F0-49C6-8951-C80E96D544CA}">
      <dgm:prSet/>
      <dgm:spPr/>
      <dgm:t>
        <a:bodyPr/>
        <a:lstStyle/>
        <a:p>
          <a:endParaRPr lang="zh-CN" altLang="en-US">
            <a:solidFill>
              <a:schemeClr val="tx1"/>
            </a:solidFill>
            <a:effectLst/>
            <a:latin typeface="幼圆" panose="02010509060101010101" pitchFamily="49" charset="-122"/>
            <a:ea typeface="幼圆" panose="02010509060101010101" pitchFamily="49" charset="-122"/>
          </a:endParaRPr>
        </a:p>
      </dgm:t>
    </dgm:pt>
    <dgm:pt modelId="{4D17F2F0-9F04-4D24-B024-02A6DF4CCD34}" type="sibTrans" cxnId="{ACDA3630-B9F0-49C6-8951-C80E96D544CA}">
      <dgm:prSet/>
      <dgm:spPr/>
      <dgm:t>
        <a:bodyPr/>
        <a:lstStyle/>
        <a:p>
          <a:endParaRPr lang="zh-CN" altLang="en-US">
            <a:solidFill>
              <a:schemeClr val="tx1"/>
            </a:solidFill>
            <a:effectLst/>
            <a:latin typeface="幼圆" panose="02010509060101010101" pitchFamily="49" charset="-122"/>
            <a:ea typeface="幼圆" panose="02010509060101010101" pitchFamily="49" charset="-122"/>
          </a:endParaRPr>
        </a:p>
      </dgm:t>
    </dgm:pt>
    <dgm:pt modelId="{0933EC39-33E5-4740-938C-4CFF31009A90}">
      <dgm:prSet custT="1"/>
      <dgm:spPr/>
      <dgm:t>
        <a:bodyPr/>
        <a:lstStyle/>
        <a:p>
          <a:r>
            <a:rPr lang="zh-CN" altLang="en-US" sz="3200" smtClean="0">
              <a:effectLst/>
              <a:latin typeface="楷体" panose="02010609060101010101" pitchFamily="49" charset="-122"/>
              <a:ea typeface="楷体" panose="02010609060101010101" pitchFamily="49" charset="-122"/>
            </a:rPr>
            <a:t>     货种构成变化对成本费用影响的分析</a:t>
          </a:r>
          <a:endParaRPr lang="zh-CN" altLang="en-US" sz="3200" dirty="0">
            <a:effectLst/>
            <a:latin typeface="楷体" panose="02010609060101010101" pitchFamily="49" charset="-122"/>
            <a:ea typeface="楷体" panose="02010609060101010101" pitchFamily="49" charset="-122"/>
          </a:endParaRPr>
        </a:p>
      </dgm:t>
    </dgm:pt>
    <dgm:pt modelId="{B84C81A2-F442-4E87-BF90-CCBD43EFD7B3}" type="parTrans" cxnId="{FAA84B27-3EF2-4E7E-B845-0B6CC2D5889E}">
      <dgm:prSet/>
      <dgm:spPr/>
      <dgm:t>
        <a:bodyPr/>
        <a:lstStyle/>
        <a:p>
          <a:endParaRPr lang="zh-CN" altLang="en-US">
            <a:solidFill>
              <a:schemeClr val="tx1"/>
            </a:solidFill>
            <a:effectLst/>
            <a:latin typeface="幼圆" panose="02010509060101010101" pitchFamily="49" charset="-122"/>
            <a:ea typeface="幼圆" panose="02010509060101010101" pitchFamily="49" charset="-122"/>
          </a:endParaRPr>
        </a:p>
      </dgm:t>
    </dgm:pt>
    <dgm:pt modelId="{B3A8D8E8-C7B7-40B1-A211-DB41048C3ED9}" type="sibTrans" cxnId="{FAA84B27-3EF2-4E7E-B845-0B6CC2D5889E}">
      <dgm:prSet/>
      <dgm:spPr/>
      <dgm:t>
        <a:bodyPr/>
        <a:lstStyle/>
        <a:p>
          <a:endParaRPr lang="zh-CN" altLang="en-US">
            <a:solidFill>
              <a:schemeClr val="tx1"/>
            </a:solidFill>
            <a:effectLst/>
            <a:latin typeface="幼圆" panose="02010509060101010101" pitchFamily="49" charset="-122"/>
            <a:ea typeface="幼圆" panose="02010509060101010101" pitchFamily="49" charset="-122"/>
          </a:endParaRPr>
        </a:p>
      </dgm:t>
    </dgm:pt>
    <dgm:pt modelId="{64DFB8CE-46B6-48D6-AF82-76023C95CEDB}" type="pres">
      <dgm:prSet presAssocID="{A62A7A82-7242-4FD0-9878-BD031EDF15F0}" presName="Name0" presStyleCnt="0">
        <dgm:presLayoutVars>
          <dgm:chMax val="7"/>
          <dgm:chPref val="7"/>
          <dgm:dir/>
        </dgm:presLayoutVars>
      </dgm:prSet>
      <dgm:spPr/>
    </dgm:pt>
    <dgm:pt modelId="{6DE43EFC-D6DC-4AF6-955F-B135AE24EA9F}" type="pres">
      <dgm:prSet presAssocID="{A62A7A82-7242-4FD0-9878-BD031EDF15F0}" presName="Name1" presStyleCnt="0"/>
      <dgm:spPr/>
    </dgm:pt>
    <dgm:pt modelId="{9450CE11-1EB1-458C-A8E1-B031A00B87E0}" type="pres">
      <dgm:prSet presAssocID="{A62A7A82-7242-4FD0-9878-BD031EDF15F0}" presName="cycle" presStyleCnt="0"/>
      <dgm:spPr/>
    </dgm:pt>
    <dgm:pt modelId="{BDD70BA4-6C77-4CD0-9272-342462B89BA4}" type="pres">
      <dgm:prSet presAssocID="{A62A7A82-7242-4FD0-9878-BD031EDF15F0}" presName="srcNode" presStyleLbl="node1" presStyleIdx="0" presStyleCnt="5"/>
      <dgm:spPr/>
    </dgm:pt>
    <dgm:pt modelId="{C79AE57C-B250-436C-BE54-D8CEA9B79773}" type="pres">
      <dgm:prSet presAssocID="{A62A7A82-7242-4FD0-9878-BD031EDF15F0}" presName="conn" presStyleLbl="parChTrans1D2" presStyleIdx="0" presStyleCnt="1"/>
      <dgm:spPr/>
      <dgm:t>
        <a:bodyPr/>
        <a:lstStyle/>
        <a:p>
          <a:endParaRPr lang="zh-CN" altLang="en-US"/>
        </a:p>
      </dgm:t>
    </dgm:pt>
    <dgm:pt modelId="{C1DC04AF-24EC-49C7-B26D-6363DC7AA4D7}" type="pres">
      <dgm:prSet presAssocID="{A62A7A82-7242-4FD0-9878-BD031EDF15F0}" presName="extraNode" presStyleLbl="node1" presStyleIdx="0" presStyleCnt="5"/>
      <dgm:spPr/>
    </dgm:pt>
    <dgm:pt modelId="{924D167C-23CD-4BBD-BF79-6186FAAD3E8B}" type="pres">
      <dgm:prSet presAssocID="{A62A7A82-7242-4FD0-9878-BD031EDF15F0}" presName="dstNode" presStyleLbl="node1" presStyleIdx="0" presStyleCnt="5"/>
      <dgm:spPr/>
    </dgm:pt>
    <dgm:pt modelId="{15BAF793-43A8-4471-8120-B6EA6E4DE788}" type="pres">
      <dgm:prSet presAssocID="{E16064B9-6D0D-43C1-AE7F-584DF0F3A506}" presName="text_1" presStyleLbl="node1" presStyleIdx="0" presStyleCnt="5">
        <dgm:presLayoutVars>
          <dgm:bulletEnabled val="1"/>
        </dgm:presLayoutVars>
      </dgm:prSet>
      <dgm:spPr/>
      <dgm:t>
        <a:bodyPr/>
        <a:lstStyle/>
        <a:p>
          <a:endParaRPr lang="zh-CN" altLang="en-US"/>
        </a:p>
      </dgm:t>
    </dgm:pt>
    <dgm:pt modelId="{6BC097A8-D4A9-4A65-83AA-9D7E69C7BB7C}" type="pres">
      <dgm:prSet presAssocID="{E16064B9-6D0D-43C1-AE7F-584DF0F3A506}" presName="accent_1" presStyleCnt="0"/>
      <dgm:spPr/>
    </dgm:pt>
    <dgm:pt modelId="{C38BA8B0-7A83-4C65-ACF2-9922E437AADD}" type="pres">
      <dgm:prSet presAssocID="{E16064B9-6D0D-43C1-AE7F-584DF0F3A506}" presName="accentRepeatNode" presStyleLbl="solidFgAcc1" presStyleIdx="0" presStyleCnt="5"/>
      <dgm:spPr/>
    </dgm:pt>
    <dgm:pt modelId="{CCE13DC4-C1FD-4734-829B-81D8913316D5}" type="pres">
      <dgm:prSet presAssocID="{9C7A9953-D208-4656-AC86-63A46DB49A03}" presName="text_2" presStyleLbl="node1" presStyleIdx="1" presStyleCnt="5">
        <dgm:presLayoutVars>
          <dgm:bulletEnabled val="1"/>
        </dgm:presLayoutVars>
      </dgm:prSet>
      <dgm:spPr/>
      <dgm:t>
        <a:bodyPr/>
        <a:lstStyle/>
        <a:p>
          <a:endParaRPr lang="zh-CN" altLang="en-US"/>
        </a:p>
      </dgm:t>
    </dgm:pt>
    <dgm:pt modelId="{3E58B5B9-FFAD-4C32-9361-0E15B6AAC7FE}" type="pres">
      <dgm:prSet presAssocID="{9C7A9953-D208-4656-AC86-63A46DB49A03}" presName="accent_2" presStyleCnt="0"/>
      <dgm:spPr/>
    </dgm:pt>
    <dgm:pt modelId="{131E4DFE-18FC-47E1-9300-2E56C1FC8106}" type="pres">
      <dgm:prSet presAssocID="{9C7A9953-D208-4656-AC86-63A46DB49A03}" presName="accentRepeatNode" presStyleLbl="solidFgAcc1" presStyleIdx="1" presStyleCnt="5" custLinFactNeighborX="-1929"/>
      <dgm:spPr/>
    </dgm:pt>
    <dgm:pt modelId="{ABAA6E7D-5E3C-4230-A5C9-F314046FDCD2}" type="pres">
      <dgm:prSet presAssocID="{5E5E1D0B-F73E-4E55-AC1D-2BCFCCC93BFA}" presName="text_3" presStyleLbl="node1" presStyleIdx="2" presStyleCnt="5">
        <dgm:presLayoutVars>
          <dgm:bulletEnabled val="1"/>
        </dgm:presLayoutVars>
      </dgm:prSet>
      <dgm:spPr/>
      <dgm:t>
        <a:bodyPr/>
        <a:lstStyle/>
        <a:p>
          <a:endParaRPr lang="zh-CN" altLang="en-US"/>
        </a:p>
      </dgm:t>
    </dgm:pt>
    <dgm:pt modelId="{9C1E615C-B180-4BBF-9A60-E58F7A34954F}" type="pres">
      <dgm:prSet presAssocID="{5E5E1D0B-F73E-4E55-AC1D-2BCFCCC93BFA}" presName="accent_3" presStyleCnt="0"/>
      <dgm:spPr/>
    </dgm:pt>
    <dgm:pt modelId="{65585585-0355-40A5-A8B5-231B812CBB26}" type="pres">
      <dgm:prSet presAssocID="{5E5E1D0B-F73E-4E55-AC1D-2BCFCCC93BFA}" presName="accentRepeatNode" presStyleLbl="solidFgAcc1" presStyleIdx="2" presStyleCnt="5"/>
      <dgm:spPr/>
    </dgm:pt>
    <dgm:pt modelId="{C66FE000-4611-42E2-94F9-65F9ECFA9B5C}" type="pres">
      <dgm:prSet presAssocID="{CC9D82C4-FC2B-4132-BE5A-0DE82E768962}" presName="text_4" presStyleLbl="node1" presStyleIdx="3" presStyleCnt="5">
        <dgm:presLayoutVars>
          <dgm:bulletEnabled val="1"/>
        </dgm:presLayoutVars>
      </dgm:prSet>
      <dgm:spPr/>
      <dgm:t>
        <a:bodyPr/>
        <a:lstStyle/>
        <a:p>
          <a:endParaRPr lang="zh-CN" altLang="en-US"/>
        </a:p>
      </dgm:t>
    </dgm:pt>
    <dgm:pt modelId="{9FD6F440-1733-45DC-9634-18DE1C3B1D9F}" type="pres">
      <dgm:prSet presAssocID="{CC9D82C4-FC2B-4132-BE5A-0DE82E768962}" presName="accent_4" presStyleCnt="0"/>
      <dgm:spPr/>
    </dgm:pt>
    <dgm:pt modelId="{0203BDA7-664F-42CE-BF2A-3F334F59C8F0}" type="pres">
      <dgm:prSet presAssocID="{CC9D82C4-FC2B-4132-BE5A-0DE82E768962}" presName="accentRepeatNode" presStyleLbl="solidFgAcc1" presStyleIdx="3" presStyleCnt="5"/>
      <dgm:spPr/>
    </dgm:pt>
    <dgm:pt modelId="{A6C426E4-F816-45A1-98E5-932B94F8605B}" type="pres">
      <dgm:prSet presAssocID="{0933EC39-33E5-4740-938C-4CFF31009A90}" presName="text_5" presStyleLbl="node1" presStyleIdx="4" presStyleCnt="5">
        <dgm:presLayoutVars>
          <dgm:bulletEnabled val="1"/>
        </dgm:presLayoutVars>
      </dgm:prSet>
      <dgm:spPr/>
      <dgm:t>
        <a:bodyPr/>
        <a:lstStyle/>
        <a:p>
          <a:endParaRPr lang="zh-CN" altLang="en-US"/>
        </a:p>
      </dgm:t>
    </dgm:pt>
    <dgm:pt modelId="{37801A59-51E1-43EC-98CC-9D9281BCED1A}" type="pres">
      <dgm:prSet presAssocID="{0933EC39-33E5-4740-938C-4CFF31009A90}" presName="accent_5" presStyleCnt="0"/>
      <dgm:spPr/>
    </dgm:pt>
    <dgm:pt modelId="{2AC08509-624C-480D-935A-2A67E6564368}" type="pres">
      <dgm:prSet presAssocID="{0933EC39-33E5-4740-938C-4CFF31009A90}" presName="accentRepeatNode" presStyleLbl="solidFgAcc1" presStyleIdx="4" presStyleCnt="5"/>
      <dgm:spPr/>
    </dgm:pt>
  </dgm:ptLst>
  <dgm:cxnLst>
    <dgm:cxn modelId="{69A3F2AB-EED0-443F-8C82-93FB20AC7BAD}" srcId="{A62A7A82-7242-4FD0-9878-BD031EDF15F0}" destId="{5E5E1D0B-F73E-4E55-AC1D-2BCFCCC93BFA}" srcOrd="2" destOrd="0" parTransId="{232EF2A3-94B8-474D-AF9F-0E2DDD5C3409}" sibTransId="{62060E79-1219-456D-ACA5-ADE28B24E23A}"/>
    <dgm:cxn modelId="{FAA84B27-3EF2-4E7E-B845-0B6CC2D5889E}" srcId="{A62A7A82-7242-4FD0-9878-BD031EDF15F0}" destId="{0933EC39-33E5-4740-938C-4CFF31009A90}" srcOrd="4" destOrd="0" parTransId="{B84C81A2-F442-4E87-BF90-CCBD43EFD7B3}" sibTransId="{B3A8D8E8-C7B7-40B1-A211-DB41048C3ED9}"/>
    <dgm:cxn modelId="{02EBAE9F-1AB8-4C11-9037-5C5585F6D46E}" srcId="{A62A7A82-7242-4FD0-9878-BD031EDF15F0}" destId="{E16064B9-6D0D-43C1-AE7F-584DF0F3A506}" srcOrd="0" destOrd="0" parTransId="{10FFF023-5548-4F59-B59C-2B6189302E0E}" sibTransId="{37B0BA22-DFC9-47AC-AFDD-AA6F35C625C8}"/>
    <dgm:cxn modelId="{ACDA3630-B9F0-49C6-8951-C80E96D544CA}" srcId="{A62A7A82-7242-4FD0-9878-BD031EDF15F0}" destId="{9C7A9953-D208-4656-AC86-63A46DB49A03}" srcOrd="1" destOrd="0" parTransId="{58B1D995-90F3-45B4-B4F2-925AABFB51B0}" sibTransId="{4D17F2F0-9F04-4D24-B024-02A6DF4CCD34}"/>
    <dgm:cxn modelId="{42CAECAF-3469-4FB5-BCA1-680B3485B39A}" type="presOf" srcId="{37B0BA22-DFC9-47AC-AFDD-AA6F35C625C8}" destId="{C79AE57C-B250-436C-BE54-D8CEA9B79773}" srcOrd="0" destOrd="0" presId="urn:microsoft.com/office/officeart/2008/layout/VerticalCurvedList"/>
    <dgm:cxn modelId="{1B7E72B1-77BE-487B-ABCE-42B556F5B59F}" type="presOf" srcId="{0933EC39-33E5-4740-938C-4CFF31009A90}" destId="{A6C426E4-F816-45A1-98E5-932B94F8605B}" srcOrd="0" destOrd="0" presId="urn:microsoft.com/office/officeart/2008/layout/VerticalCurvedList"/>
    <dgm:cxn modelId="{D87359FD-CA85-4401-B686-AB2FF67594CE}" type="presOf" srcId="{5E5E1D0B-F73E-4E55-AC1D-2BCFCCC93BFA}" destId="{ABAA6E7D-5E3C-4230-A5C9-F314046FDCD2}" srcOrd="0" destOrd="0" presId="urn:microsoft.com/office/officeart/2008/layout/VerticalCurvedList"/>
    <dgm:cxn modelId="{4A0BCF5A-2B5D-4D00-8836-D8CBF2AB5E66}" srcId="{A62A7A82-7242-4FD0-9878-BD031EDF15F0}" destId="{CC9D82C4-FC2B-4132-BE5A-0DE82E768962}" srcOrd="3" destOrd="0" parTransId="{CD9FF40C-45BB-4BF9-ABE3-25682F96DD68}" sibTransId="{A59C335D-B901-4A21-8947-B00D66D28CD9}"/>
    <dgm:cxn modelId="{8294B25B-CA5B-4232-9B51-9B14F9B74B5B}" type="presOf" srcId="{A62A7A82-7242-4FD0-9878-BD031EDF15F0}" destId="{64DFB8CE-46B6-48D6-AF82-76023C95CEDB}" srcOrd="0" destOrd="0" presId="urn:microsoft.com/office/officeart/2008/layout/VerticalCurvedList"/>
    <dgm:cxn modelId="{069C7F7A-A5B6-439E-8050-813B13E31A6A}" type="presOf" srcId="{CC9D82C4-FC2B-4132-BE5A-0DE82E768962}" destId="{C66FE000-4611-42E2-94F9-65F9ECFA9B5C}" srcOrd="0" destOrd="0" presId="urn:microsoft.com/office/officeart/2008/layout/VerticalCurvedList"/>
    <dgm:cxn modelId="{87EDECF4-7488-40A7-AA69-E82902A38808}" type="presOf" srcId="{E16064B9-6D0D-43C1-AE7F-584DF0F3A506}" destId="{15BAF793-43A8-4471-8120-B6EA6E4DE788}" srcOrd="0" destOrd="0" presId="urn:microsoft.com/office/officeart/2008/layout/VerticalCurvedList"/>
    <dgm:cxn modelId="{4F5D2209-AC3D-401B-890B-D9A231E0336F}" type="presOf" srcId="{9C7A9953-D208-4656-AC86-63A46DB49A03}" destId="{CCE13DC4-C1FD-4734-829B-81D8913316D5}" srcOrd="0" destOrd="0" presId="urn:microsoft.com/office/officeart/2008/layout/VerticalCurvedList"/>
    <dgm:cxn modelId="{F341C27B-6B0F-4A8D-A8EA-93B6DEF1868E}" type="presParOf" srcId="{64DFB8CE-46B6-48D6-AF82-76023C95CEDB}" destId="{6DE43EFC-D6DC-4AF6-955F-B135AE24EA9F}" srcOrd="0" destOrd="0" presId="urn:microsoft.com/office/officeart/2008/layout/VerticalCurvedList"/>
    <dgm:cxn modelId="{DCB4F44B-E8EC-42B3-BEE9-E3D8029F1D25}" type="presParOf" srcId="{6DE43EFC-D6DC-4AF6-955F-B135AE24EA9F}" destId="{9450CE11-1EB1-458C-A8E1-B031A00B87E0}" srcOrd="0" destOrd="0" presId="urn:microsoft.com/office/officeart/2008/layout/VerticalCurvedList"/>
    <dgm:cxn modelId="{DCEFD760-0395-46FD-890F-FB6D6F5C1796}" type="presParOf" srcId="{9450CE11-1EB1-458C-A8E1-B031A00B87E0}" destId="{BDD70BA4-6C77-4CD0-9272-342462B89BA4}" srcOrd="0" destOrd="0" presId="urn:microsoft.com/office/officeart/2008/layout/VerticalCurvedList"/>
    <dgm:cxn modelId="{94BD823C-0614-43C4-B81E-0B8953148F5A}" type="presParOf" srcId="{9450CE11-1EB1-458C-A8E1-B031A00B87E0}" destId="{C79AE57C-B250-436C-BE54-D8CEA9B79773}" srcOrd="1" destOrd="0" presId="urn:microsoft.com/office/officeart/2008/layout/VerticalCurvedList"/>
    <dgm:cxn modelId="{C52EF4D2-38B5-4F11-84ED-2B3AD60F6FDF}" type="presParOf" srcId="{9450CE11-1EB1-458C-A8E1-B031A00B87E0}" destId="{C1DC04AF-24EC-49C7-B26D-6363DC7AA4D7}" srcOrd="2" destOrd="0" presId="urn:microsoft.com/office/officeart/2008/layout/VerticalCurvedList"/>
    <dgm:cxn modelId="{272BBB4B-559C-4402-9C2E-2654997B2179}" type="presParOf" srcId="{9450CE11-1EB1-458C-A8E1-B031A00B87E0}" destId="{924D167C-23CD-4BBD-BF79-6186FAAD3E8B}" srcOrd="3" destOrd="0" presId="urn:microsoft.com/office/officeart/2008/layout/VerticalCurvedList"/>
    <dgm:cxn modelId="{D52FF785-EF22-4C6A-BE01-D32EC36EFF44}" type="presParOf" srcId="{6DE43EFC-D6DC-4AF6-955F-B135AE24EA9F}" destId="{15BAF793-43A8-4471-8120-B6EA6E4DE788}" srcOrd="1" destOrd="0" presId="urn:microsoft.com/office/officeart/2008/layout/VerticalCurvedList"/>
    <dgm:cxn modelId="{FA655E5E-0F27-48E1-AEDC-F8BE93E1679D}" type="presParOf" srcId="{6DE43EFC-D6DC-4AF6-955F-B135AE24EA9F}" destId="{6BC097A8-D4A9-4A65-83AA-9D7E69C7BB7C}" srcOrd="2" destOrd="0" presId="urn:microsoft.com/office/officeart/2008/layout/VerticalCurvedList"/>
    <dgm:cxn modelId="{349BE198-A9CE-49EE-8224-E6B6F5397095}" type="presParOf" srcId="{6BC097A8-D4A9-4A65-83AA-9D7E69C7BB7C}" destId="{C38BA8B0-7A83-4C65-ACF2-9922E437AADD}" srcOrd="0" destOrd="0" presId="urn:microsoft.com/office/officeart/2008/layout/VerticalCurvedList"/>
    <dgm:cxn modelId="{6218875A-11B6-49DB-8AE6-0A6967682918}" type="presParOf" srcId="{6DE43EFC-D6DC-4AF6-955F-B135AE24EA9F}" destId="{CCE13DC4-C1FD-4734-829B-81D8913316D5}" srcOrd="3" destOrd="0" presId="urn:microsoft.com/office/officeart/2008/layout/VerticalCurvedList"/>
    <dgm:cxn modelId="{3B58CCDF-6F4D-4556-8B45-CDC5357B16D5}" type="presParOf" srcId="{6DE43EFC-D6DC-4AF6-955F-B135AE24EA9F}" destId="{3E58B5B9-FFAD-4C32-9361-0E15B6AAC7FE}" srcOrd="4" destOrd="0" presId="urn:microsoft.com/office/officeart/2008/layout/VerticalCurvedList"/>
    <dgm:cxn modelId="{B08C0767-57B0-49E8-8C0A-44A696CD21AE}" type="presParOf" srcId="{3E58B5B9-FFAD-4C32-9361-0E15B6AAC7FE}" destId="{131E4DFE-18FC-47E1-9300-2E56C1FC8106}" srcOrd="0" destOrd="0" presId="urn:microsoft.com/office/officeart/2008/layout/VerticalCurvedList"/>
    <dgm:cxn modelId="{65F18C45-7EF9-45F8-94D4-8C85FDCE4460}" type="presParOf" srcId="{6DE43EFC-D6DC-4AF6-955F-B135AE24EA9F}" destId="{ABAA6E7D-5E3C-4230-A5C9-F314046FDCD2}" srcOrd="5" destOrd="0" presId="urn:microsoft.com/office/officeart/2008/layout/VerticalCurvedList"/>
    <dgm:cxn modelId="{44B479B6-AD90-4D9A-B17C-A1F5C282468B}" type="presParOf" srcId="{6DE43EFC-D6DC-4AF6-955F-B135AE24EA9F}" destId="{9C1E615C-B180-4BBF-9A60-E58F7A34954F}" srcOrd="6" destOrd="0" presId="urn:microsoft.com/office/officeart/2008/layout/VerticalCurvedList"/>
    <dgm:cxn modelId="{7670CD11-A8EB-4C0B-B857-305C9D49AB6C}" type="presParOf" srcId="{9C1E615C-B180-4BBF-9A60-E58F7A34954F}" destId="{65585585-0355-40A5-A8B5-231B812CBB26}" srcOrd="0" destOrd="0" presId="urn:microsoft.com/office/officeart/2008/layout/VerticalCurvedList"/>
    <dgm:cxn modelId="{97F8BCFD-B0E6-4EBE-8E8F-B091F90E40B8}" type="presParOf" srcId="{6DE43EFC-D6DC-4AF6-955F-B135AE24EA9F}" destId="{C66FE000-4611-42E2-94F9-65F9ECFA9B5C}" srcOrd="7" destOrd="0" presId="urn:microsoft.com/office/officeart/2008/layout/VerticalCurvedList"/>
    <dgm:cxn modelId="{357BFD78-94D7-422B-98DE-EBDCD69FB3DA}" type="presParOf" srcId="{6DE43EFC-D6DC-4AF6-955F-B135AE24EA9F}" destId="{9FD6F440-1733-45DC-9634-18DE1C3B1D9F}" srcOrd="8" destOrd="0" presId="urn:microsoft.com/office/officeart/2008/layout/VerticalCurvedList"/>
    <dgm:cxn modelId="{9264A093-4148-48F5-B656-03C30F18DECB}" type="presParOf" srcId="{9FD6F440-1733-45DC-9634-18DE1C3B1D9F}" destId="{0203BDA7-664F-42CE-BF2A-3F334F59C8F0}" srcOrd="0" destOrd="0" presId="urn:microsoft.com/office/officeart/2008/layout/VerticalCurvedList"/>
    <dgm:cxn modelId="{268AE122-A0BE-4486-A8E2-E78C496BD955}" type="presParOf" srcId="{6DE43EFC-D6DC-4AF6-955F-B135AE24EA9F}" destId="{A6C426E4-F816-45A1-98E5-932B94F8605B}" srcOrd="9" destOrd="0" presId="urn:microsoft.com/office/officeart/2008/layout/VerticalCurvedList"/>
    <dgm:cxn modelId="{4F140217-0677-4B07-8C78-098EF559A5F3}" type="presParOf" srcId="{6DE43EFC-D6DC-4AF6-955F-B135AE24EA9F}" destId="{37801A59-51E1-43EC-98CC-9D9281BCED1A}" srcOrd="10" destOrd="0" presId="urn:microsoft.com/office/officeart/2008/layout/VerticalCurvedList"/>
    <dgm:cxn modelId="{9E5269AA-8BF1-4724-AD1B-38E1355579C7}" type="presParOf" srcId="{37801A59-51E1-43EC-98CC-9D9281BCED1A}" destId="{2AC08509-624C-480D-935A-2A67E6564368}" srcOrd="0" destOrd="0" presId="urn:microsoft.com/office/officeart/2008/layout/VerticalCurv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0C934682-FEED-4F10-8A95-0B9CCFD69172}"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zh-CN" altLang="en-US"/>
        </a:p>
      </dgm:t>
    </dgm:pt>
    <dgm:pt modelId="{8EB20EF0-7C24-4E40-AC0E-AE1502E4D298}">
      <dgm:prSet phldrT="[文本]" custT="1"/>
      <dgm:spPr>
        <a:gradFill flip="none" rotWithShape="1">
          <a:gsLst>
            <a:gs pos="1000">
              <a:schemeClr val="accent4">
                <a:lumMod val="25000"/>
                <a:lumOff val="75000"/>
              </a:schemeClr>
            </a:gs>
            <a:gs pos="10000">
              <a:schemeClr val="accent4">
                <a:lumMod val="95000"/>
                <a:lumOff val="5000"/>
              </a:schemeClr>
            </a:gs>
            <a:gs pos="93000">
              <a:schemeClr val="accent4">
                <a:lumMod val="60000"/>
              </a:schemeClr>
            </a:gs>
          </a:gsLst>
          <a:path path="circle">
            <a:fillToRect l="100000" t="100000"/>
          </a:path>
          <a:tileRect r="-100000" b="-100000"/>
        </a:gradFill>
      </dgm:spPr>
      <dgm:t>
        <a:bodyPr/>
        <a:lstStyle/>
        <a:p>
          <a:pPr algn="ctr"/>
          <a:r>
            <a:rPr lang="zh-CN" altLang="en-US" sz="3600" dirty="0" smtClean="0">
              <a:solidFill>
                <a:schemeClr val="accent3"/>
              </a:solidFill>
              <a:latin typeface="宋体" panose="02010600030101010101" pitchFamily="2" charset="-122"/>
            </a:rPr>
            <a:t>燃料消耗定额制订的原则</a:t>
          </a:r>
          <a:endParaRPr lang="zh-CN" altLang="en-US" sz="3600" b="1" dirty="0">
            <a:solidFill>
              <a:schemeClr val="accent3"/>
            </a:solidFill>
            <a:latin typeface="华文中宋" panose="02010600040101010101" pitchFamily="2" charset="-122"/>
            <a:ea typeface="华文中宋" panose="02010600040101010101" pitchFamily="2" charset="-122"/>
          </a:endParaRPr>
        </a:p>
      </dgm:t>
    </dgm:pt>
    <dgm:pt modelId="{A6E2BC1B-B7A2-46A5-9973-0DC0BDE0F22E}" type="parTrans" cxnId="{9D6EC6AF-7256-4DD6-A9D2-B0FB9BA5E36D}">
      <dgm:prSet/>
      <dgm:spPr/>
      <dgm:t>
        <a:bodyPr/>
        <a:lstStyle/>
        <a:p>
          <a:endParaRPr lang="zh-CN" altLang="en-US"/>
        </a:p>
      </dgm:t>
    </dgm:pt>
    <dgm:pt modelId="{2694487D-ABC5-454B-808D-A76AB353C366}" type="sibTrans" cxnId="{9D6EC6AF-7256-4DD6-A9D2-B0FB9BA5E36D}">
      <dgm:prSet/>
      <dgm:spPr/>
      <dgm:t>
        <a:bodyPr/>
        <a:lstStyle/>
        <a:p>
          <a:endParaRPr lang="zh-CN" altLang="en-US"/>
        </a:p>
      </dgm:t>
    </dgm:pt>
    <dgm:pt modelId="{56753C3C-A8A6-4A7C-9F6D-4C036D61B7D4}" type="pres">
      <dgm:prSet presAssocID="{0C934682-FEED-4F10-8A95-0B9CCFD69172}" presName="Name0" presStyleCnt="0">
        <dgm:presLayoutVars>
          <dgm:dir/>
          <dgm:resizeHandles val="exact"/>
        </dgm:presLayoutVars>
      </dgm:prSet>
      <dgm:spPr/>
      <dgm:t>
        <a:bodyPr/>
        <a:lstStyle/>
        <a:p>
          <a:endParaRPr lang="zh-CN" altLang="en-US"/>
        </a:p>
      </dgm:t>
    </dgm:pt>
    <dgm:pt modelId="{69CE8286-B8AF-4EC0-AEA2-B387FAFED983}" type="pres">
      <dgm:prSet presAssocID="{8EB20EF0-7C24-4E40-AC0E-AE1502E4D298}" presName="composite" presStyleCnt="0"/>
      <dgm:spPr/>
      <dgm:t>
        <a:bodyPr/>
        <a:lstStyle/>
        <a:p>
          <a:endParaRPr lang="zh-CN" altLang="en-US"/>
        </a:p>
      </dgm:t>
    </dgm:pt>
    <dgm:pt modelId="{83CDE691-F77F-460D-BE2B-E414CD4F4375}" type="pres">
      <dgm:prSet presAssocID="{8EB20EF0-7C24-4E40-AC0E-AE1502E4D298}" presName="rect1" presStyleLbl="trAlignAcc1" presStyleIdx="0" presStyleCnt="1" custScaleX="177177" custScaleY="76474" custLinFactY="2396" custLinFactNeighborX="-19484" custLinFactNeighborY="100000">
        <dgm:presLayoutVars>
          <dgm:bulletEnabled val="1"/>
        </dgm:presLayoutVars>
      </dgm:prSet>
      <dgm:spPr/>
      <dgm:t>
        <a:bodyPr/>
        <a:lstStyle/>
        <a:p>
          <a:endParaRPr lang="zh-CN" altLang="en-US"/>
        </a:p>
      </dgm:t>
    </dgm:pt>
    <dgm:pt modelId="{F83A7A3D-9BE0-4412-B1E8-D37088BDC1BD}" type="pres">
      <dgm:prSet presAssocID="{8EB20EF0-7C24-4E40-AC0E-AE1502E4D298}" presName="rect2" presStyleLbl="fgImgPlace1" presStyleIdx="0" presStyleCnt="1" custScaleX="83348" custScaleY="57817" custLinFactX="-21362" custLinFactNeighborX="-100000" custLinFactNeighborY="7157"/>
      <dgm:spPr>
        <a:ln>
          <a:solidFill>
            <a:schemeClr val="bg2">
              <a:lumMod val="75000"/>
              <a:lumOff val="25000"/>
            </a:schemeClr>
          </a:solidFill>
        </a:ln>
      </dgm:spPr>
      <dgm:t>
        <a:bodyPr/>
        <a:lstStyle/>
        <a:p>
          <a:endParaRPr lang="zh-CN" altLang="en-US"/>
        </a:p>
      </dgm:t>
    </dgm:pt>
  </dgm:ptLst>
  <dgm:cxnLst>
    <dgm:cxn modelId="{9D6EC6AF-7256-4DD6-A9D2-B0FB9BA5E36D}" srcId="{0C934682-FEED-4F10-8A95-0B9CCFD69172}" destId="{8EB20EF0-7C24-4E40-AC0E-AE1502E4D298}" srcOrd="0" destOrd="0" parTransId="{A6E2BC1B-B7A2-46A5-9973-0DC0BDE0F22E}" sibTransId="{2694487D-ABC5-454B-808D-A76AB353C366}"/>
    <dgm:cxn modelId="{2C35A06B-BF39-462B-8F3D-EFBFBA98E4D0}" type="presOf" srcId="{0C934682-FEED-4F10-8A95-0B9CCFD69172}" destId="{56753C3C-A8A6-4A7C-9F6D-4C036D61B7D4}" srcOrd="0" destOrd="0" presId="urn:microsoft.com/office/officeart/2008/layout/PictureStrips"/>
    <dgm:cxn modelId="{481930FB-FB5E-416B-A086-9D89B1AA129D}" type="presOf" srcId="{8EB20EF0-7C24-4E40-AC0E-AE1502E4D298}" destId="{83CDE691-F77F-460D-BE2B-E414CD4F4375}" srcOrd="0" destOrd="0" presId="urn:microsoft.com/office/officeart/2008/layout/PictureStrips"/>
    <dgm:cxn modelId="{FEC665EC-A66C-4D02-B0CB-5AFB1CFCFC15}" type="presParOf" srcId="{56753C3C-A8A6-4A7C-9F6D-4C036D61B7D4}" destId="{69CE8286-B8AF-4EC0-AEA2-B387FAFED983}" srcOrd="0" destOrd="0" presId="urn:microsoft.com/office/officeart/2008/layout/PictureStrips"/>
    <dgm:cxn modelId="{8E26A806-296E-41E8-A1B9-F9B87914B33C}" type="presParOf" srcId="{69CE8286-B8AF-4EC0-AEA2-B387FAFED983}" destId="{83CDE691-F77F-460D-BE2B-E414CD4F4375}" srcOrd="0" destOrd="0" presId="urn:microsoft.com/office/officeart/2008/layout/PictureStrips"/>
    <dgm:cxn modelId="{4F6F7F89-FDB1-4FF1-A193-558B450B02AC}" type="presParOf" srcId="{69CE8286-B8AF-4EC0-AEA2-B387FAFED983}" destId="{F83A7A3D-9BE0-4412-B1E8-D37088BDC1BD}"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0C934682-FEED-4F10-8A95-0B9CCFD69172}"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zh-CN" altLang="en-US"/>
        </a:p>
      </dgm:t>
    </dgm:pt>
    <dgm:pt modelId="{8EB20EF0-7C24-4E40-AC0E-AE1502E4D298}">
      <dgm:prSet phldrT="[文本]" custT="1"/>
      <dgm:spPr>
        <a:gradFill flip="none" rotWithShape="1">
          <a:gsLst>
            <a:gs pos="1000">
              <a:schemeClr val="accent4">
                <a:lumMod val="25000"/>
                <a:lumOff val="75000"/>
              </a:schemeClr>
            </a:gs>
            <a:gs pos="10000">
              <a:schemeClr val="accent4">
                <a:lumMod val="95000"/>
                <a:lumOff val="5000"/>
              </a:schemeClr>
            </a:gs>
            <a:gs pos="93000">
              <a:schemeClr val="accent4">
                <a:lumMod val="60000"/>
              </a:schemeClr>
            </a:gs>
          </a:gsLst>
          <a:path path="circle">
            <a:fillToRect l="100000" t="100000"/>
          </a:path>
          <a:tileRect r="-100000" b="-100000"/>
        </a:gradFill>
      </dgm:spPr>
      <dgm:t>
        <a:bodyPr/>
        <a:lstStyle/>
        <a:p>
          <a:pPr algn="ctr"/>
          <a:r>
            <a:rPr lang="zh-CN" altLang="en-US" sz="3600" dirty="0" smtClean="0">
              <a:solidFill>
                <a:schemeClr val="accent3"/>
              </a:solidFill>
              <a:latin typeface="宋体" panose="02010600030101010101" pitchFamily="2" charset="-122"/>
            </a:rPr>
            <a:t>燃料消耗奖罚标准的确定</a:t>
          </a:r>
          <a:endParaRPr lang="zh-CN" altLang="en-US" sz="3600" b="1" dirty="0">
            <a:solidFill>
              <a:schemeClr val="accent3"/>
            </a:solidFill>
            <a:latin typeface="华文中宋" panose="02010600040101010101" pitchFamily="2" charset="-122"/>
            <a:ea typeface="华文中宋" panose="02010600040101010101" pitchFamily="2" charset="-122"/>
          </a:endParaRPr>
        </a:p>
      </dgm:t>
    </dgm:pt>
    <dgm:pt modelId="{A6E2BC1B-B7A2-46A5-9973-0DC0BDE0F22E}" type="parTrans" cxnId="{9D6EC6AF-7256-4DD6-A9D2-B0FB9BA5E36D}">
      <dgm:prSet/>
      <dgm:spPr/>
      <dgm:t>
        <a:bodyPr/>
        <a:lstStyle/>
        <a:p>
          <a:endParaRPr lang="zh-CN" altLang="en-US"/>
        </a:p>
      </dgm:t>
    </dgm:pt>
    <dgm:pt modelId="{2694487D-ABC5-454B-808D-A76AB353C366}" type="sibTrans" cxnId="{9D6EC6AF-7256-4DD6-A9D2-B0FB9BA5E36D}">
      <dgm:prSet/>
      <dgm:spPr/>
      <dgm:t>
        <a:bodyPr/>
        <a:lstStyle/>
        <a:p>
          <a:endParaRPr lang="zh-CN" altLang="en-US"/>
        </a:p>
      </dgm:t>
    </dgm:pt>
    <dgm:pt modelId="{56753C3C-A8A6-4A7C-9F6D-4C036D61B7D4}" type="pres">
      <dgm:prSet presAssocID="{0C934682-FEED-4F10-8A95-0B9CCFD69172}" presName="Name0" presStyleCnt="0">
        <dgm:presLayoutVars>
          <dgm:dir/>
          <dgm:resizeHandles val="exact"/>
        </dgm:presLayoutVars>
      </dgm:prSet>
      <dgm:spPr/>
      <dgm:t>
        <a:bodyPr/>
        <a:lstStyle/>
        <a:p>
          <a:endParaRPr lang="zh-CN" altLang="en-US"/>
        </a:p>
      </dgm:t>
    </dgm:pt>
    <dgm:pt modelId="{69CE8286-B8AF-4EC0-AEA2-B387FAFED983}" type="pres">
      <dgm:prSet presAssocID="{8EB20EF0-7C24-4E40-AC0E-AE1502E4D298}" presName="composite" presStyleCnt="0"/>
      <dgm:spPr/>
      <dgm:t>
        <a:bodyPr/>
        <a:lstStyle/>
        <a:p>
          <a:endParaRPr lang="zh-CN" altLang="en-US"/>
        </a:p>
      </dgm:t>
    </dgm:pt>
    <dgm:pt modelId="{83CDE691-F77F-460D-BE2B-E414CD4F4375}" type="pres">
      <dgm:prSet presAssocID="{8EB20EF0-7C24-4E40-AC0E-AE1502E4D298}" presName="rect1" presStyleLbl="trAlignAcc1" presStyleIdx="0" presStyleCnt="1" custScaleX="177177" custScaleY="76474" custLinFactY="2396" custLinFactNeighborX="-19484" custLinFactNeighborY="100000">
        <dgm:presLayoutVars>
          <dgm:bulletEnabled val="1"/>
        </dgm:presLayoutVars>
      </dgm:prSet>
      <dgm:spPr/>
      <dgm:t>
        <a:bodyPr/>
        <a:lstStyle/>
        <a:p>
          <a:endParaRPr lang="zh-CN" altLang="en-US"/>
        </a:p>
      </dgm:t>
    </dgm:pt>
    <dgm:pt modelId="{F83A7A3D-9BE0-4412-B1E8-D37088BDC1BD}" type="pres">
      <dgm:prSet presAssocID="{8EB20EF0-7C24-4E40-AC0E-AE1502E4D298}" presName="rect2" presStyleLbl="fgImgPlace1" presStyleIdx="0" presStyleCnt="1" custScaleX="83348" custScaleY="57817" custLinFactX="-21362" custLinFactNeighborX="-100000" custLinFactNeighborY="7157"/>
      <dgm:spPr>
        <a:ln>
          <a:solidFill>
            <a:schemeClr val="bg2">
              <a:lumMod val="75000"/>
              <a:lumOff val="25000"/>
            </a:schemeClr>
          </a:solidFill>
        </a:ln>
      </dgm:spPr>
      <dgm:t>
        <a:bodyPr/>
        <a:lstStyle/>
        <a:p>
          <a:endParaRPr lang="zh-CN" altLang="en-US"/>
        </a:p>
      </dgm:t>
    </dgm:pt>
  </dgm:ptLst>
  <dgm:cxnLst>
    <dgm:cxn modelId="{9D6EC6AF-7256-4DD6-A9D2-B0FB9BA5E36D}" srcId="{0C934682-FEED-4F10-8A95-0B9CCFD69172}" destId="{8EB20EF0-7C24-4E40-AC0E-AE1502E4D298}" srcOrd="0" destOrd="0" parTransId="{A6E2BC1B-B7A2-46A5-9973-0DC0BDE0F22E}" sibTransId="{2694487D-ABC5-454B-808D-A76AB353C366}"/>
    <dgm:cxn modelId="{84319358-6E78-4724-B2C6-FB8AFC3EF68F}" type="presOf" srcId="{8EB20EF0-7C24-4E40-AC0E-AE1502E4D298}" destId="{83CDE691-F77F-460D-BE2B-E414CD4F4375}" srcOrd="0" destOrd="0" presId="urn:microsoft.com/office/officeart/2008/layout/PictureStrips"/>
    <dgm:cxn modelId="{A3D4E3D4-B177-4545-8227-7DB7F6C74A00}" type="presOf" srcId="{0C934682-FEED-4F10-8A95-0B9CCFD69172}" destId="{56753C3C-A8A6-4A7C-9F6D-4C036D61B7D4}" srcOrd="0" destOrd="0" presId="urn:microsoft.com/office/officeart/2008/layout/PictureStrips"/>
    <dgm:cxn modelId="{C93C7323-F189-4F1A-8B06-5518F21235DD}" type="presParOf" srcId="{56753C3C-A8A6-4A7C-9F6D-4C036D61B7D4}" destId="{69CE8286-B8AF-4EC0-AEA2-B387FAFED983}" srcOrd="0" destOrd="0" presId="urn:microsoft.com/office/officeart/2008/layout/PictureStrips"/>
    <dgm:cxn modelId="{1523B3D8-FE67-4CF7-A343-8C05C0F1BC86}" type="presParOf" srcId="{69CE8286-B8AF-4EC0-AEA2-B387FAFED983}" destId="{83CDE691-F77F-460D-BE2B-E414CD4F4375}" srcOrd="0" destOrd="0" presId="urn:microsoft.com/office/officeart/2008/layout/PictureStrips"/>
    <dgm:cxn modelId="{3237E535-1F99-4475-AA77-BDBF828C1AFF}" type="presParOf" srcId="{69CE8286-B8AF-4EC0-AEA2-B387FAFED983}" destId="{F83A7A3D-9BE0-4412-B1E8-D37088BDC1BD}"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0C934682-FEED-4F10-8A95-0B9CCFD69172}"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zh-CN" altLang="en-US"/>
        </a:p>
      </dgm:t>
    </dgm:pt>
    <dgm:pt modelId="{8EB20EF0-7C24-4E40-AC0E-AE1502E4D298}">
      <dgm:prSet phldrT="[文本]" custT="1"/>
      <dgm:spPr>
        <a:gradFill flip="none" rotWithShape="1">
          <a:gsLst>
            <a:gs pos="1000">
              <a:schemeClr val="accent4">
                <a:lumMod val="25000"/>
                <a:lumOff val="75000"/>
              </a:schemeClr>
            </a:gs>
            <a:gs pos="10000">
              <a:schemeClr val="accent4">
                <a:lumMod val="95000"/>
                <a:lumOff val="5000"/>
              </a:schemeClr>
            </a:gs>
            <a:gs pos="93000">
              <a:schemeClr val="accent4">
                <a:lumMod val="60000"/>
              </a:schemeClr>
            </a:gs>
          </a:gsLst>
          <a:path path="circle">
            <a:fillToRect l="100000" t="100000"/>
          </a:path>
          <a:tileRect r="-100000" b="-100000"/>
        </a:gradFill>
      </dgm:spPr>
      <dgm:t>
        <a:bodyPr/>
        <a:lstStyle/>
        <a:p>
          <a:pPr algn="ctr"/>
          <a:r>
            <a:rPr lang="zh-CN" altLang="en-US" sz="3600" dirty="0" smtClean="0">
              <a:solidFill>
                <a:schemeClr val="accent3"/>
              </a:solidFill>
              <a:latin typeface="宋体" panose="02010600030101010101" pitchFamily="2" charset="-122"/>
            </a:rPr>
            <a:t>燃料消耗实施定额管理的配套措施</a:t>
          </a:r>
          <a:endParaRPr lang="zh-CN" altLang="en-US" sz="3600" b="1" dirty="0">
            <a:solidFill>
              <a:schemeClr val="accent3"/>
            </a:solidFill>
            <a:latin typeface="华文中宋" panose="02010600040101010101" pitchFamily="2" charset="-122"/>
            <a:ea typeface="华文中宋" panose="02010600040101010101" pitchFamily="2" charset="-122"/>
          </a:endParaRPr>
        </a:p>
      </dgm:t>
    </dgm:pt>
    <dgm:pt modelId="{A6E2BC1B-B7A2-46A5-9973-0DC0BDE0F22E}" type="parTrans" cxnId="{9D6EC6AF-7256-4DD6-A9D2-B0FB9BA5E36D}">
      <dgm:prSet/>
      <dgm:spPr/>
      <dgm:t>
        <a:bodyPr/>
        <a:lstStyle/>
        <a:p>
          <a:endParaRPr lang="zh-CN" altLang="en-US"/>
        </a:p>
      </dgm:t>
    </dgm:pt>
    <dgm:pt modelId="{2694487D-ABC5-454B-808D-A76AB353C366}" type="sibTrans" cxnId="{9D6EC6AF-7256-4DD6-A9D2-B0FB9BA5E36D}">
      <dgm:prSet/>
      <dgm:spPr/>
      <dgm:t>
        <a:bodyPr/>
        <a:lstStyle/>
        <a:p>
          <a:endParaRPr lang="zh-CN" altLang="en-US"/>
        </a:p>
      </dgm:t>
    </dgm:pt>
    <dgm:pt modelId="{56753C3C-A8A6-4A7C-9F6D-4C036D61B7D4}" type="pres">
      <dgm:prSet presAssocID="{0C934682-FEED-4F10-8A95-0B9CCFD69172}" presName="Name0" presStyleCnt="0">
        <dgm:presLayoutVars>
          <dgm:dir/>
          <dgm:resizeHandles val="exact"/>
        </dgm:presLayoutVars>
      </dgm:prSet>
      <dgm:spPr/>
      <dgm:t>
        <a:bodyPr/>
        <a:lstStyle/>
        <a:p>
          <a:endParaRPr lang="zh-CN" altLang="en-US"/>
        </a:p>
      </dgm:t>
    </dgm:pt>
    <dgm:pt modelId="{69CE8286-B8AF-4EC0-AEA2-B387FAFED983}" type="pres">
      <dgm:prSet presAssocID="{8EB20EF0-7C24-4E40-AC0E-AE1502E4D298}" presName="composite" presStyleCnt="0"/>
      <dgm:spPr/>
      <dgm:t>
        <a:bodyPr/>
        <a:lstStyle/>
        <a:p>
          <a:endParaRPr lang="zh-CN" altLang="en-US"/>
        </a:p>
      </dgm:t>
    </dgm:pt>
    <dgm:pt modelId="{83CDE691-F77F-460D-BE2B-E414CD4F4375}" type="pres">
      <dgm:prSet presAssocID="{8EB20EF0-7C24-4E40-AC0E-AE1502E4D298}" presName="rect1" presStyleLbl="trAlignAcc1" presStyleIdx="0" presStyleCnt="1" custScaleX="177177" custScaleY="76474" custLinFactY="2396" custLinFactNeighborX="-19484" custLinFactNeighborY="100000">
        <dgm:presLayoutVars>
          <dgm:bulletEnabled val="1"/>
        </dgm:presLayoutVars>
      </dgm:prSet>
      <dgm:spPr/>
      <dgm:t>
        <a:bodyPr/>
        <a:lstStyle/>
        <a:p>
          <a:endParaRPr lang="zh-CN" altLang="en-US"/>
        </a:p>
      </dgm:t>
    </dgm:pt>
    <dgm:pt modelId="{F83A7A3D-9BE0-4412-B1E8-D37088BDC1BD}" type="pres">
      <dgm:prSet presAssocID="{8EB20EF0-7C24-4E40-AC0E-AE1502E4D298}" presName="rect2" presStyleLbl="fgImgPlace1" presStyleIdx="0" presStyleCnt="1" custScaleX="83348" custScaleY="57817" custLinFactX="-21362" custLinFactNeighborX="-100000" custLinFactNeighborY="7157"/>
      <dgm:spPr>
        <a:ln>
          <a:solidFill>
            <a:schemeClr val="bg2">
              <a:lumMod val="75000"/>
              <a:lumOff val="25000"/>
            </a:schemeClr>
          </a:solidFill>
        </a:ln>
      </dgm:spPr>
      <dgm:t>
        <a:bodyPr/>
        <a:lstStyle/>
        <a:p>
          <a:endParaRPr lang="zh-CN" altLang="en-US"/>
        </a:p>
      </dgm:t>
    </dgm:pt>
  </dgm:ptLst>
  <dgm:cxnLst>
    <dgm:cxn modelId="{9D6EC6AF-7256-4DD6-A9D2-B0FB9BA5E36D}" srcId="{0C934682-FEED-4F10-8A95-0B9CCFD69172}" destId="{8EB20EF0-7C24-4E40-AC0E-AE1502E4D298}" srcOrd="0" destOrd="0" parTransId="{A6E2BC1B-B7A2-46A5-9973-0DC0BDE0F22E}" sibTransId="{2694487D-ABC5-454B-808D-A76AB353C366}"/>
    <dgm:cxn modelId="{40A096F3-B630-4B3E-9540-59505408B30E}" type="presOf" srcId="{0C934682-FEED-4F10-8A95-0B9CCFD69172}" destId="{56753C3C-A8A6-4A7C-9F6D-4C036D61B7D4}" srcOrd="0" destOrd="0" presId="urn:microsoft.com/office/officeart/2008/layout/PictureStrips"/>
    <dgm:cxn modelId="{963E5B25-B9DD-4475-95D9-53BE52514560}" type="presOf" srcId="{8EB20EF0-7C24-4E40-AC0E-AE1502E4D298}" destId="{83CDE691-F77F-460D-BE2B-E414CD4F4375}" srcOrd="0" destOrd="0" presId="urn:microsoft.com/office/officeart/2008/layout/PictureStrips"/>
    <dgm:cxn modelId="{2A681316-BF13-4D0A-9AD5-80A7F7607A68}" type="presParOf" srcId="{56753C3C-A8A6-4A7C-9F6D-4C036D61B7D4}" destId="{69CE8286-B8AF-4EC0-AEA2-B387FAFED983}" srcOrd="0" destOrd="0" presId="urn:microsoft.com/office/officeart/2008/layout/PictureStrips"/>
    <dgm:cxn modelId="{D1FD0A7F-77C4-4760-B585-F76180DAD3B8}" type="presParOf" srcId="{69CE8286-B8AF-4EC0-AEA2-B387FAFED983}" destId="{83CDE691-F77F-460D-BE2B-E414CD4F4375}" srcOrd="0" destOrd="0" presId="urn:microsoft.com/office/officeart/2008/layout/PictureStrips"/>
    <dgm:cxn modelId="{8C6F4764-B8EC-401C-A777-B00E6FFDBC78}" type="presParOf" srcId="{69CE8286-B8AF-4EC0-AEA2-B387FAFED983}" destId="{F83A7A3D-9BE0-4412-B1E8-D37088BDC1BD}"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C934682-FEED-4F10-8A95-0B9CCFD69172}"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zh-CN" altLang="en-US"/>
        </a:p>
      </dgm:t>
    </dgm:pt>
    <dgm:pt modelId="{8EB20EF0-7C24-4E40-AC0E-AE1502E4D298}">
      <dgm:prSet phldrT="[文本]" custT="1"/>
      <dgm:spPr>
        <a:gradFill flip="none" rotWithShape="1">
          <a:gsLst>
            <a:gs pos="1000">
              <a:schemeClr val="accent4">
                <a:lumMod val="25000"/>
                <a:lumOff val="75000"/>
              </a:schemeClr>
            </a:gs>
            <a:gs pos="10000">
              <a:schemeClr val="accent4">
                <a:lumMod val="95000"/>
                <a:lumOff val="5000"/>
              </a:schemeClr>
            </a:gs>
            <a:gs pos="93000">
              <a:schemeClr val="accent4">
                <a:lumMod val="60000"/>
              </a:schemeClr>
            </a:gs>
          </a:gsLst>
          <a:path path="circle">
            <a:fillToRect l="100000" t="100000"/>
          </a:path>
          <a:tileRect r="-100000" b="-100000"/>
        </a:gradFill>
      </dgm:spPr>
      <dgm:t>
        <a:bodyPr/>
        <a:lstStyle/>
        <a:p>
          <a:pPr algn="ctr"/>
          <a:r>
            <a:rPr lang="zh-CN" altLang="en-US" sz="3600" dirty="0" smtClean="0">
              <a:solidFill>
                <a:schemeClr val="bg1"/>
              </a:solidFill>
              <a:latin typeface="宋体" panose="02010600030101010101" pitchFamily="2" charset="-122"/>
            </a:rPr>
            <a:t>货运成本预算执行情况的总体检查分析</a:t>
          </a:r>
          <a:endParaRPr lang="zh-CN" altLang="en-US" sz="3600" dirty="0">
            <a:solidFill>
              <a:schemeClr val="bg1"/>
            </a:solidFill>
            <a:latin typeface="华文中宋" panose="02010600040101010101" pitchFamily="2" charset="-122"/>
            <a:ea typeface="华文中宋" panose="02010600040101010101" pitchFamily="2" charset="-122"/>
          </a:endParaRPr>
        </a:p>
      </dgm:t>
    </dgm:pt>
    <dgm:pt modelId="{A6E2BC1B-B7A2-46A5-9973-0DC0BDE0F22E}" type="parTrans" cxnId="{9D6EC6AF-7256-4DD6-A9D2-B0FB9BA5E36D}">
      <dgm:prSet/>
      <dgm:spPr/>
      <dgm:t>
        <a:bodyPr/>
        <a:lstStyle/>
        <a:p>
          <a:endParaRPr lang="zh-CN" altLang="en-US"/>
        </a:p>
      </dgm:t>
    </dgm:pt>
    <dgm:pt modelId="{2694487D-ABC5-454B-808D-A76AB353C366}" type="sibTrans" cxnId="{9D6EC6AF-7256-4DD6-A9D2-B0FB9BA5E36D}">
      <dgm:prSet/>
      <dgm:spPr/>
      <dgm:t>
        <a:bodyPr/>
        <a:lstStyle/>
        <a:p>
          <a:endParaRPr lang="zh-CN" altLang="en-US"/>
        </a:p>
      </dgm:t>
    </dgm:pt>
    <dgm:pt modelId="{56753C3C-A8A6-4A7C-9F6D-4C036D61B7D4}" type="pres">
      <dgm:prSet presAssocID="{0C934682-FEED-4F10-8A95-0B9CCFD69172}" presName="Name0" presStyleCnt="0">
        <dgm:presLayoutVars>
          <dgm:dir/>
          <dgm:resizeHandles val="exact"/>
        </dgm:presLayoutVars>
      </dgm:prSet>
      <dgm:spPr/>
      <dgm:t>
        <a:bodyPr/>
        <a:lstStyle/>
        <a:p>
          <a:endParaRPr lang="zh-CN" altLang="en-US"/>
        </a:p>
      </dgm:t>
    </dgm:pt>
    <dgm:pt modelId="{69CE8286-B8AF-4EC0-AEA2-B387FAFED983}" type="pres">
      <dgm:prSet presAssocID="{8EB20EF0-7C24-4E40-AC0E-AE1502E4D298}" presName="composite" presStyleCnt="0"/>
      <dgm:spPr/>
      <dgm:t>
        <a:bodyPr/>
        <a:lstStyle/>
        <a:p>
          <a:endParaRPr lang="zh-CN" altLang="en-US"/>
        </a:p>
      </dgm:t>
    </dgm:pt>
    <dgm:pt modelId="{83CDE691-F77F-460D-BE2B-E414CD4F4375}" type="pres">
      <dgm:prSet presAssocID="{8EB20EF0-7C24-4E40-AC0E-AE1502E4D298}" presName="rect1" presStyleLbl="trAlignAcc1" presStyleIdx="0" presStyleCnt="1" custScaleX="177177" custScaleY="76474">
        <dgm:presLayoutVars>
          <dgm:bulletEnabled val="1"/>
        </dgm:presLayoutVars>
      </dgm:prSet>
      <dgm:spPr/>
      <dgm:t>
        <a:bodyPr/>
        <a:lstStyle/>
        <a:p>
          <a:endParaRPr lang="zh-CN" altLang="en-US"/>
        </a:p>
      </dgm:t>
    </dgm:pt>
    <dgm:pt modelId="{F83A7A3D-9BE0-4412-B1E8-D37088BDC1BD}" type="pres">
      <dgm:prSet presAssocID="{8EB20EF0-7C24-4E40-AC0E-AE1502E4D298}" presName="rect2" presStyleLbl="fgImgPlace1" presStyleIdx="0" presStyleCnt="1" custScaleX="76120" custScaleY="55783" custLinFactX="-36261" custLinFactNeighborX="-100000" custLinFactNeighborY="-80133"/>
      <dgm:spPr>
        <a:ln>
          <a:solidFill>
            <a:schemeClr val="bg2">
              <a:lumMod val="75000"/>
              <a:lumOff val="25000"/>
            </a:schemeClr>
          </a:solidFill>
        </a:ln>
      </dgm:spPr>
      <dgm:t>
        <a:bodyPr/>
        <a:lstStyle/>
        <a:p>
          <a:endParaRPr lang="zh-CN" altLang="en-US"/>
        </a:p>
      </dgm:t>
    </dgm:pt>
  </dgm:ptLst>
  <dgm:cxnLst>
    <dgm:cxn modelId="{9D6EC6AF-7256-4DD6-A9D2-B0FB9BA5E36D}" srcId="{0C934682-FEED-4F10-8A95-0B9CCFD69172}" destId="{8EB20EF0-7C24-4E40-AC0E-AE1502E4D298}" srcOrd="0" destOrd="0" parTransId="{A6E2BC1B-B7A2-46A5-9973-0DC0BDE0F22E}" sibTransId="{2694487D-ABC5-454B-808D-A76AB353C366}"/>
    <dgm:cxn modelId="{9DE9B0DB-7E5C-43BD-B820-54F356D96B75}" type="presOf" srcId="{8EB20EF0-7C24-4E40-AC0E-AE1502E4D298}" destId="{83CDE691-F77F-460D-BE2B-E414CD4F4375}" srcOrd="0" destOrd="0" presId="urn:microsoft.com/office/officeart/2008/layout/PictureStrips"/>
    <dgm:cxn modelId="{BAEEE52D-F3E4-402B-8240-764C44188441}" type="presOf" srcId="{0C934682-FEED-4F10-8A95-0B9CCFD69172}" destId="{56753C3C-A8A6-4A7C-9F6D-4C036D61B7D4}" srcOrd="0" destOrd="0" presId="urn:microsoft.com/office/officeart/2008/layout/PictureStrips"/>
    <dgm:cxn modelId="{2DBC24BF-2BDA-4B57-8E0F-CAB0A205814D}" type="presParOf" srcId="{56753C3C-A8A6-4A7C-9F6D-4C036D61B7D4}" destId="{69CE8286-B8AF-4EC0-AEA2-B387FAFED983}" srcOrd="0" destOrd="0" presId="urn:microsoft.com/office/officeart/2008/layout/PictureStrips"/>
    <dgm:cxn modelId="{7A15FFB9-3620-4FBB-A6A5-8BECFD59C85E}" type="presParOf" srcId="{69CE8286-B8AF-4EC0-AEA2-B387FAFED983}" destId="{83CDE691-F77F-460D-BE2B-E414CD4F4375}" srcOrd="0" destOrd="0" presId="urn:microsoft.com/office/officeart/2008/layout/PictureStrips"/>
    <dgm:cxn modelId="{57D2BCB4-0542-436A-BC20-592CF8D7F642}" type="presParOf" srcId="{69CE8286-B8AF-4EC0-AEA2-B387FAFED983}" destId="{F83A7A3D-9BE0-4412-B1E8-D37088BDC1BD}"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D9F37FF-01DA-447A-B2C6-0FCE7B1C0D93}" type="doc">
      <dgm:prSet loTypeId="urn:microsoft.com/office/officeart/2005/8/layout/vList3" loCatId="list" qsTypeId="urn:microsoft.com/office/officeart/2005/8/quickstyle/simple1" qsCatId="simple" csTypeId="urn:microsoft.com/office/officeart/2005/8/colors/accent1_2" csCatId="accent1" phldr="1"/>
      <dgm:spPr/>
    </dgm:pt>
    <dgm:pt modelId="{B2E5BF1D-EA02-4164-9B21-523AB29D8180}">
      <dgm:prSet phldrT="[文本]" custT="1"/>
      <dgm:spPr>
        <a:solidFill>
          <a:schemeClr val="accent1">
            <a:lumMod val="75000"/>
          </a:schemeClr>
        </a:solidFill>
        <a:effectLst>
          <a:outerShdw blurRad="50800" dist="38100" dir="2700000" algn="tl" rotWithShape="0">
            <a:prstClr val="black">
              <a:alpha val="40000"/>
            </a:prstClr>
          </a:outerShdw>
        </a:effectLst>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zh-CN" altLang="en-US" sz="3200" b="1" dirty="0" smtClean="0"/>
            <a:t>比较方法一：直接比较</a:t>
          </a:r>
          <a:endParaRPr lang="zh-CN" altLang="en-US" sz="3200" b="1" dirty="0"/>
        </a:p>
      </dgm:t>
    </dgm:pt>
    <dgm:pt modelId="{AA78172A-93EB-481A-A9AB-013D6605D883}" type="parTrans" cxnId="{A91836FF-DA79-4D3C-95EA-FDA7B2AD6F2C}">
      <dgm:prSet/>
      <dgm:spPr/>
      <dgm:t>
        <a:bodyPr/>
        <a:lstStyle/>
        <a:p>
          <a:pPr algn="l"/>
          <a:endParaRPr lang="zh-CN" altLang="en-US" sz="3200"/>
        </a:p>
      </dgm:t>
    </dgm:pt>
    <dgm:pt modelId="{1D3D5B2B-CC15-4917-BB77-DD92BDD1EDAB}" type="sibTrans" cxnId="{A91836FF-DA79-4D3C-95EA-FDA7B2AD6F2C}">
      <dgm:prSet/>
      <dgm:spPr/>
      <dgm:t>
        <a:bodyPr/>
        <a:lstStyle/>
        <a:p>
          <a:pPr algn="l"/>
          <a:endParaRPr lang="zh-CN" altLang="en-US" sz="3200"/>
        </a:p>
      </dgm:t>
    </dgm:pt>
    <dgm:pt modelId="{45E8D1F8-7888-45ED-8C04-51852A6FB999}" type="pres">
      <dgm:prSet presAssocID="{CD9F37FF-01DA-447A-B2C6-0FCE7B1C0D93}" presName="linearFlow" presStyleCnt="0">
        <dgm:presLayoutVars>
          <dgm:dir/>
          <dgm:resizeHandles val="exact"/>
        </dgm:presLayoutVars>
      </dgm:prSet>
      <dgm:spPr/>
    </dgm:pt>
    <dgm:pt modelId="{D323E8C4-6382-4A64-990B-2C24D88A8B89}" type="pres">
      <dgm:prSet presAssocID="{B2E5BF1D-EA02-4164-9B21-523AB29D8180}" presName="composite" presStyleCnt="0"/>
      <dgm:spPr/>
    </dgm:pt>
    <dgm:pt modelId="{E1E63E90-FF37-4DA3-9EF0-19599FEF5589}" type="pres">
      <dgm:prSet presAssocID="{B2E5BF1D-EA02-4164-9B21-523AB29D8180}" presName="imgShp" presStyleLbl="fgImgPlace1" presStyleIdx="0" presStyleCnt="1" custLinFactNeighborX="-43095" custLinFactNeighborY="-666"/>
      <dgm:spPr/>
    </dgm:pt>
    <dgm:pt modelId="{5E7373BA-4C06-4994-B1FB-F3B7D15C629D}" type="pres">
      <dgm:prSet presAssocID="{B2E5BF1D-EA02-4164-9B21-523AB29D8180}" presName="txShp" presStyleLbl="node1" presStyleIdx="0" presStyleCnt="1">
        <dgm:presLayoutVars>
          <dgm:bulletEnabled val="1"/>
        </dgm:presLayoutVars>
      </dgm:prSet>
      <dgm:spPr/>
      <dgm:t>
        <a:bodyPr/>
        <a:lstStyle/>
        <a:p>
          <a:endParaRPr lang="zh-CN" altLang="en-US"/>
        </a:p>
      </dgm:t>
    </dgm:pt>
  </dgm:ptLst>
  <dgm:cxnLst>
    <dgm:cxn modelId="{A91836FF-DA79-4D3C-95EA-FDA7B2AD6F2C}" srcId="{CD9F37FF-01DA-447A-B2C6-0FCE7B1C0D93}" destId="{B2E5BF1D-EA02-4164-9B21-523AB29D8180}" srcOrd="0" destOrd="0" parTransId="{AA78172A-93EB-481A-A9AB-013D6605D883}" sibTransId="{1D3D5B2B-CC15-4917-BB77-DD92BDD1EDAB}"/>
    <dgm:cxn modelId="{7B7A28B0-9DEC-415A-A34B-8DA9AC13722C}" type="presOf" srcId="{CD9F37FF-01DA-447A-B2C6-0FCE7B1C0D93}" destId="{45E8D1F8-7888-45ED-8C04-51852A6FB999}" srcOrd="0" destOrd="0" presId="urn:microsoft.com/office/officeart/2005/8/layout/vList3"/>
    <dgm:cxn modelId="{15BC0C31-D8CB-4100-9FEC-8182AF7C24BC}" type="presOf" srcId="{B2E5BF1D-EA02-4164-9B21-523AB29D8180}" destId="{5E7373BA-4C06-4994-B1FB-F3B7D15C629D}" srcOrd="0" destOrd="0" presId="urn:microsoft.com/office/officeart/2005/8/layout/vList3"/>
    <dgm:cxn modelId="{20E08776-667E-4878-A2C6-37EC1E33A4E0}" type="presParOf" srcId="{45E8D1F8-7888-45ED-8C04-51852A6FB999}" destId="{D323E8C4-6382-4A64-990B-2C24D88A8B89}" srcOrd="0" destOrd="0" presId="urn:microsoft.com/office/officeart/2005/8/layout/vList3"/>
    <dgm:cxn modelId="{889A8880-35D1-4BA0-AFB3-3FA06E9D1458}" type="presParOf" srcId="{D323E8C4-6382-4A64-990B-2C24D88A8B89}" destId="{E1E63E90-FF37-4DA3-9EF0-19599FEF5589}" srcOrd="0" destOrd="0" presId="urn:microsoft.com/office/officeart/2005/8/layout/vList3"/>
    <dgm:cxn modelId="{ED31458B-7C8D-49EB-82A5-E11E393236DF}" type="presParOf" srcId="{D323E8C4-6382-4A64-990B-2C24D88A8B89}" destId="{5E7373BA-4C06-4994-B1FB-F3B7D15C629D}" srcOrd="1" destOrd="0" presId="urn:microsoft.com/office/officeart/2005/8/layout/vList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322191D-0D47-4C01-A772-1F88A8556CF2}"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zh-CN" altLang="en-US"/>
        </a:p>
      </dgm:t>
    </dgm:pt>
    <dgm:pt modelId="{EF2189EC-DEDA-45A6-BB29-A825E733CCA4}">
      <dgm:prSet phldrT="[文本]" custT="1"/>
      <dgm:spPr>
        <a:noFill/>
        <a:ln>
          <a:noFill/>
        </a:ln>
        <a:effectLst>
          <a:softEdge rad="25400"/>
        </a:effectLst>
        <a:scene3d>
          <a:camera prst="orthographicFront"/>
          <a:lightRig rig="threePt" dir="t"/>
        </a:scene3d>
        <a:sp3d>
          <a:bevelB/>
        </a:sp3d>
      </dgm:spPr>
      <dgm:t>
        <a:bodyPr/>
        <a:lstStyle/>
        <a:p>
          <a:r>
            <a:rPr lang="zh-CN" altLang="en-US" sz="3200" dirty="0" smtClean="0">
              <a:latin typeface="宋体" panose="02010600030101010101" pitchFamily="2" charset="-122"/>
            </a:rPr>
            <a:t>秦岭运输集团第一运输公司</a:t>
          </a:r>
          <a:r>
            <a:rPr lang="en-US" altLang="zh-CN" sz="3200" dirty="0" smtClean="0">
              <a:latin typeface="宋体" panose="02010600030101010101" pitchFamily="2" charset="-122"/>
            </a:rPr>
            <a:t>2010</a:t>
          </a:r>
          <a:r>
            <a:rPr lang="zh-CN" altLang="en-US" sz="3200" dirty="0" smtClean="0">
              <a:latin typeface="宋体" panose="02010600030101010101" pitchFamily="2" charset="-122"/>
            </a:rPr>
            <a:t>年</a:t>
          </a:r>
          <a:r>
            <a:rPr lang="en-US" altLang="zh-CN" sz="3200" dirty="0" smtClean="0">
              <a:latin typeface="宋体" panose="02010600030101010101" pitchFamily="2" charset="-122"/>
            </a:rPr>
            <a:t>5</a:t>
          </a:r>
          <a:r>
            <a:rPr lang="zh-CN" altLang="en-US" sz="3200" dirty="0" smtClean="0">
              <a:latin typeface="宋体" panose="02010600030101010101" pitchFamily="2" charset="-122"/>
            </a:rPr>
            <a:t>月的运输成本预算执行情况的检查分析，采用直接与预算相比的方法，分析计算过程与结果如表</a:t>
          </a:r>
          <a:r>
            <a:rPr lang="en-US" altLang="zh-CN" sz="3200" dirty="0" smtClean="0">
              <a:latin typeface="宋体" panose="02010600030101010101" pitchFamily="2" charset="-122"/>
            </a:rPr>
            <a:t>5-1</a:t>
          </a:r>
          <a:r>
            <a:rPr lang="zh-CN" altLang="en-US" sz="3200" dirty="0" smtClean="0">
              <a:latin typeface="宋体" panose="02010600030101010101" pitchFamily="2" charset="-122"/>
            </a:rPr>
            <a:t>所示。</a:t>
          </a:r>
          <a:endParaRPr lang="zh-CN" altLang="en-US" sz="3200" dirty="0"/>
        </a:p>
      </dgm:t>
    </dgm:pt>
    <dgm:pt modelId="{9C8E2BDB-D53A-4E77-AB53-C7707EF40814}" type="parTrans" cxnId="{9A51A771-E802-4CB3-A099-75C1EB62C052}">
      <dgm:prSet/>
      <dgm:spPr/>
      <dgm:t>
        <a:bodyPr/>
        <a:lstStyle/>
        <a:p>
          <a:endParaRPr lang="zh-CN" altLang="en-US"/>
        </a:p>
      </dgm:t>
    </dgm:pt>
    <dgm:pt modelId="{C65F928C-1B52-46CA-B4CB-A0C107DAED40}" type="sibTrans" cxnId="{9A51A771-E802-4CB3-A099-75C1EB62C052}">
      <dgm:prSet/>
      <dgm:spPr/>
      <dgm:t>
        <a:bodyPr/>
        <a:lstStyle/>
        <a:p>
          <a:endParaRPr lang="zh-CN" altLang="en-US"/>
        </a:p>
      </dgm:t>
    </dgm:pt>
    <dgm:pt modelId="{7CDB93EA-53F2-4183-8C70-30B60CA7C199}" type="pres">
      <dgm:prSet presAssocID="{9322191D-0D47-4C01-A772-1F88A8556CF2}" presName="Name0" presStyleCnt="0">
        <dgm:presLayoutVars>
          <dgm:dir/>
          <dgm:resizeHandles val="exact"/>
        </dgm:presLayoutVars>
      </dgm:prSet>
      <dgm:spPr/>
      <dgm:t>
        <a:bodyPr/>
        <a:lstStyle/>
        <a:p>
          <a:endParaRPr lang="zh-CN" altLang="en-US"/>
        </a:p>
      </dgm:t>
    </dgm:pt>
    <dgm:pt modelId="{E5F59BA9-2096-44D5-A440-1D4140F9E5B5}" type="pres">
      <dgm:prSet presAssocID="{EF2189EC-DEDA-45A6-BB29-A825E733CCA4}" presName="composite" presStyleCnt="0"/>
      <dgm:spPr/>
    </dgm:pt>
    <dgm:pt modelId="{67105687-55AA-4D9F-ABFF-C3FAE3859766}" type="pres">
      <dgm:prSet presAssocID="{EF2189EC-DEDA-45A6-BB29-A825E733CCA4}" presName="rect1" presStyleLbl="trAlignAcc1" presStyleIdx="0" presStyleCnt="1">
        <dgm:presLayoutVars>
          <dgm:bulletEnabled val="1"/>
        </dgm:presLayoutVars>
      </dgm:prSet>
      <dgm:spPr/>
      <dgm:t>
        <a:bodyPr/>
        <a:lstStyle/>
        <a:p>
          <a:endParaRPr lang="zh-CN" altLang="en-US"/>
        </a:p>
      </dgm:t>
    </dgm:pt>
    <dgm:pt modelId="{B0C40356-81AC-4D36-8702-1B3A080E7BAB}" type="pres">
      <dgm:prSet presAssocID="{EF2189EC-DEDA-45A6-BB29-A825E733CCA4}" presName="rect2" presStyleLbl="fgImgPlace1" presStyleIdx="0" presStyleCnt="1" custScaleY="42436" custLinFactNeighborY="-9924"/>
      <dgm:spPr>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Lst>
  <dgm:cxnLst>
    <dgm:cxn modelId="{304F9CBB-B874-42C4-9E19-A70D56662B56}" type="presOf" srcId="{EF2189EC-DEDA-45A6-BB29-A825E733CCA4}" destId="{67105687-55AA-4D9F-ABFF-C3FAE3859766}" srcOrd="0" destOrd="0" presId="urn:microsoft.com/office/officeart/2008/layout/PictureStrips"/>
    <dgm:cxn modelId="{9B3D07D9-C05F-47BD-8D59-43B93BA58301}" type="presOf" srcId="{9322191D-0D47-4C01-A772-1F88A8556CF2}" destId="{7CDB93EA-53F2-4183-8C70-30B60CA7C199}" srcOrd="0" destOrd="0" presId="urn:microsoft.com/office/officeart/2008/layout/PictureStrips"/>
    <dgm:cxn modelId="{9A51A771-E802-4CB3-A099-75C1EB62C052}" srcId="{9322191D-0D47-4C01-A772-1F88A8556CF2}" destId="{EF2189EC-DEDA-45A6-BB29-A825E733CCA4}" srcOrd="0" destOrd="0" parTransId="{9C8E2BDB-D53A-4E77-AB53-C7707EF40814}" sibTransId="{C65F928C-1B52-46CA-B4CB-A0C107DAED40}"/>
    <dgm:cxn modelId="{358A5157-1D64-461D-A7DB-AD87B8831AEC}" type="presParOf" srcId="{7CDB93EA-53F2-4183-8C70-30B60CA7C199}" destId="{E5F59BA9-2096-44D5-A440-1D4140F9E5B5}" srcOrd="0" destOrd="0" presId="urn:microsoft.com/office/officeart/2008/layout/PictureStrips"/>
    <dgm:cxn modelId="{8F1E7791-B291-4D93-9F30-7F9931CAFCF5}" type="presParOf" srcId="{E5F59BA9-2096-44D5-A440-1D4140F9E5B5}" destId="{67105687-55AA-4D9F-ABFF-C3FAE3859766}" srcOrd="0" destOrd="0" presId="urn:microsoft.com/office/officeart/2008/layout/PictureStrips"/>
    <dgm:cxn modelId="{54AD8468-1C05-468E-BD7F-ECD8F08BD95B}" type="presParOf" srcId="{E5F59BA9-2096-44D5-A440-1D4140F9E5B5}" destId="{B0C40356-81AC-4D36-8702-1B3A080E7BAB}"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D9F37FF-01DA-447A-B2C6-0FCE7B1C0D93}" type="doc">
      <dgm:prSet loTypeId="urn:microsoft.com/office/officeart/2005/8/layout/vList3" loCatId="list" qsTypeId="urn:microsoft.com/office/officeart/2005/8/quickstyle/simple1" qsCatId="simple" csTypeId="urn:microsoft.com/office/officeart/2005/8/colors/accent1_2" csCatId="accent1" phldr="1"/>
      <dgm:spPr/>
    </dgm:pt>
    <dgm:pt modelId="{B2E5BF1D-EA02-4164-9B21-523AB29D8180}">
      <dgm:prSet phldrT="[文本]" custT="1"/>
      <dgm:spPr>
        <a:solidFill>
          <a:schemeClr val="accent1">
            <a:lumMod val="75000"/>
          </a:schemeClr>
        </a:solidFill>
        <a:effectLst>
          <a:outerShdw blurRad="50800" dist="38100" dir="2700000" algn="tl" rotWithShape="0">
            <a:prstClr val="black">
              <a:alpha val="40000"/>
            </a:prstClr>
          </a:outerShdw>
        </a:effectLst>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zh-CN" altLang="en-US" sz="2400" b="1" dirty="0" smtClean="0"/>
            <a:t>比较方法二：间接比较</a:t>
          </a:r>
          <a:endParaRPr lang="zh-CN" altLang="en-US" sz="2400" b="1" dirty="0"/>
        </a:p>
      </dgm:t>
    </dgm:pt>
    <dgm:pt modelId="{AA78172A-93EB-481A-A9AB-013D6605D883}" type="parTrans" cxnId="{A91836FF-DA79-4D3C-95EA-FDA7B2AD6F2C}">
      <dgm:prSet/>
      <dgm:spPr/>
      <dgm:t>
        <a:bodyPr/>
        <a:lstStyle/>
        <a:p>
          <a:pPr algn="l"/>
          <a:endParaRPr lang="zh-CN" altLang="en-US" sz="3200" b="1"/>
        </a:p>
      </dgm:t>
    </dgm:pt>
    <dgm:pt modelId="{1D3D5B2B-CC15-4917-BB77-DD92BDD1EDAB}" type="sibTrans" cxnId="{A91836FF-DA79-4D3C-95EA-FDA7B2AD6F2C}">
      <dgm:prSet/>
      <dgm:spPr/>
      <dgm:t>
        <a:bodyPr/>
        <a:lstStyle/>
        <a:p>
          <a:pPr algn="l"/>
          <a:endParaRPr lang="zh-CN" altLang="en-US" sz="3200" b="1"/>
        </a:p>
      </dgm:t>
    </dgm:pt>
    <dgm:pt modelId="{45E8D1F8-7888-45ED-8C04-51852A6FB999}" type="pres">
      <dgm:prSet presAssocID="{CD9F37FF-01DA-447A-B2C6-0FCE7B1C0D93}" presName="linearFlow" presStyleCnt="0">
        <dgm:presLayoutVars>
          <dgm:dir/>
          <dgm:resizeHandles val="exact"/>
        </dgm:presLayoutVars>
      </dgm:prSet>
      <dgm:spPr/>
    </dgm:pt>
    <dgm:pt modelId="{D323E8C4-6382-4A64-990B-2C24D88A8B89}" type="pres">
      <dgm:prSet presAssocID="{B2E5BF1D-EA02-4164-9B21-523AB29D8180}" presName="composite" presStyleCnt="0"/>
      <dgm:spPr/>
    </dgm:pt>
    <dgm:pt modelId="{E1E63E90-FF37-4DA3-9EF0-19599FEF5589}" type="pres">
      <dgm:prSet presAssocID="{B2E5BF1D-EA02-4164-9B21-523AB29D8180}" presName="imgShp" presStyleLbl="fgImgPlace1" presStyleIdx="0" presStyleCnt="1" custLinFactNeighborX="-43095" custLinFactNeighborY="-666"/>
      <dgm:spPr/>
    </dgm:pt>
    <dgm:pt modelId="{5E7373BA-4C06-4994-B1FB-F3B7D15C629D}" type="pres">
      <dgm:prSet presAssocID="{B2E5BF1D-EA02-4164-9B21-523AB29D8180}" presName="txShp" presStyleLbl="node1" presStyleIdx="0" presStyleCnt="1" custScaleX="81775" custLinFactNeighborX="-10222" custLinFactNeighborY="-1058">
        <dgm:presLayoutVars>
          <dgm:bulletEnabled val="1"/>
        </dgm:presLayoutVars>
      </dgm:prSet>
      <dgm:spPr/>
      <dgm:t>
        <a:bodyPr/>
        <a:lstStyle/>
        <a:p>
          <a:endParaRPr lang="zh-CN" altLang="en-US"/>
        </a:p>
      </dgm:t>
    </dgm:pt>
  </dgm:ptLst>
  <dgm:cxnLst>
    <dgm:cxn modelId="{A91836FF-DA79-4D3C-95EA-FDA7B2AD6F2C}" srcId="{CD9F37FF-01DA-447A-B2C6-0FCE7B1C0D93}" destId="{B2E5BF1D-EA02-4164-9B21-523AB29D8180}" srcOrd="0" destOrd="0" parTransId="{AA78172A-93EB-481A-A9AB-013D6605D883}" sibTransId="{1D3D5B2B-CC15-4917-BB77-DD92BDD1EDAB}"/>
    <dgm:cxn modelId="{ADD1A832-4B85-4B52-AABF-643B12729BA8}" type="presOf" srcId="{B2E5BF1D-EA02-4164-9B21-523AB29D8180}" destId="{5E7373BA-4C06-4994-B1FB-F3B7D15C629D}" srcOrd="0" destOrd="0" presId="urn:microsoft.com/office/officeart/2005/8/layout/vList3"/>
    <dgm:cxn modelId="{C55B408B-F1E1-44D0-B407-B6A8FB845E98}" type="presOf" srcId="{CD9F37FF-01DA-447A-B2C6-0FCE7B1C0D93}" destId="{45E8D1F8-7888-45ED-8C04-51852A6FB999}" srcOrd="0" destOrd="0" presId="urn:microsoft.com/office/officeart/2005/8/layout/vList3"/>
    <dgm:cxn modelId="{B725BF32-37EF-4557-A93E-73F86B5C79F0}" type="presParOf" srcId="{45E8D1F8-7888-45ED-8C04-51852A6FB999}" destId="{D323E8C4-6382-4A64-990B-2C24D88A8B89}" srcOrd="0" destOrd="0" presId="urn:microsoft.com/office/officeart/2005/8/layout/vList3"/>
    <dgm:cxn modelId="{DBAE3A97-1539-42F8-BF1C-14E2D44EE1AF}" type="presParOf" srcId="{D323E8C4-6382-4A64-990B-2C24D88A8B89}" destId="{E1E63E90-FF37-4DA3-9EF0-19599FEF5589}" srcOrd="0" destOrd="0" presId="urn:microsoft.com/office/officeart/2005/8/layout/vList3"/>
    <dgm:cxn modelId="{0FE915B9-CF19-42CA-B07F-1648E93F7C11}" type="presParOf" srcId="{D323E8C4-6382-4A64-990B-2C24D88A8B89}" destId="{5E7373BA-4C06-4994-B1FB-F3B7D15C629D}" srcOrd="1" destOrd="0" presId="urn:microsoft.com/office/officeart/2005/8/layout/vList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D9CB0F9-68C3-4B50-97EC-57053A5A65F4}"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zh-CN" altLang="en-US"/>
        </a:p>
      </dgm:t>
    </dgm:pt>
    <dgm:pt modelId="{16FD0F01-9E26-448A-821A-D7C301CE2AFB}">
      <dgm:prSet phldrT="[文本]"/>
      <dgm:spPr>
        <a:solidFill>
          <a:schemeClr val="accent2">
            <a:alpha val="40000"/>
          </a:schemeClr>
        </a:solidFill>
        <a:ln>
          <a:noFill/>
        </a:ln>
        <a:effectLst>
          <a:glow rad="139700">
            <a:schemeClr val="accent4">
              <a:satMod val="175000"/>
              <a:alpha val="40000"/>
            </a:schemeClr>
          </a:glow>
        </a:effectLst>
        <a:scene3d>
          <a:camera prst="orthographicFront">
            <a:rot lat="0" lon="0" rev="0"/>
          </a:camera>
          <a:lightRig rig="threePt" dir="t"/>
        </a:scene3d>
        <a:sp3d extrusionH="25400"/>
      </dgm:spPr>
      <dgm:t>
        <a:bodyPr>
          <a:flatTx/>
        </a:bodyPr>
        <a:lstStyle/>
        <a:p>
          <a:r>
            <a:rPr lang="zh-CN" altLang="en-US" dirty="0" smtClean="0">
              <a:solidFill>
                <a:schemeClr val="dk1">
                  <a:hueOff val="0"/>
                  <a:satOff val="0"/>
                  <a:lumOff val="0"/>
                </a:schemeClr>
              </a:solidFill>
              <a:effectLst/>
            </a:rPr>
            <a:t>两者差额的原因是什么？</a:t>
          </a:r>
          <a:endParaRPr lang="zh-CN" altLang="en-US" dirty="0">
            <a:solidFill>
              <a:schemeClr val="dk1">
                <a:hueOff val="0"/>
                <a:satOff val="0"/>
                <a:lumOff val="0"/>
              </a:schemeClr>
            </a:solidFill>
            <a:effectLst/>
          </a:endParaRPr>
        </a:p>
      </dgm:t>
    </dgm:pt>
    <dgm:pt modelId="{8EDFDF00-3647-4F1F-96ED-28B02AB92967}" type="parTrans" cxnId="{5720E4DA-5824-4DF4-B37C-81717279FD77}">
      <dgm:prSet/>
      <dgm:spPr/>
      <dgm:t>
        <a:bodyPr/>
        <a:lstStyle/>
        <a:p>
          <a:endParaRPr lang="zh-CN" altLang="en-US"/>
        </a:p>
      </dgm:t>
    </dgm:pt>
    <dgm:pt modelId="{0FBF8E9F-D3F6-4B75-B2EE-DF319F39BBB9}" type="sibTrans" cxnId="{5720E4DA-5824-4DF4-B37C-81717279FD77}">
      <dgm:prSet/>
      <dgm:spPr/>
      <dgm:t>
        <a:bodyPr/>
        <a:lstStyle/>
        <a:p>
          <a:endParaRPr lang="zh-CN" altLang="en-US"/>
        </a:p>
      </dgm:t>
    </dgm:pt>
    <dgm:pt modelId="{49C4CB2A-758A-4C13-8C5B-AC4801238E50}" type="pres">
      <dgm:prSet presAssocID="{8D9CB0F9-68C3-4B50-97EC-57053A5A65F4}" presName="Name0" presStyleCnt="0">
        <dgm:presLayoutVars>
          <dgm:dir/>
          <dgm:resizeHandles val="exact"/>
        </dgm:presLayoutVars>
      </dgm:prSet>
      <dgm:spPr/>
      <dgm:t>
        <a:bodyPr/>
        <a:lstStyle/>
        <a:p>
          <a:endParaRPr lang="zh-CN" altLang="en-US"/>
        </a:p>
      </dgm:t>
    </dgm:pt>
    <dgm:pt modelId="{9C289A3D-603A-45E7-856A-67EB1568BE38}" type="pres">
      <dgm:prSet presAssocID="{16FD0F01-9E26-448A-821A-D7C301CE2AFB}" presName="composite" presStyleCnt="0"/>
      <dgm:spPr/>
    </dgm:pt>
    <dgm:pt modelId="{03E0438E-6DA1-41E0-AFBF-B1849E79DD1E}" type="pres">
      <dgm:prSet presAssocID="{16FD0F01-9E26-448A-821A-D7C301CE2AFB}" presName="rect1" presStyleLbl="trAlignAcc1" presStyleIdx="0" presStyleCnt="1" custScaleX="161996">
        <dgm:presLayoutVars>
          <dgm:bulletEnabled val="1"/>
        </dgm:presLayoutVars>
      </dgm:prSet>
      <dgm:spPr/>
      <dgm:t>
        <a:bodyPr/>
        <a:lstStyle/>
        <a:p>
          <a:endParaRPr lang="zh-CN" altLang="en-US"/>
        </a:p>
      </dgm:t>
    </dgm:pt>
    <dgm:pt modelId="{D27E5CF9-B065-4B4F-A640-A9508F32DD76}" type="pres">
      <dgm:prSet presAssocID="{16FD0F01-9E26-448A-821A-D7C301CE2AFB}" presName="rect2" presStyleLbl="fgImgPlace1" presStyleIdx="0" presStyleCnt="1" custScaleX="173180" custLinFactX="-61609" custLinFactNeighborX="-10000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8000" b="-8000"/>
          </a:stretch>
        </a:blipFill>
        <a:ln>
          <a:solidFill>
            <a:schemeClr val="bg2">
              <a:lumMod val="75000"/>
              <a:lumOff val="25000"/>
            </a:schemeClr>
          </a:solidFill>
        </a:ln>
      </dgm:spPr>
    </dgm:pt>
  </dgm:ptLst>
  <dgm:cxnLst>
    <dgm:cxn modelId="{785F4F66-360C-4873-9DEE-81A5BF7B73D2}" type="presOf" srcId="{8D9CB0F9-68C3-4B50-97EC-57053A5A65F4}" destId="{49C4CB2A-758A-4C13-8C5B-AC4801238E50}" srcOrd="0" destOrd="0" presId="urn:microsoft.com/office/officeart/2008/layout/PictureStrips"/>
    <dgm:cxn modelId="{5720E4DA-5824-4DF4-B37C-81717279FD77}" srcId="{8D9CB0F9-68C3-4B50-97EC-57053A5A65F4}" destId="{16FD0F01-9E26-448A-821A-D7C301CE2AFB}" srcOrd="0" destOrd="0" parTransId="{8EDFDF00-3647-4F1F-96ED-28B02AB92967}" sibTransId="{0FBF8E9F-D3F6-4B75-B2EE-DF319F39BBB9}"/>
    <dgm:cxn modelId="{22208E6D-F82C-4776-8906-20106623EF05}" type="presOf" srcId="{16FD0F01-9E26-448A-821A-D7C301CE2AFB}" destId="{03E0438E-6DA1-41E0-AFBF-B1849E79DD1E}" srcOrd="0" destOrd="0" presId="urn:microsoft.com/office/officeart/2008/layout/PictureStrips"/>
    <dgm:cxn modelId="{BEBBB29A-36D4-4FB9-88F4-098B26D641D8}" type="presParOf" srcId="{49C4CB2A-758A-4C13-8C5B-AC4801238E50}" destId="{9C289A3D-603A-45E7-856A-67EB1568BE38}" srcOrd="0" destOrd="0" presId="urn:microsoft.com/office/officeart/2008/layout/PictureStrips"/>
    <dgm:cxn modelId="{7CB71409-EA5F-4FFF-B197-CE3E26BC5863}" type="presParOf" srcId="{9C289A3D-603A-45E7-856A-67EB1568BE38}" destId="{03E0438E-6DA1-41E0-AFBF-B1849E79DD1E}" srcOrd="0" destOrd="0" presId="urn:microsoft.com/office/officeart/2008/layout/PictureStrips"/>
    <dgm:cxn modelId="{A93CB1A4-3F37-481D-9378-4483646D51D6}" type="presParOf" srcId="{9C289A3D-603A-45E7-856A-67EB1568BE38}" destId="{D27E5CF9-B065-4B4F-A640-A9508F32DD76}"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24E4EE-890B-428E-AACE-9288778759E8}">
      <dsp:nvSpPr>
        <dsp:cNvPr id="0" name=""/>
        <dsp:cNvSpPr/>
      </dsp:nvSpPr>
      <dsp:spPr>
        <a:xfrm>
          <a:off x="0" y="1854091"/>
          <a:ext cx="10887075" cy="1653511"/>
        </a:xfrm>
        <a:prstGeom prst="rect">
          <a:avLst/>
        </a:prstGeom>
        <a:solidFill>
          <a:schemeClr val="accent2">
            <a:lumMod val="40000"/>
            <a:lumOff val="60000"/>
            <a:alpha val="90000"/>
          </a:schemeClr>
        </a:solidFill>
        <a:ln w="9525" cap="flat" cmpd="sng" algn="ctr">
          <a:solidFill>
            <a:schemeClr val="accent2">
              <a:lumMod val="50000"/>
            </a:schemeClr>
          </a:solidFill>
          <a:prstDash val="solid"/>
        </a:ln>
        <a:effectLst>
          <a:outerShdw blurRad="127000" dist="203200" dir="1800000" algn="tl" rotWithShape="0">
            <a:prstClr val="black">
              <a:alpha val="40000"/>
            </a:prstClr>
          </a:outerShdw>
        </a:effectLst>
        <a:scene3d>
          <a:camera prst="orthographicFront"/>
          <a:lightRig rig="flat" dir="t"/>
        </a:scene3d>
        <a:sp3d z="190500" extrusionH="12700" prstMaterial="plastic"/>
      </dsp:spPr>
      <dsp:style>
        <a:lnRef idx="1">
          <a:scrgbClr r="0" g="0" b="0"/>
        </a:lnRef>
        <a:fillRef idx="1">
          <a:scrgbClr r="0" g="0" b="0"/>
        </a:fillRef>
        <a:effectRef idx="2">
          <a:scrgbClr r="0" g="0" b="0"/>
        </a:effectRef>
        <a:fontRef idx="minor"/>
      </dsp:style>
    </dsp:sp>
    <dsp:sp modelId="{134A46DB-AD73-478E-8A34-C8DD420F7C67}">
      <dsp:nvSpPr>
        <dsp:cNvPr id="0" name=""/>
        <dsp:cNvSpPr/>
      </dsp:nvSpPr>
      <dsp:spPr>
        <a:xfrm>
          <a:off x="2051538" y="2016009"/>
          <a:ext cx="8148932" cy="1187449"/>
        </a:xfrm>
        <a:prstGeom prst="roundRect">
          <a:avLst/>
        </a:prstGeom>
        <a:gradFill flip="none" rotWithShape="1">
          <a:gsLst>
            <a:gs pos="0">
              <a:schemeClr val="accent4">
                <a:lumMod val="67000"/>
              </a:schemeClr>
            </a:gs>
            <a:gs pos="73000">
              <a:schemeClr val="accent4">
                <a:lumMod val="97000"/>
                <a:lumOff val="3000"/>
              </a:schemeClr>
            </a:gs>
            <a:gs pos="100000">
              <a:schemeClr val="accent4">
                <a:lumMod val="60000"/>
                <a:lumOff val="40000"/>
              </a:schemeClr>
            </a:gs>
          </a:gsLst>
          <a:lin ang="13500000" scaled="1"/>
          <a:tileRect/>
        </a:gradFill>
        <a:ln>
          <a:noFill/>
        </a:ln>
        <a:effectLst>
          <a:outerShdw blurRad="40000" dist="88900" dir="2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88054" tIns="0" rIns="288054" bIns="0" numCol="1" spcCol="1270" anchor="ctr" anchorCtr="0">
          <a:noAutofit/>
        </a:bodyPr>
        <a:lstStyle/>
        <a:p>
          <a:pPr lvl="0" algn="ctr" defTabSz="1955800">
            <a:lnSpc>
              <a:spcPct val="90000"/>
            </a:lnSpc>
            <a:spcBef>
              <a:spcPct val="0"/>
            </a:spcBef>
            <a:spcAft>
              <a:spcPct val="35000"/>
            </a:spcAft>
          </a:pPr>
          <a:r>
            <a:rPr lang="zh-CN" altLang="en-US" sz="4400" kern="1200" dirty="0" smtClean="0">
              <a:latin typeface="+mj-ea"/>
              <a:ea typeface="+mj-ea"/>
            </a:rPr>
            <a:t>汽车货运成本管理（下）</a:t>
          </a:r>
          <a:endParaRPr lang="zh-CN" altLang="en-US" sz="4400" kern="1200" dirty="0">
            <a:latin typeface="+mj-ea"/>
            <a:ea typeface="+mj-ea"/>
          </a:endParaRPr>
        </a:p>
      </dsp:txBody>
      <dsp:txXfrm>
        <a:off x="2109504" y="2073975"/>
        <a:ext cx="8033000" cy="107151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7373BA-4C06-4994-B1FB-F3B7D15C629D}">
      <dsp:nvSpPr>
        <dsp:cNvPr id="0" name=""/>
        <dsp:cNvSpPr/>
      </dsp:nvSpPr>
      <dsp:spPr>
        <a:xfrm rot="10800000">
          <a:off x="2201053" y="0"/>
          <a:ext cx="7323172" cy="837126"/>
        </a:xfrm>
        <a:prstGeom prst="homePlate">
          <a:avLst/>
        </a:prstGeom>
        <a:solidFill>
          <a:schemeClr val="accent1">
            <a:lumMod val="75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69149" tIns="121920" rIns="227584" bIns="12192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zh-CN" altLang="en-US" sz="3200" kern="1200" dirty="0" smtClean="0">
              <a:latin typeface="宋体" panose="02010600030101010101" pitchFamily="2" charset="-122"/>
            </a:rPr>
            <a:t>单位成本与各影响因素的函数关系式</a:t>
          </a:r>
          <a:endParaRPr lang="zh-CN" altLang="en-US" sz="3200" b="1" kern="1200" dirty="0"/>
        </a:p>
      </dsp:txBody>
      <dsp:txXfrm rot="10800000">
        <a:off x="2410334" y="0"/>
        <a:ext cx="7113891" cy="837126"/>
      </dsp:txXfrm>
    </dsp:sp>
    <dsp:sp modelId="{E1E63E90-FF37-4DA3-9EF0-19599FEF5589}">
      <dsp:nvSpPr>
        <dsp:cNvPr id="0" name=""/>
        <dsp:cNvSpPr/>
      </dsp:nvSpPr>
      <dsp:spPr>
        <a:xfrm>
          <a:off x="1348262" y="0"/>
          <a:ext cx="837126" cy="837126"/>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7373BA-4C06-4994-B1FB-F3B7D15C629D}">
      <dsp:nvSpPr>
        <dsp:cNvPr id="0" name=""/>
        <dsp:cNvSpPr/>
      </dsp:nvSpPr>
      <dsp:spPr>
        <a:xfrm rot="10800000">
          <a:off x="1676288" y="817"/>
          <a:ext cx="9038453" cy="836308"/>
        </a:xfrm>
        <a:prstGeom prst="homePlate">
          <a:avLst/>
        </a:prstGeom>
        <a:solidFill>
          <a:schemeClr val="accent1">
            <a:lumMod val="75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68789" tIns="121920" rIns="227584" bIns="12192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zh-CN" altLang="en-US" sz="3200" kern="1200" dirty="0" smtClean="0">
              <a:latin typeface="宋体" panose="02010600030101010101" pitchFamily="2" charset="-122"/>
            </a:rPr>
            <a:t>单位成本实际数与预算数之差的影响因素分析</a:t>
          </a:r>
          <a:endParaRPr lang="zh-CN" altLang="en-US" sz="3200" b="1" kern="1200" dirty="0"/>
        </a:p>
      </dsp:txBody>
      <dsp:txXfrm rot="10800000">
        <a:off x="1885365" y="817"/>
        <a:ext cx="8829376" cy="836308"/>
      </dsp:txXfrm>
    </dsp:sp>
    <dsp:sp modelId="{E1E63E90-FF37-4DA3-9EF0-19599FEF5589}">
      <dsp:nvSpPr>
        <dsp:cNvPr id="0" name=""/>
        <dsp:cNvSpPr/>
      </dsp:nvSpPr>
      <dsp:spPr>
        <a:xfrm>
          <a:off x="1054762" y="0"/>
          <a:ext cx="836308" cy="83630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EF24ED-CECB-4E3F-B40C-FB0D29200A4D}">
      <dsp:nvSpPr>
        <dsp:cNvPr id="0" name=""/>
        <dsp:cNvSpPr/>
      </dsp:nvSpPr>
      <dsp:spPr>
        <a:xfrm>
          <a:off x="0" y="0"/>
          <a:ext cx="2520278" cy="1583954"/>
        </a:xfrm>
        <a:prstGeom prst="rightArrow">
          <a:avLst/>
        </a:prstGeom>
        <a:solidFill>
          <a:schemeClr val="accent6">
            <a:lumMod val="75000"/>
            <a:alpha val="75000"/>
          </a:schemeClr>
        </a:solidFill>
        <a:ln>
          <a:noFill/>
        </a:ln>
        <a:effectLst/>
      </dsp:spPr>
      <dsp:style>
        <a:lnRef idx="0">
          <a:scrgbClr r="0" g="0" b="0"/>
        </a:lnRef>
        <a:fillRef idx="1">
          <a:scrgbClr r="0" g="0" b="0"/>
        </a:fillRef>
        <a:effectRef idx="0">
          <a:scrgbClr r="0" g="0" b="0"/>
        </a:effectRef>
        <a:fontRef idx="minor"/>
      </dsp:style>
    </dsp:sp>
    <dsp:sp modelId="{4840EAFC-3EC2-4081-B213-A65B23C3B4F3}">
      <dsp:nvSpPr>
        <dsp:cNvPr id="0" name=""/>
        <dsp:cNvSpPr/>
      </dsp:nvSpPr>
      <dsp:spPr>
        <a:xfrm>
          <a:off x="121846" y="448974"/>
          <a:ext cx="2038390" cy="630920"/>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zh-CN" altLang="en-US" sz="4000" kern="1200" dirty="0" smtClean="0">
              <a:latin typeface="华文楷体" panose="02010600040101010101" pitchFamily="2" charset="-122"/>
              <a:ea typeface="华文楷体" panose="02010600040101010101" pitchFamily="2" charset="-122"/>
            </a:rPr>
            <a:t>第五章</a:t>
          </a:r>
          <a:endParaRPr lang="zh-CN" altLang="en-US" sz="4000" kern="1200" dirty="0">
            <a:latin typeface="华文楷体" panose="02010600040101010101" pitchFamily="2" charset="-122"/>
            <a:ea typeface="华文楷体" panose="02010600040101010101" pitchFamily="2" charset="-122"/>
          </a:endParaRPr>
        </a:p>
      </dsp:txBody>
      <dsp:txXfrm>
        <a:off x="152645" y="479773"/>
        <a:ext cx="1976792" cy="56932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7373BA-4C06-4994-B1FB-F3B7D15C629D}">
      <dsp:nvSpPr>
        <dsp:cNvPr id="0" name=""/>
        <dsp:cNvSpPr/>
      </dsp:nvSpPr>
      <dsp:spPr>
        <a:xfrm rot="10800000">
          <a:off x="1676447" y="0"/>
          <a:ext cx="4189929" cy="837126"/>
        </a:xfrm>
        <a:prstGeom prst="homePlate">
          <a:avLst/>
        </a:prstGeom>
        <a:solidFill>
          <a:schemeClr val="accent1">
            <a:lumMod val="75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69149" tIns="91440" rIns="170688" bIns="914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zh-CN" altLang="en-US" sz="2400" b="1" kern="1200" dirty="0" smtClean="0"/>
            <a:t>比较方法二：间接比较</a:t>
          </a:r>
          <a:endParaRPr lang="zh-CN" altLang="en-US" sz="2400" b="1" kern="1200" dirty="0"/>
        </a:p>
      </dsp:txBody>
      <dsp:txXfrm rot="10800000">
        <a:off x="1885728" y="0"/>
        <a:ext cx="3980648" cy="837126"/>
      </dsp:txXfrm>
    </dsp:sp>
    <dsp:sp modelId="{E1E63E90-FF37-4DA3-9EF0-19599FEF5589}">
      <dsp:nvSpPr>
        <dsp:cNvPr id="0" name=""/>
        <dsp:cNvSpPr/>
      </dsp:nvSpPr>
      <dsp:spPr>
        <a:xfrm>
          <a:off x="953972" y="0"/>
          <a:ext cx="837126" cy="837126"/>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0.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0.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492BFF-6604-43AB-A7D9-FB98AD51B547}" type="datetimeFigureOut">
              <a:rPr lang="zh-CN" altLang="en-US" smtClean="0"/>
              <a:t>2020/3/16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4A77EB-6E7D-4752-AD6C-AB57320A1749}" type="slidenum">
              <a:rPr lang="zh-CN" altLang="en-US" smtClean="0"/>
              <a:t>‹#›</a:t>
            </a:fld>
            <a:endParaRPr lang="zh-CN" altLang="en-US"/>
          </a:p>
        </p:txBody>
      </p:sp>
    </p:spTree>
    <p:extLst>
      <p:ext uri="{BB962C8B-B14F-4D97-AF65-F5344CB8AC3E}">
        <p14:creationId xmlns:p14="http://schemas.microsoft.com/office/powerpoint/2010/main" val="324771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ltLang="zh-CN"/>
          </a:p>
        </p:txBody>
      </p:sp>
      <p:sp>
        <p:nvSpPr>
          <p:cNvPr id="163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ltLang="zh-CN"/>
          </a:p>
        </p:txBody>
      </p:sp>
      <p:sp>
        <p:nvSpPr>
          <p:cNvPr id="2048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ltLang="zh-CN"/>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BDB6BC4-C4FA-4F6F-BA63-8E456DCDE57B}" type="slidenum">
              <a:rPr lang="en-US" altLang="zh-CN"/>
              <a:pPr/>
              <a:t>‹#›</a:t>
            </a:fld>
            <a:endParaRPr lang="en-US" altLang="zh-CN"/>
          </a:p>
        </p:txBody>
      </p:sp>
    </p:spTree>
    <p:extLst>
      <p:ext uri="{BB962C8B-B14F-4D97-AF65-F5344CB8AC3E}">
        <p14:creationId xmlns:p14="http://schemas.microsoft.com/office/powerpoint/2010/main" val="12215286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DB6BC4-C4FA-4F6F-BA63-8E456DCDE57B}" type="slidenum">
              <a:rPr lang="en-US" altLang="zh-CN" smtClean="0"/>
              <a:pPr/>
              <a:t>1</a:t>
            </a:fld>
            <a:endParaRPr lang="en-US" altLang="zh-CN"/>
          </a:p>
        </p:txBody>
      </p:sp>
    </p:spTree>
    <p:extLst>
      <p:ext uri="{BB962C8B-B14F-4D97-AF65-F5344CB8AC3E}">
        <p14:creationId xmlns:p14="http://schemas.microsoft.com/office/powerpoint/2010/main" val="107164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latin typeface="宋体" panose="02010600030101010101" pitchFamily="2" charset="-122"/>
              </a:rPr>
              <a:t>单位成本分析的目的是要查明其实际数与预算数差额产生的具体原因，测定各影响因素对单位成本实际数与预算数之差的影响额或影响幅度，从而确定出哪些是主要影响因素，为进一步改善成本管理指明方向。</a:t>
            </a:r>
            <a:endParaRPr lang="zh-CN" altLang="en-US" dirty="0"/>
          </a:p>
        </p:txBody>
      </p:sp>
      <p:sp>
        <p:nvSpPr>
          <p:cNvPr id="4" name="灯片编号占位符 3"/>
          <p:cNvSpPr>
            <a:spLocks noGrp="1"/>
          </p:cNvSpPr>
          <p:nvPr>
            <p:ph type="sldNum" sz="quarter" idx="10"/>
          </p:nvPr>
        </p:nvSpPr>
        <p:spPr/>
        <p:txBody>
          <a:bodyPr/>
          <a:lstStyle/>
          <a:p>
            <a:fld id="{ABDB6BC4-C4FA-4F6F-BA63-8E456DCDE57B}" type="slidenum">
              <a:rPr lang="en-US" altLang="zh-CN" smtClean="0"/>
              <a:pPr/>
              <a:t>36</a:t>
            </a:fld>
            <a:endParaRPr lang="en-US" altLang="zh-CN"/>
          </a:p>
        </p:txBody>
      </p:sp>
    </p:spTree>
    <p:extLst>
      <p:ext uri="{BB962C8B-B14F-4D97-AF65-F5344CB8AC3E}">
        <p14:creationId xmlns:p14="http://schemas.microsoft.com/office/powerpoint/2010/main" val="3595828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latin typeface="宋体" panose="02010600030101010101" pitchFamily="2" charset="-122"/>
              </a:rPr>
              <a:t>显然，在对单位成本实际数与预算数之差进行因素分析之前，应将单位成本构建为诸影响因素的函数，现在给出构建过程及其函数关系式。</a:t>
            </a:r>
            <a:endParaRPr lang="en-US" altLang="zh-CN" dirty="0" smtClean="0">
              <a:latin typeface="宋体" panose="02010600030101010101" pitchFamily="2" charset="-122"/>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zh-CN" sz="1200" kern="1200" dirty="0" smtClean="0">
                <a:solidFill>
                  <a:schemeClr val="tx1"/>
                </a:solidFill>
                <a:effectLst/>
                <a:latin typeface="Arial" charset="0"/>
                <a:ea typeface="宋体" pitchFamily="2" charset="-122"/>
                <a:cs typeface="+mn-cs"/>
              </a:rPr>
              <a:t>为后面讨论方便起见，将式（</a:t>
            </a:r>
            <a:r>
              <a:rPr lang="en-US" altLang="zh-CN" sz="1200" kern="1200" dirty="0" smtClean="0">
                <a:solidFill>
                  <a:schemeClr val="tx1"/>
                </a:solidFill>
                <a:effectLst/>
                <a:latin typeface="Arial" charset="0"/>
                <a:ea typeface="宋体" pitchFamily="2" charset="-122"/>
                <a:cs typeface="+mn-cs"/>
              </a:rPr>
              <a:t>5-5</a:t>
            </a:r>
            <a:r>
              <a:rPr lang="zh-CN" altLang="zh-CN" sz="1200" kern="1200" dirty="0" smtClean="0">
                <a:solidFill>
                  <a:schemeClr val="tx1"/>
                </a:solidFill>
                <a:effectLst/>
                <a:latin typeface="Arial" charset="0"/>
                <a:ea typeface="宋体" pitchFamily="2" charset="-122"/>
                <a:cs typeface="+mn-cs"/>
              </a:rPr>
              <a:t>）等号右端的三项，分别称为单位成本甲类费用、单位成本乙类费用和单位成本丙类费用。</a:t>
            </a:r>
            <a:endParaRPr lang="zh-CN" altLang="en-US" dirty="0"/>
          </a:p>
        </p:txBody>
      </p:sp>
      <p:sp>
        <p:nvSpPr>
          <p:cNvPr id="4" name="灯片编号占位符 3"/>
          <p:cNvSpPr>
            <a:spLocks noGrp="1"/>
          </p:cNvSpPr>
          <p:nvPr>
            <p:ph type="sldNum" sz="quarter" idx="10"/>
          </p:nvPr>
        </p:nvSpPr>
        <p:spPr/>
        <p:txBody>
          <a:bodyPr/>
          <a:lstStyle/>
          <a:p>
            <a:fld id="{ABDB6BC4-C4FA-4F6F-BA63-8E456DCDE57B}" type="slidenum">
              <a:rPr lang="en-US" altLang="zh-CN" smtClean="0"/>
              <a:pPr/>
              <a:t>37</a:t>
            </a:fld>
            <a:endParaRPr lang="en-US" altLang="zh-CN"/>
          </a:p>
        </p:txBody>
      </p:sp>
    </p:spTree>
    <p:extLst>
      <p:ext uri="{BB962C8B-B14F-4D97-AF65-F5344CB8AC3E}">
        <p14:creationId xmlns:p14="http://schemas.microsoft.com/office/powerpoint/2010/main" val="1438238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latin typeface="宋体" panose="02010600030101010101" pitchFamily="2" charset="-122"/>
              </a:rPr>
              <a:t>从单位成本与各因素的关系式（</a:t>
            </a:r>
            <a:r>
              <a:rPr lang="en-US" altLang="zh-CN" dirty="0" smtClean="0">
                <a:latin typeface="宋体" panose="02010600030101010101" pitchFamily="2" charset="-122"/>
              </a:rPr>
              <a:t>5-6</a:t>
            </a:r>
            <a:r>
              <a:rPr lang="zh-CN" altLang="en-US" dirty="0" smtClean="0">
                <a:latin typeface="宋体" panose="02010600030101010101" pitchFamily="2" charset="-122"/>
              </a:rPr>
              <a:t>）可知，单位成本实际数与预算数之差，就是等号右端的单位成本中甲、乙、丙三类费用各自的实际数与预算数差额之和。</a:t>
            </a:r>
            <a:r>
              <a:rPr lang="zh-CN" altLang="zh-CN" sz="1200" kern="1200" dirty="0" smtClean="0">
                <a:solidFill>
                  <a:schemeClr val="tx1"/>
                </a:solidFill>
                <a:effectLst/>
                <a:latin typeface="Arial" charset="0"/>
                <a:ea typeface="宋体" pitchFamily="2" charset="-122"/>
                <a:cs typeface="+mn-cs"/>
              </a:rPr>
              <a:t>如果将式（</a:t>
            </a:r>
            <a:r>
              <a:rPr lang="en-US" altLang="zh-CN" sz="1200" kern="1200" dirty="0" smtClean="0">
                <a:solidFill>
                  <a:schemeClr val="tx1"/>
                </a:solidFill>
                <a:effectLst/>
                <a:latin typeface="Arial" charset="0"/>
                <a:ea typeface="宋体" pitchFamily="2" charset="-122"/>
                <a:cs typeface="+mn-cs"/>
              </a:rPr>
              <a:t>5-6</a:t>
            </a:r>
            <a:r>
              <a:rPr lang="zh-CN" altLang="zh-CN" sz="1200" kern="1200" dirty="0" smtClean="0">
                <a:solidFill>
                  <a:schemeClr val="tx1"/>
                </a:solidFill>
                <a:effectLst/>
                <a:latin typeface="Arial" charset="0"/>
                <a:ea typeface="宋体" pitchFamily="2" charset="-122"/>
                <a:cs typeface="+mn-cs"/>
              </a:rPr>
              <a:t>）中各因素的实际数、预算数分别用下标</a:t>
            </a:r>
            <a:r>
              <a:rPr lang="en-US" altLang="zh-CN" sz="1200" kern="1200" dirty="0" smtClean="0">
                <a:solidFill>
                  <a:schemeClr val="tx1"/>
                </a:solidFill>
                <a:effectLst/>
                <a:latin typeface="Arial" charset="0"/>
                <a:ea typeface="宋体" pitchFamily="2" charset="-122"/>
                <a:cs typeface="+mn-cs"/>
              </a:rPr>
              <a:t>1</a:t>
            </a:r>
            <a:r>
              <a:rPr lang="zh-CN" altLang="zh-CN" sz="1200" kern="1200" dirty="0" smtClean="0">
                <a:solidFill>
                  <a:schemeClr val="tx1"/>
                </a:solidFill>
                <a:effectLst/>
                <a:latin typeface="Arial" charset="0"/>
                <a:ea typeface="宋体" pitchFamily="2" charset="-122"/>
                <a:cs typeface="+mn-cs"/>
              </a:rPr>
              <a:t>、</a:t>
            </a:r>
            <a:r>
              <a:rPr lang="en-US" altLang="zh-CN" sz="1200" kern="1200" dirty="0" smtClean="0">
                <a:solidFill>
                  <a:schemeClr val="tx1"/>
                </a:solidFill>
                <a:effectLst/>
                <a:latin typeface="Arial" charset="0"/>
                <a:ea typeface="宋体" pitchFamily="2" charset="-122"/>
                <a:cs typeface="+mn-cs"/>
              </a:rPr>
              <a:t>n</a:t>
            </a:r>
            <a:r>
              <a:rPr lang="zh-CN" altLang="zh-CN" sz="1200" kern="1200" dirty="0" smtClean="0">
                <a:solidFill>
                  <a:schemeClr val="tx1"/>
                </a:solidFill>
                <a:effectLst/>
                <a:latin typeface="Arial" charset="0"/>
                <a:ea typeface="宋体" pitchFamily="2" charset="-122"/>
                <a:cs typeface="+mn-cs"/>
              </a:rPr>
              <a:t>加以区别，则单位成本实际数与预算数之差Δ</a:t>
            </a:r>
            <a:r>
              <a:rPr lang="en-US" altLang="zh-CN" sz="1200" kern="1200" dirty="0" smtClean="0">
                <a:solidFill>
                  <a:schemeClr val="tx1"/>
                </a:solidFill>
                <a:effectLst/>
                <a:latin typeface="Arial" charset="0"/>
                <a:ea typeface="宋体" pitchFamily="2" charset="-122"/>
                <a:cs typeface="+mn-cs"/>
              </a:rPr>
              <a:t>C</a:t>
            </a:r>
            <a:r>
              <a:rPr lang="zh-CN" altLang="zh-CN" sz="1200" kern="1200" dirty="0" smtClean="0">
                <a:solidFill>
                  <a:schemeClr val="tx1"/>
                </a:solidFill>
                <a:effectLst/>
                <a:latin typeface="Arial" charset="0"/>
                <a:ea typeface="宋体" pitchFamily="2" charset="-122"/>
                <a:cs typeface="+mn-cs"/>
              </a:rPr>
              <a:t>的关系式为</a:t>
            </a:r>
            <a:r>
              <a:rPr lang="zh-CN" altLang="en-US" sz="1200" kern="1200" dirty="0" smtClean="0">
                <a:solidFill>
                  <a:schemeClr val="tx1"/>
                </a:solidFill>
                <a:effectLst/>
                <a:latin typeface="Arial" charset="0"/>
                <a:ea typeface="宋体" pitchFamily="2" charset="-122"/>
                <a:cs typeface="+mn-cs"/>
              </a:rPr>
              <a:t>（</a:t>
            </a:r>
            <a:r>
              <a:rPr lang="en-US" altLang="zh-CN" sz="1200" kern="1200" dirty="0" smtClean="0">
                <a:solidFill>
                  <a:schemeClr val="tx1"/>
                </a:solidFill>
                <a:effectLst/>
                <a:latin typeface="Arial" charset="0"/>
                <a:ea typeface="宋体" pitchFamily="2" charset="-122"/>
                <a:cs typeface="+mn-cs"/>
              </a:rPr>
              <a:t>5-7</a:t>
            </a:r>
            <a:r>
              <a:rPr lang="zh-CN" altLang="en-US" sz="1200" kern="1200" dirty="0" smtClean="0">
                <a:solidFill>
                  <a:schemeClr val="tx1"/>
                </a:solidFill>
                <a:effectLst/>
                <a:latin typeface="Arial" charset="0"/>
                <a:ea typeface="宋体" pitchFamily="2" charset="-122"/>
                <a:cs typeface="+mn-cs"/>
              </a:rPr>
              <a:t>）。</a:t>
            </a:r>
            <a:r>
              <a:rPr lang="zh-CN" altLang="zh-CN" sz="1200" kern="1200" dirty="0" smtClean="0">
                <a:solidFill>
                  <a:schemeClr val="tx1"/>
                </a:solidFill>
                <a:effectLst/>
                <a:latin typeface="Arial" charset="0"/>
                <a:ea typeface="宋体" pitchFamily="2" charset="-122"/>
                <a:cs typeface="+mn-cs"/>
              </a:rPr>
              <a:t>故此，对单位成本实际数与预算数之差Δ</a:t>
            </a:r>
            <a:r>
              <a:rPr lang="en-US" altLang="zh-CN" sz="1200" kern="1200" dirty="0" smtClean="0">
                <a:solidFill>
                  <a:schemeClr val="tx1"/>
                </a:solidFill>
                <a:effectLst/>
                <a:latin typeface="Arial" charset="0"/>
                <a:ea typeface="宋体" pitchFamily="2" charset="-122"/>
                <a:cs typeface="+mn-cs"/>
              </a:rPr>
              <a:t>C</a:t>
            </a:r>
            <a:r>
              <a:rPr lang="zh-CN" altLang="zh-CN" sz="1200" kern="1200" dirty="0" smtClean="0">
                <a:solidFill>
                  <a:schemeClr val="tx1"/>
                </a:solidFill>
                <a:effectLst/>
                <a:latin typeface="Arial" charset="0"/>
                <a:ea typeface="宋体" pitchFamily="2" charset="-122"/>
                <a:cs typeface="+mn-cs"/>
              </a:rPr>
              <a:t>的影响因素分析，就是对Δ</a:t>
            </a:r>
            <a:r>
              <a:rPr lang="en-US" altLang="zh-CN" sz="1200" kern="1200" dirty="0" smtClean="0">
                <a:solidFill>
                  <a:schemeClr val="tx1"/>
                </a:solidFill>
                <a:effectLst/>
                <a:latin typeface="Arial" charset="0"/>
                <a:ea typeface="宋体" pitchFamily="2" charset="-122"/>
                <a:cs typeface="+mn-cs"/>
              </a:rPr>
              <a:t>C</a:t>
            </a:r>
            <a:r>
              <a:rPr lang="en-US" altLang="zh-CN" sz="1200" kern="1200" baseline="-25000" dirty="0" smtClean="0">
                <a:solidFill>
                  <a:schemeClr val="tx1"/>
                </a:solidFill>
                <a:effectLst/>
                <a:latin typeface="Arial" charset="0"/>
                <a:ea typeface="宋体" pitchFamily="2" charset="-122"/>
                <a:cs typeface="+mn-cs"/>
              </a:rPr>
              <a:t>F</a:t>
            </a:r>
            <a:r>
              <a:rPr lang="zh-CN" altLang="zh-CN" sz="1200" kern="1200" dirty="0" smtClean="0">
                <a:solidFill>
                  <a:schemeClr val="tx1"/>
                </a:solidFill>
                <a:effectLst/>
                <a:latin typeface="Arial" charset="0"/>
                <a:ea typeface="宋体" pitchFamily="2" charset="-122"/>
                <a:cs typeface="+mn-cs"/>
              </a:rPr>
              <a:t>、Δ</a:t>
            </a:r>
            <a:r>
              <a:rPr lang="en-US" altLang="zh-CN" sz="1200" kern="1200" dirty="0" smtClean="0">
                <a:solidFill>
                  <a:schemeClr val="tx1"/>
                </a:solidFill>
                <a:effectLst/>
                <a:latin typeface="Arial" charset="0"/>
                <a:ea typeface="宋体" pitchFamily="2" charset="-122"/>
                <a:cs typeface="+mn-cs"/>
              </a:rPr>
              <a:t>C</a:t>
            </a:r>
            <a:r>
              <a:rPr lang="en-US" altLang="zh-CN" sz="1200" kern="1200" baseline="-25000" dirty="0" smtClean="0">
                <a:solidFill>
                  <a:schemeClr val="tx1"/>
                </a:solidFill>
                <a:effectLst/>
                <a:latin typeface="Arial" charset="0"/>
                <a:ea typeface="宋体" pitchFamily="2" charset="-122"/>
                <a:cs typeface="+mn-cs"/>
              </a:rPr>
              <a:t>V</a:t>
            </a:r>
            <a:r>
              <a:rPr lang="zh-CN" altLang="zh-CN" sz="1200" kern="1200" baseline="-25000" dirty="0" smtClean="0">
                <a:solidFill>
                  <a:schemeClr val="tx1"/>
                </a:solidFill>
                <a:effectLst/>
                <a:latin typeface="Arial" charset="0"/>
                <a:ea typeface="宋体" pitchFamily="2" charset="-122"/>
                <a:cs typeface="+mn-cs"/>
              </a:rPr>
              <a:t>″</a:t>
            </a:r>
            <a:r>
              <a:rPr lang="zh-CN" altLang="zh-CN" sz="1200" kern="1200" dirty="0" smtClean="0">
                <a:solidFill>
                  <a:schemeClr val="tx1"/>
                </a:solidFill>
                <a:effectLst/>
                <a:latin typeface="Arial" charset="0"/>
                <a:ea typeface="宋体" pitchFamily="2" charset="-122"/>
                <a:cs typeface="+mn-cs"/>
              </a:rPr>
              <a:t>和Δ</a:t>
            </a:r>
            <a:r>
              <a:rPr lang="en-US" altLang="zh-CN" sz="1200" kern="1200" dirty="0" smtClean="0">
                <a:solidFill>
                  <a:schemeClr val="tx1"/>
                </a:solidFill>
                <a:effectLst/>
                <a:latin typeface="Arial" charset="0"/>
                <a:ea typeface="宋体" pitchFamily="2" charset="-122"/>
                <a:cs typeface="+mn-cs"/>
              </a:rPr>
              <a:t>C</a:t>
            </a:r>
            <a:r>
              <a:rPr lang="en-US" altLang="zh-CN" sz="1200" kern="1200" baseline="-25000" dirty="0" smtClean="0">
                <a:solidFill>
                  <a:schemeClr val="tx1"/>
                </a:solidFill>
                <a:effectLst/>
                <a:latin typeface="Arial" charset="0"/>
                <a:ea typeface="宋体" pitchFamily="2" charset="-122"/>
                <a:cs typeface="+mn-cs"/>
              </a:rPr>
              <a:t>V</a:t>
            </a:r>
            <a:r>
              <a:rPr lang="zh-CN" altLang="zh-CN" sz="1200" kern="1200" baseline="-25000" dirty="0" smtClean="0">
                <a:solidFill>
                  <a:schemeClr val="tx1"/>
                </a:solidFill>
                <a:effectLst/>
                <a:latin typeface="Arial" charset="0"/>
                <a:ea typeface="宋体" pitchFamily="2" charset="-122"/>
                <a:cs typeface="+mn-cs"/>
              </a:rPr>
              <a:t>′</a:t>
            </a:r>
            <a:r>
              <a:rPr lang="zh-CN" altLang="zh-CN" sz="1200" kern="1200" dirty="0" smtClean="0">
                <a:solidFill>
                  <a:schemeClr val="tx1"/>
                </a:solidFill>
                <a:effectLst/>
                <a:latin typeface="Arial" charset="0"/>
                <a:ea typeface="宋体" pitchFamily="2" charset="-122"/>
                <a:cs typeface="+mn-cs"/>
              </a:rPr>
              <a:t>分别进行的因素分析。</a:t>
            </a:r>
          </a:p>
          <a:p>
            <a:pPr marL="0" marR="0" indent="0" algn="l" defTabSz="914400" rtl="0" eaLnBrk="0" fontAlgn="base" latinLnBrk="0" hangingPunct="0">
              <a:lnSpc>
                <a:spcPct val="100000"/>
              </a:lnSpc>
              <a:spcBef>
                <a:spcPct val="30000"/>
              </a:spcBef>
              <a:spcAft>
                <a:spcPct val="0"/>
              </a:spcAft>
              <a:buClrTx/>
              <a:buSzTx/>
              <a:buFontTx/>
              <a:buNone/>
              <a:tabLst/>
              <a:defRPr/>
            </a:pPr>
            <a:endParaRPr lang="zh-CN" altLang="zh-CN" sz="1200" kern="1200" dirty="0" smtClean="0">
              <a:solidFill>
                <a:schemeClr val="tx1"/>
              </a:solidFill>
              <a:effectLst/>
              <a:latin typeface="Arial" charset="0"/>
              <a:ea typeface="宋体" pitchFamily="2" charset="-122"/>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zh-CN" altLang="en-US" dirty="0" smtClean="0"/>
          </a:p>
        </p:txBody>
      </p:sp>
      <p:sp>
        <p:nvSpPr>
          <p:cNvPr id="4" name="灯片编号占位符 3"/>
          <p:cNvSpPr>
            <a:spLocks noGrp="1"/>
          </p:cNvSpPr>
          <p:nvPr>
            <p:ph type="sldNum" sz="quarter" idx="10"/>
          </p:nvPr>
        </p:nvSpPr>
        <p:spPr/>
        <p:txBody>
          <a:bodyPr/>
          <a:lstStyle/>
          <a:p>
            <a:fld id="{ABDB6BC4-C4FA-4F6F-BA63-8E456DCDE57B}" type="slidenum">
              <a:rPr lang="en-US" altLang="zh-CN" smtClean="0"/>
              <a:pPr/>
              <a:t>38</a:t>
            </a:fld>
            <a:endParaRPr lang="en-US" altLang="zh-CN"/>
          </a:p>
        </p:txBody>
      </p:sp>
    </p:spTree>
    <p:extLst>
      <p:ext uri="{BB962C8B-B14F-4D97-AF65-F5344CB8AC3E}">
        <p14:creationId xmlns:p14="http://schemas.microsoft.com/office/powerpoint/2010/main" val="3908757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latin typeface="宋体" panose="02010600030101010101" pitchFamily="2" charset="-122"/>
              </a:rPr>
              <a:t>下面举例说明单位成本实际数与预算数之差的影响因素分析过程。</a:t>
            </a:r>
            <a:endParaRPr lang="zh-CN" altLang="en-US" dirty="0"/>
          </a:p>
        </p:txBody>
      </p:sp>
      <p:sp>
        <p:nvSpPr>
          <p:cNvPr id="4" name="灯片编号占位符 3"/>
          <p:cNvSpPr>
            <a:spLocks noGrp="1"/>
          </p:cNvSpPr>
          <p:nvPr>
            <p:ph type="sldNum" sz="quarter" idx="10"/>
          </p:nvPr>
        </p:nvSpPr>
        <p:spPr/>
        <p:txBody>
          <a:bodyPr/>
          <a:lstStyle/>
          <a:p>
            <a:fld id="{ABDB6BC4-C4FA-4F6F-BA63-8E456DCDE57B}" type="slidenum">
              <a:rPr lang="en-US" altLang="zh-CN" smtClean="0"/>
              <a:pPr/>
              <a:t>39</a:t>
            </a:fld>
            <a:endParaRPr lang="en-US" altLang="zh-CN"/>
          </a:p>
        </p:txBody>
      </p:sp>
    </p:spTree>
    <p:extLst>
      <p:ext uri="{BB962C8B-B14F-4D97-AF65-F5344CB8AC3E}">
        <p14:creationId xmlns:p14="http://schemas.microsoft.com/office/powerpoint/2010/main" val="647247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latin typeface="宋体" panose="02010600030101010101" pitchFamily="2" charset="-122"/>
              </a:rPr>
              <a:t>将表</a:t>
            </a:r>
            <a:r>
              <a:rPr lang="en-US" altLang="zh-CN" dirty="0" smtClean="0">
                <a:latin typeface="宋体" panose="02010600030101010101" pitchFamily="2" charset="-122"/>
              </a:rPr>
              <a:t>5-9</a:t>
            </a:r>
            <a:r>
              <a:rPr lang="zh-CN" altLang="en-US" dirty="0" smtClean="0">
                <a:latin typeface="宋体" panose="02010600030101010101" pitchFamily="2" charset="-122"/>
              </a:rPr>
              <a:t>中的各项费用按成本性态分别归并到甲、乙、丙三类费用，其结果如表</a:t>
            </a:r>
            <a:r>
              <a:rPr lang="en-US" altLang="zh-CN" dirty="0" smtClean="0">
                <a:latin typeface="宋体" panose="02010600030101010101" pitchFamily="2" charset="-122"/>
              </a:rPr>
              <a:t>5-10</a:t>
            </a:r>
            <a:r>
              <a:rPr lang="zh-CN" altLang="en-US" dirty="0" smtClean="0">
                <a:latin typeface="宋体" panose="02010600030101010101" pitchFamily="2" charset="-122"/>
              </a:rPr>
              <a:t>所示。</a:t>
            </a:r>
            <a:endParaRPr lang="zh-CN" altLang="en-US" dirty="0"/>
          </a:p>
        </p:txBody>
      </p:sp>
      <p:sp>
        <p:nvSpPr>
          <p:cNvPr id="4" name="灯片编号占位符 3"/>
          <p:cNvSpPr>
            <a:spLocks noGrp="1"/>
          </p:cNvSpPr>
          <p:nvPr>
            <p:ph type="sldNum" sz="quarter" idx="10"/>
          </p:nvPr>
        </p:nvSpPr>
        <p:spPr/>
        <p:txBody>
          <a:bodyPr/>
          <a:lstStyle/>
          <a:p>
            <a:fld id="{ABDB6BC4-C4FA-4F6F-BA63-8E456DCDE57B}" type="slidenum">
              <a:rPr lang="en-US" altLang="zh-CN" smtClean="0"/>
              <a:pPr/>
              <a:t>42</a:t>
            </a:fld>
            <a:endParaRPr lang="en-US" altLang="zh-CN"/>
          </a:p>
        </p:txBody>
      </p:sp>
    </p:spTree>
    <p:extLst>
      <p:ext uri="{BB962C8B-B14F-4D97-AF65-F5344CB8AC3E}">
        <p14:creationId xmlns:p14="http://schemas.microsoft.com/office/powerpoint/2010/main" val="83314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8B897E03-7914-443B-AF63-2594BB278152}" type="slidenum">
              <a:rPr lang="en-US" altLang="zh-CN"/>
              <a:pPr eaLnBrk="1" hangingPunct="1"/>
              <a:t>44</a:t>
            </a:fld>
            <a:endParaRPr lang="en-US" altLang="zh-CN"/>
          </a:p>
        </p:txBody>
      </p:sp>
      <p:sp>
        <p:nvSpPr>
          <p:cNvPr id="220163" name="Rectangle 2"/>
          <p:cNvSpPr>
            <a:spLocks noGrp="1" noRot="1" noChangeAspect="1" noChangeArrowheads="1" noTextEdit="1"/>
          </p:cNvSpPr>
          <p:nvPr>
            <p:ph type="sldImg"/>
          </p:nvPr>
        </p:nvSpPr>
        <p:spPr>
          <a:xfrm>
            <a:off x="381000" y="685800"/>
            <a:ext cx="6096000" cy="3429000"/>
          </a:xfrm>
          <a:ln/>
        </p:spPr>
      </p:sp>
      <p:sp>
        <p:nvSpPr>
          <p:cNvPr id="220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dirty="0" smtClean="0">
              <a:latin typeface="Arial" panose="020B0604020202020204" pitchFamily="34" charset="0"/>
            </a:endParaRPr>
          </a:p>
        </p:txBody>
      </p:sp>
    </p:spTree>
    <p:extLst>
      <p:ext uri="{BB962C8B-B14F-4D97-AF65-F5344CB8AC3E}">
        <p14:creationId xmlns:p14="http://schemas.microsoft.com/office/powerpoint/2010/main" val="7646033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zh-CN" sz="1200" kern="100" dirty="0" smtClean="0">
                <a:solidFill>
                  <a:schemeClr val="tx1"/>
                </a:solidFill>
                <a:effectLst/>
                <a:latin typeface="+mj-ea"/>
                <a:ea typeface="宋体" pitchFamily="2" charset="-122"/>
                <a:cs typeface="+mn-cs"/>
              </a:rPr>
              <a:t>结论：由于所计算与分析的对象是各因素变动对单位成本中的甲类费用含量所产生的影响，所以一般可</a:t>
            </a:r>
            <a:r>
              <a:rPr lang="zh-CN" altLang="zh-CN" sz="1200" b="1" kern="100" dirty="0" smtClean="0">
                <a:solidFill>
                  <a:schemeClr val="tx1"/>
                </a:solidFill>
                <a:effectLst/>
                <a:latin typeface="+mj-ea"/>
                <a:ea typeface="宋体" pitchFamily="2" charset="-122"/>
                <a:cs typeface="+mn-cs"/>
              </a:rPr>
              <a:t>对影响数额为正数的因素（即影响单位成本上升的因素）作为进一步分析的重点，本例可对甲类费用总额</a:t>
            </a:r>
            <a:r>
              <a:rPr lang="en-US" altLang="zh-CN" sz="1200" b="1" kern="100" dirty="0" smtClean="0">
                <a:solidFill>
                  <a:schemeClr val="tx1"/>
                </a:solidFill>
                <a:effectLst/>
                <a:latin typeface="+mj-ea"/>
                <a:ea typeface="宋体" pitchFamily="2" charset="-122"/>
                <a:cs typeface="+mn-cs"/>
              </a:rPr>
              <a:t>F</a:t>
            </a:r>
            <a:r>
              <a:rPr lang="zh-CN" altLang="zh-CN" sz="1200" b="1" kern="100" dirty="0" smtClean="0">
                <a:solidFill>
                  <a:schemeClr val="tx1"/>
                </a:solidFill>
                <a:effectLst/>
                <a:latin typeface="+mj-ea"/>
                <a:ea typeface="宋体" pitchFamily="2" charset="-122"/>
                <a:cs typeface="+mn-cs"/>
              </a:rPr>
              <a:t>、工作率</a:t>
            </a:r>
            <a:r>
              <a:rPr lang="en-US" altLang="zh-CN" sz="1200" b="1" kern="100" dirty="0" smtClean="0">
                <a:solidFill>
                  <a:schemeClr val="tx1"/>
                </a:solidFill>
                <a:effectLst/>
                <a:latin typeface="+mj-ea"/>
                <a:ea typeface="宋体" pitchFamily="2" charset="-122"/>
                <a:cs typeface="+mn-cs"/>
              </a:rPr>
              <a:t>α</a:t>
            </a:r>
            <a:r>
              <a:rPr lang="zh-CN" altLang="zh-CN" sz="1200" b="1" kern="100" dirty="0" smtClean="0">
                <a:solidFill>
                  <a:schemeClr val="tx1"/>
                </a:solidFill>
                <a:effectLst/>
                <a:latin typeface="+mj-ea"/>
                <a:ea typeface="宋体" pitchFamily="2" charset="-122"/>
                <a:cs typeface="+mn-cs"/>
              </a:rPr>
              <a:t>等因素变动进行重点分析。</a:t>
            </a:r>
            <a:endParaRPr lang="zh-CN" altLang="zh-CN" sz="1200" kern="100" dirty="0" smtClean="0">
              <a:solidFill>
                <a:schemeClr val="tx1"/>
              </a:solidFill>
              <a:effectLst/>
              <a:latin typeface="+mj-ea"/>
              <a:ea typeface="宋体" pitchFamily="2" charset="-122"/>
              <a:cs typeface="+mn-cs"/>
            </a:endParaRPr>
          </a:p>
          <a:p>
            <a:endParaRPr lang="zh-CN" altLang="en-US" dirty="0"/>
          </a:p>
        </p:txBody>
      </p:sp>
      <p:sp>
        <p:nvSpPr>
          <p:cNvPr id="4" name="灯片编号占位符 3"/>
          <p:cNvSpPr>
            <a:spLocks noGrp="1"/>
          </p:cNvSpPr>
          <p:nvPr>
            <p:ph type="sldNum" sz="quarter" idx="10"/>
          </p:nvPr>
        </p:nvSpPr>
        <p:spPr/>
        <p:txBody>
          <a:bodyPr/>
          <a:lstStyle/>
          <a:p>
            <a:fld id="{ABDB6BC4-C4FA-4F6F-BA63-8E456DCDE57B}" type="slidenum">
              <a:rPr lang="en-US" altLang="zh-CN" smtClean="0"/>
              <a:pPr/>
              <a:t>45</a:t>
            </a:fld>
            <a:endParaRPr lang="en-US" altLang="zh-CN"/>
          </a:p>
        </p:txBody>
      </p:sp>
    </p:spTree>
    <p:extLst>
      <p:ext uri="{BB962C8B-B14F-4D97-AF65-F5344CB8AC3E}">
        <p14:creationId xmlns:p14="http://schemas.microsoft.com/office/powerpoint/2010/main" val="1120516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latin typeface="宋体" panose="02010600030101010101" pitchFamily="2" charset="-122"/>
              </a:rPr>
              <a:t>2</a:t>
            </a:r>
            <a:r>
              <a:rPr lang="zh-CN" altLang="en-US" dirty="0" smtClean="0">
                <a:latin typeface="宋体" panose="02010600030101010101" pitchFamily="2" charset="-122"/>
              </a:rPr>
              <a:t>、单位成本乙类费用实际数与预算数之差的因素分析</a:t>
            </a:r>
            <a:br>
              <a:rPr lang="zh-CN" altLang="en-US" dirty="0" smtClean="0">
                <a:latin typeface="宋体" panose="02010600030101010101" pitchFamily="2" charset="-122"/>
              </a:rPr>
            </a:br>
            <a:r>
              <a:rPr lang="zh-CN" altLang="en-US" dirty="0" smtClean="0">
                <a:latin typeface="宋体" panose="02010600030101010101" pitchFamily="2" charset="-122"/>
              </a:rPr>
              <a:t>据表</a:t>
            </a:r>
            <a:r>
              <a:rPr lang="en-US" altLang="zh-CN" dirty="0" smtClean="0">
                <a:latin typeface="宋体" panose="02010600030101010101" pitchFamily="2" charset="-122"/>
              </a:rPr>
              <a:t>5-13</a:t>
            </a:r>
            <a:r>
              <a:rPr lang="zh-CN" altLang="en-US" dirty="0" smtClean="0">
                <a:latin typeface="宋体" panose="02010600030101010101" pitchFamily="2" charset="-122"/>
              </a:rPr>
              <a:t>分析资料，用连环替代因素分析法对秦岭运输集团第一运输公司</a:t>
            </a:r>
            <a:r>
              <a:rPr lang="en-US" altLang="zh-CN" dirty="0" smtClean="0">
                <a:latin typeface="宋体" panose="02010600030101010101" pitchFamily="2" charset="-122"/>
              </a:rPr>
              <a:t>2010</a:t>
            </a:r>
            <a:r>
              <a:rPr lang="zh-CN" altLang="en-US" dirty="0" smtClean="0">
                <a:latin typeface="宋体" panose="02010600030101010101" pitchFamily="2" charset="-122"/>
              </a:rPr>
              <a:t>年</a:t>
            </a:r>
            <a:r>
              <a:rPr lang="en-US" altLang="zh-CN" dirty="0" smtClean="0">
                <a:latin typeface="宋体" panose="02010600030101010101" pitchFamily="2" charset="-122"/>
              </a:rPr>
              <a:t>5</a:t>
            </a:r>
            <a:r>
              <a:rPr lang="zh-CN" altLang="en-US" dirty="0" smtClean="0">
                <a:latin typeface="宋体" panose="02010600030101010101" pitchFamily="2" charset="-122"/>
              </a:rPr>
              <a:t>月单位成本乙类费用实际数与预算数之差进行因素分析。分析过程与结果如表</a:t>
            </a:r>
            <a:r>
              <a:rPr lang="en-US" altLang="zh-CN" dirty="0" smtClean="0">
                <a:latin typeface="宋体" panose="02010600030101010101" pitchFamily="2" charset="-122"/>
              </a:rPr>
              <a:t>5-14</a:t>
            </a:r>
            <a:r>
              <a:rPr lang="zh-CN" altLang="en-US" dirty="0" smtClean="0">
                <a:latin typeface="宋体" panose="02010600030101010101" pitchFamily="2" charset="-122"/>
              </a:rPr>
              <a:t>所示。</a:t>
            </a:r>
            <a:endParaRPr lang="zh-CN" altLang="en-US" dirty="0"/>
          </a:p>
        </p:txBody>
      </p:sp>
      <p:sp>
        <p:nvSpPr>
          <p:cNvPr id="4" name="灯片编号占位符 3"/>
          <p:cNvSpPr>
            <a:spLocks noGrp="1"/>
          </p:cNvSpPr>
          <p:nvPr>
            <p:ph type="sldNum" sz="quarter" idx="10"/>
          </p:nvPr>
        </p:nvSpPr>
        <p:spPr/>
        <p:txBody>
          <a:bodyPr/>
          <a:lstStyle/>
          <a:p>
            <a:fld id="{ABDB6BC4-C4FA-4F6F-BA63-8E456DCDE57B}" type="slidenum">
              <a:rPr lang="en-US" altLang="zh-CN" smtClean="0"/>
              <a:pPr/>
              <a:t>46</a:t>
            </a:fld>
            <a:endParaRPr lang="en-US" altLang="zh-CN"/>
          </a:p>
        </p:txBody>
      </p:sp>
    </p:spTree>
    <p:extLst>
      <p:ext uri="{BB962C8B-B14F-4D97-AF65-F5344CB8AC3E}">
        <p14:creationId xmlns:p14="http://schemas.microsoft.com/office/powerpoint/2010/main" val="2701242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Arial" charset="0"/>
                <a:ea typeface="宋体" pitchFamily="2" charset="-122"/>
                <a:cs typeface="+mn-cs"/>
              </a:rPr>
              <a:t>结论：由于所计算与分析的对象是各因素变动对单位成本中的乙类费用含量所产生的影响，所以一般可对</a:t>
            </a:r>
          </a:p>
          <a:p>
            <a:r>
              <a:rPr lang="zh-CN" altLang="zh-CN" sz="1200" kern="1200" dirty="0" smtClean="0">
                <a:solidFill>
                  <a:schemeClr val="tx1"/>
                </a:solidFill>
                <a:effectLst/>
                <a:latin typeface="Arial" charset="0"/>
                <a:ea typeface="宋体" pitchFamily="2" charset="-122"/>
                <a:cs typeface="+mn-cs"/>
              </a:rPr>
              <a:t>影响数额为正数的因素作为进一步分析的重点，本例可对千车公里乙类费用</a:t>
            </a:r>
            <a:r>
              <a:rPr lang="en-US" altLang="zh-CN" sz="1200" kern="1200" dirty="0" smtClean="0">
                <a:solidFill>
                  <a:schemeClr val="tx1"/>
                </a:solidFill>
                <a:effectLst/>
                <a:latin typeface="Arial" charset="0"/>
                <a:ea typeface="宋体" pitchFamily="2" charset="-122"/>
                <a:cs typeface="+mn-cs"/>
              </a:rPr>
              <a:t>V″</a:t>
            </a:r>
            <a:r>
              <a:rPr lang="zh-CN" altLang="zh-CN" sz="1200" kern="1200" dirty="0" smtClean="0">
                <a:solidFill>
                  <a:schemeClr val="tx1"/>
                </a:solidFill>
                <a:effectLst/>
                <a:latin typeface="Arial" charset="0"/>
                <a:ea typeface="宋体" pitchFamily="2" charset="-122"/>
                <a:cs typeface="+mn-cs"/>
              </a:rPr>
              <a:t>进行重点分析。</a:t>
            </a:r>
          </a:p>
          <a:p>
            <a:endParaRPr lang="zh-CN" altLang="en-US" dirty="0"/>
          </a:p>
        </p:txBody>
      </p:sp>
      <p:sp>
        <p:nvSpPr>
          <p:cNvPr id="4" name="灯片编号占位符 3"/>
          <p:cNvSpPr>
            <a:spLocks noGrp="1"/>
          </p:cNvSpPr>
          <p:nvPr>
            <p:ph type="sldNum" sz="quarter" idx="10"/>
          </p:nvPr>
        </p:nvSpPr>
        <p:spPr/>
        <p:txBody>
          <a:bodyPr/>
          <a:lstStyle/>
          <a:p>
            <a:fld id="{ABDB6BC4-C4FA-4F6F-BA63-8E456DCDE57B}" type="slidenum">
              <a:rPr lang="en-US" altLang="zh-CN" smtClean="0"/>
              <a:pPr/>
              <a:t>47</a:t>
            </a:fld>
            <a:endParaRPr lang="en-US" altLang="zh-CN"/>
          </a:p>
        </p:txBody>
      </p:sp>
    </p:spTree>
    <p:extLst>
      <p:ext uri="{BB962C8B-B14F-4D97-AF65-F5344CB8AC3E}">
        <p14:creationId xmlns:p14="http://schemas.microsoft.com/office/powerpoint/2010/main" val="4078461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dirty="0" smtClean="0">
                <a:latin typeface="宋体" panose="02010600030101010101" pitchFamily="2" charset="-122"/>
              </a:rPr>
              <a:t>由式（</a:t>
            </a:r>
            <a:r>
              <a:rPr lang="en-US" altLang="zh-CN" sz="1200" dirty="0" smtClean="0">
                <a:latin typeface="宋体" panose="02010600030101010101" pitchFamily="2" charset="-122"/>
              </a:rPr>
              <a:t>5-10</a:t>
            </a:r>
            <a:r>
              <a:rPr lang="zh-CN" altLang="en-US" sz="1200" dirty="0" smtClean="0">
                <a:latin typeface="宋体" panose="02010600030101010101" pitchFamily="2" charset="-122"/>
              </a:rPr>
              <a:t>）可知，单位成本丙类费用的实际数与预算数之差，就是千吨公里变动费用实际数与预算数之差，其影响因素只有一个，就是千吨公里变动费用，与车辆运用效率指标无关，无须再做多因素分析。</a:t>
            </a:r>
            <a:br>
              <a:rPr lang="zh-CN" altLang="en-US" sz="1200" dirty="0" smtClean="0">
                <a:latin typeface="宋体" panose="02010600030101010101" pitchFamily="2" charset="-122"/>
              </a:rPr>
            </a:br>
            <a:r>
              <a:rPr lang="zh-CN" altLang="en-US" sz="1200" dirty="0" smtClean="0">
                <a:latin typeface="宋体" panose="02010600030101010101" pitchFamily="2" charset="-122"/>
              </a:rPr>
              <a:t>本例千吨公里变动费用因素影响值的计算如表</a:t>
            </a:r>
            <a:r>
              <a:rPr lang="en-US" altLang="zh-CN" sz="1200" dirty="0" smtClean="0">
                <a:latin typeface="宋体" panose="02010600030101010101" pitchFamily="2" charset="-122"/>
              </a:rPr>
              <a:t>5-15</a:t>
            </a:r>
            <a:r>
              <a:rPr lang="zh-CN" altLang="en-US" sz="1200" dirty="0" smtClean="0">
                <a:latin typeface="宋体" panose="02010600030101010101" pitchFamily="2" charset="-122"/>
              </a:rPr>
              <a:t>所示。</a:t>
            </a:r>
            <a:r>
              <a:rPr lang="zh-CN" altLang="zh-CN" sz="1200" kern="1200" dirty="0" smtClean="0">
                <a:solidFill>
                  <a:schemeClr val="tx1"/>
                </a:solidFill>
                <a:effectLst/>
                <a:latin typeface="Arial" charset="0"/>
                <a:ea typeface="宋体" pitchFamily="2" charset="-122"/>
                <a:cs typeface="+mn-cs"/>
              </a:rPr>
              <a:t>单位成本丙类费用实际数与预算数之差计算式为Δ</a:t>
            </a:r>
            <a:r>
              <a:rPr lang="en-US" altLang="zh-CN" sz="1200" kern="1200" dirty="0" smtClean="0">
                <a:solidFill>
                  <a:schemeClr val="tx1"/>
                </a:solidFill>
                <a:effectLst/>
                <a:latin typeface="Arial" charset="0"/>
                <a:ea typeface="宋体" pitchFamily="2" charset="-122"/>
                <a:cs typeface="+mn-cs"/>
              </a:rPr>
              <a:t>C</a:t>
            </a:r>
            <a:r>
              <a:rPr lang="en-US" altLang="zh-CN" sz="1200" kern="1200" baseline="-25000" dirty="0" smtClean="0">
                <a:solidFill>
                  <a:schemeClr val="tx1"/>
                </a:solidFill>
                <a:effectLst/>
                <a:latin typeface="Arial" charset="0"/>
                <a:ea typeface="宋体" pitchFamily="2" charset="-122"/>
                <a:cs typeface="+mn-cs"/>
              </a:rPr>
              <a:t>V</a:t>
            </a:r>
            <a:r>
              <a:rPr lang="zh-CN" altLang="zh-CN" sz="1200" kern="1200" baseline="-25000" dirty="0" smtClean="0">
                <a:solidFill>
                  <a:schemeClr val="tx1"/>
                </a:solidFill>
                <a:effectLst/>
                <a:latin typeface="Arial" charset="0"/>
                <a:ea typeface="宋体" pitchFamily="2" charset="-122"/>
                <a:cs typeface="+mn-cs"/>
              </a:rPr>
              <a:t>′</a:t>
            </a:r>
            <a:r>
              <a:rPr lang="en-US" altLang="zh-CN" sz="1200" kern="1200" dirty="0" smtClean="0">
                <a:solidFill>
                  <a:schemeClr val="tx1"/>
                </a:solidFill>
                <a:effectLst/>
                <a:latin typeface="Arial" charset="0"/>
                <a:ea typeface="宋体" pitchFamily="2" charset="-122"/>
                <a:cs typeface="+mn-cs"/>
              </a:rPr>
              <a:t>= C</a:t>
            </a:r>
            <a:r>
              <a:rPr lang="en-US" altLang="zh-CN" sz="1200" kern="1200" baseline="-25000" dirty="0" smtClean="0">
                <a:solidFill>
                  <a:schemeClr val="tx1"/>
                </a:solidFill>
                <a:effectLst/>
                <a:latin typeface="Arial" charset="0"/>
                <a:ea typeface="宋体" pitchFamily="2" charset="-122"/>
                <a:cs typeface="+mn-cs"/>
              </a:rPr>
              <a:t>V</a:t>
            </a:r>
            <a:r>
              <a:rPr lang="zh-CN" altLang="zh-CN" sz="1200" kern="1200" baseline="-25000" dirty="0" smtClean="0">
                <a:solidFill>
                  <a:schemeClr val="tx1"/>
                </a:solidFill>
                <a:effectLst/>
                <a:latin typeface="Arial" charset="0"/>
                <a:ea typeface="宋体" pitchFamily="2" charset="-122"/>
                <a:cs typeface="+mn-cs"/>
              </a:rPr>
              <a:t>′</a:t>
            </a:r>
            <a:r>
              <a:rPr lang="en-US" altLang="zh-CN" sz="1200" kern="1200" baseline="-25000" dirty="0" smtClean="0">
                <a:solidFill>
                  <a:schemeClr val="tx1"/>
                </a:solidFill>
                <a:effectLst/>
                <a:latin typeface="Arial" charset="0"/>
                <a:ea typeface="宋体" pitchFamily="2" charset="-122"/>
                <a:cs typeface="+mn-cs"/>
              </a:rPr>
              <a:t>,1</a:t>
            </a:r>
            <a:r>
              <a:rPr lang="zh-CN" altLang="zh-CN" sz="1200" kern="1200" dirty="0" smtClean="0">
                <a:solidFill>
                  <a:schemeClr val="tx1"/>
                </a:solidFill>
                <a:effectLst/>
                <a:latin typeface="Arial" charset="0"/>
                <a:ea typeface="宋体" pitchFamily="2" charset="-122"/>
                <a:cs typeface="+mn-cs"/>
              </a:rPr>
              <a:t>－</a:t>
            </a:r>
            <a:r>
              <a:rPr lang="en-US" altLang="zh-CN" sz="1200" kern="1200" dirty="0" smtClean="0">
                <a:solidFill>
                  <a:schemeClr val="tx1"/>
                </a:solidFill>
                <a:effectLst/>
                <a:latin typeface="Arial" charset="0"/>
                <a:ea typeface="宋体" pitchFamily="2" charset="-122"/>
                <a:cs typeface="+mn-cs"/>
              </a:rPr>
              <a:t>C</a:t>
            </a:r>
            <a:r>
              <a:rPr lang="en-US" altLang="zh-CN" sz="1200" kern="1200" baseline="-25000" dirty="0" smtClean="0">
                <a:solidFill>
                  <a:schemeClr val="tx1"/>
                </a:solidFill>
                <a:effectLst/>
                <a:latin typeface="Arial" charset="0"/>
                <a:ea typeface="宋体" pitchFamily="2" charset="-122"/>
                <a:cs typeface="+mn-cs"/>
              </a:rPr>
              <a:t>V</a:t>
            </a:r>
            <a:r>
              <a:rPr lang="zh-CN" altLang="zh-CN" sz="1200" kern="1200" baseline="-25000" dirty="0" smtClean="0">
                <a:solidFill>
                  <a:schemeClr val="tx1"/>
                </a:solidFill>
                <a:effectLst/>
                <a:latin typeface="Arial" charset="0"/>
                <a:ea typeface="宋体" pitchFamily="2" charset="-122"/>
                <a:cs typeface="+mn-cs"/>
              </a:rPr>
              <a:t>′</a:t>
            </a:r>
            <a:r>
              <a:rPr lang="en-US" altLang="zh-CN" sz="1200" kern="1200" baseline="-25000" dirty="0" smtClean="0">
                <a:solidFill>
                  <a:schemeClr val="tx1"/>
                </a:solidFill>
                <a:effectLst/>
                <a:latin typeface="Arial" charset="0"/>
                <a:ea typeface="宋体" pitchFamily="2" charset="-122"/>
                <a:cs typeface="+mn-cs"/>
              </a:rPr>
              <a:t>,n</a:t>
            </a:r>
            <a:r>
              <a:rPr lang="en-US" altLang="zh-CN" sz="1200" kern="1200" dirty="0" smtClean="0">
                <a:solidFill>
                  <a:schemeClr val="tx1"/>
                </a:solidFill>
                <a:effectLst/>
                <a:latin typeface="Arial" charset="0"/>
                <a:ea typeface="宋体" pitchFamily="2" charset="-122"/>
                <a:cs typeface="+mn-cs"/>
              </a:rPr>
              <a:t>= V′</a:t>
            </a:r>
            <a:r>
              <a:rPr lang="en-US" altLang="zh-CN" sz="1200" kern="1200" baseline="-25000" dirty="0" smtClean="0">
                <a:solidFill>
                  <a:schemeClr val="tx1"/>
                </a:solidFill>
                <a:effectLst/>
                <a:latin typeface="Arial" charset="0"/>
                <a:ea typeface="宋体" pitchFamily="2" charset="-122"/>
                <a:cs typeface="+mn-cs"/>
              </a:rPr>
              <a:t>1</a:t>
            </a:r>
            <a:r>
              <a:rPr lang="zh-CN" altLang="zh-CN" sz="1200" kern="1200" dirty="0" smtClean="0">
                <a:solidFill>
                  <a:schemeClr val="tx1"/>
                </a:solidFill>
                <a:effectLst/>
                <a:latin typeface="Arial" charset="0"/>
                <a:ea typeface="宋体" pitchFamily="2" charset="-122"/>
                <a:cs typeface="+mn-cs"/>
              </a:rPr>
              <a:t>－</a:t>
            </a:r>
            <a:r>
              <a:rPr lang="en-US" altLang="zh-CN" sz="1200" kern="1200" dirty="0" err="1" smtClean="0">
                <a:solidFill>
                  <a:schemeClr val="tx1"/>
                </a:solidFill>
                <a:effectLst/>
                <a:latin typeface="Arial" charset="0"/>
                <a:ea typeface="宋体" pitchFamily="2" charset="-122"/>
                <a:cs typeface="+mn-cs"/>
              </a:rPr>
              <a:t>V′</a:t>
            </a:r>
            <a:r>
              <a:rPr lang="en-US" altLang="zh-CN" sz="1200" kern="1200" baseline="-25000" dirty="0" err="1" smtClean="0">
                <a:solidFill>
                  <a:schemeClr val="tx1"/>
                </a:solidFill>
                <a:effectLst/>
                <a:latin typeface="Arial" charset="0"/>
                <a:ea typeface="宋体" pitchFamily="2" charset="-122"/>
                <a:cs typeface="+mn-cs"/>
              </a:rPr>
              <a:t>n</a:t>
            </a:r>
            <a:r>
              <a:rPr lang="zh-CN" altLang="zh-CN" sz="1200" kern="1200" dirty="0" smtClean="0">
                <a:solidFill>
                  <a:schemeClr val="tx1"/>
                </a:solidFill>
                <a:effectLst/>
                <a:latin typeface="Arial" charset="0"/>
                <a:ea typeface="宋体" pitchFamily="2" charset="-122"/>
                <a:cs typeface="+mn-cs"/>
              </a:rPr>
              <a:t>（见式</a:t>
            </a:r>
            <a:r>
              <a:rPr lang="en-US" altLang="zh-CN" sz="1200" kern="1200" dirty="0" smtClean="0">
                <a:solidFill>
                  <a:schemeClr val="tx1"/>
                </a:solidFill>
                <a:effectLst/>
                <a:latin typeface="Arial" charset="0"/>
                <a:ea typeface="宋体" pitchFamily="2" charset="-122"/>
                <a:cs typeface="+mn-cs"/>
              </a:rPr>
              <a:t>5-10</a:t>
            </a:r>
            <a:r>
              <a:rPr lang="zh-CN" altLang="zh-CN" sz="1200" kern="1200" dirty="0" smtClean="0">
                <a:solidFill>
                  <a:schemeClr val="tx1"/>
                </a:solidFill>
                <a:effectLst/>
                <a:latin typeface="Arial" charset="0"/>
                <a:ea typeface="宋体" pitchFamily="2" charset="-122"/>
                <a:cs typeface="+mn-cs"/>
              </a:rPr>
              <a:t>）</a:t>
            </a:r>
            <a:r>
              <a:rPr lang="zh-CN" altLang="en-US" sz="1200" kern="1200" dirty="0" smtClean="0">
                <a:solidFill>
                  <a:schemeClr val="tx1"/>
                </a:solidFill>
                <a:effectLst/>
                <a:latin typeface="Arial" charset="0"/>
                <a:ea typeface="宋体" pitchFamily="2" charset="-122"/>
                <a:cs typeface="+mn-cs"/>
              </a:rPr>
              <a:t>。</a:t>
            </a:r>
            <a:r>
              <a:rPr lang="zh-CN" altLang="zh-CN" sz="1200" kern="1200" dirty="0" smtClean="0">
                <a:solidFill>
                  <a:schemeClr val="tx1"/>
                </a:solidFill>
                <a:effectLst/>
                <a:latin typeface="Arial" charset="0"/>
                <a:ea typeface="宋体" pitchFamily="2" charset="-122"/>
                <a:cs typeface="+mn-cs"/>
              </a:rPr>
              <a:t>结论：由于千吨公里变动费用实际数大于预算数，使单位成本上升</a:t>
            </a:r>
            <a:r>
              <a:rPr lang="en-US" altLang="zh-CN" sz="1200" kern="1200" dirty="0" smtClean="0">
                <a:solidFill>
                  <a:schemeClr val="tx1"/>
                </a:solidFill>
                <a:effectLst/>
                <a:latin typeface="Arial" charset="0"/>
                <a:ea typeface="宋体" pitchFamily="2" charset="-122"/>
                <a:cs typeface="+mn-cs"/>
              </a:rPr>
              <a:t>2.17</a:t>
            </a:r>
            <a:r>
              <a:rPr lang="zh-CN" altLang="zh-CN" sz="1200" kern="1200" dirty="0" smtClean="0">
                <a:solidFill>
                  <a:schemeClr val="tx1"/>
                </a:solidFill>
                <a:effectLst/>
                <a:latin typeface="Arial" charset="0"/>
                <a:ea typeface="宋体" pitchFamily="2" charset="-122"/>
                <a:cs typeface="+mn-cs"/>
              </a:rPr>
              <a:t>元</a:t>
            </a:r>
            <a:r>
              <a:rPr lang="en-US" altLang="zh-CN" sz="1200" kern="1200" dirty="0" smtClean="0">
                <a:solidFill>
                  <a:schemeClr val="tx1"/>
                </a:solidFill>
                <a:effectLst/>
                <a:latin typeface="Arial" charset="0"/>
                <a:ea typeface="宋体" pitchFamily="2" charset="-122"/>
                <a:cs typeface="+mn-cs"/>
              </a:rPr>
              <a:t>/10</a:t>
            </a:r>
            <a:r>
              <a:rPr lang="en-US" altLang="zh-CN" sz="1200" kern="1200" baseline="30000" dirty="0" smtClean="0">
                <a:solidFill>
                  <a:schemeClr val="tx1"/>
                </a:solidFill>
                <a:effectLst/>
                <a:latin typeface="Arial" charset="0"/>
                <a:ea typeface="宋体" pitchFamily="2" charset="-122"/>
                <a:cs typeface="+mn-cs"/>
              </a:rPr>
              <a:t>3</a:t>
            </a:r>
            <a:r>
              <a:rPr lang="en-US" altLang="zh-CN" sz="1200" kern="1200" dirty="0" smtClean="0">
                <a:solidFill>
                  <a:schemeClr val="tx1"/>
                </a:solidFill>
                <a:effectLst/>
                <a:latin typeface="Arial" charset="0"/>
                <a:ea typeface="宋体" pitchFamily="2" charset="-122"/>
                <a:cs typeface="+mn-cs"/>
              </a:rPr>
              <a:t>t•km</a:t>
            </a:r>
            <a:r>
              <a:rPr lang="zh-CN" altLang="zh-CN" sz="1200" kern="1200" dirty="0" smtClean="0">
                <a:solidFill>
                  <a:schemeClr val="tx1"/>
                </a:solidFill>
                <a:effectLst/>
                <a:latin typeface="Arial" charset="0"/>
                <a:ea typeface="宋体" pitchFamily="2" charset="-122"/>
                <a:cs typeface="+mn-cs"/>
              </a:rPr>
              <a:t>。</a:t>
            </a:r>
          </a:p>
          <a:p>
            <a:endParaRPr lang="zh-CN" altLang="en-US" dirty="0"/>
          </a:p>
        </p:txBody>
      </p:sp>
      <p:sp>
        <p:nvSpPr>
          <p:cNvPr id="4" name="灯片编号占位符 3"/>
          <p:cNvSpPr>
            <a:spLocks noGrp="1"/>
          </p:cNvSpPr>
          <p:nvPr>
            <p:ph type="sldNum" sz="quarter" idx="10"/>
          </p:nvPr>
        </p:nvSpPr>
        <p:spPr/>
        <p:txBody>
          <a:bodyPr/>
          <a:lstStyle/>
          <a:p>
            <a:fld id="{ABDB6BC4-C4FA-4F6F-BA63-8E456DCDE57B}" type="slidenum">
              <a:rPr lang="en-US" altLang="zh-CN" smtClean="0"/>
              <a:pPr/>
              <a:t>48</a:t>
            </a:fld>
            <a:endParaRPr lang="en-US" altLang="zh-CN"/>
          </a:p>
        </p:txBody>
      </p:sp>
    </p:spTree>
    <p:extLst>
      <p:ext uri="{BB962C8B-B14F-4D97-AF65-F5344CB8AC3E}">
        <p14:creationId xmlns:p14="http://schemas.microsoft.com/office/powerpoint/2010/main" val="1326175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latin typeface="宋体" panose="02010600030101010101" pitchFamily="2" charset="-122"/>
              </a:rPr>
              <a:t>一是直接将货运成本实际情况与其预算相比较，确定预算执行结果，并进行因素分析；二是先将货运成本实际情况与上期情况相比较，然后再与预算比较，并进行因素分析。</a:t>
            </a:r>
            <a:endParaRPr lang="zh-CN" altLang="en-US" dirty="0"/>
          </a:p>
        </p:txBody>
      </p:sp>
      <p:sp>
        <p:nvSpPr>
          <p:cNvPr id="4" name="灯片编号占位符 3"/>
          <p:cNvSpPr>
            <a:spLocks noGrp="1"/>
          </p:cNvSpPr>
          <p:nvPr>
            <p:ph type="sldNum" sz="quarter" idx="10"/>
          </p:nvPr>
        </p:nvSpPr>
        <p:spPr/>
        <p:txBody>
          <a:bodyPr/>
          <a:lstStyle/>
          <a:p>
            <a:fld id="{ABDB6BC4-C4FA-4F6F-BA63-8E456DCDE57B}" type="slidenum">
              <a:rPr lang="en-US" altLang="zh-CN" smtClean="0"/>
              <a:pPr/>
              <a:t>4</a:t>
            </a:fld>
            <a:endParaRPr lang="en-US" altLang="zh-CN"/>
          </a:p>
        </p:txBody>
      </p:sp>
    </p:spTree>
    <p:extLst>
      <p:ext uri="{BB962C8B-B14F-4D97-AF65-F5344CB8AC3E}">
        <p14:creationId xmlns:p14="http://schemas.microsoft.com/office/powerpoint/2010/main" val="3817941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latin typeface="宋体" panose="02010600030101010101" pitchFamily="2" charset="-122"/>
              </a:rPr>
              <a:t>将上述秦岭运输集团第一运输公司</a:t>
            </a:r>
            <a:r>
              <a:rPr lang="en-US" altLang="zh-CN" dirty="0" smtClean="0">
                <a:latin typeface="宋体" panose="02010600030101010101" pitchFamily="2" charset="-122"/>
              </a:rPr>
              <a:t>2010</a:t>
            </a:r>
            <a:r>
              <a:rPr lang="zh-CN" altLang="en-US" dirty="0" smtClean="0">
                <a:latin typeface="宋体" panose="02010600030101010101" pitchFamily="2" charset="-122"/>
              </a:rPr>
              <a:t>年</a:t>
            </a:r>
            <a:r>
              <a:rPr lang="en-US" altLang="zh-CN" dirty="0" smtClean="0">
                <a:latin typeface="宋体" panose="02010600030101010101" pitchFamily="2" charset="-122"/>
              </a:rPr>
              <a:t>5</a:t>
            </a:r>
            <a:r>
              <a:rPr lang="zh-CN" altLang="en-US" dirty="0" smtClean="0">
                <a:latin typeface="宋体" panose="02010600030101010101" pitchFamily="2" charset="-122"/>
              </a:rPr>
              <a:t>月单位成本实际数与预算数之差的多因素分析加以汇总，汇总结果如表</a:t>
            </a:r>
            <a:r>
              <a:rPr lang="en-US" altLang="zh-CN" dirty="0" smtClean="0">
                <a:latin typeface="宋体" panose="02010600030101010101" pitchFamily="2" charset="-122"/>
              </a:rPr>
              <a:t>5-16</a:t>
            </a:r>
            <a:r>
              <a:rPr lang="zh-CN" altLang="en-US" dirty="0" smtClean="0">
                <a:latin typeface="宋体" panose="02010600030101010101" pitchFamily="2" charset="-122"/>
              </a:rPr>
              <a:t>所示。</a:t>
            </a:r>
            <a:r>
              <a:rPr lang="zh-CN" altLang="zh-CN" b="1" dirty="0" smtClean="0">
                <a:latin typeface="Arial" panose="020B0604020202020204" pitchFamily="34" charset="0"/>
              </a:rPr>
              <a:t>结论：由表</a:t>
            </a:r>
            <a:r>
              <a:rPr lang="en-US" altLang="zh-CN" b="1" dirty="0" smtClean="0">
                <a:latin typeface="Arial" panose="020B0604020202020204" pitchFamily="34" charset="0"/>
              </a:rPr>
              <a:t>5-16</a:t>
            </a:r>
            <a:r>
              <a:rPr lang="zh-CN" altLang="zh-CN" b="1" dirty="0" smtClean="0">
                <a:latin typeface="Arial" panose="020B0604020202020204" pitchFamily="34" charset="0"/>
              </a:rPr>
              <a:t>可知，导致单位成本</a:t>
            </a:r>
            <a:r>
              <a:rPr lang="en-US" altLang="zh-CN" b="1" dirty="0" smtClean="0">
                <a:latin typeface="Arial" panose="020B0604020202020204" pitchFamily="34" charset="0"/>
              </a:rPr>
              <a:t>C</a:t>
            </a:r>
            <a:r>
              <a:rPr lang="zh-CN" altLang="zh-CN" b="1" dirty="0" smtClean="0">
                <a:latin typeface="Arial" panose="020B0604020202020204" pitchFamily="34" charset="0"/>
              </a:rPr>
              <a:t>上升的主要因素是单位成本乙类费用</a:t>
            </a:r>
            <a:r>
              <a:rPr lang="en-US" altLang="zh-CN" b="1" dirty="0" err="1" smtClean="0">
                <a:latin typeface="Arial" panose="020B0604020202020204" pitchFamily="34" charset="0"/>
              </a:rPr>
              <a:t>C</a:t>
            </a:r>
            <a:r>
              <a:rPr lang="en-US" altLang="zh-CN" b="1" baseline="-25000" dirty="0" err="1" smtClean="0">
                <a:latin typeface="Arial" panose="020B0604020202020204" pitchFamily="34" charset="0"/>
              </a:rPr>
              <a:t>v</a:t>
            </a:r>
            <a:r>
              <a:rPr lang="zh-CN" altLang="zh-CN" b="1" baseline="-25000" dirty="0" smtClean="0">
                <a:latin typeface="Arial" panose="020B0604020202020204" pitchFamily="34" charset="0"/>
              </a:rPr>
              <a:t>″</a:t>
            </a:r>
            <a:r>
              <a:rPr lang="zh-CN" altLang="zh-CN" b="1" dirty="0" smtClean="0">
                <a:latin typeface="Arial" panose="020B0604020202020204" pitchFamily="34" charset="0"/>
              </a:rPr>
              <a:t>的变动，其实际数超出了预算数（超出额为</a:t>
            </a:r>
            <a:r>
              <a:rPr lang="en-US" altLang="zh-CN" b="1" dirty="0" smtClean="0">
                <a:latin typeface="Arial" panose="020B0604020202020204" pitchFamily="34" charset="0"/>
              </a:rPr>
              <a:t>15.69</a:t>
            </a:r>
            <a:r>
              <a:rPr lang="zh-CN" altLang="zh-CN" b="1" dirty="0" smtClean="0">
                <a:latin typeface="Arial" panose="020B0604020202020204" pitchFamily="34" charset="0"/>
              </a:rPr>
              <a:t>元</a:t>
            </a:r>
            <a:r>
              <a:rPr lang="en-US" altLang="zh-CN" b="1" dirty="0" smtClean="0">
                <a:latin typeface="Arial" panose="020B0604020202020204" pitchFamily="34" charset="0"/>
              </a:rPr>
              <a:t>/10</a:t>
            </a:r>
            <a:r>
              <a:rPr lang="en-US" altLang="zh-CN" b="1" baseline="30000" dirty="0" smtClean="0">
                <a:latin typeface="Arial" panose="020B0604020202020204" pitchFamily="34" charset="0"/>
              </a:rPr>
              <a:t>3</a:t>
            </a:r>
            <a:r>
              <a:rPr lang="en-US" altLang="zh-CN" b="1" dirty="0" smtClean="0">
                <a:latin typeface="Arial" panose="020B0604020202020204" pitchFamily="34" charset="0"/>
              </a:rPr>
              <a:t>t·km</a:t>
            </a:r>
            <a:r>
              <a:rPr lang="zh-CN" altLang="zh-CN" b="1" dirty="0" smtClean="0">
                <a:latin typeface="Arial" panose="020B0604020202020204" pitchFamily="34" charset="0"/>
              </a:rPr>
              <a:t>，见表</a:t>
            </a:r>
            <a:r>
              <a:rPr lang="en-US" altLang="zh-CN" b="1" dirty="0" smtClean="0">
                <a:latin typeface="Arial" panose="020B0604020202020204" pitchFamily="34" charset="0"/>
              </a:rPr>
              <a:t>5-16</a:t>
            </a:r>
            <a:r>
              <a:rPr lang="zh-CN" altLang="zh-CN" b="1" dirty="0" smtClean="0">
                <a:latin typeface="Arial" panose="020B0604020202020204" pitchFamily="34" charset="0"/>
              </a:rPr>
              <a:t>②栏的合计数），导致这一因素产生的原因是千车公里变动费用</a:t>
            </a:r>
            <a:r>
              <a:rPr lang="en-US" altLang="zh-CN" b="1" dirty="0" smtClean="0">
                <a:latin typeface="Arial" panose="020B0604020202020204" pitchFamily="34" charset="0"/>
              </a:rPr>
              <a:t>V″</a:t>
            </a:r>
            <a:r>
              <a:rPr lang="zh-CN" altLang="zh-CN" b="1" dirty="0" smtClean="0">
                <a:latin typeface="Arial" panose="020B0604020202020204" pitchFamily="34" charset="0"/>
              </a:rPr>
              <a:t>的实际数超出预算数（超出额为</a:t>
            </a:r>
            <a:r>
              <a:rPr lang="en-US" altLang="zh-CN" b="1" dirty="0" smtClean="0">
                <a:latin typeface="Arial" panose="020B0604020202020204" pitchFamily="34" charset="0"/>
              </a:rPr>
              <a:t>349.08</a:t>
            </a:r>
            <a:r>
              <a:rPr lang="zh-CN" altLang="zh-CN" b="1" dirty="0" smtClean="0">
                <a:latin typeface="Arial" panose="020B0604020202020204" pitchFamily="34" charset="0"/>
              </a:rPr>
              <a:t>元</a:t>
            </a:r>
            <a:r>
              <a:rPr lang="en-US" altLang="zh-CN" b="1" dirty="0" smtClean="0">
                <a:latin typeface="Arial" panose="020B0604020202020204" pitchFamily="34" charset="0"/>
              </a:rPr>
              <a:t>/10</a:t>
            </a:r>
            <a:r>
              <a:rPr lang="en-US" altLang="zh-CN" b="1" baseline="30000" dirty="0" smtClean="0">
                <a:latin typeface="Arial" panose="020B0604020202020204" pitchFamily="34" charset="0"/>
              </a:rPr>
              <a:t>3</a:t>
            </a:r>
            <a:r>
              <a:rPr lang="en-US" altLang="zh-CN" b="1" dirty="0" smtClean="0">
                <a:latin typeface="Arial" panose="020B0604020202020204" pitchFamily="34" charset="0"/>
              </a:rPr>
              <a:t>km,</a:t>
            </a:r>
            <a:r>
              <a:rPr lang="zh-CN" altLang="zh-CN" b="1" dirty="0" smtClean="0">
                <a:latin typeface="Arial" panose="020B0604020202020204" pitchFamily="34" charset="0"/>
              </a:rPr>
              <a:t>见表</a:t>
            </a:r>
            <a:r>
              <a:rPr lang="en-US" altLang="zh-CN" b="1" dirty="0" smtClean="0">
                <a:latin typeface="Arial" panose="020B0604020202020204" pitchFamily="34" charset="0"/>
              </a:rPr>
              <a:t>5-14</a:t>
            </a:r>
            <a:r>
              <a:rPr lang="zh-CN" altLang="zh-CN" b="1" dirty="0" smtClean="0">
                <a:latin typeface="Arial" panose="020B0604020202020204" pitchFamily="34" charset="0"/>
              </a:rPr>
              <a:t>），使得单位成本上升了</a:t>
            </a:r>
            <a:r>
              <a:rPr lang="en-US" altLang="zh-CN" b="1" dirty="0" smtClean="0">
                <a:latin typeface="Arial" panose="020B0604020202020204" pitchFamily="34" charset="0"/>
              </a:rPr>
              <a:t>49.87</a:t>
            </a:r>
            <a:r>
              <a:rPr lang="zh-CN" altLang="zh-CN" b="1" dirty="0" smtClean="0">
                <a:latin typeface="Arial" panose="020B0604020202020204" pitchFamily="34" charset="0"/>
              </a:rPr>
              <a:t>元，而导致千车公里变动费用</a:t>
            </a:r>
            <a:r>
              <a:rPr lang="en-US" altLang="zh-CN" b="1" dirty="0" smtClean="0">
                <a:latin typeface="Arial" panose="020B0604020202020204" pitchFamily="34" charset="0"/>
              </a:rPr>
              <a:t>V″</a:t>
            </a:r>
            <a:r>
              <a:rPr lang="zh-CN" altLang="zh-CN" b="1" dirty="0" smtClean="0">
                <a:latin typeface="Arial" panose="020B0604020202020204" pitchFamily="34" charset="0"/>
              </a:rPr>
              <a:t>实际数超出预算数的原因尚须进一步分析与查明；千吨公里变动费用</a:t>
            </a:r>
            <a:r>
              <a:rPr lang="en-US" altLang="zh-CN" b="1" dirty="0" smtClean="0">
                <a:latin typeface="Arial" panose="020B0604020202020204" pitchFamily="34" charset="0"/>
              </a:rPr>
              <a:t>V′</a:t>
            </a:r>
            <a:r>
              <a:rPr lang="zh-CN" altLang="zh-CN" b="1" dirty="0" smtClean="0">
                <a:latin typeface="Arial" panose="020B0604020202020204" pitchFamily="34" charset="0"/>
              </a:rPr>
              <a:t>、工作率</a:t>
            </a:r>
            <a:r>
              <a:rPr lang="en-US" altLang="zh-CN" b="1" dirty="0" smtClean="0">
                <a:latin typeface="Arial" panose="020B0604020202020204" pitchFamily="34" charset="0"/>
              </a:rPr>
              <a:t>α</a:t>
            </a:r>
            <a:r>
              <a:rPr lang="zh-CN" altLang="zh-CN" b="1" dirty="0" smtClean="0">
                <a:latin typeface="Arial" panose="020B0604020202020204" pitchFamily="34" charset="0"/>
              </a:rPr>
              <a:t>和甲类费用</a:t>
            </a:r>
            <a:r>
              <a:rPr lang="en-US" altLang="zh-CN" b="1" dirty="0" smtClean="0">
                <a:latin typeface="Arial" panose="020B0604020202020204" pitchFamily="34" charset="0"/>
              </a:rPr>
              <a:t>F</a:t>
            </a:r>
            <a:r>
              <a:rPr lang="zh-CN" altLang="zh-CN" b="1" dirty="0" smtClean="0">
                <a:latin typeface="Arial" panose="020B0604020202020204" pitchFamily="34" charset="0"/>
              </a:rPr>
              <a:t>脱离预算，也是导致单位成本上升的因素，均可列为明细分析对象；此外，表中影响额为负数的因素，是导致单位成本下降的因素，本例均为车辆运用效率指标。这是因为在假设单位成本实际数与单位成本预算数相同时，所有运用效率指标的提高（大于预算数）将使单位成本中的甲类费用含量</a:t>
            </a:r>
            <a:r>
              <a:rPr lang="en-US" altLang="zh-CN" b="1" dirty="0" smtClean="0">
                <a:latin typeface="Arial" panose="020B0604020202020204" pitchFamily="34" charset="0"/>
              </a:rPr>
              <a:t>C</a:t>
            </a:r>
            <a:r>
              <a:rPr lang="en-US" altLang="zh-CN" b="1" baseline="-25000" dirty="0" smtClean="0">
                <a:latin typeface="Arial" panose="020B0604020202020204" pitchFamily="34" charset="0"/>
              </a:rPr>
              <a:t>F</a:t>
            </a:r>
            <a:r>
              <a:rPr lang="zh-CN" altLang="zh-CN" b="1" dirty="0" smtClean="0">
                <a:latin typeface="Arial" panose="020B0604020202020204" pitchFamily="34" charset="0"/>
              </a:rPr>
              <a:t>相应减少（小于预算数）；同理，运用效率指标中的里程利用率、重车平均吨位和吨位利用率的提高将使单位成本中的乙类费用含量</a:t>
            </a:r>
            <a:r>
              <a:rPr lang="en-US" altLang="zh-CN" b="1" dirty="0" err="1" smtClean="0">
                <a:latin typeface="Arial" panose="020B0604020202020204" pitchFamily="34" charset="0"/>
              </a:rPr>
              <a:t>C</a:t>
            </a:r>
            <a:r>
              <a:rPr lang="en-US" altLang="zh-CN" b="1" baseline="-25000" dirty="0" err="1" smtClean="0">
                <a:latin typeface="Arial" panose="020B0604020202020204" pitchFamily="34" charset="0"/>
              </a:rPr>
              <a:t>v</a:t>
            </a:r>
            <a:r>
              <a:rPr lang="en-US" altLang="zh-CN" b="1" baseline="-25000" dirty="0" smtClean="0">
                <a:latin typeface="Arial" panose="020B0604020202020204" pitchFamily="34" charset="0"/>
              </a:rPr>
              <a:t>″</a:t>
            </a:r>
            <a:r>
              <a:rPr lang="zh-CN" altLang="zh-CN" b="1" dirty="0" smtClean="0">
                <a:latin typeface="Arial" panose="020B0604020202020204" pitchFamily="34" charset="0"/>
              </a:rPr>
              <a:t>相应减少；单位成本</a:t>
            </a:r>
            <a:r>
              <a:rPr lang="en-US" altLang="zh-CN" b="1" dirty="0" smtClean="0">
                <a:latin typeface="Arial" panose="020B0604020202020204" pitchFamily="34" charset="0"/>
              </a:rPr>
              <a:t>C</a:t>
            </a:r>
            <a:r>
              <a:rPr lang="zh-CN" altLang="zh-CN" b="1" dirty="0" smtClean="0">
                <a:latin typeface="Arial" panose="020B0604020202020204" pitchFamily="34" charset="0"/>
              </a:rPr>
              <a:t>相应等量下降。</a:t>
            </a:r>
            <a:endParaRPr lang="zh-CN" altLang="zh-CN" dirty="0" smtClean="0">
              <a:latin typeface="Arial" panose="020B0604020202020204" pitchFamily="34" charset="0"/>
            </a:endParaRPr>
          </a:p>
          <a:p>
            <a:endParaRPr lang="zh-CN" altLang="en-US" dirty="0" smtClean="0">
              <a:latin typeface="Arial" panose="020B0604020202020204" pitchFamily="34" charset="0"/>
            </a:endParaRPr>
          </a:p>
          <a:p>
            <a:endParaRPr lang="zh-CN" altLang="en-US" dirty="0"/>
          </a:p>
        </p:txBody>
      </p:sp>
      <p:sp>
        <p:nvSpPr>
          <p:cNvPr id="4" name="灯片编号占位符 3"/>
          <p:cNvSpPr>
            <a:spLocks noGrp="1"/>
          </p:cNvSpPr>
          <p:nvPr>
            <p:ph type="sldNum" sz="quarter" idx="10"/>
          </p:nvPr>
        </p:nvSpPr>
        <p:spPr/>
        <p:txBody>
          <a:bodyPr/>
          <a:lstStyle/>
          <a:p>
            <a:fld id="{ABDB6BC4-C4FA-4F6F-BA63-8E456DCDE57B}" type="slidenum">
              <a:rPr lang="en-US" altLang="zh-CN" smtClean="0"/>
              <a:pPr/>
              <a:t>49</a:t>
            </a:fld>
            <a:endParaRPr lang="en-US" altLang="zh-CN"/>
          </a:p>
        </p:txBody>
      </p:sp>
    </p:spTree>
    <p:extLst>
      <p:ext uri="{BB962C8B-B14F-4D97-AF65-F5344CB8AC3E}">
        <p14:creationId xmlns:p14="http://schemas.microsoft.com/office/powerpoint/2010/main" val="7201563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Arial" charset="0"/>
                <a:ea typeface="宋体" pitchFamily="2" charset="-122"/>
                <a:cs typeface="+mn-cs"/>
              </a:rPr>
              <a:t>结论：由表</a:t>
            </a:r>
            <a:r>
              <a:rPr lang="en-US" altLang="zh-CN" sz="1200" kern="1200" dirty="0" smtClean="0">
                <a:solidFill>
                  <a:schemeClr val="tx1"/>
                </a:solidFill>
                <a:effectLst/>
                <a:latin typeface="Arial" charset="0"/>
                <a:ea typeface="宋体" pitchFamily="2" charset="-122"/>
                <a:cs typeface="+mn-cs"/>
              </a:rPr>
              <a:t>5-16</a:t>
            </a:r>
            <a:r>
              <a:rPr lang="zh-CN" altLang="zh-CN" sz="1200" kern="1200" dirty="0" smtClean="0">
                <a:solidFill>
                  <a:schemeClr val="tx1"/>
                </a:solidFill>
                <a:effectLst/>
                <a:latin typeface="Arial" charset="0"/>
                <a:ea typeface="宋体" pitchFamily="2" charset="-122"/>
                <a:cs typeface="+mn-cs"/>
              </a:rPr>
              <a:t>可知，导致单位成本</a:t>
            </a:r>
            <a:r>
              <a:rPr lang="en-US" altLang="zh-CN" sz="1200" kern="1200" dirty="0" smtClean="0">
                <a:solidFill>
                  <a:schemeClr val="tx1"/>
                </a:solidFill>
                <a:effectLst/>
                <a:latin typeface="Arial" charset="0"/>
                <a:ea typeface="宋体" pitchFamily="2" charset="-122"/>
                <a:cs typeface="+mn-cs"/>
              </a:rPr>
              <a:t>C</a:t>
            </a:r>
            <a:r>
              <a:rPr lang="zh-CN" altLang="zh-CN" sz="1200" kern="1200" dirty="0" smtClean="0">
                <a:solidFill>
                  <a:schemeClr val="tx1"/>
                </a:solidFill>
                <a:effectLst/>
                <a:latin typeface="Arial" charset="0"/>
                <a:ea typeface="宋体" pitchFamily="2" charset="-122"/>
                <a:cs typeface="+mn-cs"/>
              </a:rPr>
              <a:t>上升的主要因素是单位成本乙类费用</a:t>
            </a:r>
            <a:r>
              <a:rPr lang="en-US" altLang="zh-CN" sz="1200" kern="1200" dirty="0" err="1" smtClean="0">
                <a:solidFill>
                  <a:schemeClr val="tx1"/>
                </a:solidFill>
                <a:effectLst/>
                <a:latin typeface="Arial" charset="0"/>
                <a:ea typeface="宋体" pitchFamily="2" charset="-122"/>
                <a:cs typeface="+mn-cs"/>
              </a:rPr>
              <a:t>C</a:t>
            </a:r>
            <a:r>
              <a:rPr lang="en-US" altLang="zh-CN" sz="1200" kern="1200" baseline="-25000" dirty="0" err="1" smtClean="0">
                <a:solidFill>
                  <a:schemeClr val="tx1"/>
                </a:solidFill>
                <a:effectLst/>
                <a:latin typeface="Arial" charset="0"/>
                <a:ea typeface="宋体" pitchFamily="2" charset="-122"/>
                <a:cs typeface="+mn-cs"/>
              </a:rPr>
              <a:t>v</a:t>
            </a:r>
            <a:r>
              <a:rPr lang="zh-CN" altLang="zh-CN" sz="1200" kern="1200" baseline="-25000" dirty="0" smtClean="0">
                <a:solidFill>
                  <a:schemeClr val="tx1"/>
                </a:solidFill>
                <a:effectLst/>
                <a:latin typeface="Arial" charset="0"/>
                <a:ea typeface="宋体" pitchFamily="2" charset="-122"/>
                <a:cs typeface="+mn-cs"/>
              </a:rPr>
              <a:t>″</a:t>
            </a:r>
            <a:r>
              <a:rPr lang="zh-CN" altLang="zh-CN" sz="1200" kern="1200" dirty="0" smtClean="0">
                <a:solidFill>
                  <a:schemeClr val="tx1"/>
                </a:solidFill>
                <a:effectLst/>
                <a:latin typeface="Arial" charset="0"/>
                <a:ea typeface="宋体" pitchFamily="2" charset="-122"/>
                <a:cs typeface="+mn-cs"/>
              </a:rPr>
              <a:t>的变动，其实际数超出了预算数（超出额为</a:t>
            </a:r>
            <a:r>
              <a:rPr lang="en-US" altLang="zh-CN" sz="1200" kern="1200" dirty="0" smtClean="0">
                <a:solidFill>
                  <a:schemeClr val="tx1"/>
                </a:solidFill>
                <a:effectLst/>
                <a:latin typeface="Arial" charset="0"/>
                <a:ea typeface="宋体" pitchFamily="2" charset="-122"/>
                <a:cs typeface="+mn-cs"/>
              </a:rPr>
              <a:t>15.69</a:t>
            </a:r>
            <a:r>
              <a:rPr lang="zh-CN" altLang="zh-CN" sz="1200" kern="1200" dirty="0" smtClean="0">
                <a:solidFill>
                  <a:schemeClr val="tx1"/>
                </a:solidFill>
                <a:effectLst/>
                <a:latin typeface="Arial" charset="0"/>
                <a:ea typeface="宋体" pitchFamily="2" charset="-122"/>
                <a:cs typeface="+mn-cs"/>
              </a:rPr>
              <a:t>元</a:t>
            </a:r>
            <a:r>
              <a:rPr lang="en-US" altLang="zh-CN" sz="1200" kern="1200" dirty="0" smtClean="0">
                <a:solidFill>
                  <a:schemeClr val="tx1"/>
                </a:solidFill>
                <a:effectLst/>
                <a:latin typeface="Arial" charset="0"/>
                <a:ea typeface="宋体" pitchFamily="2" charset="-122"/>
                <a:cs typeface="+mn-cs"/>
              </a:rPr>
              <a:t>/10</a:t>
            </a:r>
            <a:r>
              <a:rPr lang="en-US" altLang="zh-CN" sz="1200" kern="1200" baseline="30000" dirty="0" smtClean="0">
                <a:solidFill>
                  <a:schemeClr val="tx1"/>
                </a:solidFill>
                <a:effectLst/>
                <a:latin typeface="Arial" charset="0"/>
                <a:ea typeface="宋体" pitchFamily="2" charset="-122"/>
                <a:cs typeface="+mn-cs"/>
              </a:rPr>
              <a:t>3</a:t>
            </a:r>
            <a:r>
              <a:rPr lang="en-US" altLang="zh-CN" sz="1200" kern="1200" dirty="0" smtClean="0">
                <a:solidFill>
                  <a:schemeClr val="tx1"/>
                </a:solidFill>
                <a:effectLst/>
                <a:latin typeface="Arial" charset="0"/>
                <a:ea typeface="宋体" pitchFamily="2" charset="-122"/>
                <a:cs typeface="+mn-cs"/>
              </a:rPr>
              <a:t>t·km</a:t>
            </a:r>
            <a:r>
              <a:rPr lang="zh-CN" altLang="zh-CN" sz="1200" kern="1200" dirty="0" smtClean="0">
                <a:solidFill>
                  <a:schemeClr val="tx1"/>
                </a:solidFill>
                <a:effectLst/>
                <a:latin typeface="Arial" charset="0"/>
                <a:ea typeface="宋体" pitchFamily="2" charset="-122"/>
                <a:cs typeface="+mn-cs"/>
              </a:rPr>
              <a:t>，见表</a:t>
            </a:r>
            <a:r>
              <a:rPr lang="en-US" altLang="zh-CN" sz="1200" kern="1200" dirty="0" smtClean="0">
                <a:solidFill>
                  <a:schemeClr val="tx1"/>
                </a:solidFill>
                <a:effectLst/>
                <a:latin typeface="Arial" charset="0"/>
                <a:ea typeface="宋体" pitchFamily="2" charset="-122"/>
                <a:cs typeface="+mn-cs"/>
              </a:rPr>
              <a:t>5-16</a:t>
            </a:r>
            <a:r>
              <a:rPr lang="zh-CN" altLang="zh-CN" sz="1200" kern="1200" dirty="0" smtClean="0">
                <a:solidFill>
                  <a:schemeClr val="tx1"/>
                </a:solidFill>
                <a:effectLst/>
                <a:latin typeface="Arial" charset="0"/>
                <a:ea typeface="宋体" pitchFamily="2" charset="-122"/>
                <a:cs typeface="+mn-cs"/>
              </a:rPr>
              <a:t>②栏的合计数），导致这一因素产生的原因是千车公里变动费用</a:t>
            </a:r>
            <a:r>
              <a:rPr lang="en-US" altLang="zh-CN" sz="1200" kern="1200" dirty="0" smtClean="0">
                <a:solidFill>
                  <a:schemeClr val="tx1"/>
                </a:solidFill>
                <a:effectLst/>
                <a:latin typeface="Arial" charset="0"/>
                <a:ea typeface="宋体" pitchFamily="2" charset="-122"/>
                <a:cs typeface="+mn-cs"/>
              </a:rPr>
              <a:t>V″</a:t>
            </a:r>
            <a:r>
              <a:rPr lang="zh-CN" altLang="zh-CN" sz="1200" kern="1200" dirty="0" smtClean="0">
                <a:solidFill>
                  <a:schemeClr val="tx1"/>
                </a:solidFill>
                <a:effectLst/>
                <a:latin typeface="Arial" charset="0"/>
                <a:ea typeface="宋体" pitchFamily="2" charset="-122"/>
                <a:cs typeface="+mn-cs"/>
              </a:rPr>
              <a:t>的实际数超出预算数（超出额为</a:t>
            </a:r>
            <a:r>
              <a:rPr lang="en-US" altLang="zh-CN" sz="1200" kern="1200" dirty="0" smtClean="0">
                <a:solidFill>
                  <a:schemeClr val="tx1"/>
                </a:solidFill>
                <a:effectLst/>
                <a:latin typeface="Arial" charset="0"/>
                <a:ea typeface="宋体" pitchFamily="2" charset="-122"/>
                <a:cs typeface="+mn-cs"/>
              </a:rPr>
              <a:t>349.08</a:t>
            </a:r>
            <a:r>
              <a:rPr lang="zh-CN" altLang="zh-CN" sz="1200" kern="1200" dirty="0" smtClean="0">
                <a:solidFill>
                  <a:schemeClr val="tx1"/>
                </a:solidFill>
                <a:effectLst/>
                <a:latin typeface="Arial" charset="0"/>
                <a:ea typeface="宋体" pitchFamily="2" charset="-122"/>
                <a:cs typeface="+mn-cs"/>
              </a:rPr>
              <a:t>元</a:t>
            </a:r>
            <a:r>
              <a:rPr lang="en-US" altLang="zh-CN" sz="1200" kern="1200" dirty="0" smtClean="0">
                <a:solidFill>
                  <a:schemeClr val="tx1"/>
                </a:solidFill>
                <a:effectLst/>
                <a:latin typeface="Arial" charset="0"/>
                <a:ea typeface="宋体" pitchFamily="2" charset="-122"/>
                <a:cs typeface="+mn-cs"/>
              </a:rPr>
              <a:t>/10</a:t>
            </a:r>
            <a:r>
              <a:rPr lang="en-US" altLang="zh-CN" sz="1200" kern="1200" baseline="30000" dirty="0" smtClean="0">
                <a:solidFill>
                  <a:schemeClr val="tx1"/>
                </a:solidFill>
                <a:effectLst/>
                <a:latin typeface="Arial" charset="0"/>
                <a:ea typeface="宋体" pitchFamily="2" charset="-122"/>
                <a:cs typeface="+mn-cs"/>
              </a:rPr>
              <a:t>3</a:t>
            </a:r>
            <a:r>
              <a:rPr lang="en-US" altLang="zh-CN" sz="1200" kern="1200" dirty="0" smtClean="0">
                <a:solidFill>
                  <a:schemeClr val="tx1"/>
                </a:solidFill>
                <a:effectLst/>
                <a:latin typeface="Arial" charset="0"/>
                <a:ea typeface="宋体" pitchFamily="2" charset="-122"/>
                <a:cs typeface="+mn-cs"/>
              </a:rPr>
              <a:t>km,</a:t>
            </a:r>
            <a:r>
              <a:rPr lang="zh-CN" altLang="zh-CN" sz="1200" kern="1200" dirty="0" smtClean="0">
                <a:solidFill>
                  <a:schemeClr val="tx1"/>
                </a:solidFill>
                <a:effectLst/>
                <a:latin typeface="Arial" charset="0"/>
                <a:ea typeface="宋体" pitchFamily="2" charset="-122"/>
                <a:cs typeface="+mn-cs"/>
              </a:rPr>
              <a:t>见表</a:t>
            </a:r>
            <a:r>
              <a:rPr lang="en-US" altLang="zh-CN" sz="1200" kern="1200" dirty="0" smtClean="0">
                <a:solidFill>
                  <a:schemeClr val="tx1"/>
                </a:solidFill>
                <a:effectLst/>
                <a:latin typeface="Arial" charset="0"/>
                <a:ea typeface="宋体" pitchFamily="2" charset="-122"/>
                <a:cs typeface="+mn-cs"/>
              </a:rPr>
              <a:t>5-14</a:t>
            </a:r>
            <a:r>
              <a:rPr lang="zh-CN" altLang="zh-CN" sz="1200" kern="1200" dirty="0" smtClean="0">
                <a:solidFill>
                  <a:schemeClr val="tx1"/>
                </a:solidFill>
                <a:effectLst/>
                <a:latin typeface="Arial" charset="0"/>
                <a:ea typeface="宋体" pitchFamily="2" charset="-122"/>
                <a:cs typeface="+mn-cs"/>
              </a:rPr>
              <a:t>），使得单位成本上升了</a:t>
            </a:r>
            <a:r>
              <a:rPr lang="en-US" altLang="zh-CN" sz="1200" kern="1200" dirty="0" smtClean="0">
                <a:solidFill>
                  <a:schemeClr val="tx1"/>
                </a:solidFill>
                <a:effectLst/>
                <a:latin typeface="Arial" charset="0"/>
                <a:ea typeface="宋体" pitchFamily="2" charset="-122"/>
                <a:cs typeface="+mn-cs"/>
              </a:rPr>
              <a:t>49.87</a:t>
            </a:r>
            <a:r>
              <a:rPr lang="zh-CN" altLang="zh-CN" sz="1200" kern="1200" dirty="0" smtClean="0">
                <a:solidFill>
                  <a:schemeClr val="tx1"/>
                </a:solidFill>
                <a:effectLst/>
                <a:latin typeface="Arial" charset="0"/>
                <a:ea typeface="宋体" pitchFamily="2" charset="-122"/>
                <a:cs typeface="+mn-cs"/>
              </a:rPr>
              <a:t>元，而导致千车公里变动费用</a:t>
            </a:r>
            <a:r>
              <a:rPr lang="en-US" altLang="zh-CN" sz="1200" kern="1200" dirty="0" smtClean="0">
                <a:solidFill>
                  <a:schemeClr val="tx1"/>
                </a:solidFill>
                <a:effectLst/>
                <a:latin typeface="Arial" charset="0"/>
                <a:ea typeface="宋体" pitchFamily="2" charset="-122"/>
                <a:cs typeface="+mn-cs"/>
              </a:rPr>
              <a:t>V″</a:t>
            </a:r>
            <a:r>
              <a:rPr lang="zh-CN" altLang="zh-CN" sz="1200" kern="1200" dirty="0" smtClean="0">
                <a:solidFill>
                  <a:schemeClr val="tx1"/>
                </a:solidFill>
                <a:effectLst/>
                <a:latin typeface="Arial" charset="0"/>
                <a:ea typeface="宋体" pitchFamily="2" charset="-122"/>
                <a:cs typeface="+mn-cs"/>
              </a:rPr>
              <a:t>实际数超出预算数的原因尚须进一步分析与查明；千吨公里变动费用</a:t>
            </a:r>
            <a:r>
              <a:rPr lang="en-US" altLang="zh-CN" sz="1200" kern="1200" dirty="0" smtClean="0">
                <a:solidFill>
                  <a:schemeClr val="tx1"/>
                </a:solidFill>
                <a:effectLst/>
                <a:latin typeface="Arial" charset="0"/>
                <a:ea typeface="宋体" pitchFamily="2" charset="-122"/>
                <a:cs typeface="+mn-cs"/>
              </a:rPr>
              <a:t>V′</a:t>
            </a:r>
            <a:r>
              <a:rPr lang="zh-CN" altLang="zh-CN" sz="1200" kern="1200" dirty="0" smtClean="0">
                <a:solidFill>
                  <a:schemeClr val="tx1"/>
                </a:solidFill>
                <a:effectLst/>
                <a:latin typeface="Arial" charset="0"/>
                <a:ea typeface="宋体" pitchFamily="2" charset="-122"/>
                <a:cs typeface="+mn-cs"/>
              </a:rPr>
              <a:t>、工作率</a:t>
            </a:r>
            <a:r>
              <a:rPr lang="en-US" altLang="zh-CN" sz="1200" kern="1200" dirty="0" smtClean="0">
                <a:solidFill>
                  <a:schemeClr val="tx1"/>
                </a:solidFill>
                <a:effectLst/>
                <a:latin typeface="Arial" charset="0"/>
                <a:ea typeface="宋体" pitchFamily="2" charset="-122"/>
                <a:cs typeface="+mn-cs"/>
              </a:rPr>
              <a:t>α</a:t>
            </a:r>
            <a:r>
              <a:rPr lang="zh-CN" altLang="zh-CN" sz="1200" kern="1200" dirty="0" smtClean="0">
                <a:solidFill>
                  <a:schemeClr val="tx1"/>
                </a:solidFill>
                <a:effectLst/>
                <a:latin typeface="Arial" charset="0"/>
                <a:ea typeface="宋体" pitchFamily="2" charset="-122"/>
                <a:cs typeface="+mn-cs"/>
              </a:rPr>
              <a:t>和甲类费用</a:t>
            </a:r>
            <a:r>
              <a:rPr lang="en-US" altLang="zh-CN" sz="1200" kern="1200" dirty="0" smtClean="0">
                <a:solidFill>
                  <a:schemeClr val="tx1"/>
                </a:solidFill>
                <a:effectLst/>
                <a:latin typeface="Arial" charset="0"/>
                <a:ea typeface="宋体" pitchFamily="2" charset="-122"/>
                <a:cs typeface="+mn-cs"/>
              </a:rPr>
              <a:t>F</a:t>
            </a:r>
            <a:r>
              <a:rPr lang="zh-CN" altLang="zh-CN" sz="1200" kern="1200" dirty="0" smtClean="0">
                <a:solidFill>
                  <a:schemeClr val="tx1"/>
                </a:solidFill>
                <a:effectLst/>
                <a:latin typeface="Arial" charset="0"/>
                <a:ea typeface="宋体" pitchFamily="2" charset="-122"/>
                <a:cs typeface="+mn-cs"/>
              </a:rPr>
              <a:t>脱离预算，也是导致单位成本上升的因素，均可列为明细分析对象；此外，表中影响额为负数的因素，是导致单位成本下降的因素，本例均为车辆运用效率指标。这是因为在假设单位成本实际数与单位成本预算数相同时，所有运用效率指标的提高（大于预算数）将使单位成本中的甲类费用含量</a:t>
            </a:r>
            <a:r>
              <a:rPr lang="en-US" altLang="zh-CN" sz="1200" kern="1200" dirty="0" smtClean="0">
                <a:solidFill>
                  <a:schemeClr val="tx1"/>
                </a:solidFill>
                <a:effectLst/>
                <a:latin typeface="Arial" charset="0"/>
                <a:ea typeface="宋体" pitchFamily="2" charset="-122"/>
                <a:cs typeface="+mn-cs"/>
              </a:rPr>
              <a:t>C</a:t>
            </a:r>
            <a:r>
              <a:rPr lang="en-US" altLang="zh-CN" sz="1200" kern="1200" baseline="-25000" dirty="0" smtClean="0">
                <a:solidFill>
                  <a:schemeClr val="tx1"/>
                </a:solidFill>
                <a:effectLst/>
                <a:latin typeface="Arial" charset="0"/>
                <a:ea typeface="宋体" pitchFamily="2" charset="-122"/>
                <a:cs typeface="+mn-cs"/>
              </a:rPr>
              <a:t>F</a:t>
            </a:r>
            <a:r>
              <a:rPr lang="zh-CN" altLang="zh-CN" sz="1200" kern="1200" dirty="0" smtClean="0">
                <a:solidFill>
                  <a:schemeClr val="tx1"/>
                </a:solidFill>
                <a:effectLst/>
                <a:latin typeface="Arial" charset="0"/>
                <a:ea typeface="宋体" pitchFamily="2" charset="-122"/>
                <a:cs typeface="+mn-cs"/>
              </a:rPr>
              <a:t>相应减少（小于预算数）；同理，运用效率指标中的里程利用率、重车平均吨位和吨位利用率的提高将使单位成本中的乙类费用含量</a:t>
            </a:r>
            <a:r>
              <a:rPr lang="en-US" altLang="zh-CN" sz="1200" kern="1200" dirty="0" err="1" smtClean="0">
                <a:solidFill>
                  <a:schemeClr val="tx1"/>
                </a:solidFill>
                <a:effectLst/>
                <a:latin typeface="Arial" charset="0"/>
                <a:ea typeface="宋体" pitchFamily="2" charset="-122"/>
                <a:cs typeface="+mn-cs"/>
              </a:rPr>
              <a:t>C</a:t>
            </a:r>
            <a:r>
              <a:rPr lang="en-US" altLang="zh-CN" sz="1200" kern="1200" baseline="-25000" dirty="0" err="1" smtClean="0">
                <a:solidFill>
                  <a:schemeClr val="tx1"/>
                </a:solidFill>
                <a:effectLst/>
                <a:latin typeface="Arial" charset="0"/>
                <a:ea typeface="宋体" pitchFamily="2" charset="-122"/>
                <a:cs typeface="+mn-cs"/>
              </a:rPr>
              <a:t>v</a:t>
            </a:r>
            <a:r>
              <a:rPr lang="en-US" altLang="zh-CN" sz="1200" kern="1200" baseline="-25000" dirty="0" smtClean="0">
                <a:solidFill>
                  <a:schemeClr val="tx1"/>
                </a:solidFill>
                <a:effectLst/>
                <a:latin typeface="Arial" charset="0"/>
                <a:ea typeface="宋体" pitchFamily="2" charset="-122"/>
                <a:cs typeface="+mn-cs"/>
              </a:rPr>
              <a:t>″</a:t>
            </a:r>
            <a:r>
              <a:rPr lang="zh-CN" altLang="zh-CN" sz="1200" kern="1200" dirty="0" smtClean="0">
                <a:solidFill>
                  <a:schemeClr val="tx1"/>
                </a:solidFill>
                <a:effectLst/>
                <a:latin typeface="Arial" charset="0"/>
                <a:ea typeface="宋体" pitchFamily="2" charset="-122"/>
                <a:cs typeface="+mn-cs"/>
              </a:rPr>
              <a:t>相应减少；单位成本</a:t>
            </a:r>
            <a:r>
              <a:rPr lang="en-US" altLang="zh-CN" sz="1200" kern="1200" dirty="0" smtClean="0">
                <a:solidFill>
                  <a:schemeClr val="tx1"/>
                </a:solidFill>
                <a:effectLst/>
                <a:latin typeface="Arial" charset="0"/>
                <a:ea typeface="宋体" pitchFamily="2" charset="-122"/>
                <a:cs typeface="+mn-cs"/>
              </a:rPr>
              <a:t>C</a:t>
            </a:r>
            <a:r>
              <a:rPr lang="zh-CN" altLang="zh-CN" sz="1200" kern="1200" dirty="0" smtClean="0">
                <a:solidFill>
                  <a:schemeClr val="tx1"/>
                </a:solidFill>
                <a:effectLst/>
                <a:latin typeface="Arial" charset="0"/>
                <a:ea typeface="宋体" pitchFamily="2" charset="-122"/>
                <a:cs typeface="+mn-cs"/>
              </a:rPr>
              <a:t>相应等量下降</a:t>
            </a:r>
            <a:r>
              <a:rPr lang="en-US" altLang="zh-CN" sz="1200" kern="1200" dirty="0" smtClean="0">
                <a:solidFill>
                  <a:schemeClr val="tx1"/>
                </a:solidFill>
                <a:effectLst/>
                <a:latin typeface="Arial" charset="0"/>
                <a:ea typeface="宋体" pitchFamily="2" charset="-122"/>
                <a:cs typeface="+mn-cs"/>
              </a:rPr>
              <a:t> </a:t>
            </a:r>
            <a:r>
              <a:rPr lang="zh-CN" altLang="zh-CN" sz="1200" kern="1200" dirty="0" smtClean="0">
                <a:solidFill>
                  <a:schemeClr val="tx1"/>
                </a:solidFill>
                <a:effectLst/>
                <a:latin typeface="Arial" charset="0"/>
                <a:ea typeface="宋体" pitchFamily="2" charset="-122"/>
                <a:cs typeface="+mn-cs"/>
              </a:rPr>
              <a:t>。</a:t>
            </a:r>
          </a:p>
          <a:p>
            <a:r>
              <a:rPr lang="x-none" altLang="zh-CN" sz="1200" kern="1200" dirty="0" smtClean="0">
                <a:solidFill>
                  <a:schemeClr val="tx1"/>
                </a:solidFill>
                <a:effectLst/>
                <a:latin typeface="Arial" charset="0"/>
                <a:ea typeface="宋体" pitchFamily="2" charset="-122"/>
                <a:cs typeface="+mn-cs"/>
              </a:rPr>
              <a:t> </a:t>
            </a:r>
            <a:endParaRPr lang="zh-CN" altLang="zh-CN" sz="1200" kern="1200" dirty="0" smtClean="0">
              <a:solidFill>
                <a:schemeClr val="tx1"/>
              </a:solidFill>
              <a:effectLst/>
              <a:latin typeface="Arial" charset="0"/>
              <a:ea typeface="宋体" pitchFamily="2" charset="-122"/>
              <a:cs typeface="+mn-cs"/>
            </a:endParaRPr>
          </a:p>
        </p:txBody>
      </p:sp>
      <p:sp>
        <p:nvSpPr>
          <p:cNvPr id="4" name="灯片编号占位符 3"/>
          <p:cNvSpPr>
            <a:spLocks noGrp="1"/>
          </p:cNvSpPr>
          <p:nvPr>
            <p:ph type="sldNum" sz="quarter" idx="10"/>
          </p:nvPr>
        </p:nvSpPr>
        <p:spPr/>
        <p:txBody>
          <a:bodyPr/>
          <a:lstStyle/>
          <a:p>
            <a:fld id="{ABDB6BC4-C4FA-4F6F-BA63-8E456DCDE57B}" type="slidenum">
              <a:rPr lang="en-US" altLang="zh-CN" smtClean="0"/>
              <a:pPr/>
              <a:t>50</a:t>
            </a:fld>
            <a:endParaRPr lang="en-US" altLang="zh-CN"/>
          </a:p>
        </p:txBody>
      </p:sp>
    </p:spTree>
    <p:extLst>
      <p:ext uri="{BB962C8B-B14F-4D97-AF65-F5344CB8AC3E}">
        <p14:creationId xmlns:p14="http://schemas.microsoft.com/office/powerpoint/2010/main" val="10400819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Arial" charset="0"/>
                <a:ea typeface="宋体" pitchFamily="2" charset="-122"/>
                <a:cs typeface="+mn-cs"/>
              </a:rPr>
              <a:t>如前所述，费用水平变动因素与单位成本升降具有因果关系，因而还应对各项费用（即甲类费用总额</a:t>
            </a:r>
            <a:r>
              <a:rPr lang="en-US" altLang="zh-CN" sz="1200" kern="1200" dirty="0" smtClean="0">
                <a:solidFill>
                  <a:schemeClr val="tx1"/>
                </a:solidFill>
                <a:effectLst/>
                <a:latin typeface="Arial" charset="0"/>
                <a:ea typeface="宋体" pitchFamily="2" charset="-122"/>
                <a:cs typeface="+mn-cs"/>
              </a:rPr>
              <a:t>F</a:t>
            </a:r>
            <a:r>
              <a:rPr lang="zh-CN" altLang="zh-CN" sz="1200" kern="1200" dirty="0" smtClean="0">
                <a:solidFill>
                  <a:schemeClr val="tx1"/>
                </a:solidFill>
                <a:effectLst/>
                <a:latin typeface="Arial" charset="0"/>
                <a:ea typeface="宋体" pitchFamily="2" charset="-122"/>
                <a:cs typeface="+mn-cs"/>
              </a:rPr>
              <a:t>、千车公里变动费用</a:t>
            </a:r>
            <a:r>
              <a:rPr lang="en-US" altLang="zh-CN" sz="1200" kern="1200" dirty="0" smtClean="0">
                <a:solidFill>
                  <a:schemeClr val="tx1"/>
                </a:solidFill>
                <a:effectLst/>
                <a:latin typeface="Arial" charset="0"/>
                <a:ea typeface="宋体" pitchFamily="2" charset="-122"/>
                <a:cs typeface="+mn-cs"/>
              </a:rPr>
              <a:t>V</a:t>
            </a:r>
            <a:r>
              <a:rPr lang="zh-CN" altLang="zh-CN" sz="1200" kern="1200" dirty="0" smtClean="0">
                <a:solidFill>
                  <a:schemeClr val="tx1"/>
                </a:solidFill>
                <a:effectLst/>
                <a:latin typeface="Arial" charset="0"/>
                <a:ea typeface="宋体" pitchFamily="2" charset="-122"/>
                <a:cs typeface="+mn-cs"/>
              </a:rPr>
              <a:t>″、千吨公里变动费用</a:t>
            </a:r>
            <a:r>
              <a:rPr lang="en-US" altLang="zh-CN" sz="1200" kern="1200" dirty="0" smtClean="0">
                <a:solidFill>
                  <a:schemeClr val="tx1"/>
                </a:solidFill>
                <a:effectLst/>
                <a:latin typeface="Arial" charset="0"/>
                <a:ea typeface="宋体" pitchFamily="2" charset="-122"/>
                <a:cs typeface="+mn-cs"/>
              </a:rPr>
              <a:t>V</a:t>
            </a:r>
            <a:r>
              <a:rPr lang="zh-CN" altLang="zh-CN" sz="1200" kern="1200" dirty="0" smtClean="0">
                <a:solidFill>
                  <a:schemeClr val="tx1"/>
                </a:solidFill>
                <a:effectLst/>
                <a:latin typeface="Arial" charset="0"/>
                <a:ea typeface="宋体" pitchFamily="2" charset="-122"/>
                <a:cs typeface="+mn-cs"/>
              </a:rPr>
              <a:t>′及其各自的成本项目）自身变动原因进行深层的因果分析，也就是搞清哪些原因引起这些费用项目的实际数与预算数不一致。应当在深入调查、掌握详尽资料的基础上加以具体分析。</a:t>
            </a:r>
          </a:p>
          <a:p>
            <a:r>
              <a:rPr lang="zh-CN" altLang="zh-CN" sz="1200" kern="1200" dirty="0" smtClean="0">
                <a:solidFill>
                  <a:schemeClr val="tx1"/>
                </a:solidFill>
                <a:effectLst/>
                <a:latin typeface="Arial" charset="0"/>
                <a:ea typeface="宋体" pitchFamily="2" charset="-122"/>
                <a:cs typeface="+mn-cs"/>
              </a:rPr>
              <a:t>各类费用耗费水平变动因素分析应由归口管理成本、费用的责任部门负责。各项费用耗费水平变动因素分析的具体要求如下：</a:t>
            </a:r>
          </a:p>
          <a:p>
            <a:r>
              <a:rPr lang="zh-CN" altLang="zh-CN" sz="1200" kern="1200" dirty="0" smtClean="0">
                <a:solidFill>
                  <a:schemeClr val="tx1"/>
                </a:solidFill>
                <a:effectLst/>
                <a:latin typeface="Arial" charset="0"/>
                <a:ea typeface="宋体" pitchFamily="2" charset="-122"/>
                <a:cs typeface="+mn-cs"/>
              </a:rPr>
              <a:t>工资，着重分析职工人数、平均工资、劳动生产率等变动对工资总额及营运支出升降的影响；燃料、润滑材料、材料、低值易耗品、备品配件、轮胎等物资及动力费用，着重分析消耗数量变动和价格变动对货运成本的影响；消耗数量变动分析，应结合运输技术和运输组织，以及生产技术和生产组织情况，从产量预算的完成和定额执行情况两方面进行分析，找出各种主要材料实际消耗脱离定额的原因；价格变动应从外部因素、内部因素两方面分析，着重分析内部因素；折旧费和修理费，着重分析增减变动原因和各项固定资产利用率对营运支出项目的影响；其他费用，重点分析事故损失、劳动保护费增减变动情况及其原因。</a:t>
            </a:r>
          </a:p>
          <a:p>
            <a:r>
              <a:rPr lang="zh-CN" altLang="zh-CN" sz="1200" kern="1200" dirty="0" smtClean="0">
                <a:solidFill>
                  <a:schemeClr val="tx1"/>
                </a:solidFill>
                <a:effectLst/>
                <a:latin typeface="Arial" charset="0"/>
                <a:ea typeface="宋体" pitchFamily="2" charset="-122"/>
                <a:cs typeface="+mn-cs"/>
              </a:rPr>
              <a:t>甲类费用总额</a:t>
            </a:r>
            <a:r>
              <a:rPr lang="en-US" altLang="zh-CN" sz="1200" kern="1200" dirty="0" smtClean="0">
                <a:solidFill>
                  <a:schemeClr val="tx1"/>
                </a:solidFill>
                <a:effectLst/>
                <a:latin typeface="Arial" charset="0"/>
                <a:ea typeface="宋体" pitchFamily="2" charset="-122"/>
                <a:cs typeface="+mn-cs"/>
              </a:rPr>
              <a:t>F</a:t>
            </a:r>
            <a:r>
              <a:rPr lang="zh-CN" altLang="zh-CN" sz="1200" kern="1200" dirty="0" smtClean="0">
                <a:solidFill>
                  <a:schemeClr val="tx1"/>
                </a:solidFill>
                <a:effectLst/>
                <a:latin typeface="Arial" charset="0"/>
                <a:ea typeface="宋体" pitchFamily="2" charset="-122"/>
                <a:cs typeface="+mn-cs"/>
              </a:rPr>
              <a:t>、千车公里变动费用</a:t>
            </a:r>
            <a:r>
              <a:rPr lang="en-US" altLang="zh-CN" sz="1200" kern="1200" dirty="0" smtClean="0">
                <a:solidFill>
                  <a:schemeClr val="tx1"/>
                </a:solidFill>
                <a:effectLst/>
                <a:latin typeface="Arial" charset="0"/>
                <a:ea typeface="宋体" pitchFamily="2" charset="-122"/>
                <a:cs typeface="+mn-cs"/>
              </a:rPr>
              <a:t>V</a:t>
            </a:r>
            <a:r>
              <a:rPr lang="zh-CN" altLang="zh-CN" sz="1200" kern="1200" dirty="0" smtClean="0">
                <a:solidFill>
                  <a:schemeClr val="tx1"/>
                </a:solidFill>
                <a:effectLst/>
                <a:latin typeface="Arial" charset="0"/>
                <a:ea typeface="宋体" pitchFamily="2" charset="-122"/>
                <a:cs typeface="+mn-cs"/>
              </a:rPr>
              <a:t>″和千吨公里变动费用</a:t>
            </a:r>
            <a:r>
              <a:rPr lang="en-US" altLang="zh-CN" sz="1200" kern="1200" dirty="0" smtClean="0">
                <a:solidFill>
                  <a:schemeClr val="tx1"/>
                </a:solidFill>
                <a:effectLst/>
                <a:latin typeface="Arial" charset="0"/>
                <a:ea typeface="宋体" pitchFamily="2" charset="-122"/>
                <a:cs typeface="+mn-cs"/>
              </a:rPr>
              <a:t>V</a:t>
            </a:r>
            <a:r>
              <a:rPr lang="zh-CN" altLang="zh-CN" sz="1200" kern="1200" dirty="0" smtClean="0">
                <a:solidFill>
                  <a:schemeClr val="tx1"/>
                </a:solidFill>
                <a:effectLst/>
                <a:latin typeface="Arial" charset="0"/>
                <a:ea typeface="宋体" pitchFamily="2" charset="-122"/>
                <a:cs typeface="+mn-cs"/>
              </a:rPr>
              <a:t>′的明细分析简述如下。</a:t>
            </a:r>
            <a:endParaRPr lang="zh-CN" altLang="zh-CN" sz="1200" kern="1200" dirty="0">
              <a:solidFill>
                <a:schemeClr val="tx1"/>
              </a:solidFill>
              <a:effectLst/>
              <a:latin typeface="Arial" charset="0"/>
              <a:ea typeface="宋体" pitchFamily="2" charset="-122"/>
              <a:cs typeface="+mn-cs"/>
            </a:endParaRPr>
          </a:p>
        </p:txBody>
      </p:sp>
      <p:sp>
        <p:nvSpPr>
          <p:cNvPr id="4" name="灯片编号占位符 3"/>
          <p:cNvSpPr>
            <a:spLocks noGrp="1"/>
          </p:cNvSpPr>
          <p:nvPr>
            <p:ph type="sldNum" sz="quarter" idx="10"/>
          </p:nvPr>
        </p:nvSpPr>
        <p:spPr/>
        <p:txBody>
          <a:bodyPr/>
          <a:lstStyle/>
          <a:p>
            <a:fld id="{ABDB6BC4-C4FA-4F6F-BA63-8E456DCDE57B}" type="slidenum">
              <a:rPr lang="en-US" altLang="zh-CN" smtClean="0"/>
              <a:pPr/>
              <a:t>51</a:t>
            </a:fld>
            <a:endParaRPr lang="en-US" altLang="zh-CN"/>
          </a:p>
        </p:txBody>
      </p:sp>
    </p:spTree>
    <p:extLst>
      <p:ext uri="{BB962C8B-B14F-4D97-AF65-F5344CB8AC3E}">
        <p14:creationId xmlns:p14="http://schemas.microsoft.com/office/powerpoint/2010/main" val="3692702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3A932444-6131-4F00-9A5F-BDBE75D53C70}" type="slidenum">
              <a:rPr lang="en-US" altLang="zh-CN"/>
              <a:pPr eaLnBrk="1" hangingPunct="1"/>
              <a:t>52</a:t>
            </a:fld>
            <a:endParaRPr lang="en-US" altLang="zh-CN"/>
          </a:p>
        </p:txBody>
      </p:sp>
      <p:sp>
        <p:nvSpPr>
          <p:cNvPr id="224259" name="Rectangle 2"/>
          <p:cNvSpPr>
            <a:spLocks noGrp="1" noRot="1" noChangeAspect="1" noChangeArrowheads="1" noTextEdit="1"/>
          </p:cNvSpPr>
          <p:nvPr>
            <p:ph type="sldImg"/>
          </p:nvPr>
        </p:nvSpPr>
        <p:spPr>
          <a:xfrm>
            <a:off x="381000" y="685800"/>
            <a:ext cx="6096000" cy="3429000"/>
          </a:xfrm>
          <a:ln/>
        </p:spPr>
      </p:sp>
      <p:sp>
        <p:nvSpPr>
          <p:cNvPr id="224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dirty="0" smtClean="0">
              <a:latin typeface="Arial" panose="020B0604020202020204" pitchFamily="34" charset="0"/>
            </a:endParaRPr>
          </a:p>
        </p:txBody>
      </p:sp>
    </p:spTree>
    <p:extLst>
      <p:ext uri="{BB962C8B-B14F-4D97-AF65-F5344CB8AC3E}">
        <p14:creationId xmlns:p14="http://schemas.microsoft.com/office/powerpoint/2010/main" val="5848416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Arial" charset="0"/>
                <a:ea typeface="宋体" pitchFamily="2" charset="-122"/>
                <a:cs typeface="+mn-cs"/>
              </a:rPr>
              <a:t>由于司机平均人数增加导致基本工资总额增加</a:t>
            </a:r>
            <a:r>
              <a:rPr lang="en-US" altLang="zh-CN" sz="1200" kern="1200" dirty="0" smtClean="0">
                <a:solidFill>
                  <a:schemeClr val="tx1"/>
                </a:solidFill>
                <a:effectLst/>
                <a:latin typeface="Arial" charset="0"/>
                <a:ea typeface="宋体" pitchFamily="2" charset="-122"/>
                <a:cs typeface="+mn-cs"/>
              </a:rPr>
              <a:t>2778.34</a:t>
            </a:r>
            <a:r>
              <a:rPr lang="zh-CN" altLang="zh-CN" sz="1200" kern="1200" dirty="0" smtClean="0">
                <a:solidFill>
                  <a:schemeClr val="tx1"/>
                </a:solidFill>
                <a:effectLst/>
                <a:latin typeface="Arial" charset="0"/>
                <a:ea typeface="宋体" pitchFamily="2" charset="-122"/>
                <a:cs typeface="+mn-cs"/>
              </a:rPr>
              <a:t>元；由于司机平均工资增加导致基本工资总额增加</a:t>
            </a:r>
            <a:r>
              <a:rPr lang="en-US" altLang="zh-CN" sz="1200" kern="1200" dirty="0" smtClean="0">
                <a:solidFill>
                  <a:schemeClr val="tx1"/>
                </a:solidFill>
                <a:effectLst/>
                <a:latin typeface="Arial" charset="0"/>
                <a:ea typeface="宋体" pitchFamily="2" charset="-122"/>
                <a:cs typeface="+mn-cs"/>
              </a:rPr>
              <a:t>83719.90</a:t>
            </a:r>
            <a:r>
              <a:rPr lang="zh-CN" altLang="zh-CN" sz="1200" kern="1200" dirty="0" smtClean="0">
                <a:solidFill>
                  <a:schemeClr val="tx1"/>
                </a:solidFill>
                <a:effectLst/>
                <a:latin typeface="Arial" charset="0"/>
                <a:ea typeface="宋体" pitchFamily="2" charset="-122"/>
                <a:cs typeface="+mn-cs"/>
              </a:rPr>
              <a:t>元，两项合计共增加</a:t>
            </a:r>
            <a:r>
              <a:rPr lang="en-US" altLang="zh-CN" sz="1200" kern="1200" dirty="0" smtClean="0">
                <a:solidFill>
                  <a:schemeClr val="tx1"/>
                </a:solidFill>
                <a:effectLst/>
                <a:latin typeface="Arial" charset="0"/>
                <a:ea typeface="宋体" pitchFamily="2" charset="-122"/>
                <a:cs typeface="+mn-cs"/>
              </a:rPr>
              <a:t>86500</a:t>
            </a:r>
            <a:r>
              <a:rPr lang="zh-CN" altLang="zh-CN" sz="1200" kern="1200" dirty="0" smtClean="0">
                <a:solidFill>
                  <a:schemeClr val="tx1"/>
                </a:solidFill>
                <a:effectLst/>
                <a:latin typeface="Arial" charset="0"/>
                <a:ea typeface="宋体" pitchFamily="2" charset="-122"/>
                <a:cs typeface="+mn-cs"/>
              </a:rPr>
              <a:t>元。</a:t>
            </a:r>
          </a:p>
          <a:p>
            <a:r>
              <a:rPr lang="zh-CN" altLang="zh-CN" sz="1200" kern="1200" dirty="0" smtClean="0">
                <a:solidFill>
                  <a:schemeClr val="tx1"/>
                </a:solidFill>
                <a:effectLst/>
                <a:latin typeface="Arial" charset="0"/>
                <a:ea typeface="宋体" pitchFamily="2" charset="-122"/>
                <a:cs typeface="+mn-cs"/>
              </a:rPr>
              <a:t>人员数量变动还应进一步与人员定额进行对比分析；平均工资变动还应按工资类别、基本工资、辅助工资、津贴等项平均每人的预算数与实际进行对比，分析变动的具体原因。</a:t>
            </a:r>
          </a:p>
          <a:p>
            <a:endParaRPr lang="zh-CN" altLang="en-US" dirty="0"/>
          </a:p>
        </p:txBody>
      </p:sp>
      <p:sp>
        <p:nvSpPr>
          <p:cNvPr id="4" name="灯片编号占位符 3"/>
          <p:cNvSpPr>
            <a:spLocks noGrp="1"/>
          </p:cNvSpPr>
          <p:nvPr>
            <p:ph type="sldNum" sz="quarter" idx="10"/>
          </p:nvPr>
        </p:nvSpPr>
        <p:spPr/>
        <p:txBody>
          <a:bodyPr/>
          <a:lstStyle/>
          <a:p>
            <a:fld id="{ABDB6BC4-C4FA-4F6F-BA63-8E456DCDE57B}" type="slidenum">
              <a:rPr lang="en-US" altLang="zh-CN" smtClean="0"/>
              <a:pPr/>
              <a:t>56</a:t>
            </a:fld>
            <a:endParaRPr lang="en-US" altLang="zh-CN"/>
          </a:p>
        </p:txBody>
      </p:sp>
    </p:spTree>
    <p:extLst>
      <p:ext uri="{BB962C8B-B14F-4D97-AF65-F5344CB8AC3E}">
        <p14:creationId xmlns:p14="http://schemas.microsoft.com/office/powerpoint/2010/main" val="12780846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C63C36CA-823A-4EDC-909A-F64C0D0FDDD9}" type="slidenum">
              <a:rPr lang="en-US" altLang="zh-CN"/>
              <a:pPr eaLnBrk="1" hangingPunct="1"/>
              <a:t>61</a:t>
            </a:fld>
            <a:endParaRPr lang="en-US" altLang="zh-CN"/>
          </a:p>
        </p:txBody>
      </p:sp>
      <p:sp>
        <p:nvSpPr>
          <p:cNvPr id="227331" name="Rectangle 2"/>
          <p:cNvSpPr>
            <a:spLocks noGrp="1" noRot="1" noChangeAspect="1" noChangeArrowheads="1" noTextEdit="1"/>
          </p:cNvSpPr>
          <p:nvPr>
            <p:ph type="sldImg"/>
          </p:nvPr>
        </p:nvSpPr>
        <p:spPr>
          <a:xfrm>
            <a:off x="381000" y="685800"/>
            <a:ext cx="6096000" cy="3429000"/>
          </a:xfrm>
          <a:ln/>
        </p:spPr>
      </p:sp>
      <p:sp>
        <p:nvSpPr>
          <p:cNvPr id="227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mtClean="0">
                <a:latin typeface="Arial" panose="020B0604020202020204" pitchFamily="34" charset="0"/>
              </a:rPr>
              <a:t>（</a:t>
            </a:r>
            <a:r>
              <a:rPr lang="en-US" altLang="zh-CN" smtClean="0">
                <a:latin typeface="Arial" panose="020B0604020202020204" pitchFamily="34" charset="0"/>
              </a:rPr>
              <a:t>1</a:t>
            </a:r>
            <a:r>
              <a:rPr lang="zh-CN" altLang="en-US" smtClean="0">
                <a:latin typeface="Arial" panose="020B0604020202020204" pitchFamily="34" charset="0"/>
              </a:rPr>
              <a:t>）对于按照管理人员人数进行管理和制定定额的费用，应从人员数量变动和每人平均费用变动进行详细分析。</a:t>
            </a:r>
            <a:br>
              <a:rPr lang="zh-CN" altLang="en-US" smtClean="0">
                <a:latin typeface="Arial" panose="020B0604020202020204" pitchFamily="34" charset="0"/>
              </a:rPr>
            </a:br>
            <a:r>
              <a:rPr lang="zh-CN" altLang="en-US" smtClean="0">
                <a:latin typeface="Arial" panose="020B0604020202020204" pitchFamily="34" charset="0"/>
              </a:rPr>
              <a:t>（</a:t>
            </a:r>
            <a:r>
              <a:rPr lang="en-US" altLang="zh-CN" smtClean="0">
                <a:latin typeface="Arial" panose="020B0604020202020204" pitchFamily="34" charset="0"/>
              </a:rPr>
              <a:t>2</a:t>
            </a:r>
            <a:r>
              <a:rPr lang="zh-CN" altLang="en-US" smtClean="0">
                <a:latin typeface="Arial" panose="020B0604020202020204" pitchFamily="34" charset="0"/>
              </a:rPr>
              <a:t>）对于生产和管理用的房屋、建筑物以及各项设备，应从预算的增减，以及维护、保养、使用所发生的费用变动进行详细分析。</a:t>
            </a:r>
            <a:br>
              <a:rPr lang="zh-CN" altLang="en-US" smtClean="0">
                <a:latin typeface="Arial" panose="020B0604020202020204" pitchFamily="34" charset="0"/>
              </a:rPr>
            </a:br>
            <a:r>
              <a:rPr lang="zh-CN" altLang="en-US" smtClean="0">
                <a:latin typeface="Arial" panose="020B0604020202020204" pitchFamily="34" charset="0"/>
              </a:rPr>
              <a:t>（</a:t>
            </a:r>
            <a:r>
              <a:rPr lang="en-US" altLang="zh-CN" smtClean="0">
                <a:latin typeface="Arial" panose="020B0604020202020204" pitchFamily="34" charset="0"/>
              </a:rPr>
              <a:t>3</a:t>
            </a:r>
            <a:r>
              <a:rPr lang="zh-CN" altLang="en-US" smtClean="0">
                <a:latin typeface="Arial" panose="020B0604020202020204" pitchFamily="34" charset="0"/>
              </a:rPr>
              <a:t>）在管理费用当中，随着生产任务多少、业务量大小而发生变动的费用项目，除了用绝对数进行分析比较以外，还应将预算金额按生产任务、业务量的增减比例进行调整，然后再与实际金额进行比较。</a:t>
            </a:r>
            <a:br>
              <a:rPr lang="zh-CN" altLang="en-US" smtClean="0">
                <a:latin typeface="Arial" panose="020B0604020202020204" pitchFamily="34" charset="0"/>
              </a:rPr>
            </a:br>
            <a:r>
              <a:rPr lang="zh-CN" altLang="en-US" smtClean="0">
                <a:latin typeface="Arial" panose="020B0604020202020204" pitchFamily="34" charset="0"/>
              </a:rPr>
              <a:t>（</a:t>
            </a:r>
            <a:r>
              <a:rPr lang="en-US" altLang="zh-CN" smtClean="0">
                <a:latin typeface="Arial" panose="020B0604020202020204" pitchFamily="34" charset="0"/>
              </a:rPr>
              <a:t>4</a:t>
            </a:r>
            <a:r>
              <a:rPr lang="zh-CN" altLang="en-US" smtClean="0">
                <a:latin typeface="Arial" panose="020B0604020202020204" pitchFamily="34" charset="0"/>
              </a:rPr>
              <a:t>）营运间接费用中有较多项目，采用预算控制，没有另外相应的定额，与生产任务的多少、业务量的大小也不发生关系，这些费用只能用实际数与预算数直接比较，分析其节超情况。</a:t>
            </a:r>
          </a:p>
        </p:txBody>
      </p:sp>
    </p:spTree>
    <p:extLst>
      <p:ext uri="{BB962C8B-B14F-4D97-AF65-F5344CB8AC3E}">
        <p14:creationId xmlns:p14="http://schemas.microsoft.com/office/powerpoint/2010/main" val="2945098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8B8527AC-D1EE-4DE3-AD1B-AA9F34DB3BA9}" type="slidenum">
              <a:rPr lang="en-US" altLang="zh-CN"/>
              <a:pPr eaLnBrk="1" hangingPunct="1"/>
              <a:t>64</a:t>
            </a:fld>
            <a:endParaRPr lang="en-US" altLang="zh-CN"/>
          </a:p>
        </p:txBody>
      </p:sp>
      <p:sp>
        <p:nvSpPr>
          <p:cNvPr id="228355" name="Rectangle 2"/>
          <p:cNvSpPr>
            <a:spLocks noGrp="1" noRot="1" noChangeAspect="1" noChangeArrowheads="1" noTextEdit="1"/>
          </p:cNvSpPr>
          <p:nvPr>
            <p:ph type="sldImg"/>
          </p:nvPr>
        </p:nvSpPr>
        <p:spPr>
          <a:xfrm>
            <a:off x="381000" y="685800"/>
            <a:ext cx="6096000" cy="3429000"/>
          </a:xfrm>
          <a:ln/>
        </p:spPr>
      </p:sp>
      <p:sp>
        <p:nvSpPr>
          <p:cNvPr id="228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dirty="0" smtClean="0">
              <a:latin typeface="Arial" panose="020B0604020202020204" pitchFamily="34" charset="0"/>
            </a:endParaRPr>
          </a:p>
        </p:txBody>
      </p:sp>
    </p:spTree>
    <p:extLst>
      <p:ext uri="{BB962C8B-B14F-4D97-AF65-F5344CB8AC3E}">
        <p14:creationId xmlns:p14="http://schemas.microsoft.com/office/powerpoint/2010/main" val="18603067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latin typeface="宋体" panose="02010600030101010101" pitchFamily="2" charset="-122"/>
              </a:rPr>
              <a:t>上式表明，空驶燃料“单耗”差异额是由于空驶“单耗”与燃料单价两个因素变动所致，故此可以进行双因素分析。</a:t>
            </a:r>
            <a:endParaRPr lang="zh-CN" altLang="en-US" dirty="0"/>
          </a:p>
        </p:txBody>
      </p:sp>
      <p:sp>
        <p:nvSpPr>
          <p:cNvPr id="4" name="灯片编号占位符 3"/>
          <p:cNvSpPr>
            <a:spLocks noGrp="1"/>
          </p:cNvSpPr>
          <p:nvPr>
            <p:ph type="sldNum" sz="quarter" idx="10"/>
          </p:nvPr>
        </p:nvSpPr>
        <p:spPr/>
        <p:txBody>
          <a:bodyPr/>
          <a:lstStyle/>
          <a:p>
            <a:fld id="{ABDB6BC4-C4FA-4F6F-BA63-8E456DCDE57B}" type="slidenum">
              <a:rPr lang="en-US" altLang="zh-CN" smtClean="0"/>
              <a:pPr/>
              <a:t>68</a:t>
            </a:fld>
            <a:endParaRPr lang="en-US" altLang="zh-CN"/>
          </a:p>
        </p:txBody>
      </p:sp>
    </p:spTree>
    <p:extLst>
      <p:ext uri="{BB962C8B-B14F-4D97-AF65-F5344CB8AC3E}">
        <p14:creationId xmlns:p14="http://schemas.microsoft.com/office/powerpoint/2010/main" val="22627339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dirty="0" smtClean="0">
                <a:latin typeface="宋体" panose="02010600030101010101" pitchFamily="2" charset="-122"/>
              </a:rPr>
              <a:t>由于燃料耗费受诸多因素影响，所以对燃料成本分析时，还应考虑以下几方面因素：</a:t>
            </a:r>
            <a:br>
              <a:rPr lang="zh-CN" altLang="en-US" sz="1200" dirty="0" smtClean="0">
                <a:latin typeface="宋体" panose="02010600030101010101" pitchFamily="2" charset="-122"/>
              </a:rPr>
            </a:br>
            <a:r>
              <a:rPr lang="en-US" altLang="zh-CN" sz="1200" dirty="0" smtClean="0">
                <a:latin typeface="宋体" panose="02010600030101010101" pitchFamily="2" charset="-122"/>
              </a:rPr>
              <a:t>1</a:t>
            </a:r>
            <a:r>
              <a:rPr lang="zh-CN" altLang="en-US" sz="1200" dirty="0" smtClean="0">
                <a:latin typeface="宋体" panose="02010600030101010101" pitchFamily="2" charset="-122"/>
              </a:rPr>
              <a:t>）价格变动的影响。</a:t>
            </a:r>
            <a:br>
              <a:rPr lang="zh-CN" altLang="en-US" sz="1200" dirty="0" smtClean="0">
                <a:latin typeface="宋体" panose="02010600030101010101" pitchFamily="2" charset="-122"/>
              </a:rPr>
            </a:br>
            <a:r>
              <a:rPr lang="en-US" altLang="zh-CN" sz="1200" dirty="0" smtClean="0">
                <a:latin typeface="宋体" panose="02010600030101010101" pitchFamily="2" charset="-122"/>
              </a:rPr>
              <a:t>2</a:t>
            </a:r>
            <a:r>
              <a:rPr lang="zh-CN" altLang="en-US" sz="1200" dirty="0" smtClean="0">
                <a:latin typeface="宋体" panose="02010600030101010101" pitchFamily="2" charset="-122"/>
              </a:rPr>
              <a:t>）不同消耗定额的车辆行驶里程的比率变动的影响。</a:t>
            </a:r>
            <a:br>
              <a:rPr lang="zh-CN" altLang="en-US" sz="1200" dirty="0" smtClean="0">
                <a:latin typeface="宋体" panose="02010600030101010101" pitchFamily="2" charset="-122"/>
              </a:rPr>
            </a:br>
            <a:r>
              <a:rPr lang="en-US" altLang="zh-CN" sz="1200" dirty="0" smtClean="0">
                <a:latin typeface="宋体" panose="02010600030101010101" pitchFamily="2" charset="-122"/>
              </a:rPr>
              <a:t>3</a:t>
            </a:r>
            <a:r>
              <a:rPr lang="zh-CN" altLang="en-US" sz="1200" dirty="0" smtClean="0">
                <a:latin typeface="宋体" panose="02010600030101010101" pitchFamily="2" charset="-122"/>
              </a:rPr>
              <a:t>）消耗定额变动的影响。</a:t>
            </a:r>
            <a:br>
              <a:rPr lang="zh-CN" altLang="en-US" sz="1200" dirty="0" smtClean="0">
                <a:latin typeface="宋体" panose="02010600030101010101" pitchFamily="2" charset="-122"/>
              </a:rPr>
            </a:br>
            <a:r>
              <a:rPr lang="en-US" altLang="zh-CN" sz="1200" dirty="0" smtClean="0">
                <a:latin typeface="宋体" panose="02010600030101010101" pitchFamily="2" charset="-122"/>
              </a:rPr>
              <a:t>4</a:t>
            </a:r>
            <a:r>
              <a:rPr lang="zh-CN" altLang="en-US" sz="1200" dirty="0" smtClean="0">
                <a:latin typeface="宋体" panose="02010600030101010101" pitchFamily="2" charset="-122"/>
              </a:rPr>
              <a:t>）不同地区的行驶里程比重变动等因素的影响。</a:t>
            </a:r>
            <a:br>
              <a:rPr lang="zh-CN" altLang="en-US" sz="1200" dirty="0" smtClean="0">
                <a:latin typeface="宋体" panose="02010600030101010101" pitchFamily="2" charset="-122"/>
              </a:rPr>
            </a:br>
            <a:r>
              <a:rPr lang="en-US" altLang="zh-CN" sz="1200" dirty="0" smtClean="0">
                <a:latin typeface="宋体" panose="02010600030101010101" pitchFamily="2" charset="-122"/>
              </a:rPr>
              <a:t>5</a:t>
            </a:r>
            <a:r>
              <a:rPr lang="zh-CN" altLang="en-US" sz="1200" dirty="0" smtClean="0">
                <a:latin typeface="宋体" panose="02010600030101010101" pitchFamily="2" charset="-122"/>
              </a:rPr>
              <a:t>）车辆利用效率的影响。</a:t>
            </a:r>
            <a:br>
              <a:rPr lang="zh-CN" altLang="en-US" sz="1200" dirty="0" smtClean="0">
                <a:latin typeface="宋体" panose="02010600030101010101" pitchFamily="2" charset="-122"/>
              </a:rPr>
            </a:br>
            <a:r>
              <a:rPr lang="en-US" altLang="zh-CN" sz="1200" dirty="0" smtClean="0">
                <a:latin typeface="宋体" panose="02010600030101010101" pitchFamily="2" charset="-122"/>
              </a:rPr>
              <a:t>6</a:t>
            </a:r>
            <a:r>
              <a:rPr lang="zh-CN" altLang="en-US" sz="1200" dirty="0" smtClean="0">
                <a:latin typeface="宋体" panose="02010600030101010101" pitchFamily="2" charset="-122"/>
              </a:rPr>
              <a:t>）驾驶人员技术水平变动的影响。</a:t>
            </a:r>
            <a:br>
              <a:rPr lang="zh-CN" altLang="en-US" sz="1200" dirty="0" smtClean="0">
                <a:latin typeface="宋体" panose="02010600030101010101" pitchFamily="2" charset="-122"/>
              </a:rPr>
            </a:br>
            <a:r>
              <a:rPr lang="en-US" altLang="zh-CN" sz="1200" dirty="0" smtClean="0">
                <a:latin typeface="宋体" panose="02010600030101010101" pitchFamily="2" charset="-122"/>
              </a:rPr>
              <a:t>7</a:t>
            </a:r>
            <a:r>
              <a:rPr lang="zh-CN" altLang="en-US" sz="1200" dirty="0" smtClean="0">
                <a:latin typeface="宋体" panose="02010600030101010101" pitchFamily="2" charset="-122"/>
              </a:rPr>
              <a:t>）新车（走合期）比重的影响。</a:t>
            </a:r>
            <a:endParaRPr lang="zh-CN" altLang="en-US" dirty="0"/>
          </a:p>
        </p:txBody>
      </p:sp>
      <p:sp>
        <p:nvSpPr>
          <p:cNvPr id="4" name="灯片编号占位符 3"/>
          <p:cNvSpPr>
            <a:spLocks noGrp="1"/>
          </p:cNvSpPr>
          <p:nvPr>
            <p:ph type="sldNum" sz="quarter" idx="10"/>
          </p:nvPr>
        </p:nvSpPr>
        <p:spPr/>
        <p:txBody>
          <a:bodyPr/>
          <a:lstStyle/>
          <a:p>
            <a:fld id="{ABDB6BC4-C4FA-4F6F-BA63-8E456DCDE57B}" type="slidenum">
              <a:rPr lang="en-US" altLang="zh-CN" smtClean="0"/>
              <a:pPr/>
              <a:t>71</a:t>
            </a:fld>
            <a:endParaRPr lang="en-US" altLang="zh-CN"/>
          </a:p>
        </p:txBody>
      </p:sp>
    </p:spTree>
    <p:extLst>
      <p:ext uri="{BB962C8B-B14F-4D97-AF65-F5344CB8AC3E}">
        <p14:creationId xmlns:p14="http://schemas.microsoft.com/office/powerpoint/2010/main" val="7140978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latin typeface="宋体" panose="02010600030101010101" pitchFamily="2" charset="-122"/>
              </a:rPr>
              <a:t>从上式可知，千胎公里费用实际数与预算数之差的影响因素，有各型号轮胎使用里程的比重、报废轮胎里程超亏及轮胎成本等因素。因此，可从这几个因素的实际数与预算数差异做进一步分析，重点是对报废轮胎的里程超亏因素进行深层分析。</a:t>
            </a:r>
            <a:endParaRPr lang="zh-CN" altLang="en-US" dirty="0"/>
          </a:p>
        </p:txBody>
      </p:sp>
      <p:sp>
        <p:nvSpPr>
          <p:cNvPr id="4" name="灯片编号占位符 3"/>
          <p:cNvSpPr>
            <a:spLocks noGrp="1"/>
          </p:cNvSpPr>
          <p:nvPr>
            <p:ph type="sldNum" sz="quarter" idx="10"/>
          </p:nvPr>
        </p:nvSpPr>
        <p:spPr/>
        <p:txBody>
          <a:bodyPr/>
          <a:lstStyle/>
          <a:p>
            <a:fld id="{ABDB6BC4-C4FA-4F6F-BA63-8E456DCDE57B}" type="slidenum">
              <a:rPr lang="en-US" altLang="zh-CN" smtClean="0"/>
              <a:pPr/>
              <a:t>76</a:t>
            </a:fld>
            <a:endParaRPr lang="en-US" altLang="zh-CN"/>
          </a:p>
        </p:txBody>
      </p:sp>
    </p:spTree>
    <p:extLst>
      <p:ext uri="{BB962C8B-B14F-4D97-AF65-F5344CB8AC3E}">
        <p14:creationId xmlns:p14="http://schemas.microsoft.com/office/powerpoint/2010/main" val="143726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幻灯片图像占位符 1"/>
          <p:cNvSpPr>
            <a:spLocks noGrp="1" noRot="1" noChangeAspect="1" noTextEdit="1"/>
          </p:cNvSpPr>
          <p:nvPr>
            <p:ph type="sldImg"/>
          </p:nvPr>
        </p:nvSpPr>
        <p:spPr>
          <a:xfrm>
            <a:off x="381000" y="685800"/>
            <a:ext cx="6096000" cy="3429000"/>
          </a:xfrm>
          <a:ln/>
        </p:spPr>
      </p:sp>
      <p:sp>
        <p:nvSpPr>
          <p:cNvPr id="21094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mtClean="0">
                <a:latin typeface="Arial" panose="020B0604020202020204" pitchFamily="34" charset="0"/>
              </a:rPr>
              <a:t>由表</a:t>
            </a:r>
            <a:r>
              <a:rPr lang="en-US" altLang="zh-CN" smtClean="0">
                <a:latin typeface="Arial" panose="020B0604020202020204" pitchFamily="34" charset="0"/>
              </a:rPr>
              <a:t>5-2</a:t>
            </a:r>
            <a:r>
              <a:rPr lang="zh-CN" altLang="zh-CN" smtClean="0">
                <a:latin typeface="Arial" panose="020B0604020202020204" pitchFamily="34" charset="0"/>
              </a:rPr>
              <a:t>所列资料可知，成本降低额实际数比预算数减少</a:t>
            </a:r>
            <a:r>
              <a:rPr lang="en-US" altLang="zh-CN" smtClean="0">
                <a:latin typeface="Arial" panose="020B0604020202020204" pitchFamily="34" charset="0"/>
              </a:rPr>
              <a:t>143761.50</a:t>
            </a:r>
            <a:r>
              <a:rPr lang="zh-CN" altLang="zh-CN" smtClean="0">
                <a:latin typeface="Arial" panose="020B0604020202020204" pitchFamily="34" charset="0"/>
              </a:rPr>
              <a:t>元，成本降低率实际数比预算数减少</a:t>
            </a:r>
            <a:r>
              <a:rPr lang="en-US" altLang="zh-CN" smtClean="0">
                <a:latin typeface="Arial" panose="020B0604020202020204" pitchFamily="34" charset="0"/>
              </a:rPr>
              <a:t>3.28%</a:t>
            </a:r>
            <a:r>
              <a:rPr lang="zh-CN" altLang="zh-CN" smtClean="0">
                <a:latin typeface="Arial" panose="020B0604020202020204" pitchFamily="34" charset="0"/>
              </a:rPr>
              <a:t>，两者均远未完成任务，对此应做因素分析。成本降低率实际数与预算数之差的影响因素为单位成本，纳入后续的单位成本的因素分析；成本降低额实际数与预算数之差的影响因素有两个，分别是周转量和单位成本，可用做双因素分析，以便分别测定周转量因素变动和单位成本因素变动对成本降低额实际数与预算数之差的影响数值。</a:t>
            </a:r>
          </a:p>
          <a:p>
            <a:endParaRPr lang="zh-CN" altLang="en-US" smtClean="0">
              <a:latin typeface="Arial" panose="020B0604020202020204" pitchFamily="34" charset="0"/>
            </a:endParaRPr>
          </a:p>
        </p:txBody>
      </p:sp>
      <p:sp>
        <p:nvSpPr>
          <p:cNvPr id="21094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D3B6FCBF-670F-447A-80A4-BA4F54190965}" type="slidenum">
              <a:rPr lang="en-US" altLang="zh-CN"/>
              <a:pPr eaLnBrk="1" hangingPunct="1"/>
              <a:t>24</a:t>
            </a:fld>
            <a:endParaRPr lang="en-US" altLang="zh-CN"/>
          </a:p>
        </p:txBody>
      </p:sp>
    </p:spTree>
    <p:extLst>
      <p:ext uri="{BB962C8B-B14F-4D97-AF65-F5344CB8AC3E}">
        <p14:creationId xmlns:p14="http://schemas.microsoft.com/office/powerpoint/2010/main" val="21037647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C7E69C18-7F67-4038-ABC8-65B18B39C657}" type="slidenum">
              <a:rPr lang="en-US" altLang="zh-CN"/>
              <a:pPr eaLnBrk="1" hangingPunct="1"/>
              <a:t>78</a:t>
            </a:fld>
            <a:endParaRPr lang="en-US" altLang="zh-CN"/>
          </a:p>
        </p:txBody>
      </p:sp>
      <p:sp>
        <p:nvSpPr>
          <p:cNvPr id="231427" name="Rectangle 2"/>
          <p:cNvSpPr>
            <a:spLocks noGrp="1" noRot="1" noChangeAspect="1" noChangeArrowheads="1" noTextEdit="1"/>
          </p:cNvSpPr>
          <p:nvPr>
            <p:ph type="sldImg"/>
          </p:nvPr>
        </p:nvSpPr>
        <p:spPr>
          <a:xfrm>
            <a:off x="381000" y="685800"/>
            <a:ext cx="6096000" cy="3429000"/>
          </a:xfrm>
          <a:ln/>
        </p:spPr>
      </p:sp>
      <p:sp>
        <p:nvSpPr>
          <p:cNvPr id="231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z="1000" smtClean="0">
                <a:latin typeface="Arial" panose="020B0604020202020204" pitchFamily="34" charset="0"/>
              </a:rPr>
              <a:t>（</a:t>
            </a:r>
            <a:r>
              <a:rPr lang="en-US" altLang="zh-CN" sz="1000" smtClean="0">
                <a:latin typeface="Arial" panose="020B0604020202020204" pitchFamily="34" charset="0"/>
              </a:rPr>
              <a:t>1</a:t>
            </a:r>
            <a:r>
              <a:rPr lang="zh-CN" altLang="en-US" sz="1000" smtClean="0">
                <a:latin typeface="Arial" panose="020B0604020202020204" pitchFamily="34" charset="0"/>
              </a:rPr>
              <a:t>）保养维修费  保修成本项目包括润料、各级保养费用和小修费用。实行总成互换修理法的企业，保修部门领用周转总成的价值和卸下总成的修理费用也在保修费内列支。对不计价的旧件修复费用也在保修费用列支。保修项目包括的内容较多，而且这些费用在定额管理方法上又不一致，因此，必须根据不同的费用定额管理方法，采取不同的分析方法。</a:t>
            </a:r>
            <a:br>
              <a:rPr lang="zh-CN" altLang="en-US" sz="1000" smtClean="0">
                <a:latin typeface="Arial" panose="020B0604020202020204" pitchFamily="34" charset="0"/>
              </a:rPr>
            </a:br>
            <a:r>
              <a:rPr lang="zh-CN" altLang="en-US" sz="1000" smtClean="0">
                <a:latin typeface="Arial" panose="020B0604020202020204" pitchFamily="34" charset="0"/>
              </a:rPr>
              <a:t>行车用的润料消耗定额通常是按空驶燃料消耗定额的百分比确定的。采用这种定额方法时，可将该期润料实际数除以总行程实际数，再与定额直接相减，即为润料的“单耗”实际数与“单耗”预算数之差。</a:t>
            </a:r>
            <a:br>
              <a:rPr lang="zh-CN" altLang="en-US" sz="1000" smtClean="0">
                <a:latin typeface="Arial" panose="020B0604020202020204" pitchFamily="34" charset="0"/>
              </a:rPr>
            </a:br>
            <a:r>
              <a:rPr lang="zh-CN" altLang="en-US" sz="1000" smtClean="0">
                <a:latin typeface="Arial" panose="020B0604020202020204" pitchFamily="34" charset="0"/>
              </a:rPr>
              <a:t>车辆的各级保养都应制定间隔里程定额，但对各级保养和小修的费用定额，制定方法不尽相同。有的制定有各级保养的单次费用定额和工时定额；有的对各级保养和小修合并制定百车公里费用定额，并对其中材料费单独制定定额。车辆小修费用应当单独制定各厂牌车辆的百车公里小修费用定额。</a:t>
            </a:r>
            <a:br>
              <a:rPr lang="zh-CN" altLang="en-US" sz="1000" smtClean="0">
                <a:latin typeface="Arial" panose="020B0604020202020204" pitchFamily="34" charset="0"/>
              </a:rPr>
            </a:br>
            <a:r>
              <a:rPr lang="zh-CN" altLang="en-US" sz="1000" smtClean="0">
                <a:latin typeface="Arial" panose="020B0604020202020204" pitchFamily="34" charset="0"/>
              </a:rPr>
              <a:t>因此，必须按照定额管理的不同方法，分别按以下方法进行分析：</a:t>
            </a:r>
            <a:br>
              <a:rPr lang="zh-CN" altLang="en-US" sz="1000" smtClean="0">
                <a:latin typeface="Arial" panose="020B0604020202020204" pitchFamily="34" charset="0"/>
              </a:rPr>
            </a:br>
            <a:r>
              <a:rPr lang="zh-CN" altLang="en-US" sz="1000" smtClean="0">
                <a:latin typeface="Arial" panose="020B0604020202020204" pitchFamily="34" charset="0"/>
              </a:rPr>
              <a:t>保修费制定有单次费用定额的企业，保养费用实际数与预算数之差包括有间隔里程定额差异和单次费用定额差异因素。但车辆必须实行计划保养，超过规定里程，不按期进行保养，虽然在货运成本上反映出是降低，但却会严重影响到车辆技术状况，是不利因素。另外，保养作业要求按其规定项目保全，又有质量要求，避免不适当地降低保养费用。再者，大部分企业对保修部门都是按辅助生产部门管理和核算的。对辅助生产部门保修成本的定额，应另外进行单独分析，不属于货运成本分析的范围。出于上述考虑，因而对车辆保养费的分析，一般不作为货运成本分析的重点，而仅从保修工人的定员配备和工时利用情况方面，作概括的分析。保养和小修合并制定百车公里材料消耗定额的目的，是尽可能节省材料配件的更换和消耗。因此，应将这部分作为分析的重点。</a:t>
            </a:r>
            <a:br>
              <a:rPr lang="zh-CN" altLang="en-US" sz="1000" smtClean="0">
                <a:latin typeface="Arial" panose="020B0604020202020204" pitchFamily="34" charset="0"/>
              </a:rPr>
            </a:br>
            <a:r>
              <a:rPr lang="zh-CN" altLang="en-US" sz="1000" smtClean="0">
                <a:latin typeface="Arial" panose="020B0604020202020204" pitchFamily="34" charset="0"/>
              </a:rPr>
              <a:t>按百公里制定小修费用定额的企业，小修费用与制定百车公里材料费用同样是分析的重点，要求尽可能地降低小修费用。小修费用“单耗”实际数与预算数之差中包括有费用定额差异和不同厂牌车辆行驶里程比重变动差异两个因素。其具体分析方法，可比照车辆折旧的分析方法。</a:t>
            </a:r>
          </a:p>
        </p:txBody>
      </p:sp>
    </p:spTree>
    <p:extLst>
      <p:ext uri="{BB962C8B-B14F-4D97-AF65-F5344CB8AC3E}">
        <p14:creationId xmlns:p14="http://schemas.microsoft.com/office/powerpoint/2010/main" val="22858560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70D3ABB6-D78F-4653-B308-1E9F7EC692A6}" type="slidenum">
              <a:rPr lang="en-US" altLang="zh-CN"/>
              <a:pPr eaLnBrk="1" hangingPunct="1"/>
              <a:t>79</a:t>
            </a:fld>
            <a:endParaRPr lang="en-US" altLang="zh-CN"/>
          </a:p>
        </p:txBody>
      </p:sp>
      <p:sp>
        <p:nvSpPr>
          <p:cNvPr id="232451" name="Rectangle 2"/>
          <p:cNvSpPr>
            <a:spLocks noGrp="1" noRot="1" noChangeAspect="1" noChangeArrowheads="1" noTextEdit="1"/>
          </p:cNvSpPr>
          <p:nvPr>
            <p:ph type="sldImg"/>
          </p:nvPr>
        </p:nvSpPr>
        <p:spPr>
          <a:xfrm>
            <a:off x="381000" y="685800"/>
            <a:ext cx="6096000" cy="3429000"/>
          </a:xfrm>
          <a:ln/>
        </p:spPr>
      </p:sp>
      <p:sp>
        <p:nvSpPr>
          <p:cNvPr id="232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mtClean="0">
                <a:latin typeface="Arial" panose="020B0604020202020204" pitchFamily="34" charset="0"/>
              </a:rPr>
              <a:t>（</a:t>
            </a:r>
            <a:r>
              <a:rPr lang="en-US" altLang="zh-CN" smtClean="0">
                <a:latin typeface="Arial" panose="020B0604020202020204" pitchFamily="34" charset="0"/>
              </a:rPr>
              <a:t>2</a:t>
            </a:r>
            <a:r>
              <a:rPr lang="zh-CN" altLang="en-US" smtClean="0">
                <a:latin typeface="Arial" panose="020B0604020202020204" pitchFamily="34" charset="0"/>
              </a:rPr>
              <a:t>）大修费  车辆大修的定额管理方法，规定有各种厂牌车辆大修间隔里程定额和大修一次费用定额。</a:t>
            </a:r>
            <a:br>
              <a:rPr lang="zh-CN" altLang="en-US" smtClean="0">
                <a:latin typeface="Arial" panose="020B0604020202020204" pitchFamily="34" charset="0"/>
              </a:rPr>
            </a:br>
            <a:r>
              <a:rPr lang="zh-CN" altLang="en-US" smtClean="0">
                <a:latin typeface="Arial" panose="020B0604020202020204" pitchFamily="34" charset="0"/>
              </a:rPr>
              <a:t>车辆大修费用计入货运成本的计算方法是：按各厂牌车辆的实际行驶里程乘该厂牌车辆的千车公里大修提存额，计算出本期应计提的大修费，并计入货运成本；大修间隔里程定额和一次大修费用定额与实际的差异，都要调整货运成本。车辆报废时，前次大修到报废期间所提取的大修费，还要冲减货运成本。</a:t>
            </a:r>
            <a:br>
              <a:rPr lang="zh-CN" altLang="en-US" smtClean="0">
                <a:latin typeface="Arial" panose="020B0604020202020204" pitchFamily="34" charset="0"/>
              </a:rPr>
            </a:br>
            <a:r>
              <a:rPr lang="zh-CN" altLang="en-US" smtClean="0">
                <a:latin typeface="Arial" panose="020B0604020202020204" pitchFamily="34" charset="0"/>
              </a:rPr>
              <a:t>由于大修费用“单耗”预算数是根据不同车型营运车辆总行程预算数以及各自的大修间隔里程定额、费用定额来确定的，所以大修费用“单耗”实际数与预算数之差的计算式为</a:t>
            </a:r>
            <a:br>
              <a:rPr lang="zh-CN" altLang="en-US" smtClean="0">
                <a:latin typeface="Arial" panose="020B0604020202020204" pitchFamily="34" charset="0"/>
              </a:rPr>
            </a:br>
            <a:r>
              <a:rPr lang="zh-CN" altLang="en-US" smtClean="0">
                <a:latin typeface="Arial" panose="020B0604020202020204" pitchFamily="34" charset="0"/>
              </a:rPr>
              <a:t>由上式可知，大修费用“单耗”差异的影响因素有不同车型的营运车辆总行程比重变动、大修间隔里程变动和大修费用成本变动等因素，对大修费用“单耗”差异可做多因素分析，重点是大修间隔超亏里程成本差异和大修费用成本差异（价格差异）。</a:t>
            </a:r>
          </a:p>
          <a:p>
            <a:pPr eaLnBrk="1" hangingPunct="1"/>
            <a:r>
              <a:rPr lang="zh-CN" altLang="en-US" smtClean="0">
                <a:latin typeface="Arial" panose="020B0604020202020204" pitchFamily="34" charset="0"/>
              </a:rPr>
              <a:t>由上式可知，大修费用“单耗”差异的影响因素有不同车型的营运车辆总行程比重变动、大修间隔里程变动和大修费用成本变动等因素，对大修费用“单耗”差异可做多因素分析，重点是大修间隔超亏里程成本差异和大修费用成本差异（价格差异）。</a:t>
            </a:r>
          </a:p>
        </p:txBody>
      </p:sp>
    </p:spTree>
    <p:extLst>
      <p:ext uri="{BB962C8B-B14F-4D97-AF65-F5344CB8AC3E}">
        <p14:creationId xmlns:p14="http://schemas.microsoft.com/office/powerpoint/2010/main" val="6562542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latin typeface="宋体" panose="02010600030101010101" pitchFamily="2" charset="-122"/>
              </a:rPr>
              <a:t>由于折旧额“单耗”的预算数是根据该期不同车型的营运车辆千车公里折旧额和总行程预算数计算出来的，所以折旧费“单耗”的实际数与预算数之差可视为不同厂牌车辆行驶里程比重变动差异。</a:t>
            </a:r>
            <a:endParaRPr lang="zh-CN" altLang="en-US" dirty="0"/>
          </a:p>
        </p:txBody>
      </p:sp>
      <p:sp>
        <p:nvSpPr>
          <p:cNvPr id="4" name="灯片编号占位符 3"/>
          <p:cNvSpPr>
            <a:spLocks noGrp="1"/>
          </p:cNvSpPr>
          <p:nvPr>
            <p:ph type="sldNum" sz="quarter" idx="10"/>
          </p:nvPr>
        </p:nvSpPr>
        <p:spPr/>
        <p:txBody>
          <a:bodyPr/>
          <a:lstStyle/>
          <a:p>
            <a:fld id="{ABDB6BC4-C4FA-4F6F-BA63-8E456DCDE57B}" type="slidenum">
              <a:rPr lang="en-US" altLang="zh-CN" smtClean="0"/>
              <a:pPr/>
              <a:t>81</a:t>
            </a:fld>
            <a:endParaRPr lang="en-US" altLang="zh-CN"/>
          </a:p>
        </p:txBody>
      </p:sp>
    </p:spTree>
    <p:extLst>
      <p:ext uri="{BB962C8B-B14F-4D97-AF65-F5344CB8AC3E}">
        <p14:creationId xmlns:p14="http://schemas.microsoft.com/office/powerpoint/2010/main" val="12627431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dirty="0" smtClean="0">
                <a:latin typeface="宋体" panose="02010600030101010101" pitchFamily="2" charset="-122"/>
              </a:rPr>
              <a:t>这包括行车过程中因碰撞、翻车、碾压、落水、失火、机械故障等原因而造成的人员伤亡、牲畜死伤、车辆损坏、货物毁损等行车事故所发生的修理费、抢救和善后费用，以及支付给外单位人员的医药费、丧葬费、抚恤费、生活费等事故损失，在扣除向保险公司投保收回的索赔收入，以及事故对方或过失人赔偿金额后，计入货运成本中“行车事故损失”项目的净损失。</a:t>
            </a:r>
            <a:r>
              <a:rPr lang="zh-CN" altLang="en-US" dirty="0" smtClean="0">
                <a:latin typeface="宋体" panose="02010600030101010101" pitchFamily="2" charset="-122"/>
              </a:rPr>
              <a:t>由于行车事故损失的预算数就是车辆保险费用总额的预算数，所以“行车事故损失”项目的净损失是行车事故损失实际数与预算数之差分析的重点。</a:t>
            </a:r>
            <a:endParaRPr lang="zh-CN" altLang="en-US" dirty="0"/>
          </a:p>
        </p:txBody>
      </p:sp>
      <p:sp>
        <p:nvSpPr>
          <p:cNvPr id="4" name="灯片编号占位符 3"/>
          <p:cNvSpPr>
            <a:spLocks noGrp="1"/>
          </p:cNvSpPr>
          <p:nvPr>
            <p:ph type="sldNum" sz="quarter" idx="10"/>
          </p:nvPr>
        </p:nvSpPr>
        <p:spPr/>
        <p:txBody>
          <a:bodyPr/>
          <a:lstStyle/>
          <a:p>
            <a:fld id="{ABDB6BC4-C4FA-4F6F-BA63-8E456DCDE57B}" type="slidenum">
              <a:rPr lang="en-US" altLang="zh-CN" smtClean="0"/>
              <a:pPr/>
              <a:t>82</a:t>
            </a:fld>
            <a:endParaRPr lang="en-US" altLang="zh-CN"/>
          </a:p>
        </p:txBody>
      </p:sp>
    </p:spTree>
    <p:extLst>
      <p:ext uri="{BB962C8B-B14F-4D97-AF65-F5344CB8AC3E}">
        <p14:creationId xmlns:p14="http://schemas.microsoft.com/office/powerpoint/2010/main" val="21504248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latin typeface="宋体" panose="02010600030101010101" pitchFamily="2" charset="-122"/>
              </a:rPr>
              <a:t>可对丙类费用的各明细项目（如按周转量计算的千吨公里燃料附加费、按周转量计算的行车补贴等）分别计算“单耗”差异额，并做出具体因素分析。</a:t>
            </a:r>
            <a:endParaRPr lang="zh-CN" altLang="en-US" dirty="0"/>
          </a:p>
        </p:txBody>
      </p:sp>
      <p:sp>
        <p:nvSpPr>
          <p:cNvPr id="4" name="灯片编号占位符 3"/>
          <p:cNvSpPr>
            <a:spLocks noGrp="1"/>
          </p:cNvSpPr>
          <p:nvPr>
            <p:ph type="sldNum" sz="quarter" idx="10"/>
          </p:nvPr>
        </p:nvSpPr>
        <p:spPr/>
        <p:txBody>
          <a:bodyPr/>
          <a:lstStyle/>
          <a:p>
            <a:fld id="{ABDB6BC4-C4FA-4F6F-BA63-8E456DCDE57B}" type="slidenum">
              <a:rPr lang="en-US" altLang="zh-CN" smtClean="0"/>
              <a:pPr/>
              <a:t>83</a:t>
            </a:fld>
            <a:endParaRPr lang="en-US" altLang="zh-CN"/>
          </a:p>
        </p:txBody>
      </p:sp>
    </p:spTree>
    <p:extLst>
      <p:ext uri="{BB962C8B-B14F-4D97-AF65-F5344CB8AC3E}">
        <p14:creationId xmlns:p14="http://schemas.microsoft.com/office/powerpoint/2010/main" val="20907383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latin typeface="宋体" panose="02010600030101010101" pitchFamily="2" charset="-122"/>
              </a:rPr>
              <a:t>一是直接将货运成本实际情况与其预算相比较，确定预算执行结果，并进行因素分析；二是先将货运成本实际情况与上期情况相比较，然后再与预算比较，并进行因素分析。</a:t>
            </a:r>
            <a:endParaRPr lang="zh-CN" altLang="en-US" dirty="0"/>
          </a:p>
        </p:txBody>
      </p:sp>
      <p:sp>
        <p:nvSpPr>
          <p:cNvPr id="4" name="灯片编号占位符 3"/>
          <p:cNvSpPr>
            <a:spLocks noGrp="1"/>
          </p:cNvSpPr>
          <p:nvPr>
            <p:ph type="sldNum" sz="quarter" idx="10"/>
          </p:nvPr>
        </p:nvSpPr>
        <p:spPr/>
        <p:txBody>
          <a:bodyPr/>
          <a:lstStyle/>
          <a:p>
            <a:fld id="{ABDB6BC4-C4FA-4F6F-BA63-8E456DCDE57B}" type="slidenum">
              <a:rPr lang="en-US" altLang="zh-CN" smtClean="0"/>
              <a:pPr/>
              <a:t>85</a:t>
            </a:fld>
            <a:endParaRPr lang="en-US" altLang="zh-CN"/>
          </a:p>
        </p:txBody>
      </p:sp>
    </p:spTree>
    <p:extLst>
      <p:ext uri="{BB962C8B-B14F-4D97-AF65-F5344CB8AC3E}">
        <p14:creationId xmlns:p14="http://schemas.microsoft.com/office/powerpoint/2010/main" val="16367003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D17A39E6-EF2B-4B0D-AB1D-DC568C4E2263}" type="slidenum">
              <a:rPr lang="en-US" altLang="zh-CN"/>
              <a:pPr eaLnBrk="1" hangingPunct="1"/>
              <a:t>89</a:t>
            </a:fld>
            <a:endParaRPr lang="en-US" altLang="zh-CN"/>
          </a:p>
        </p:txBody>
      </p:sp>
      <p:sp>
        <p:nvSpPr>
          <p:cNvPr id="234499" name="Rectangle 2"/>
          <p:cNvSpPr>
            <a:spLocks noGrp="1" noRot="1" noChangeAspect="1" noChangeArrowheads="1" noTextEdit="1"/>
          </p:cNvSpPr>
          <p:nvPr>
            <p:ph type="sldImg"/>
          </p:nvPr>
        </p:nvSpPr>
        <p:spPr>
          <a:xfrm>
            <a:off x="381000" y="685800"/>
            <a:ext cx="6096000" cy="3429000"/>
          </a:xfrm>
          <a:ln/>
        </p:spPr>
      </p:sp>
      <p:sp>
        <p:nvSpPr>
          <p:cNvPr id="234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zh-CN" sz="1000" dirty="0" smtClean="0">
                <a:latin typeface="Arial" panose="020B0604020202020204" pitchFamily="34" charset="0"/>
              </a:rPr>
              <a:t>1</a:t>
            </a:r>
            <a:r>
              <a:rPr lang="zh-CN" altLang="en-US" sz="1000" dirty="0" smtClean="0">
                <a:latin typeface="Arial" panose="020B0604020202020204" pitchFamily="34" charset="0"/>
              </a:rPr>
              <a:t>）企业的燃料、润料、物料消耗定额及修理费用定额等是控制物资消耗的主要依据。企业应制定合理的消耗定额，并对定额执行情况经常分析。同时根据执行情况及成本预算的要求，制订降低燃料、润料等物资消耗的措施。</a:t>
            </a:r>
            <a:br>
              <a:rPr lang="zh-CN" altLang="en-US" sz="1000" dirty="0" smtClean="0">
                <a:latin typeface="Arial" panose="020B0604020202020204" pitchFamily="34" charset="0"/>
              </a:rPr>
            </a:br>
            <a:r>
              <a:rPr lang="en-US" altLang="zh-CN" sz="1000" dirty="0" smtClean="0">
                <a:latin typeface="Arial" panose="020B0604020202020204" pitchFamily="34" charset="0"/>
              </a:rPr>
              <a:t>2</a:t>
            </a:r>
            <a:r>
              <a:rPr lang="zh-CN" altLang="en-US" sz="1000" dirty="0" smtClean="0">
                <a:latin typeface="Arial" panose="020B0604020202020204" pitchFamily="34" charset="0"/>
              </a:rPr>
              <a:t>）根据消耗定额严格控制燃料、物料的消耗。对耗用量大，领料次数频繁并有消耗定额的燃料、材料、低值易耗品应实行限额发料制度，对各种零星物料，应按材料费用定额控制。</a:t>
            </a:r>
            <a:br>
              <a:rPr lang="zh-CN" altLang="en-US" sz="1000" dirty="0" smtClean="0">
                <a:latin typeface="Arial" panose="020B0604020202020204" pitchFamily="34" charset="0"/>
              </a:rPr>
            </a:br>
            <a:r>
              <a:rPr lang="en-US" altLang="zh-CN" sz="1000" dirty="0" smtClean="0">
                <a:latin typeface="Arial" panose="020B0604020202020204" pitchFamily="34" charset="0"/>
              </a:rPr>
              <a:t>3</a:t>
            </a:r>
            <a:r>
              <a:rPr lang="zh-CN" altLang="en-US" sz="1000" dirty="0" smtClean="0">
                <a:latin typeface="Arial" panose="020B0604020202020204" pitchFamily="34" charset="0"/>
              </a:rPr>
              <a:t>）编制物资采购、储存、供应等费用预算，作为控制有关支出的依据。物资管理部门应规划经济采购点和采购方案，控制各项材料物资的采购质量及储备量，把好各项材料物资验收入库关，努力降低物资采购、储存、供应费用。</a:t>
            </a:r>
            <a:br>
              <a:rPr lang="zh-CN" altLang="en-US" sz="1000" dirty="0" smtClean="0">
                <a:latin typeface="Arial" panose="020B0604020202020204" pitchFamily="34" charset="0"/>
              </a:rPr>
            </a:br>
            <a:r>
              <a:rPr lang="en-US" altLang="zh-CN" sz="1000" dirty="0" smtClean="0">
                <a:latin typeface="Arial" panose="020B0604020202020204" pitchFamily="34" charset="0"/>
              </a:rPr>
              <a:t>4</a:t>
            </a:r>
            <a:r>
              <a:rPr lang="zh-CN" altLang="en-US" sz="1000" dirty="0" smtClean="0">
                <a:latin typeface="Arial" panose="020B0604020202020204" pitchFamily="34" charset="0"/>
              </a:rPr>
              <a:t>）制定合理的劳动定额和编制定员，严格控制职工人数的增加，合理调配劳动力，提高劳动生产率，并按照规定的工资标准和核定的人员编制，控制工资总额。</a:t>
            </a:r>
            <a:br>
              <a:rPr lang="zh-CN" altLang="en-US" sz="1000" dirty="0" smtClean="0">
                <a:latin typeface="Arial" panose="020B0604020202020204" pitchFamily="34" charset="0"/>
              </a:rPr>
            </a:br>
            <a:r>
              <a:rPr lang="en-US" altLang="zh-CN" sz="1000" dirty="0" smtClean="0">
                <a:latin typeface="Arial" panose="020B0604020202020204" pitchFamily="34" charset="0"/>
              </a:rPr>
              <a:t>5</a:t>
            </a:r>
            <a:r>
              <a:rPr lang="zh-CN" altLang="en-US" sz="1000" dirty="0" smtClean="0">
                <a:latin typeface="Arial" panose="020B0604020202020204" pitchFamily="34" charset="0"/>
              </a:rPr>
              <a:t>）提高车辆等各项固定资产的利用率，相对降低成本费用。要充分挖掘现有固定资产的潜力，提高其利用率。</a:t>
            </a:r>
            <a:br>
              <a:rPr lang="zh-CN" altLang="en-US" sz="1000" dirty="0" smtClean="0">
                <a:latin typeface="Arial" panose="020B0604020202020204" pitchFamily="34" charset="0"/>
              </a:rPr>
            </a:br>
            <a:r>
              <a:rPr lang="en-US" altLang="zh-CN" sz="1000" dirty="0" smtClean="0">
                <a:latin typeface="Arial" panose="020B0604020202020204" pitchFamily="34" charset="0"/>
              </a:rPr>
              <a:t>6</a:t>
            </a:r>
            <a:r>
              <a:rPr lang="zh-CN" altLang="en-US" sz="1000" dirty="0" smtClean="0">
                <a:latin typeface="Arial" panose="020B0604020202020204" pitchFamily="34" charset="0"/>
              </a:rPr>
              <a:t>）在进行运输营运车辆、机械设备等固定资产修理时，如属日常维护修理，应严格按维护修理定额控制修理费用；如属大修理，应组织有关部门，提出大修方案，以降低大修理费用。</a:t>
            </a:r>
            <a:br>
              <a:rPr lang="zh-CN" altLang="en-US" sz="1000" dirty="0" smtClean="0">
                <a:latin typeface="Arial" panose="020B0604020202020204" pitchFamily="34" charset="0"/>
              </a:rPr>
            </a:br>
            <a:r>
              <a:rPr lang="en-US" altLang="zh-CN" sz="1000" dirty="0" smtClean="0">
                <a:latin typeface="Arial" panose="020B0604020202020204" pitchFamily="34" charset="0"/>
              </a:rPr>
              <a:t>7</a:t>
            </a:r>
            <a:r>
              <a:rPr lang="zh-CN" altLang="en-US" sz="1000" dirty="0" smtClean="0">
                <a:latin typeface="Arial" panose="020B0604020202020204" pitchFamily="34" charset="0"/>
              </a:rPr>
              <a:t>）财务会计部门要同固定资产管理部门协作，建立健全本企业的固定资产管理办法，对各类固定资产的增减变动、内部转移、维护修理、报废清理等规定统一而严密的管理制度，监督有关单位认真执行。</a:t>
            </a:r>
            <a:br>
              <a:rPr lang="zh-CN" altLang="en-US" sz="1000" dirty="0" smtClean="0">
                <a:latin typeface="Arial" panose="020B0604020202020204" pitchFamily="34" charset="0"/>
              </a:rPr>
            </a:br>
            <a:r>
              <a:rPr lang="en-US" altLang="zh-CN" sz="1000" dirty="0" smtClean="0">
                <a:latin typeface="Arial" panose="020B0604020202020204" pitchFamily="34" charset="0"/>
              </a:rPr>
              <a:t>8</a:t>
            </a:r>
            <a:r>
              <a:rPr lang="zh-CN" altLang="en-US" sz="1000" dirty="0" smtClean="0">
                <a:latin typeface="Arial" panose="020B0604020202020204" pitchFamily="34" charset="0"/>
              </a:rPr>
              <a:t>）对管理费用、营运间接费用和其他费用实行指标分级、归口管理，明确管理责任部门。各责任部门负责制定本部门分管的费用定额，编制费用预算，分解下达费用指标，审批费用开支，实行限额控制。各分级、归口管理部门应对费用支出单位建立</a:t>
            </a:r>
            <a:r>
              <a:rPr lang="en-US" altLang="zh-CN" sz="1000" dirty="0" smtClean="0">
                <a:latin typeface="Arial" panose="020B0604020202020204" pitchFamily="34" charset="0"/>
              </a:rPr>
              <a:t>《</a:t>
            </a:r>
            <a:r>
              <a:rPr lang="zh-CN" altLang="en-US" sz="1000" dirty="0" smtClean="0">
                <a:latin typeface="Arial" panose="020B0604020202020204" pitchFamily="34" charset="0"/>
              </a:rPr>
              <a:t>费用限额手册</a:t>
            </a:r>
            <a:r>
              <a:rPr lang="en-US" altLang="zh-CN" sz="1000" dirty="0" smtClean="0">
                <a:latin typeface="Arial" panose="020B0604020202020204" pitchFamily="34" charset="0"/>
              </a:rPr>
              <a:t>》</a:t>
            </a:r>
            <a:r>
              <a:rPr lang="zh-CN" altLang="en-US" sz="1000" dirty="0" smtClean="0">
                <a:latin typeface="Arial" panose="020B0604020202020204" pitchFamily="34" charset="0"/>
              </a:rPr>
              <a:t>，填明费用支出控制指标，经财务会计部门审核后，实行限额控制。对发生的支出，应根据有关单据登记入册，并结算开支后的指标结存额，以便及时掌握开支情况，采取措施，节约开支。</a:t>
            </a:r>
            <a:br>
              <a:rPr lang="zh-CN" altLang="en-US" sz="1000" dirty="0" smtClean="0">
                <a:latin typeface="Arial" panose="020B0604020202020204" pitchFamily="34" charset="0"/>
              </a:rPr>
            </a:br>
            <a:r>
              <a:rPr lang="en-US" altLang="zh-CN" sz="1000" dirty="0" smtClean="0">
                <a:latin typeface="Arial" panose="020B0604020202020204" pitchFamily="34" charset="0"/>
              </a:rPr>
              <a:t>9</a:t>
            </a:r>
            <a:r>
              <a:rPr lang="zh-CN" altLang="en-US" sz="1000" dirty="0" smtClean="0">
                <a:latin typeface="Arial" panose="020B0604020202020204" pitchFamily="34" charset="0"/>
              </a:rPr>
              <a:t>）要建立健全货物招揽业务记录，运输生产记录，车辆维修作业记录，车辆、设备利用记录，财产物资变动记录，管理信息记录等原始记录。</a:t>
            </a:r>
            <a:br>
              <a:rPr lang="zh-CN" altLang="en-US" sz="1000" dirty="0" smtClean="0">
                <a:latin typeface="Arial" panose="020B0604020202020204" pitchFamily="34" charset="0"/>
              </a:rPr>
            </a:br>
            <a:r>
              <a:rPr lang="en-US" altLang="zh-CN" sz="1000" dirty="0" smtClean="0">
                <a:latin typeface="Arial" panose="020B0604020202020204" pitchFamily="34" charset="0"/>
              </a:rPr>
              <a:t>10</a:t>
            </a:r>
            <a:r>
              <a:rPr lang="zh-CN" altLang="en-US" sz="1000" dirty="0" smtClean="0">
                <a:latin typeface="Arial" panose="020B0604020202020204" pitchFamily="34" charset="0"/>
              </a:rPr>
              <a:t>）一切物资进出都要经过计量、验收，计量仪表要配备齐全，并定期校正和维修，以保证计量的准确性和可靠性。企业的物资财产要定期盘存，保证账实相符，并及时处理多余积压物资，减少物资损耗。</a:t>
            </a:r>
          </a:p>
          <a:p>
            <a:pPr eaLnBrk="1" hangingPunct="1">
              <a:lnSpc>
                <a:spcPct val="90000"/>
              </a:lnSpc>
            </a:pPr>
            <a:endParaRPr lang="en-US" altLang="zh-CN" sz="1000" dirty="0" smtClean="0">
              <a:latin typeface="Arial" panose="020B0604020202020204" pitchFamily="34" charset="0"/>
            </a:endParaRPr>
          </a:p>
        </p:txBody>
      </p:sp>
    </p:spTree>
    <p:extLst>
      <p:ext uri="{BB962C8B-B14F-4D97-AF65-F5344CB8AC3E}">
        <p14:creationId xmlns:p14="http://schemas.microsoft.com/office/powerpoint/2010/main" val="22455929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D17A39E6-EF2B-4B0D-AB1D-DC568C4E2263}" type="slidenum">
              <a:rPr lang="en-US" altLang="zh-CN"/>
              <a:pPr eaLnBrk="1" hangingPunct="1"/>
              <a:t>90</a:t>
            </a:fld>
            <a:endParaRPr lang="en-US" altLang="zh-CN"/>
          </a:p>
        </p:txBody>
      </p:sp>
      <p:sp>
        <p:nvSpPr>
          <p:cNvPr id="234499" name="Rectangle 2"/>
          <p:cNvSpPr>
            <a:spLocks noGrp="1" noRot="1" noChangeAspect="1" noChangeArrowheads="1" noTextEdit="1"/>
          </p:cNvSpPr>
          <p:nvPr>
            <p:ph type="sldImg"/>
          </p:nvPr>
        </p:nvSpPr>
        <p:spPr>
          <a:xfrm>
            <a:off x="381000" y="685800"/>
            <a:ext cx="6096000" cy="3429000"/>
          </a:xfrm>
          <a:ln/>
        </p:spPr>
      </p:sp>
      <p:sp>
        <p:nvSpPr>
          <p:cNvPr id="234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ltLang="zh-CN" sz="1000" dirty="0" smtClean="0">
              <a:latin typeface="Arial" panose="020B0604020202020204" pitchFamily="34" charset="0"/>
            </a:endParaRPr>
          </a:p>
        </p:txBody>
      </p:sp>
    </p:spTree>
    <p:extLst>
      <p:ext uri="{BB962C8B-B14F-4D97-AF65-F5344CB8AC3E}">
        <p14:creationId xmlns:p14="http://schemas.microsoft.com/office/powerpoint/2010/main" val="17454995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D17A39E6-EF2B-4B0D-AB1D-DC568C4E2263}" type="slidenum">
              <a:rPr lang="en-US" altLang="zh-CN"/>
              <a:pPr eaLnBrk="1" hangingPunct="1"/>
              <a:t>91</a:t>
            </a:fld>
            <a:endParaRPr lang="en-US" altLang="zh-CN"/>
          </a:p>
        </p:txBody>
      </p:sp>
      <p:sp>
        <p:nvSpPr>
          <p:cNvPr id="234499" name="Rectangle 2"/>
          <p:cNvSpPr>
            <a:spLocks noGrp="1" noRot="1" noChangeAspect="1" noChangeArrowheads="1" noTextEdit="1"/>
          </p:cNvSpPr>
          <p:nvPr>
            <p:ph type="sldImg"/>
          </p:nvPr>
        </p:nvSpPr>
        <p:spPr>
          <a:xfrm>
            <a:off x="381000" y="685800"/>
            <a:ext cx="6096000" cy="3429000"/>
          </a:xfrm>
          <a:ln/>
        </p:spPr>
      </p:sp>
      <p:sp>
        <p:nvSpPr>
          <p:cNvPr id="234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zh-CN" altLang="en-US" sz="1000" dirty="0" smtClean="0">
                <a:latin typeface="Arial" panose="020B0604020202020204" pitchFamily="34" charset="0"/>
              </a:rPr>
              <a:t>造成成本核算不真实的主要原因有：</a:t>
            </a:r>
            <a:br>
              <a:rPr lang="zh-CN" altLang="en-US" sz="1000" dirty="0" smtClean="0">
                <a:latin typeface="Arial" panose="020B0604020202020204" pitchFamily="34" charset="0"/>
              </a:rPr>
            </a:br>
            <a:r>
              <a:rPr lang="en-US" altLang="zh-CN" sz="1000" dirty="0" smtClean="0">
                <a:latin typeface="Arial" panose="020B0604020202020204" pitchFamily="34" charset="0"/>
              </a:rPr>
              <a:t>1</a:t>
            </a:r>
            <a:r>
              <a:rPr lang="zh-CN" altLang="en-US" sz="1000" dirty="0" smtClean="0">
                <a:latin typeface="Arial" panose="020B0604020202020204" pitchFamily="34" charset="0"/>
              </a:rPr>
              <a:t>）企业原始记录不健全，计量不准确。</a:t>
            </a:r>
            <a:br>
              <a:rPr lang="zh-CN" altLang="en-US" sz="1000" dirty="0" smtClean="0">
                <a:latin typeface="Arial" panose="020B0604020202020204" pitchFamily="34" charset="0"/>
              </a:rPr>
            </a:br>
            <a:r>
              <a:rPr lang="en-US" altLang="zh-CN" sz="1000" dirty="0" smtClean="0">
                <a:latin typeface="Arial" panose="020B0604020202020204" pitchFamily="34" charset="0"/>
              </a:rPr>
              <a:t>2</a:t>
            </a:r>
            <a:r>
              <a:rPr lang="zh-CN" altLang="en-US" sz="1000" dirty="0" smtClean="0">
                <a:latin typeface="Arial" panose="020B0604020202020204" pitchFamily="34" charset="0"/>
              </a:rPr>
              <a:t>）有些财务人员对业务不熟悉，对各项费用的开支范围和标准不清，造成成本归集、分配和账务处理的方法不当。</a:t>
            </a:r>
            <a:br>
              <a:rPr lang="zh-CN" altLang="en-US" sz="1000" dirty="0" smtClean="0">
                <a:latin typeface="Arial" panose="020B0604020202020204" pitchFamily="34" charset="0"/>
              </a:rPr>
            </a:br>
            <a:r>
              <a:rPr lang="en-US" altLang="zh-CN" sz="1000" dirty="0" smtClean="0">
                <a:latin typeface="Arial" panose="020B0604020202020204" pitchFamily="34" charset="0"/>
              </a:rPr>
              <a:t>3</a:t>
            </a:r>
            <a:r>
              <a:rPr lang="zh-CN" altLang="en-US" sz="1000" dirty="0" smtClean="0">
                <a:latin typeface="Arial" panose="020B0604020202020204" pitchFamily="34" charset="0"/>
              </a:rPr>
              <a:t>）有些企业负责人违反会计核算规则，假账真算，搞“经理成本”。</a:t>
            </a:r>
            <a:br>
              <a:rPr lang="zh-CN" altLang="en-US" sz="1000" dirty="0" smtClean="0">
                <a:latin typeface="Arial" panose="020B0604020202020204" pitchFamily="34" charset="0"/>
              </a:rPr>
            </a:br>
            <a:endParaRPr lang="en-US" altLang="zh-CN" sz="1000" dirty="0" smtClean="0">
              <a:latin typeface="Arial" panose="020B0604020202020204" pitchFamily="34" charset="0"/>
            </a:endParaRPr>
          </a:p>
        </p:txBody>
      </p:sp>
    </p:spTree>
    <p:extLst>
      <p:ext uri="{BB962C8B-B14F-4D97-AF65-F5344CB8AC3E}">
        <p14:creationId xmlns:p14="http://schemas.microsoft.com/office/powerpoint/2010/main" val="21367898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latin typeface="Arial" panose="020B0604020202020204" pitchFamily="34" charset="0"/>
              </a:rPr>
              <a:t>全面成本管理，是指企业全员参与企业生产经营全过程的成本管理。企业成本高低，关系到企业经济效益，也关系到企业每个职工的经济利益。因此，每个职工都应参与成本管理，做到干什么，管什么，成本责任到人。汽车货运企业要从供应、维修、装卸、运行、结算全过程进行成本管理。</a:t>
            </a:r>
            <a:endParaRPr lang="zh-CN" altLang="en-US" dirty="0"/>
          </a:p>
        </p:txBody>
      </p:sp>
      <p:sp>
        <p:nvSpPr>
          <p:cNvPr id="4" name="灯片编号占位符 3"/>
          <p:cNvSpPr>
            <a:spLocks noGrp="1"/>
          </p:cNvSpPr>
          <p:nvPr>
            <p:ph type="sldNum" sz="quarter" idx="10"/>
          </p:nvPr>
        </p:nvSpPr>
        <p:spPr/>
        <p:txBody>
          <a:bodyPr/>
          <a:lstStyle/>
          <a:p>
            <a:fld id="{ABDB6BC4-C4FA-4F6F-BA63-8E456DCDE57B}" type="slidenum">
              <a:rPr lang="en-US" altLang="zh-CN" smtClean="0"/>
              <a:pPr/>
              <a:t>92</a:t>
            </a:fld>
            <a:endParaRPr lang="en-US" altLang="zh-CN"/>
          </a:p>
        </p:txBody>
      </p:sp>
    </p:spTree>
    <p:extLst>
      <p:ext uri="{BB962C8B-B14F-4D97-AF65-F5344CB8AC3E}">
        <p14:creationId xmlns:p14="http://schemas.microsoft.com/office/powerpoint/2010/main" val="3196897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437E3888-6C25-4082-9DFC-B47BAFEC1F1D}" type="slidenum">
              <a:rPr lang="en-US" altLang="zh-CN"/>
              <a:pPr eaLnBrk="1" hangingPunct="1"/>
              <a:t>25</a:t>
            </a:fld>
            <a:endParaRPr lang="en-US" altLang="zh-CN"/>
          </a:p>
        </p:txBody>
      </p:sp>
      <p:sp>
        <p:nvSpPr>
          <p:cNvPr id="211971" name="Rectangle 2"/>
          <p:cNvSpPr>
            <a:spLocks noGrp="1" noRot="1" noChangeAspect="1" noChangeArrowheads="1" noTextEdit="1"/>
          </p:cNvSpPr>
          <p:nvPr>
            <p:ph type="sldImg"/>
          </p:nvPr>
        </p:nvSpPr>
        <p:spPr>
          <a:xfrm>
            <a:off x="381000" y="685800"/>
            <a:ext cx="6096000" cy="3429000"/>
          </a:xfrm>
          <a:ln/>
        </p:spPr>
      </p:sp>
      <p:sp>
        <p:nvSpPr>
          <p:cNvPr id="211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mtClean="0">
                <a:latin typeface="Arial" panose="020B0604020202020204" pitchFamily="34" charset="0"/>
              </a:rPr>
              <a:t>表明在假定单位成本不变（即单位成本实际数与预算数相同）的前提下，由于周转量增加，使成本降低额实际数比预算数增加</a:t>
            </a:r>
            <a:r>
              <a:rPr lang="en-US" altLang="zh-CN" smtClean="0">
                <a:latin typeface="Arial" panose="020B0604020202020204" pitchFamily="34" charset="0"/>
              </a:rPr>
              <a:t>13801.50</a:t>
            </a:r>
            <a:r>
              <a:rPr lang="zh-CN" altLang="zh-CN" smtClean="0">
                <a:latin typeface="Arial" panose="020B0604020202020204" pitchFamily="34" charset="0"/>
              </a:rPr>
              <a:t>元。</a:t>
            </a:r>
          </a:p>
        </p:txBody>
      </p:sp>
    </p:spTree>
    <p:extLst>
      <p:ext uri="{BB962C8B-B14F-4D97-AF65-F5344CB8AC3E}">
        <p14:creationId xmlns:p14="http://schemas.microsoft.com/office/powerpoint/2010/main" val="16466711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DB6BC4-C4FA-4F6F-BA63-8E456DCDE57B}" type="slidenum">
              <a:rPr lang="en-US" altLang="zh-CN" smtClean="0"/>
              <a:pPr/>
              <a:t>93</a:t>
            </a:fld>
            <a:endParaRPr lang="en-US" altLang="zh-CN"/>
          </a:p>
        </p:txBody>
      </p:sp>
    </p:spTree>
    <p:extLst>
      <p:ext uri="{BB962C8B-B14F-4D97-AF65-F5344CB8AC3E}">
        <p14:creationId xmlns:p14="http://schemas.microsoft.com/office/powerpoint/2010/main" val="26931994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B94B0751-476E-448D-BB52-BF946A0D4A1E}" type="slidenum">
              <a:rPr lang="en-US" altLang="zh-CN"/>
              <a:pPr eaLnBrk="1" hangingPunct="1"/>
              <a:t>94</a:t>
            </a:fld>
            <a:endParaRPr lang="en-US" altLang="zh-CN"/>
          </a:p>
        </p:txBody>
      </p:sp>
      <p:sp>
        <p:nvSpPr>
          <p:cNvPr id="238595" name="Rectangle 2"/>
          <p:cNvSpPr>
            <a:spLocks noGrp="1" noRot="1" noChangeAspect="1" noChangeArrowheads="1" noTextEdit="1"/>
          </p:cNvSpPr>
          <p:nvPr>
            <p:ph type="sldImg"/>
          </p:nvPr>
        </p:nvSpPr>
        <p:spPr>
          <a:xfrm>
            <a:off x="381000" y="685800"/>
            <a:ext cx="6096000" cy="3429000"/>
          </a:xfrm>
          <a:ln/>
        </p:spPr>
      </p:sp>
      <p:sp>
        <p:nvSpPr>
          <p:cNvPr id="238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b="1" smtClean="0">
                <a:latin typeface="Arial" panose="020B0604020202020204" pitchFamily="34" charset="0"/>
              </a:rPr>
              <a:t>有资料表明，我国自</a:t>
            </a:r>
            <a:r>
              <a:rPr lang="en-US" altLang="zh-CN" b="1" smtClean="0">
                <a:latin typeface="Arial" panose="020B0604020202020204" pitchFamily="34" charset="0"/>
              </a:rPr>
              <a:t>2003</a:t>
            </a:r>
            <a:r>
              <a:rPr lang="zh-CN" altLang="zh-CN" b="1" smtClean="0">
                <a:latin typeface="Arial" panose="020B0604020202020204" pitchFamily="34" charset="0"/>
              </a:rPr>
              <a:t>年至</a:t>
            </a:r>
            <a:r>
              <a:rPr lang="en-US" altLang="zh-CN" b="1" smtClean="0">
                <a:latin typeface="Arial" panose="020B0604020202020204" pitchFamily="34" charset="0"/>
              </a:rPr>
              <a:t>2008</a:t>
            </a:r>
            <a:r>
              <a:rPr lang="zh-CN" altLang="zh-CN" b="1" smtClean="0">
                <a:latin typeface="Arial" panose="020B0604020202020204" pitchFamily="34" charset="0"/>
              </a:rPr>
              <a:t>年营运车辆燃料费用占运输总成本分别为</a:t>
            </a:r>
            <a:r>
              <a:rPr lang="en-US" altLang="zh-CN" b="1" smtClean="0">
                <a:latin typeface="Arial" panose="020B0604020202020204" pitchFamily="34" charset="0"/>
              </a:rPr>
              <a:t>22%</a:t>
            </a:r>
            <a:r>
              <a:rPr lang="zh-CN" altLang="zh-CN" b="1" smtClean="0">
                <a:latin typeface="Arial" panose="020B0604020202020204" pitchFamily="34" charset="0"/>
              </a:rPr>
              <a:t>、</a:t>
            </a:r>
            <a:r>
              <a:rPr lang="en-US" altLang="zh-CN" b="1" smtClean="0">
                <a:latin typeface="Arial" panose="020B0604020202020204" pitchFamily="34" charset="0"/>
              </a:rPr>
              <a:t> 25%</a:t>
            </a:r>
            <a:r>
              <a:rPr lang="zh-CN" altLang="zh-CN" b="1" smtClean="0">
                <a:latin typeface="Arial" panose="020B0604020202020204" pitchFamily="34" charset="0"/>
              </a:rPr>
              <a:t>、</a:t>
            </a:r>
            <a:r>
              <a:rPr lang="en-US" altLang="zh-CN" b="1" smtClean="0">
                <a:latin typeface="Arial" panose="020B0604020202020204" pitchFamily="34" charset="0"/>
              </a:rPr>
              <a:t> 28%</a:t>
            </a:r>
            <a:r>
              <a:rPr lang="zh-CN" altLang="zh-CN" b="1" smtClean="0">
                <a:latin typeface="Arial" panose="020B0604020202020204" pitchFamily="34" charset="0"/>
              </a:rPr>
              <a:t>、</a:t>
            </a:r>
            <a:r>
              <a:rPr lang="en-US" altLang="zh-CN" b="1" smtClean="0">
                <a:latin typeface="Arial" panose="020B0604020202020204" pitchFamily="34" charset="0"/>
              </a:rPr>
              <a:t> 32%</a:t>
            </a:r>
            <a:r>
              <a:rPr lang="zh-CN" altLang="zh-CN" b="1" smtClean="0">
                <a:latin typeface="Arial" panose="020B0604020202020204" pitchFamily="34" charset="0"/>
              </a:rPr>
              <a:t>、</a:t>
            </a:r>
            <a:r>
              <a:rPr lang="en-US" altLang="zh-CN" b="1" smtClean="0">
                <a:latin typeface="Arial" panose="020B0604020202020204" pitchFamily="34" charset="0"/>
              </a:rPr>
              <a:t> 37%</a:t>
            </a:r>
            <a:r>
              <a:rPr lang="zh-CN" altLang="zh-CN" b="1" smtClean="0">
                <a:latin typeface="Arial" panose="020B0604020202020204" pitchFamily="34" charset="0"/>
              </a:rPr>
              <a:t>和</a:t>
            </a:r>
            <a:r>
              <a:rPr lang="en-US" altLang="zh-CN" b="1" smtClean="0">
                <a:latin typeface="Arial" panose="020B0604020202020204" pitchFamily="34" charset="0"/>
              </a:rPr>
              <a:t> 40%</a:t>
            </a:r>
            <a:r>
              <a:rPr lang="zh-CN" altLang="zh-CN" b="1" smtClean="0">
                <a:latin typeface="Arial" panose="020B0604020202020204" pitchFamily="34" charset="0"/>
              </a:rPr>
              <a:t>。我国机动车百吨公里油耗水平比欧洲高</a:t>
            </a:r>
            <a:r>
              <a:rPr lang="en-US" altLang="zh-CN" b="1" smtClean="0">
                <a:latin typeface="Arial" panose="020B0604020202020204" pitchFamily="34" charset="0"/>
              </a:rPr>
              <a:t>25%</a:t>
            </a:r>
            <a:r>
              <a:rPr lang="zh-CN" altLang="zh-CN" b="1" smtClean="0">
                <a:latin typeface="Arial" panose="020B0604020202020204" pitchFamily="34" charset="0"/>
              </a:rPr>
              <a:t>、比日本高</a:t>
            </a:r>
            <a:r>
              <a:rPr lang="en-US" altLang="zh-CN" b="1" smtClean="0">
                <a:latin typeface="Arial" panose="020B0604020202020204" pitchFamily="34" charset="0"/>
              </a:rPr>
              <a:t>20%</a:t>
            </a:r>
            <a:r>
              <a:rPr lang="zh-CN" altLang="zh-CN" b="1" smtClean="0">
                <a:latin typeface="Arial" panose="020B0604020202020204" pitchFamily="34" charset="0"/>
              </a:rPr>
              <a:t>，汽车货运百吨公里油耗与国外先进水平差距非常明显。究其原因，主要是人为造成的燃料非正常的“跑冒滴漏”现象较为普遍。由于燃料耗费占运输成本的比重大，所以加强运输燃料成本的管控，对于有效地控制货运成本水平，起着事半功倍作用。故此，本节单独介绍运输燃料成本控制对策。</a:t>
            </a:r>
            <a:endParaRPr lang="zh-CN" altLang="zh-CN" smtClean="0">
              <a:latin typeface="Arial" panose="020B0604020202020204" pitchFamily="34" charset="0"/>
            </a:endParaRPr>
          </a:p>
        </p:txBody>
      </p:sp>
    </p:spTree>
    <p:extLst>
      <p:ext uri="{BB962C8B-B14F-4D97-AF65-F5344CB8AC3E}">
        <p14:creationId xmlns:p14="http://schemas.microsoft.com/office/powerpoint/2010/main" val="2249120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latin typeface="宋体" panose="02010600030101010101" pitchFamily="2" charset="-122"/>
              </a:rPr>
              <a:t>在不考虑道路、气温、海拔及其他因素影响的前提下，燃料应耗量的计算式如下</a:t>
            </a:r>
          </a:p>
          <a:p>
            <a:endParaRPr lang="zh-CN" altLang="en-US" dirty="0"/>
          </a:p>
        </p:txBody>
      </p:sp>
      <p:sp>
        <p:nvSpPr>
          <p:cNvPr id="4" name="灯片编号占位符 3"/>
          <p:cNvSpPr>
            <a:spLocks noGrp="1"/>
          </p:cNvSpPr>
          <p:nvPr>
            <p:ph type="sldNum" sz="quarter" idx="10"/>
          </p:nvPr>
        </p:nvSpPr>
        <p:spPr/>
        <p:txBody>
          <a:bodyPr/>
          <a:lstStyle/>
          <a:p>
            <a:fld id="{ABDB6BC4-C4FA-4F6F-BA63-8E456DCDE57B}" type="slidenum">
              <a:rPr lang="en-US" altLang="zh-CN" smtClean="0"/>
              <a:pPr/>
              <a:t>95</a:t>
            </a:fld>
            <a:endParaRPr lang="en-US" altLang="zh-CN"/>
          </a:p>
        </p:txBody>
      </p:sp>
    </p:spTree>
    <p:extLst>
      <p:ext uri="{BB962C8B-B14F-4D97-AF65-F5344CB8AC3E}">
        <p14:creationId xmlns:p14="http://schemas.microsoft.com/office/powerpoint/2010/main" val="29037407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latin typeface="宋体" panose="02010600030101010101" pitchFamily="2" charset="-122"/>
              </a:rPr>
              <a:t>由于车速不同或道路条件不同，单位里程的燃料消耗量也有所不同，所以空载消耗量与附加消耗量的计算应考虑到车速变化和道路条件变化的影响。</a:t>
            </a:r>
          </a:p>
          <a:p>
            <a:endParaRPr lang="zh-CN" altLang="en-US" dirty="0"/>
          </a:p>
        </p:txBody>
      </p:sp>
      <p:sp>
        <p:nvSpPr>
          <p:cNvPr id="4" name="灯片编号占位符 3"/>
          <p:cNvSpPr>
            <a:spLocks noGrp="1"/>
          </p:cNvSpPr>
          <p:nvPr>
            <p:ph type="sldNum" sz="quarter" idx="10"/>
          </p:nvPr>
        </p:nvSpPr>
        <p:spPr/>
        <p:txBody>
          <a:bodyPr/>
          <a:lstStyle/>
          <a:p>
            <a:fld id="{ABDB6BC4-C4FA-4F6F-BA63-8E456DCDE57B}" type="slidenum">
              <a:rPr lang="en-US" altLang="zh-CN" smtClean="0"/>
              <a:pPr/>
              <a:t>100</a:t>
            </a:fld>
            <a:endParaRPr lang="en-US" altLang="zh-CN"/>
          </a:p>
        </p:txBody>
      </p:sp>
    </p:spTree>
    <p:extLst>
      <p:ext uri="{BB962C8B-B14F-4D97-AF65-F5344CB8AC3E}">
        <p14:creationId xmlns:p14="http://schemas.microsoft.com/office/powerpoint/2010/main" val="22769018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zh-CN" sz="1200" kern="1200" dirty="0" smtClean="0">
                <a:solidFill>
                  <a:schemeClr val="tx1"/>
                </a:solidFill>
                <a:effectLst/>
                <a:latin typeface="Arial" charset="0"/>
                <a:ea typeface="宋体" pitchFamily="2" charset="-122"/>
                <a:cs typeface="+mn-cs"/>
              </a:rPr>
              <a:t>道路、气温、海拔及其他因素发生变动，对应耗量数值的影响也不容忽略，一般以系数方式作为参变量，对原算式加以修定。计算式如下</a:t>
            </a:r>
          </a:p>
          <a:p>
            <a:endParaRPr lang="zh-CN" altLang="en-US" dirty="0"/>
          </a:p>
        </p:txBody>
      </p:sp>
      <p:sp>
        <p:nvSpPr>
          <p:cNvPr id="4" name="灯片编号占位符 3"/>
          <p:cNvSpPr>
            <a:spLocks noGrp="1"/>
          </p:cNvSpPr>
          <p:nvPr>
            <p:ph type="sldNum" sz="quarter" idx="10"/>
          </p:nvPr>
        </p:nvSpPr>
        <p:spPr/>
        <p:txBody>
          <a:bodyPr/>
          <a:lstStyle/>
          <a:p>
            <a:fld id="{ABDB6BC4-C4FA-4F6F-BA63-8E456DCDE57B}" type="slidenum">
              <a:rPr lang="en-US" altLang="zh-CN" smtClean="0"/>
              <a:pPr/>
              <a:t>110</a:t>
            </a:fld>
            <a:endParaRPr lang="en-US" altLang="zh-CN"/>
          </a:p>
        </p:txBody>
      </p:sp>
    </p:spTree>
    <p:extLst>
      <p:ext uri="{BB962C8B-B14F-4D97-AF65-F5344CB8AC3E}">
        <p14:creationId xmlns:p14="http://schemas.microsoft.com/office/powerpoint/2010/main" val="37932380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latin typeface="宋体" panose="02010600030101010101" pitchFamily="2" charset="-122"/>
              </a:rPr>
              <a:t>为精确起见，对每个运次，都应按燃料应耗量计算的需要，分解为若干个不同运行模式，分别计算燃料应耗量，最后加总得到该运次燃料应耗量。计算式为</a:t>
            </a:r>
            <a:endParaRPr lang="zh-CN" altLang="en-US" dirty="0"/>
          </a:p>
        </p:txBody>
      </p:sp>
      <p:sp>
        <p:nvSpPr>
          <p:cNvPr id="4" name="灯片编号占位符 3"/>
          <p:cNvSpPr>
            <a:spLocks noGrp="1"/>
          </p:cNvSpPr>
          <p:nvPr>
            <p:ph type="sldNum" sz="quarter" idx="10"/>
          </p:nvPr>
        </p:nvSpPr>
        <p:spPr/>
        <p:txBody>
          <a:bodyPr/>
          <a:lstStyle/>
          <a:p>
            <a:fld id="{ABDB6BC4-C4FA-4F6F-BA63-8E456DCDE57B}" type="slidenum">
              <a:rPr lang="en-US" altLang="zh-CN" smtClean="0"/>
              <a:pPr/>
              <a:t>112</a:t>
            </a:fld>
            <a:endParaRPr lang="en-US" altLang="zh-CN"/>
          </a:p>
        </p:txBody>
      </p:sp>
    </p:spTree>
    <p:extLst>
      <p:ext uri="{BB962C8B-B14F-4D97-AF65-F5344CB8AC3E}">
        <p14:creationId xmlns:p14="http://schemas.microsoft.com/office/powerpoint/2010/main" val="22923757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DB6BC4-C4FA-4F6F-BA63-8E456DCDE57B}" type="slidenum">
              <a:rPr lang="en-US" altLang="zh-CN" smtClean="0"/>
              <a:pPr/>
              <a:t>127</a:t>
            </a:fld>
            <a:endParaRPr lang="en-US" altLang="zh-CN"/>
          </a:p>
        </p:txBody>
      </p:sp>
    </p:spTree>
    <p:extLst>
      <p:ext uri="{BB962C8B-B14F-4D97-AF65-F5344CB8AC3E}">
        <p14:creationId xmlns:p14="http://schemas.microsoft.com/office/powerpoint/2010/main" val="35045754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Arial" charset="0"/>
                <a:ea typeface="宋体" pitchFamily="2" charset="-122"/>
                <a:cs typeface="+mn-cs"/>
              </a:rPr>
              <a:t>燃料消耗定额制订总体原则应当是合情合理、简便易行，以奖为主、奖罚结合，因地制宜</a:t>
            </a:r>
            <a:r>
              <a:rPr lang="en-US" altLang="zh-CN" sz="1200" kern="1200" dirty="0" smtClean="0">
                <a:solidFill>
                  <a:schemeClr val="tx1"/>
                </a:solidFill>
                <a:effectLst/>
                <a:latin typeface="Arial" charset="0"/>
                <a:ea typeface="宋体" pitchFamily="2" charset="-122"/>
                <a:cs typeface="+mn-cs"/>
              </a:rPr>
              <a:t>,</a:t>
            </a:r>
            <a:r>
              <a:rPr lang="zh-CN" altLang="zh-CN" sz="1200" kern="1200" dirty="0" smtClean="0">
                <a:solidFill>
                  <a:schemeClr val="tx1"/>
                </a:solidFill>
                <a:effectLst/>
                <a:latin typeface="Arial" charset="0"/>
                <a:ea typeface="宋体" pitchFamily="2" charset="-122"/>
                <a:cs typeface="+mn-cs"/>
              </a:rPr>
              <a:t>稳妥推进。</a:t>
            </a:r>
          </a:p>
          <a:p>
            <a:r>
              <a:rPr lang="zh-CN" altLang="zh-CN" sz="1200" kern="1200" dirty="0" smtClean="0">
                <a:solidFill>
                  <a:schemeClr val="tx1"/>
                </a:solidFill>
                <a:effectLst/>
                <a:latin typeface="Arial" charset="0"/>
                <a:ea typeface="宋体" pitchFamily="2" charset="-122"/>
                <a:cs typeface="+mn-cs"/>
              </a:rPr>
              <a:t>上述燃料消耗定额及应耗量的计算过程表明，如果要准确计算每一辆车、每一运次的燃料应耗数，是一件较为复杂和繁琐的工作。当营运车辆型号不一，车数较多，运行条件复杂多变时，则不胜其烦。因此，在定额的制订与推广过程中，应从易到难，由简至繁，取得成果，逐步推开。对有固定营运路线的货车（如零担货车、集装箱车、快递班车、配送货车等）因其定额与应耗量的计算较为简便，所以可以率先推行燃料消耗定额管理制度；对于燃料消耗量过高或燃料消耗不正常的车辆也可作为定额管理的重点。</a:t>
            </a:r>
          </a:p>
          <a:p>
            <a:r>
              <a:rPr lang="zh-CN" altLang="zh-CN" sz="1200" kern="1200" dirty="0" smtClean="0">
                <a:solidFill>
                  <a:schemeClr val="tx1"/>
                </a:solidFill>
                <a:effectLst/>
                <a:latin typeface="Arial" charset="0"/>
                <a:ea typeface="宋体" pitchFamily="2" charset="-122"/>
                <a:cs typeface="+mn-cs"/>
              </a:rPr>
              <a:t>对于营运线路较为固定的营运车辆，其燃料消耗定额的制定，既可参照汽车生产厂商提供的“空载与满载下的等速燃料消耗量</a:t>
            </a:r>
            <a:r>
              <a:rPr lang="en-US" altLang="zh-CN" sz="1200" kern="1200" dirty="0" smtClean="0">
                <a:solidFill>
                  <a:schemeClr val="tx1"/>
                </a:solidFill>
                <a:effectLst/>
                <a:latin typeface="Arial" charset="0"/>
                <a:ea typeface="宋体" pitchFamily="2" charset="-122"/>
                <a:cs typeface="+mn-cs"/>
              </a:rPr>
              <a:t>”</a:t>
            </a:r>
            <a:r>
              <a:rPr lang="zh-CN" altLang="zh-CN" sz="1200" kern="1200" dirty="0" smtClean="0">
                <a:solidFill>
                  <a:schemeClr val="tx1"/>
                </a:solidFill>
                <a:effectLst/>
                <a:latin typeface="Arial" charset="0"/>
                <a:ea typeface="宋体" pitchFamily="2" charset="-122"/>
                <a:cs typeface="+mn-cs"/>
              </a:rPr>
              <a:t>和国标“载货汽车运行模式及其车速加权系数”，还可以依据实地观察所记录的车辆运行相关数据和相应的数理统计方法。其定额计算单位可以是“升</a:t>
            </a:r>
            <a:r>
              <a:rPr lang="en-US" altLang="zh-CN" sz="1200" kern="1200" dirty="0" smtClean="0">
                <a:solidFill>
                  <a:schemeClr val="tx1"/>
                </a:solidFill>
                <a:effectLst/>
                <a:latin typeface="Arial" charset="0"/>
                <a:ea typeface="宋体" pitchFamily="2" charset="-122"/>
                <a:cs typeface="+mn-cs"/>
              </a:rPr>
              <a:t>/</a:t>
            </a:r>
            <a:r>
              <a:rPr lang="zh-CN" altLang="zh-CN" sz="1200" kern="1200" dirty="0" smtClean="0">
                <a:solidFill>
                  <a:schemeClr val="tx1"/>
                </a:solidFill>
                <a:effectLst/>
                <a:latin typeface="Arial" charset="0"/>
                <a:ea typeface="宋体" pitchFamily="2" charset="-122"/>
                <a:cs typeface="+mn-cs"/>
              </a:rPr>
              <a:t>运次</a:t>
            </a:r>
            <a:r>
              <a:rPr lang="en-US" altLang="zh-CN" sz="1200" kern="1200" dirty="0" smtClean="0">
                <a:solidFill>
                  <a:schemeClr val="tx1"/>
                </a:solidFill>
                <a:effectLst/>
                <a:latin typeface="Arial" charset="0"/>
                <a:ea typeface="宋体" pitchFamily="2" charset="-122"/>
                <a:cs typeface="+mn-cs"/>
              </a:rPr>
              <a:t>”</a:t>
            </a:r>
            <a:r>
              <a:rPr lang="zh-CN" altLang="zh-CN" sz="1200" kern="1200" dirty="0" smtClean="0">
                <a:solidFill>
                  <a:schemeClr val="tx1"/>
                </a:solidFill>
                <a:effectLst/>
                <a:latin typeface="Arial" charset="0"/>
                <a:ea typeface="宋体" pitchFamily="2" charset="-122"/>
                <a:cs typeface="+mn-cs"/>
              </a:rPr>
              <a:t>。</a:t>
            </a:r>
          </a:p>
          <a:p>
            <a:r>
              <a:rPr lang="zh-CN" altLang="zh-CN" sz="1200" kern="1200" dirty="0" smtClean="0">
                <a:solidFill>
                  <a:schemeClr val="tx1"/>
                </a:solidFill>
                <a:effectLst/>
                <a:latin typeface="Arial" charset="0"/>
                <a:ea typeface="宋体" pitchFamily="2" charset="-122"/>
                <a:cs typeface="+mn-cs"/>
              </a:rPr>
              <a:t>实施定额管理制度，必然要发生相应的费用，可以将这些费用与其相应的收效或收益比较，计算出纯收益，作为成败得失的判断依据。</a:t>
            </a:r>
          </a:p>
          <a:p>
            <a:endParaRPr lang="zh-CN" altLang="en-US" dirty="0"/>
          </a:p>
        </p:txBody>
      </p:sp>
      <p:sp>
        <p:nvSpPr>
          <p:cNvPr id="4" name="灯片编号占位符 3"/>
          <p:cNvSpPr>
            <a:spLocks noGrp="1"/>
          </p:cNvSpPr>
          <p:nvPr>
            <p:ph type="sldNum" sz="quarter" idx="10"/>
          </p:nvPr>
        </p:nvSpPr>
        <p:spPr/>
        <p:txBody>
          <a:bodyPr/>
          <a:lstStyle/>
          <a:p>
            <a:fld id="{ABDB6BC4-C4FA-4F6F-BA63-8E456DCDE57B}" type="slidenum">
              <a:rPr lang="en-US" altLang="zh-CN" smtClean="0"/>
              <a:pPr/>
              <a:t>128</a:t>
            </a:fld>
            <a:endParaRPr lang="en-US" altLang="zh-CN"/>
          </a:p>
        </p:txBody>
      </p:sp>
    </p:spTree>
    <p:extLst>
      <p:ext uri="{BB962C8B-B14F-4D97-AF65-F5344CB8AC3E}">
        <p14:creationId xmlns:p14="http://schemas.microsoft.com/office/powerpoint/2010/main" val="4847555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Arial" charset="0"/>
                <a:ea typeface="宋体" pitchFamily="2" charset="-122"/>
                <a:cs typeface="+mn-cs"/>
              </a:rPr>
              <a:t>1</a:t>
            </a:r>
            <a:r>
              <a:rPr lang="zh-CN" altLang="zh-CN" sz="1200" kern="1200" dirty="0" smtClean="0">
                <a:solidFill>
                  <a:schemeClr val="tx1"/>
                </a:solidFill>
                <a:effectLst/>
                <a:latin typeface="Arial" charset="0"/>
                <a:ea typeface="宋体" pitchFamily="2" charset="-122"/>
                <a:cs typeface="+mn-cs"/>
              </a:rPr>
              <a:t>、积极应用先进的管理手段</a:t>
            </a:r>
          </a:p>
          <a:p>
            <a:r>
              <a:rPr lang="zh-CN" altLang="zh-CN" sz="1200" kern="1200" dirty="0" smtClean="0">
                <a:solidFill>
                  <a:schemeClr val="tx1"/>
                </a:solidFill>
                <a:effectLst/>
                <a:latin typeface="Arial" charset="0"/>
                <a:ea typeface="宋体" pitchFamily="2" charset="-122"/>
                <a:cs typeface="+mn-cs"/>
              </a:rPr>
              <a:t>例如通过开发相应的燃油管理系统，自动识别车辆驾驶员的身份，通过油量传感器能准确反映和记录加油和消耗，并能自动生成车辆和驾驶员的行驶里程、燃油消耗、节费油数，并生成各类报表。同时便于驾驶员随时随地了解油耗情况，可提示驾驶员在何种路况下以何种速度、档位行驶最节油；便于企业精准掌控每台车的实际油耗和及时了解任意时间段的耗油量及行驶公里数、百公里油耗，以及车辆耗油是否正常；便于企业管理者对燃料消耗出现的非正常情况等做出准确判断。</a:t>
            </a:r>
          </a:p>
          <a:p>
            <a:r>
              <a:rPr lang="en-US" altLang="zh-CN" sz="1200" kern="1200" dirty="0" smtClean="0">
                <a:solidFill>
                  <a:schemeClr val="tx1"/>
                </a:solidFill>
                <a:effectLst/>
                <a:latin typeface="Arial" charset="0"/>
                <a:ea typeface="宋体" pitchFamily="2" charset="-122"/>
                <a:cs typeface="+mn-cs"/>
              </a:rPr>
              <a:t>2</a:t>
            </a:r>
            <a:r>
              <a:rPr lang="zh-CN" altLang="zh-CN" sz="1200" kern="1200" dirty="0" smtClean="0">
                <a:solidFill>
                  <a:schemeClr val="tx1"/>
                </a:solidFill>
                <a:effectLst/>
                <a:latin typeface="Arial" charset="0"/>
                <a:ea typeface="宋体" pitchFamily="2" charset="-122"/>
                <a:cs typeface="+mn-cs"/>
              </a:rPr>
              <a:t>、推广先进合理的操作方法</a:t>
            </a:r>
          </a:p>
          <a:p>
            <a:r>
              <a:rPr lang="zh-CN" altLang="zh-CN" sz="1200" kern="1200" dirty="0" smtClean="0">
                <a:solidFill>
                  <a:schemeClr val="tx1"/>
                </a:solidFill>
                <a:effectLst/>
                <a:latin typeface="Arial" charset="0"/>
                <a:ea typeface="宋体" pitchFamily="2" charset="-122"/>
                <a:cs typeface="+mn-cs"/>
              </a:rPr>
              <a:t>通过全方位对驾驶人员的培训，掌握先进合理的操作方法，根据不同的车型、不同的运行工况、路面条件等掌握好合理的车速和合适的档位，坚持中速行驶。对重点的“费油”人员，要进行停岗培训，重新跟车学习，纠正不良的驾驶习惯，经验收合格后重新上岗。</a:t>
            </a:r>
          </a:p>
          <a:p>
            <a:r>
              <a:rPr lang="en-US" altLang="zh-CN" sz="1200" kern="1200" dirty="0" smtClean="0">
                <a:solidFill>
                  <a:schemeClr val="tx1"/>
                </a:solidFill>
                <a:effectLst/>
                <a:latin typeface="Arial" charset="0"/>
                <a:ea typeface="宋体" pitchFamily="2" charset="-122"/>
                <a:cs typeface="+mn-cs"/>
              </a:rPr>
              <a:t>3</a:t>
            </a:r>
            <a:r>
              <a:rPr lang="zh-CN" altLang="zh-CN" sz="1200" kern="1200" dirty="0" smtClean="0">
                <a:solidFill>
                  <a:schemeClr val="tx1"/>
                </a:solidFill>
                <a:effectLst/>
                <a:latin typeface="Arial" charset="0"/>
                <a:ea typeface="宋体" pitchFamily="2" charset="-122"/>
                <a:cs typeface="+mn-cs"/>
              </a:rPr>
              <a:t>．燃料消耗定额的修订</a:t>
            </a:r>
          </a:p>
          <a:p>
            <a:r>
              <a:rPr lang="zh-CN" altLang="zh-CN" sz="1200" kern="1200" dirty="0" smtClean="0">
                <a:solidFill>
                  <a:schemeClr val="tx1"/>
                </a:solidFill>
                <a:effectLst/>
                <a:latin typeface="Arial" charset="0"/>
                <a:ea typeface="宋体" pitchFamily="2" charset="-122"/>
                <a:cs typeface="+mn-cs"/>
              </a:rPr>
              <a:t>燃料消耗定额后，应在一定时期内保持相对稳定，以便发挥其效益。但随着车辆的技术更新、改造，道路条件的改善以及驾驶技能的提高等因素的变化，原有的燃料消耗定额将逐渐失去先进性、合理性，因而必须及时修订。</a:t>
            </a:r>
          </a:p>
          <a:p>
            <a:r>
              <a:rPr lang="zh-CN" altLang="zh-CN" sz="1200" kern="1200" dirty="0" smtClean="0">
                <a:solidFill>
                  <a:schemeClr val="tx1"/>
                </a:solidFill>
                <a:effectLst/>
                <a:latin typeface="Arial" charset="0"/>
                <a:ea typeface="宋体" pitchFamily="2" charset="-122"/>
                <a:cs typeface="+mn-cs"/>
              </a:rPr>
              <a:t>燃料消耗定额的制订以及相应的应耗量的计算，可以将其看作是对一定时期内的营运车辆燃料实际消耗水平是否处于正常状态的判断依据。通过将营运车辆的实际消耗水平与定额相比较，以了解其有无显著变化，是对非正常状态出现苗头的一种预警。并通过数据的分析与检验，可以得出对实际消耗水平是否认可、是否接受的结论。</a:t>
            </a:r>
          </a:p>
          <a:p>
            <a:r>
              <a:rPr lang="zh-CN" altLang="zh-CN" sz="1200" kern="1200" smtClean="0">
                <a:solidFill>
                  <a:schemeClr val="tx1"/>
                </a:solidFill>
                <a:effectLst/>
                <a:latin typeface="Arial" charset="0"/>
                <a:ea typeface="宋体" pitchFamily="2" charset="-122"/>
                <a:cs typeface="+mn-cs"/>
              </a:rPr>
              <a:t>防范各种不利燃料消耗控制的因素的发生或干扰，减少燃料非正常损耗，是燃料消耗定额的根本目的。</a:t>
            </a:r>
          </a:p>
          <a:p>
            <a:endParaRPr lang="zh-CN" altLang="en-US"/>
          </a:p>
        </p:txBody>
      </p:sp>
      <p:sp>
        <p:nvSpPr>
          <p:cNvPr id="4" name="灯片编号占位符 3"/>
          <p:cNvSpPr>
            <a:spLocks noGrp="1"/>
          </p:cNvSpPr>
          <p:nvPr>
            <p:ph type="sldNum" sz="quarter" idx="10"/>
          </p:nvPr>
        </p:nvSpPr>
        <p:spPr/>
        <p:txBody>
          <a:bodyPr/>
          <a:lstStyle/>
          <a:p>
            <a:fld id="{ABDB6BC4-C4FA-4F6F-BA63-8E456DCDE57B}" type="slidenum">
              <a:rPr lang="en-US" altLang="zh-CN" smtClean="0"/>
              <a:pPr/>
              <a:t>137</a:t>
            </a:fld>
            <a:endParaRPr lang="en-US" altLang="zh-CN"/>
          </a:p>
        </p:txBody>
      </p:sp>
    </p:spTree>
    <p:extLst>
      <p:ext uri="{BB962C8B-B14F-4D97-AF65-F5344CB8AC3E}">
        <p14:creationId xmlns:p14="http://schemas.microsoft.com/office/powerpoint/2010/main" val="27511766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DB6BC4-C4FA-4F6F-BA63-8E456DCDE57B}" type="slidenum">
              <a:rPr lang="en-US" altLang="zh-CN" smtClean="0"/>
              <a:pPr/>
              <a:t>138</a:t>
            </a:fld>
            <a:endParaRPr lang="en-US" altLang="zh-CN"/>
          </a:p>
        </p:txBody>
      </p:sp>
    </p:spTree>
    <p:extLst>
      <p:ext uri="{BB962C8B-B14F-4D97-AF65-F5344CB8AC3E}">
        <p14:creationId xmlns:p14="http://schemas.microsoft.com/office/powerpoint/2010/main" val="3792732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55862F79-CFD2-4089-860B-2AC88524C1EE}" type="slidenum">
              <a:rPr lang="en-US" altLang="zh-CN"/>
              <a:pPr eaLnBrk="1" hangingPunct="1"/>
              <a:t>26</a:t>
            </a:fld>
            <a:endParaRPr lang="en-US" altLang="zh-CN"/>
          </a:p>
        </p:txBody>
      </p:sp>
      <p:sp>
        <p:nvSpPr>
          <p:cNvPr id="212995" name="Rectangle 2"/>
          <p:cNvSpPr>
            <a:spLocks noGrp="1" noRot="1" noChangeAspect="1" noChangeArrowheads="1" noTextEdit="1"/>
          </p:cNvSpPr>
          <p:nvPr>
            <p:ph type="sldImg"/>
          </p:nvPr>
        </p:nvSpPr>
        <p:spPr>
          <a:xfrm>
            <a:off x="381000" y="685800"/>
            <a:ext cx="6096000" cy="3429000"/>
          </a:xfrm>
          <a:ln/>
        </p:spPr>
      </p:sp>
      <p:sp>
        <p:nvSpPr>
          <p:cNvPr id="212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mtClean="0">
                <a:latin typeface="Arial" panose="020B0604020202020204" pitchFamily="34" charset="0"/>
              </a:rPr>
              <a:t>表明在周转量增加的同时，由于单位成本上升，使成本降低额实际数比预算数减少</a:t>
            </a:r>
            <a:r>
              <a:rPr lang="en-US" altLang="zh-CN" smtClean="0">
                <a:latin typeface="Arial" panose="020B0604020202020204" pitchFamily="34" charset="0"/>
              </a:rPr>
              <a:t>157563.00</a:t>
            </a:r>
            <a:r>
              <a:rPr lang="zh-CN" altLang="zh-CN" smtClean="0">
                <a:latin typeface="Arial" panose="020B0604020202020204" pitchFamily="34" charset="0"/>
              </a:rPr>
              <a:t>元。</a:t>
            </a:r>
          </a:p>
          <a:p>
            <a:r>
              <a:rPr lang="zh-CN" altLang="zh-CN" smtClean="0">
                <a:latin typeface="Arial" panose="020B0604020202020204" pitchFamily="34" charset="0"/>
              </a:rPr>
              <a:t>双因素所致成本降低额差异合计为</a:t>
            </a:r>
            <a:r>
              <a:rPr lang="en-US" altLang="zh-CN" smtClean="0">
                <a:latin typeface="Arial" panose="020B0604020202020204" pitchFamily="34" charset="0"/>
              </a:rPr>
              <a:t>-143761.50</a:t>
            </a:r>
            <a:r>
              <a:rPr lang="zh-CN" altLang="zh-CN" smtClean="0">
                <a:latin typeface="Arial" panose="020B0604020202020204" pitchFamily="34" charset="0"/>
              </a:rPr>
              <a:t>元。</a:t>
            </a:r>
          </a:p>
        </p:txBody>
      </p:sp>
    </p:spTree>
    <p:extLst>
      <p:ext uri="{BB962C8B-B14F-4D97-AF65-F5344CB8AC3E}">
        <p14:creationId xmlns:p14="http://schemas.microsoft.com/office/powerpoint/2010/main" val="11151310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DB6BC4-C4FA-4F6F-BA63-8E456DCDE57B}" type="slidenum">
              <a:rPr lang="en-US" altLang="zh-CN" smtClean="0"/>
              <a:pPr/>
              <a:t>148</a:t>
            </a:fld>
            <a:endParaRPr lang="en-US" altLang="zh-CN"/>
          </a:p>
        </p:txBody>
      </p:sp>
    </p:spTree>
    <p:extLst>
      <p:ext uri="{BB962C8B-B14F-4D97-AF65-F5344CB8AC3E}">
        <p14:creationId xmlns:p14="http://schemas.microsoft.com/office/powerpoint/2010/main" val="1423200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幻灯片图像占位符 1"/>
          <p:cNvSpPr>
            <a:spLocks noGrp="1" noRot="1" noChangeAspect="1" noTextEdit="1"/>
          </p:cNvSpPr>
          <p:nvPr>
            <p:ph type="sldImg"/>
          </p:nvPr>
        </p:nvSpPr>
        <p:spPr>
          <a:xfrm>
            <a:off x="381000" y="685800"/>
            <a:ext cx="6096000" cy="3429000"/>
          </a:xfrm>
          <a:ln/>
        </p:spPr>
      </p:sp>
      <p:sp>
        <p:nvSpPr>
          <p:cNvPr id="21504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mtClean="0">
                <a:latin typeface="Arial" panose="020B0604020202020204" pitchFamily="34" charset="0"/>
              </a:rPr>
              <a:t>由上述货运周转量与汽车运用效率指标的函数关系可知，成本降低额实际数与预算数之差的双因素分析中的周转量因素变动影响分析，可进一步展开为汽车运用效率指标多因素分析。</a:t>
            </a:r>
          </a:p>
          <a:p>
            <a:endParaRPr lang="zh-CN" altLang="en-US" smtClean="0">
              <a:latin typeface="Arial" panose="020B0604020202020204" pitchFamily="34" charset="0"/>
            </a:endParaRPr>
          </a:p>
        </p:txBody>
      </p:sp>
      <p:sp>
        <p:nvSpPr>
          <p:cNvPr id="21504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B947A33E-D024-46D3-BFE3-198B31E5D047}" type="slidenum">
              <a:rPr lang="en-US" altLang="zh-CN"/>
              <a:pPr eaLnBrk="1" hangingPunct="1"/>
              <a:t>29</a:t>
            </a:fld>
            <a:endParaRPr lang="en-US" altLang="zh-CN"/>
          </a:p>
        </p:txBody>
      </p:sp>
    </p:spTree>
    <p:extLst>
      <p:ext uri="{BB962C8B-B14F-4D97-AF65-F5344CB8AC3E}">
        <p14:creationId xmlns:p14="http://schemas.microsoft.com/office/powerpoint/2010/main" val="1058866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Arial" charset="0"/>
                <a:ea typeface="宋体" pitchFamily="2" charset="-122"/>
                <a:cs typeface="+mn-cs"/>
              </a:rPr>
              <a:t>1</a:t>
            </a:r>
            <a:r>
              <a:rPr lang="zh-CN" altLang="zh-CN" sz="1200" kern="1200" dirty="0" smtClean="0">
                <a:solidFill>
                  <a:schemeClr val="tx1"/>
                </a:solidFill>
                <a:effectLst/>
                <a:latin typeface="Arial" charset="0"/>
                <a:ea typeface="宋体" pitchFamily="2" charset="-122"/>
                <a:cs typeface="+mn-cs"/>
              </a:rPr>
              <a:t>、</a:t>
            </a:r>
            <a:r>
              <a:rPr lang="en-US" altLang="zh-CN" sz="1200" kern="1200" dirty="0" smtClean="0">
                <a:solidFill>
                  <a:schemeClr val="tx1"/>
                </a:solidFill>
                <a:effectLst/>
                <a:latin typeface="Arial" charset="0"/>
                <a:ea typeface="宋体" pitchFamily="2" charset="-122"/>
                <a:cs typeface="+mn-cs"/>
              </a:rPr>
              <a:t>     </a:t>
            </a:r>
            <a:r>
              <a:rPr lang="zh-CN" altLang="zh-CN" sz="1200" kern="1200" dirty="0" smtClean="0">
                <a:solidFill>
                  <a:schemeClr val="tx1"/>
                </a:solidFill>
                <a:effectLst/>
                <a:latin typeface="Arial" charset="0"/>
                <a:ea typeface="宋体" pitchFamily="2" charset="-122"/>
                <a:cs typeface="+mn-cs"/>
              </a:rPr>
              <a:t>分析对象：成本降低额实际数与预算数之差，计算式为</a:t>
            </a:r>
          </a:p>
          <a:p>
            <a:r>
              <a:rPr lang="en-US" altLang="zh-CN" sz="1200" kern="1200" dirty="0" smtClean="0">
                <a:solidFill>
                  <a:schemeClr val="tx1"/>
                </a:solidFill>
                <a:effectLst/>
                <a:latin typeface="Arial" charset="0"/>
                <a:ea typeface="宋体" pitchFamily="2" charset="-122"/>
                <a:cs typeface="+mn-cs"/>
              </a:rPr>
              <a:t>-78781.50</a:t>
            </a:r>
            <a:r>
              <a:rPr lang="zh-CN" altLang="zh-CN" sz="1200" kern="1200" dirty="0" smtClean="0">
                <a:solidFill>
                  <a:schemeClr val="tx1"/>
                </a:solidFill>
                <a:effectLst/>
                <a:latin typeface="Arial" charset="0"/>
                <a:ea typeface="宋体" pitchFamily="2" charset="-122"/>
                <a:cs typeface="+mn-cs"/>
              </a:rPr>
              <a:t>－</a:t>
            </a:r>
            <a:r>
              <a:rPr lang="en-US" altLang="zh-CN" sz="1200" kern="1200" dirty="0" smtClean="0">
                <a:solidFill>
                  <a:schemeClr val="tx1"/>
                </a:solidFill>
                <a:effectLst/>
                <a:latin typeface="Arial" charset="0"/>
                <a:ea typeface="宋体" pitchFamily="2" charset="-122"/>
                <a:cs typeface="+mn-cs"/>
              </a:rPr>
              <a:t>64980.00=-143761.50</a:t>
            </a:r>
            <a:r>
              <a:rPr lang="zh-CN" altLang="zh-CN" sz="1200" kern="1200" dirty="0" smtClean="0">
                <a:solidFill>
                  <a:schemeClr val="tx1"/>
                </a:solidFill>
                <a:effectLst/>
                <a:latin typeface="Arial" charset="0"/>
                <a:ea typeface="宋体" pitchFamily="2" charset="-122"/>
                <a:cs typeface="+mn-cs"/>
              </a:rPr>
              <a:t>元（见表</a:t>
            </a:r>
            <a:r>
              <a:rPr lang="en-US" altLang="zh-CN" sz="1200" kern="1200" dirty="0" smtClean="0">
                <a:solidFill>
                  <a:schemeClr val="tx1"/>
                </a:solidFill>
                <a:effectLst/>
                <a:latin typeface="Arial" charset="0"/>
                <a:ea typeface="宋体" pitchFamily="2" charset="-122"/>
                <a:cs typeface="+mn-cs"/>
              </a:rPr>
              <a:t> 5-2</a:t>
            </a:r>
            <a:r>
              <a:rPr lang="zh-CN" altLang="zh-CN" sz="1200" kern="1200" dirty="0" smtClean="0">
                <a:solidFill>
                  <a:schemeClr val="tx1"/>
                </a:solidFill>
                <a:effectLst/>
                <a:latin typeface="Arial" charset="0"/>
                <a:ea typeface="宋体" pitchFamily="2" charset="-122"/>
                <a:cs typeface="+mn-cs"/>
              </a:rPr>
              <a:t>）</a:t>
            </a:r>
          </a:p>
          <a:p>
            <a:r>
              <a:rPr lang="en-US" altLang="zh-CN" sz="1200" kern="1200" dirty="0" smtClean="0">
                <a:solidFill>
                  <a:schemeClr val="tx1"/>
                </a:solidFill>
                <a:effectLst/>
                <a:latin typeface="Arial" charset="0"/>
                <a:ea typeface="宋体" pitchFamily="2" charset="-122"/>
                <a:cs typeface="+mn-cs"/>
              </a:rPr>
              <a:t>2</a:t>
            </a:r>
            <a:r>
              <a:rPr lang="zh-CN" altLang="zh-CN" sz="1200" kern="1200" dirty="0" smtClean="0">
                <a:solidFill>
                  <a:schemeClr val="tx1"/>
                </a:solidFill>
                <a:effectLst/>
                <a:latin typeface="Arial" charset="0"/>
                <a:ea typeface="宋体" pitchFamily="2" charset="-122"/>
                <a:cs typeface="+mn-cs"/>
              </a:rPr>
              <a:t>、</a:t>
            </a:r>
            <a:r>
              <a:rPr lang="en-US" altLang="zh-CN" sz="1200" kern="1200" dirty="0" smtClean="0">
                <a:solidFill>
                  <a:schemeClr val="tx1"/>
                </a:solidFill>
                <a:effectLst/>
                <a:latin typeface="Arial" charset="0"/>
                <a:ea typeface="宋体" pitchFamily="2" charset="-122"/>
                <a:cs typeface="+mn-cs"/>
              </a:rPr>
              <a:t>     </a:t>
            </a:r>
            <a:r>
              <a:rPr lang="zh-CN" altLang="zh-CN" sz="1200" kern="1200" dirty="0" smtClean="0">
                <a:solidFill>
                  <a:schemeClr val="tx1"/>
                </a:solidFill>
                <a:effectLst/>
                <a:latin typeface="Arial" charset="0"/>
                <a:ea typeface="宋体" pitchFamily="2" charset="-122"/>
                <a:cs typeface="+mn-cs"/>
              </a:rPr>
              <a:t>成本降低额预算数计算式：</a:t>
            </a:r>
          </a:p>
          <a:p>
            <a:r>
              <a:rPr lang="en-US" altLang="zh-CN" sz="1200" i="1" kern="1200" dirty="0" smtClean="0">
                <a:solidFill>
                  <a:schemeClr val="tx1"/>
                </a:solidFill>
                <a:effectLst/>
                <a:latin typeface="Arial" charset="0"/>
                <a:ea typeface="宋体" pitchFamily="2" charset="-122"/>
                <a:cs typeface="+mn-cs"/>
              </a:rPr>
              <a:t>Q</a:t>
            </a:r>
            <a:r>
              <a:rPr lang="en-US" altLang="zh-CN" sz="1200" i="1" kern="1200" baseline="-25000" dirty="0" smtClean="0">
                <a:solidFill>
                  <a:schemeClr val="tx1"/>
                </a:solidFill>
                <a:effectLst/>
                <a:latin typeface="Arial" charset="0"/>
                <a:ea typeface="宋体" pitchFamily="2" charset="-122"/>
                <a:cs typeface="+mn-cs"/>
              </a:rPr>
              <a:t>n</a:t>
            </a:r>
            <a:r>
              <a:rPr lang="zh-CN" altLang="zh-CN" sz="1200" kern="1200" dirty="0" smtClean="0">
                <a:solidFill>
                  <a:schemeClr val="tx1"/>
                </a:solidFill>
                <a:effectLst/>
                <a:latin typeface="Arial" charset="0"/>
                <a:ea typeface="宋体" pitchFamily="2" charset="-122"/>
                <a:cs typeface="+mn-cs"/>
              </a:rPr>
              <a:t>（</a:t>
            </a:r>
            <a:r>
              <a:rPr lang="en-US" altLang="zh-CN" sz="1200" i="1" kern="1200" dirty="0" smtClean="0">
                <a:solidFill>
                  <a:schemeClr val="tx1"/>
                </a:solidFill>
                <a:effectLst/>
                <a:latin typeface="Arial" charset="0"/>
                <a:ea typeface="宋体" pitchFamily="2" charset="-122"/>
                <a:cs typeface="+mn-cs"/>
              </a:rPr>
              <a:t>C</a:t>
            </a:r>
            <a:r>
              <a:rPr lang="en-US" altLang="zh-CN" sz="1200" i="1" kern="1200" baseline="-25000" dirty="0" smtClean="0">
                <a:solidFill>
                  <a:schemeClr val="tx1"/>
                </a:solidFill>
                <a:effectLst/>
                <a:latin typeface="Arial" charset="0"/>
                <a:ea typeface="宋体" pitchFamily="2" charset="-122"/>
                <a:cs typeface="+mn-cs"/>
              </a:rPr>
              <a:t>0</a:t>
            </a:r>
            <a:r>
              <a:rPr lang="zh-CN" altLang="zh-CN" sz="1200" i="1" kern="1200" dirty="0" smtClean="0">
                <a:solidFill>
                  <a:schemeClr val="tx1"/>
                </a:solidFill>
                <a:effectLst/>
                <a:latin typeface="Arial" charset="0"/>
                <a:ea typeface="宋体" pitchFamily="2" charset="-122"/>
                <a:cs typeface="+mn-cs"/>
              </a:rPr>
              <a:t>－</a:t>
            </a:r>
            <a:r>
              <a:rPr lang="en-US" altLang="zh-CN" sz="1200" i="1" kern="1200" dirty="0" smtClean="0">
                <a:solidFill>
                  <a:schemeClr val="tx1"/>
                </a:solidFill>
                <a:effectLst/>
                <a:latin typeface="Arial" charset="0"/>
                <a:ea typeface="宋体" pitchFamily="2" charset="-122"/>
                <a:cs typeface="+mn-cs"/>
              </a:rPr>
              <a:t>C</a:t>
            </a:r>
            <a:r>
              <a:rPr lang="en-US" altLang="zh-CN" sz="1200" i="1" kern="1200" baseline="-25000" dirty="0" smtClean="0">
                <a:solidFill>
                  <a:schemeClr val="tx1"/>
                </a:solidFill>
                <a:effectLst/>
                <a:latin typeface="Arial" charset="0"/>
                <a:ea typeface="宋体" pitchFamily="2" charset="-122"/>
                <a:cs typeface="+mn-cs"/>
              </a:rPr>
              <a:t>n</a:t>
            </a:r>
            <a:r>
              <a:rPr lang="zh-CN" altLang="zh-CN" sz="1200" kern="1200" dirty="0" smtClean="0">
                <a:solidFill>
                  <a:schemeClr val="tx1"/>
                </a:solidFill>
                <a:effectLst/>
                <a:latin typeface="Arial" charset="0"/>
                <a:ea typeface="宋体" pitchFamily="2" charset="-122"/>
                <a:cs typeface="+mn-cs"/>
              </a:rPr>
              <a:t>）</a:t>
            </a:r>
            <a:r>
              <a:rPr lang="en-US" altLang="zh-CN" sz="1200" kern="1200" dirty="0" smtClean="0">
                <a:solidFill>
                  <a:schemeClr val="tx1"/>
                </a:solidFill>
                <a:effectLst/>
                <a:latin typeface="Arial" charset="0"/>
                <a:ea typeface="宋体" pitchFamily="2" charset="-122"/>
                <a:cs typeface="+mn-cs"/>
              </a:rPr>
              <a:t>=</a:t>
            </a:r>
            <a:r>
              <a:rPr lang="en-US" altLang="zh-CN" sz="1200" i="1" kern="1200" dirty="0" err="1" smtClean="0">
                <a:solidFill>
                  <a:schemeClr val="tx1"/>
                </a:solidFill>
                <a:effectLst/>
                <a:latin typeface="Arial" charset="0"/>
                <a:ea typeface="宋体" pitchFamily="2" charset="-122"/>
                <a:cs typeface="+mn-cs"/>
              </a:rPr>
              <a:t>А</a:t>
            </a:r>
            <a:r>
              <a:rPr lang="en-US" altLang="zh-CN" sz="1200" i="1" kern="1200" baseline="-25000" dirty="0" err="1" smtClean="0">
                <a:solidFill>
                  <a:schemeClr val="tx1"/>
                </a:solidFill>
                <a:effectLst/>
                <a:latin typeface="Arial" charset="0"/>
                <a:ea typeface="宋体" pitchFamily="2" charset="-122"/>
                <a:cs typeface="+mn-cs"/>
              </a:rPr>
              <a:t>n</a:t>
            </a:r>
            <a:r>
              <a:rPr lang="en-US" altLang="zh-CN" sz="1200" i="1" kern="1200" dirty="0" smtClean="0">
                <a:solidFill>
                  <a:schemeClr val="tx1"/>
                </a:solidFill>
                <a:effectLst/>
                <a:latin typeface="Arial" charset="0"/>
                <a:ea typeface="宋体" pitchFamily="2" charset="-122"/>
                <a:cs typeface="+mn-cs"/>
              </a:rPr>
              <a:t>α</a:t>
            </a:r>
            <a:r>
              <a:rPr lang="en-US" altLang="zh-CN" sz="1200" i="1" kern="1200" baseline="-25000" dirty="0" smtClean="0">
                <a:solidFill>
                  <a:schemeClr val="tx1"/>
                </a:solidFill>
                <a:effectLst/>
                <a:latin typeface="Arial" charset="0"/>
                <a:ea typeface="宋体" pitchFamily="2" charset="-122"/>
                <a:cs typeface="+mn-cs"/>
              </a:rPr>
              <a:t>n</a:t>
            </a:r>
            <a:r>
              <a:rPr lang="en-US" altLang="zh-CN" sz="1200" i="1" kern="1200" dirty="0" smtClean="0">
                <a:solidFill>
                  <a:schemeClr val="tx1"/>
                </a:solidFill>
                <a:effectLst/>
                <a:latin typeface="Arial" charset="0"/>
                <a:ea typeface="宋体" pitchFamily="2" charset="-122"/>
                <a:cs typeface="+mn-cs"/>
              </a:rPr>
              <a:t>η</a:t>
            </a:r>
            <a:r>
              <a:rPr lang="en-US" altLang="zh-CN" sz="1200" i="1" kern="1200" baseline="-25000" dirty="0" smtClean="0">
                <a:solidFill>
                  <a:schemeClr val="tx1"/>
                </a:solidFill>
                <a:effectLst/>
                <a:latin typeface="Arial" charset="0"/>
                <a:ea typeface="宋体" pitchFamily="2" charset="-122"/>
                <a:cs typeface="+mn-cs"/>
              </a:rPr>
              <a:t>n</a:t>
            </a:r>
            <a:r>
              <a:rPr lang="en-US" altLang="zh-CN" sz="1200" i="1" kern="1200" dirty="0" smtClean="0">
                <a:solidFill>
                  <a:schemeClr val="tx1"/>
                </a:solidFill>
                <a:effectLst/>
                <a:latin typeface="Arial" charset="0"/>
                <a:ea typeface="宋体" pitchFamily="2" charset="-122"/>
                <a:cs typeface="+mn-cs"/>
              </a:rPr>
              <a:t>β</a:t>
            </a:r>
            <a:r>
              <a:rPr lang="en-US" altLang="zh-CN" sz="1200" i="1" kern="1200" baseline="-25000" dirty="0" smtClean="0">
                <a:solidFill>
                  <a:schemeClr val="tx1"/>
                </a:solidFill>
                <a:effectLst/>
                <a:latin typeface="Arial" charset="0"/>
                <a:ea typeface="宋体" pitchFamily="2" charset="-122"/>
                <a:cs typeface="+mn-cs"/>
              </a:rPr>
              <a:t>n</a:t>
            </a:r>
            <a:r>
              <a:rPr lang="en-US" altLang="zh-CN" sz="1200" i="1" kern="1200" dirty="0" smtClean="0">
                <a:solidFill>
                  <a:schemeClr val="tx1"/>
                </a:solidFill>
                <a:effectLst/>
                <a:latin typeface="Arial" charset="0"/>
                <a:ea typeface="宋体" pitchFamily="2" charset="-122"/>
                <a:cs typeface="+mn-cs"/>
              </a:rPr>
              <a:t>δ</a:t>
            </a:r>
            <a:r>
              <a:rPr lang="en-US" altLang="zh-CN" sz="1200" i="1" kern="1200" baseline="-25000" dirty="0" smtClean="0">
                <a:solidFill>
                  <a:schemeClr val="tx1"/>
                </a:solidFill>
                <a:effectLst/>
                <a:latin typeface="Arial" charset="0"/>
                <a:ea typeface="宋体" pitchFamily="2" charset="-122"/>
                <a:cs typeface="+mn-cs"/>
              </a:rPr>
              <a:t>n</a:t>
            </a:r>
            <a:r>
              <a:rPr lang="en-US" altLang="zh-CN" sz="1200" i="1" kern="1200" dirty="0" smtClean="0">
                <a:solidFill>
                  <a:schemeClr val="tx1"/>
                </a:solidFill>
                <a:effectLst/>
                <a:latin typeface="Arial" charset="0"/>
                <a:ea typeface="宋体" pitchFamily="2" charset="-122"/>
                <a:cs typeface="+mn-cs"/>
              </a:rPr>
              <a:t>γ</a:t>
            </a:r>
            <a:r>
              <a:rPr lang="en-US" altLang="zh-CN" sz="1200" i="1" kern="1200" baseline="-25000" dirty="0" smtClean="0">
                <a:solidFill>
                  <a:schemeClr val="tx1"/>
                </a:solidFill>
                <a:effectLst/>
                <a:latin typeface="Arial" charset="0"/>
                <a:ea typeface="宋体" pitchFamily="2" charset="-122"/>
                <a:cs typeface="+mn-cs"/>
              </a:rPr>
              <a:t>n</a:t>
            </a:r>
            <a:r>
              <a:rPr lang="en-US" altLang="zh-CN" sz="1200" kern="1200" dirty="0" smtClean="0">
                <a:solidFill>
                  <a:schemeClr val="tx1"/>
                </a:solidFill>
                <a:effectLst/>
                <a:latin typeface="Arial" charset="0"/>
                <a:ea typeface="宋体" pitchFamily="2" charset="-122"/>
                <a:cs typeface="+mn-cs"/>
              </a:rPr>
              <a:t>(</a:t>
            </a:r>
            <a:r>
              <a:rPr lang="en-US" altLang="zh-CN" sz="1200" i="1" kern="1200" dirty="0" smtClean="0">
                <a:solidFill>
                  <a:schemeClr val="tx1"/>
                </a:solidFill>
                <a:effectLst/>
                <a:latin typeface="Arial" charset="0"/>
                <a:ea typeface="宋体" pitchFamily="2" charset="-122"/>
                <a:cs typeface="+mn-cs"/>
              </a:rPr>
              <a:t>C</a:t>
            </a:r>
            <a:r>
              <a:rPr lang="en-US" altLang="zh-CN" sz="1200" i="1" kern="1200" baseline="-25000" dirty="0" smtClean="0">
                <a:solidFill>
                  <a:schemeClr val="tx1"/>
                </a:solidFill>
                <a:effectLst/>
                <a:latin typeface="Arial" charset="0"/>
                <a:ea typeface="宋体" pitchFamily="2" charset="-122"/>
                <a:cs typeface="+mn-cs"/>
              </a:rPr>
              <a:t>0</a:t>
            </a:r>
            <a:r>
              <a:rPr lang="en-US" altLang="zh-CN" sz="1200" i="1" kern="1200" dirty="0" smtClean="0">
                <a:solidFill>
                  <a:schemeClr val="tx1"/>
                </a:solidFill>
                <a:effectLst/>
                <a:latin typeface="Arial" charset="0"/>
                <a:ea typeface="宋体" pitchFamily="2" charset="-122"/>
                <a:cs typeface="+mn-cs"/>
              </a:rPr>
              <a:t>-C</a:t>
            </a:r>
            <a:r>
              <a:rPr lang="en-US" altLang="zh-CN" sz="1200" i="1" kern="1200" baseline="-25000" dirty="0" smtClean="0">
                <a:solidFill>
                  <a:schemeClr val="tx1"/>
                </a:solidFill>
                <a:effectLst/>
                <a:latin typeface="Arial" charset="0"/>
                <a:ea typeface="宋体" pitchFamily="2" charset="-122"/>
                <a:cs typeface="+mn-cs"/>
              </a:rPr>
              <a:t>n</a:t>
            </a:r>
            <a:r>
              <a:rPr lang="en-US" altLang="zh-CN" sz="1200" kern="1200" dirty="0" smtClean="0">
                <a:solidFill>
                  <a:schemeClr val="tx1"/>
                </a:solidFill>
                <a:effectLst/>
                <a:latin typeface="Arial" charset="0"/>
                <a:ea typeface="宋体" pitchFamily="2" charset="-122"/>
                <a:cs typeface="+mn-cs"/>
              </a:rPr>
              <a:t>)/1000</a:t>
            </a:r>
            <a:endParaRPr lang="zh-CN" altLang="zh-CN" sz="1200" kern="1200" dirty="0" smtClean="0">
              <a:solidFill>
                <a:schemeClr val="tx1"/>
              </a:solidFill>
              <a:effectLst/>
              <a:latin typeface="Arial" charset="0"/>
              <a:ea typeface="宋体" pitchFamily="2" charset="-122"/>
              <a:cs typeface="+mn-cs"/>
            </a:endParaRPr>
          </a:p>
          <a:p>
            <a:r>
              <a:rPr lang="en-US" altLang="zh-CN" sz="1200" kern="1200" dirty="0" smtClean="0">
                <a:solidFill>
                  <a:schemeClr val="tx1"/>
                </a:solidFill>
                <a:effectLst/>
                <a:latin typeface="Arial" charset="0"/>
                <a:ea typeface="宋体" pitchFamily="2" charset="-122"/>
                <a:cs typeface="+mn-cs"/>
              </a:rPr>
              <a:t>=6000×95%×400×60%×10×95%×(305.00-300.00)/1000=64980.00</a:t>
            </a:r>
            <a:r>
              <a:rPr lang="zh-CN" altLang="zh-CN" sz="1200" kern="1200" dirty="0" smtClean="0">
                <a:solidFill>
                  <a:schemeClr val="tx1"/>
                </a:solidFill>
                <a:effectLst/>
                <a:latin typeface="Arial" charset="0"/>
                <a:ea typeface="宋体" pitchFamily="2" charset="-122"/>
                <a:cs typeface="+mn-cs"/>
              </a:rPr>
              <a:t>元</a:t>
            </a:r>
          </a:p>
          <a:p>
            <a:r>
              <a:rPr lang="en-US" altLang="zh-CN" sz="1200" kern="1200" dirty="0" smtClean="0">
                <a:solidFill>
                  <a:schemeClr val="tx1"/>
                </a:solidFill>
                <a:effectLst/>
                <a:latin typeface="Arial" charset="0"/>
                <a:ea typeface="宋体" pitchFamily="2" charset="-122"/>
                <a:cs typeface="+mn-cs"/>
              </a:rPr>
              <a:t>3</a:t>
            </a:r>
            <a:r>
              <a:rPr lang="zh-CN" altLang="zh-CN" sz="1200" kern="1200" dirty="0" smtClean="0">
                <a:solidFill>
                  <a:schemeClr val="tx1"/>
                </a:solidFill>
                <a:effectLst/>
                <a:latin typeface="Arial" charset="0"/>
                <a:ea typeface="宋体" pitchFamily="2" charset="-122"/>
                <a:cs typeface="+mn-cs"/>
              </a:rPr>
              <a:t>、</a:t>
            </a:r>
            <a:r>
              <a:rPr lang="en-US" altLang="zh-CN" sz="1200" kern="1200" dirty="0" smtClean="0">
                <a:solidFill>
                  <a:schemeClr val="tx1"/>
                </a:solidFill>
                <a:effectLst/>
                <a:latin typeface="Arial" charset="0"/>
                <a:ea typeface="宋体" pitchFamily="2" charset="-122"/>
                <a:cs typeface="+mn-cs"/>
              </a:rPr>
              <a:t>     </a:t>
            </a:r>
            <a:r>
              <a:rPr lang="zh-CN" altLang="zh-CN" sz="1200" kern="1200" dirty="0" smtClean="0">
                <a:solidFill>
                  <a:schemeClr val="tx1"/>
                </a:solidFill>
                <a:effectLst/>
                <a:latin typeface="Arial" charset="0"/>
                <a:ea typeface="宋体" pitchFamily="2" charset="-122"/>
                <a:cs typeface="+mn-cs"/>
              </a:rPr>
              <a:t>成本降低额实际数计算式：</a:t>
            </a:r>
          </a:p>
          <a:p>
            <a:r>
              <a:rPr lang="en-US" altLang="zh-CN" sz="1200" i="1" kern="1200" dirty="0" smtClean="0">
                <a:solidFill>
                  <a:schemeClr val="tx1"/>
                </a:solidFill>
                <a:effectLst/>
                <a:latin typeface="Arial" charset="0"/>
                <a:ea typeface="宋体" pitchFamily="2" charset="-122"/>
                <a:cs typeface="+mn-cs"/>
              </a:rPr>
              <a:t>Q</a:t>
            </a:r>
            <a:r>
              <a:rPr lang="en-US" altLang="zh-CN" sz="1200" i="1" kern="1200" baseline="-25000" dirty="0" smtClean="0">
                <a:solidFill>
                  <a:schemeClr val="tx1"/>
                </a:solidFill>
                <a:effectLst/>
                <a:latin typeface="Arial" charset="0"/>
                <a:ea typeface="宋体" pitchFamily="2" charset="-122"/>
                <a:cs typeface="+mn-cs"/>
              </a:rPr>
              <a:t>1</a:t>
            </a:r>
            <a:r>
              <a:rPr lang="zh-CN" altLang="zh-CN" sz="1200" kern="1200" dirty="0" smtClean="0">
                <a:solidFill>
                  <a:schemeClr val="tx1"/>
                </a:solidFill>
                <a:effectLst/>
                <a:latin typeface="Arial" charset="0"/>
                <a:ea typeface="宋体" pitchFamily="2" charset="-122"/>
                <a:cs typeface="+mn-cs"/>
              </a:rPr>
              <a:t>（</a:t>
            </a:r>
            <a:r>
              <a:rPr lang="en-US" altLang="zh-CN" sz="1200" i="1" kern="1200" dirty="0" smtClean="0">
                <a:solidFill>
                  <a:schemeClr val="tx1"/>
                </a:solidFill>
                <a:effectLst/>
                <a:latin typeface="Arial" charset="0"/>
                <a:ea typeface="宋体" pitchFamily="2" charset="-122"/>
                <a:cs typeface="+mn-cs"/>
              </a:rPr>
              <a:t>C</a:t>
            </a:r>
            <a:r>
              <a:rPr lang="en-US" altLang="zh-CN" sz="1200" i="1" kern="1200" baseline="-25000" dirty="0" smtClean="0">
                <a:solidFill>
                  <a:schemeClr val="tx1"/>
                </a:solidFill>
                <a:effectLst/>
                <a:latin typeface="Arial" charset="0"/>
                <a:ea typeface="宋体" pitchFamily="2" charset="-122"/>
                <a:cs typeface="+mn-cs"/>
              </a:rPr>
              <a:t>0</a:t>
            </a:r>
            <a:r>
              <a:rPr lang="zh-CN" altLang="zh-CN" sz="1200" i="1" kern="1200" dirty="0" smtClean="0">
                <a:solidFill>
                  <a:schemeClr val="tx1"/>
                </a:solidFill>
                <a:effectLst/>
                <a:latin typeface="Arial" charset="0"/>
                <a:ea typeface="宋体" pitchFamily="2" charset="-122"/>
                <a:cs typeface="+mn-cs"/>
              </a:rPr>
              <a:t>－</a:t>
            </a:r>
            <a:r>
              <a:rPr lang="en-US" altLang="zh-CN" sz="1200" i="1" kern="1200" dirty="0" smtClean="0">
                <a:solidFill>
                  <a:schemeClr val="tx1"/>
                </a:solidFill>
                <a:effectLst/>
                <a:latin typeface="Arial" charset="0"/>
                <a:ea typeface="宋体" pitchFamily="2" charset="-122"/>
                <a:cs typeface="+mn-cs"/>
              </a:rPr>
              <a:t>C</a:t>
            </a:r>
            <a:r>
              <a:rPr lang="en-US" altLang="zh-CN" sz="1200" i="1" kern="1200" baseline="-25000" dirty="0" smtClean="0">
                <a:solidFill>
                  <a:schemeClr val="tx1"/>
                </a:solidFill>
                <a:effectLst/>
                <a:latin typeface="Arial" charset="0"/>
                <a:ea typeface="宋体" pitchFamily="2" charset="-122"/>
                <a:cs typeface="+mn-cs"/>
              </a:rPr>
              <a:t>1</a:t>
            </a:r>
            <a:r>
              <a:rPr lang="zh-CN" altLang="zh-CN" sz="1200" kern="1200" dirty="0" smtClean="0">
                <a:solidFill>
                  <a:schemeClr val="tx1"/>
                </a:solidFill>
                <a:effectLst/>
                <a:latin typeface="Arial" charset="0"/>
                <a:ea typeface="宋体" pitchFamily="2" charset="-122"/>
                <a:cs typeface="+mn-cs"/>
              </a:rPr>
              <a:t>）</a:t>
            </a:r>
            <a:r>
              <a:rPr lang="en-US" altLang="zh-CN" sz="1200" kern="1200" dirty="0" smtClean="0">
                <a:solidFill>
                  <a:schemeClr val="tx1"/>
                </a:solidFill>
                <a:effectLst/>
                <a:latin typeface="Arial" charset="0"/>
                <a:ea typeface="宋体" pitchFamily="2" charset="-122"/>
                <a:cs typeface="+mn-cs"/>
              </a:rPr>
              <a:t>=</a:t>
            </a:r>
            <a:r>
              <a:rPr lang="en-US" altLang="zh-CN" sz="1200" i="1" kern="1200" dirty="0" smtClean="0">
                <a:solidFill>
                  <a:schemeClr val="tx1"/>
                </a:solidFill>
                <a:effectLst/>
                <a:latin typeface="Arial" charset="0"/>
                <a:ea typeface="宋体" pitchFamily="2" charset="-122"/>
                <a:cs typeface="+mn-cs"/>
              </a:rPr>
              <a:t>А</a:t>
            </a:r>
            <a:r>
              <a:rPr lang="en-US" altLang="zh-CN" sz="1200" i="1" kern="1200" baseline="-25000" dirty="0" smtClean="0">
                <a:solidFill>
                  <a:schemeClr val="tx1"/>
                </a:solidFill>
                <a:effectLst/>
                <a:latin typeface="Arial" charset="0"/>
                <a:ea typeface="宋体" pitchFamily="2" charset="-122"/>
                <a:cs typeface="+mn-cs"/>
              </a:rPr>
              <a:t>1</a:t>
            </a:r>
            <a:r>
              <a:rPr lang="en-US" altLang="zh-CN" sz="1200" i="1" kern="1200" dirty="0" smtClean="0">
                <a:solidFill>
                  <a:schemeClr val="tx1"/>
                </a:solidFill>
                <a:effectLst/>
                <a:latin typeface="Arial" charset="0"/>
                <a:ea typeface="宋体" pitchFamily="2" charset="-122"/>
                <a:cs typeface="+mn-cs"/>
              </a:rPr>
              <a:t>α</a:t>
            </a:r>
            <a:r>
              <a:rPr lang="en-US" altLang="zh-CN" sz="1200" i="1" kern="1200" baseline="-25000" dirty="0" smtClean="0">
                <a:solidFill>
                  <a:schemeClr val="tx1"/>
                </a:solidFill>
                <a:effectLst/>
                <a:latin typeface="Arial" charset="0"/>
                <a:ea typeface="宋体" pitchFamily="2" charset="-122"/>
                <a:cs typeface="+mn-cs"/>
              </a:rPr>
              <a:t>1</a:t>
            </a:r>
            <a:r>
              <a:rPr lang="en-US" altLang="zh-CN" sz="1200" i="1" kern="1200" dirty="0" smtClean="0">
                <a:solidFill>
                  <a:schemeClr val="tx1"/>
                </a:solidFill>
                <a:effectLst/>
                <a:latin typeface="Arial" charset="0"/>
                <a:ea typeface="宋体" pitchFamily="2" charset="-122"/>
                <a:cs typeface="+mn-cs"/>
              </a:rPr>
              <a:t>η</a:t>
            </a:r>
            <a:r>
              <a:rPr lang="en-US" altLang="zh-CN" sz="1200" i="1" kern="1200" baseline="-25000" dirty="0" smtClean="0">
                <a:solidFill>
                  <a:schemeClr val="tx1"/>
                </a:solidFill>
                <a:effectLst/>
                <a:latin typeface="Arial" charset="0"/>
                <a:ea typeface="宋体" pitchFamily="2" charset="-122"/>
                <a:cs typeface="+mn-cs"/>
              </a:rPr>
              <a:t>1</a:t>
            </a:r>
            <a:r>
              <a:rPr lang="en-US" altLang="zh-CN" sz="1200" i="1" kern="1200" dirty="0" smtClean="0">
                <a:solidFill>
                  <a:schemeClr val="tx1"/>
                </a:solidFill>
                <a:effectLst/>
                <a:latin typeface="Arial" charset="0"/>
                <a:ea typeface="宋体" pitchFamily="2" charset="-122"/>
                <a:cs typeface="+mn-cs"/>
              </a:rPr>
              <a:t>β</a:t>
            </a:r>
            <a:r>
              <a:rPr lang="en-US" altLang="zh-CN" sz="1200" i="1" kern="1200" baseline="-25000" dirty="0" smtClean="0">
                <a:solidFill>
                  <a:schemeClr val="tx1"/>
                </a:solidFill>
                <a:effectLst/>
                <a:latin typeface="Arial" charset="0"/>
                <a:ea typeface="宋体" pitchFamily="2" charset="-122"/>
                <a:cs typeface="+mn-cs"/>
              </a:rPr>
              <a:t>1</a:t>
            </a:r>
            <a:r>
              <a:rPr lang="en-US" altLang="zh-CN" sz="1200" i="1" kern="1200" dirty="0" smtClean="0">
                <a:solidFill>
                  <a:schemeClr val="tx1"/>
                </a:solidFill>
                <a:effectLst/>
                <a:latin typeface="Arial" charset="0"/>
                <a:ea typeface="宋体" pitchFamily="2" charset="-122"/>
                <a:cs typeface="+mn-cs"/>
              </a:rPr>
              <a:t>δ</a:t>
            </a:r>
            <a:r>
              <a:rPr lang="en-US" altLang="zh-CN" sz="1200" i="1" kern="1200" baseline="-25000" dirty="0" smtClean="0">
                <a:solidFill>
                  <a:schemeClr val="tx1"/>
                </a:solidFill>
                <a:effectLst/>
                <a:latin typeface="Arial" charset="0"/>
                <a:ea typeface="宋体" pitchFamily="2" charset="-122"/>
                <a:cs typeface="+mn-cs"/>
              </a:rPr>
              <a:t>1</a:t>
            </a:r>
            <a:r>
              <a:rPr lang="en-US" altLang="zh-CN" sz="1200" i="1" kern="1200" dirty="0" smtClean="0">
                <a:solidFill>
                  <a:schemeClr val="tx1"/>
                </a:solidFill>
                <a:effectLst/>
                <a:latin typeface="Arial" charset="0"/>
                <a:ea typeface="宋体" pitchFamily="2" charset="-122"/>
                <a:cs typeface="+mn-cs"/>
              </a:rPr>
              <a:t>γ</a:t>
            </a:r>
            <a:r>
              <a:rPr lang="en-US" altLang="zh-CN" sz="1200" i="1" kern="1200" baseline="-25000" dirty="0" smtClean="0">
                <a:solidFill>
                  <a:schemeClr val="tx1"/>
                </a:solidFill>
                <a:effectLst/>
                <a:latin typeface="Arial" charset="0"/>
                <a:ea typeface="宋体" pitchFamily="2" charset="-122"/>
                <a:cs typeface="+mn-cs"/>
              </a:rPr>
              <a:t>1</a:t>
            </a:r>
            <a:r>
              <a:rPr lang="en-US" altLang="zh-CN" sz="1200" kern="1200" dirty="0" smtClean="0">
                <a:solidFill>
                  <a:schemeClr val="tx1"/>
                </a:solidFill>
                <a:effectLst/>
                <a:latin typeface="Arial" charset="0"/>
                <a:ea typeface="宋体" pitchFamily="2" charset="-122"/>
                <a:cs typeface="+mn-cs"/>
              </a:rPr>
              <a:t>(</a:t>
            </a:r>
            <a:r>
              <a:rPr lang="en-US" altLang="zh-CN" sz="1200" i="1" kern="1200" dirty="0" smtClean="0">
                <a:solidFill>
                  <a:schemeClr val="tx1"/>
                </a:solidFill>
                <a:effectLst/>
                <a:latin typeface="Arial" charset="0"/>
                <a:ea typeface="宋体" pitchFamily="2" charset="-122"/>
                <a:cs typeface="+mn-cs"/>
              </a:rPr>
              <a:t>C</a:t>
            </a:r>
            <a:r>
              <a:rPr lang="en-US" altLang="zh-CN" sz="1200" i="1" kern="1200" baseline="-25000" dirty="0" smtClean="0">
                <a:solidFill>
                  <a:schemeClr val="tx1"/>
                </a:solidFill>
                <a:effectLst/>
                <a:latin typeface="Arial" charset="0"/>
                <a:ea typeface="宋体" pitchFamily="2" charset="-122"/>
                <a:cs typeface="+mn-cs"/>
              </a:rPr>
              <a:t>0</a:t>
            </a:r>
            <a:r>
              <a:rPr lang="en-US" altLang="zh-CN" sz="1200" i="1" kern="1200" dirty="0" smtClean="0">
                <a:solidFill>
                  <a:schemeClr val="tx1"/>
                </a:solidFill>
                <a:effectLst/>
                <a:latin typeface="Arial" charset="0"/>
                <a:ea typeface="宋体" pitchFamily="2" charset="-122"/>
                <a:cs typeface="+mn-cs"/>
              </a:rPr>
              <a:t>-C</a:t>
            </a:r>
            <a:r>
              <a:rPr lang="en-US" altLang="zh-CN" sz="1200" i="1" kern="1200" baseline="-25000" dirty="0" smtClean="0">
                <a:solidFill>
                  <a:schemeClr val="tx1"/>
                </a:solidFill>
                <a:effectLst/>
                <a:latin typeface="Arial" charset="0"/>
                <a:ea typeface="宋体" pitchFamily="2" charset="-122"/>
                <a:cs typeface="+mn-cs"/>
              </a:rPr>
              <a:t>1</a:t>
            </a:r>
            <a:r>
              <a:rPr lang="en-US" altLang="zh-CN" sz="1200" kern="1200" dirty="0" smtClean="0">
                <a:solidFill>
                  <a:schemeClr val="tx1"/>
                </a:solidFill>
                <a:effectLst/>
                <a:latin typeface="Arial" charset="0"/>
                <a:ea typeface="宋体" pitchFamily="2" charset="-122"/>
                <a:cs typeface="+mn-cs"/>
              </a:rPr>
              <a:t>)/1000</a:t>
            </a:r>
            <a:endParaRPr lang="zh-CN" altLang="zh-CN" sz="1200" kern="1200" dirty="0" smtClean="0">
              <a:solidFill>
                <a:schemeClr val="tx1"/>
              </a:solidFill>
              <a:effectLst/>
              <a:latin typeface="Arial" charset="0"/>
              <a:ea typeface="宋体" pitchFamily="2" charset="-122"/>
              <a:cs typeface="+mn-cs"/>
            </a:endParaRPr>
          </a:p>
          <a:p>
            <a:r>
              <a:rPr lang="en-US" altLang="zh-CN" sz="1200" kern="1200" dirty="0" smtClean="0">
                <a:solidFill>
                  <a:schemeClr val="tx1"/>
                </a:solidFill>
                <a:effectLst/>
                <a:latin typeface="Arial" charset="0"/>
                <a:ea typeface="宋体" pitchFamily="2" charset="-122"/>
                <a:cs typeface="+mn-cs"/>
              </a:rPr>
              <a:t>=6100×90%×410×70%×10×100%×(305.00-310.00)/1000=-78781.50</a:t>
            </a:r>
            <a:r>
              <a:rPr lang="zh-CN" altLang="zh-CN" sz="1200" kern="1200" dirty="0" smtClean="0">
                <a:solidFill>
                  <a:schemeClr val="tx1"/>
                </a:solidFill>
                <a:effectLst/>
                <a:latin typeface="Arial" charset="0"/>
                <a:ea typeface="宋体" pitchFamily="2" charset="-122"/>
                <a:cs typeface="+mn-cs"/>
              </a:rPr>
              <a:t>元</a:t>
            </a:r>
          </a:p>
          <a:p>
            <a:r>
              <a:rPr lang="en-US" altLang="zh-CN" sz="1200" kern="1200" dirty="0" smtClean="0">
                <a:solidFill>
                  <a:schemeClr val="tx1"/>
                </a:solidFill>
                <a:effectLst/>
                <a:latin typeface="Arial" charset="0"/>
                <a:ea typeface="宋体" pitchFamily="2" charset="-122"/>
                <a:cs typeface="+mn-cs"/>
              </a:rPr>
              <a:t>4</a:t>
            </a:r>
            <a:r>
              <a:rPr lang="zh-CN" altLang="zh-CN" sz="1200" kern="1200" dirty="0" smtClean="0">
                <a:solidFill>
                  <a:schemeClr val="tx1"/>
                </a:solidFill>
                <a:effectLst/>
                <a:latin typeface="Arial" charset="0"/>
                <a:ea typeface="宋体" pitchFamily="2" charset="-122"/>
                <a:cs typeface="+mn-cs"/>
              </a:rPr>
              <a:t>、</a:t>
            </a:r>
            <a:r>
              <a:rPr lang="en-US" altLang="zh-CN" sz="1200" kern="1200" dirty="0" smtClean="0">
                <a:solidFill>
                  <a:schemeClr val="tx1"/>
                </a:solidFill>
                <a:effectLst/>
                <a:latin typeface="Arial" charset="0"/>
                <a:ea typeface="宋体" pitchFamily="2" charset="-122"/>
                <a:cs typeface="+mn-cs"/>
              </a:rPr>
              <a:t>     </a:t>
            </a:r>
            <a:r>
              <a:rPr lang="zh-CN" altLang="zh-CN" sz="1200" kern="1200" dirty="0" smtClean="0">
                <a:solidFill>
                  <a:schemeClr val="tx1"/>
                </a:solidFill>
                <a:effectLst/>
                <a:latin typeface="Arial" charset="0"/>
                <a:ea typeface="宋体" pitchFamily="2" charset="-122"/>
                <a:cs typeface="+mn-cs"/>
              </a:rPr>
              <a:t>因素替代顺序：</a:t>
            </a:r>
            <a:r>
              <a:rPr lang="en-US" altLang="zh-CN" sz="1200" i="1" kern="1200" dirty="0" smtClean="0">
                <a:solidFill>
                  <a:schemeClr val="tx1"/>
                </a:solidFill>
                <a:effectLst/>
                <a:latin typeface="Arial" charset="0"/>
                <a:ea typeface="宋体" pitchFamily="2" charset="-122"/>
                <a:cs typeface="+mn-cs"/>
              </a:rPr>
              <a:t>Α</a:t>
            </a:r>
            <a:r>
              <a:rPr lang="zh-CN" altLang="zh-CN" sz="1200" kern="1200" dirty="0" smtClean="0">
                <a:solidFill>
                  <a:schemeClr val="tx1"/>
                </a:solidFill>
                <a:effectLst/>
                <a:latin typeface="Arial" charset="0"/>
                <a:ea typeface="宋体" pitchFamily="2" charset="-122"/>
                <a:cs typeface="+mn-cs"/>
              </a:rPr>
              <a:t>、</a:t>
            </a:r>
            <a:r>
              <a:rPr lang="en-US" altLang="zh-CN" sz="1200" i="1" kern="1200" dirty="0" smtClean="0">
                <a:solidFill>
                  <a:schemeClr val="tx1"/>
                </a:solidFill>
                <a:effectLst/>
                <a:latin typeface="Arial" charset="0"/>
                <a:ea typeface="宋体" pitchFamily="2" charset="-122"/>
                <a:cs typeface="+mn-cs"/>
              </a:rPr>
              <a:t>α</a:t>
            </a:r>
            <a:r>
              <a:rPr lang="zh-CN" altLang="zh-CN" sz="1200" kern="1200" dirty="0" smtClean="0">
                <a:solidFill>
                  <a:schemeClr val="tx1"/>
                </a:solidFill>
                <a:effectLst/>
                <a:latin typeface="Arial" charset="0"/>
                <a:ea typeface="宋体" pitchFamily="2" charset="-122"/>
                <a:cs typeface="+mn-cs"/>
              </a:rPr>
              <a:t>、</a:t>
            </a:r>
            <a:r>
              <a:rPr lang="en-US" altLang="zh-CN" sz="1200" i="1" kern="1200" dirty="0" smtClean="0">
                <a:solidFill>
                  <a:schemeClr val="tx1"/>
                </a:solidFill>
                <a:effectLst/>
                <a:latin typeface="Arial" charset="0"/>
                <a:ea typeface="宋体" pitchFamily="2" charset="-122"/>
                <a:cs typeface="+mn-cs"/>
              </a:rPr>
              <a:t>η</a:t>
            </a:r>
            <a:r>
              <a:rPr lang="zh-CN" altLang="zh-CN" sz="1200" kern="1200" dirty="0" smtClean="0">
                <a:solidFill>
                  <a:schemeClr val="tx1"/>
                </a:solidFill>
                <a:effectLst/>
                <a:latin typeface="Arial" charset="0"/>
                <a:ea typeface="宋体" pitchFamily="2" charset="-122"/>
                <a:cs typeface="+mn-cs"/>
              </a:rPr>
              <a:t>、</a:t>
            </a:r>
            <a:r>
              <a:rPr lang="en-US" altLang="zh-CN" sz="1200" i="1" kern="1200" dirty="0" smtClean="0">
                <a:solidFill>
                  <a:schemeClr val="tx1"/>
                </a:solidFill>
                <a:effectLst/>
                <a:latin typeface="Arial" charset="0"/>
                <a:ea typeface="宋体" pitchFamily="2" charset="-122"/>
                <a:cs typeface="+mn-cs"/>
              </a:rPr>
              <a:t>β</a:t>
            </a:r>
            <a:r>
              <a:rPr lang="zh-CN" altLang="zh-CN" sz="1200" kern="1200" dirty="0" smtClean="0">
                <a:solidFill>
                  <a:schemeClr val="tx1"/>
                </a:solidFill>
                <a:effectLst/>
                <a:latin typeface="Arial" charset="0"/>
                <a:ea typeface="宋体" pitchFamily="2" charset="-122"/>
                <a:cs typeface="+mn-cs"/>
              </a:rPr>
              <a:t>、</a:t>
            </a:r>
            <a:r>
              <a:rPr lang="en-US" altLang="zh-CN" sz="1200" i="1" kern="1200" dirty="0" smtClean="0">
                <a:solidFill>
                  <a:schemeClr val="tx1"/>
                </a:solidFill>
                <a:effectLst/>
                <a:latin typeface="Arial" charset="0"/>
                <a:ea typeface="宋体" pitchFamily="2" charset="-122"/>
                <a:cs typeface="+mn-cs"/>
              </a:rPr>
              <a:t>δ</a:t>
            </a:r>
            <a:r>
              <a:rPr lang="zh-CN" altLang="zh-CN" sz="1200" kern="1200" dirty="0" smtClean="0">
                <a:solidFill>
                  <a:schemeClr val="tx1"/>
                </a:solidFill>
                <a:effectLst/>
                <a:latin typeface="Arial" charset="0"/>
                <a:ea typeface="宋体" pitchFamily="2" charset="-122"/>
                <a:cs typeface="+mn-cs"/>
              </a:rPr>
              <a:t>、</a:t>
            </a:r>
            <a:r>
              <a:rPr lang="en-US" altLang="zh-CN" sz="1200" i="1" kern="1200" dirty="0" smtClean="0">
                <a:solidFill>
                  <a:schemeClr val="tx1"/>
                </a:solidFill>
                <a:effectLst/>
                <a:latin typeface="Arial" charset="0"/>
                <a:ea typeface="宋体" pitchFamily="2" charset="-122"/>
                <a:cs typeface="+mn-cs"/>
              </a:rPr>
              <a:t>γ</a:t>
            </a:r>
            <a:r>
              <a:rPr lang="zh-CN" altLang="zh-CN" sz="1200" kern="1200" dirty="0" smtClean="0">
                <a:solidFill>
                  <a:schemeClr val="tx1"/>
                </a:solidFill>
                <a:effectLst/>
                <a:latin typeface="Arial" charset="0"/>
                <a:ea typeface="宋体" pitchFamily="2" charset="-122"/>
                <a:cs typeface="+mn-cs"/>
              </a:rPr>
              <a:t>、</a:t>
            </a:r>
            <a:r>
              <a:rPr lang="en-US" altLang="zh-CN" sz="1200" i="1" kern="1200" dirty="0" smtClean="0">
                <a:solidFill>
                  <a:schemeClr val="tx1"/>
                </a:solidFill>
                <a:effectLst/>
                <a:latin typeface="Arial" charset="0"/>
                <a:ea typeface="宋体" pitchFamily="2" charset="-122"/>
                <a:cs typeface="+mn-cs"/>
              </a:rPr>
              <a:t>C</a:t>
            </a:r>
            <a:endParaRPr lang="zh-CN" altLang="zh-CN" sz="1200" kern="1200" dirty="0" smtClean="0">
              <a:solidFill>
                <a:schemeClr val="tx1"/>
              </a:solidFill>
              <a:effectLst/>
              <a:latin typeface="Arial" charset="0"/>
              <a:ea typeface="宋体" pitchFamily="2" charset="-122"/>
              <a:cs typeface="+mn-cs"/>
            </a:endParaRPr>
          </a:p>
          <a:p>
            <a:endParaRPr lang="zh-CN" altLang="en-US" dirty="0"/>
          </a:p>
        </p:txBody>
      </p:sp>
      <p:sp>
        <p:nvSpPr>
          <p:cNvPr id="4" name="灯片编号占位符 3"/>
          <p:cNvSpPr>
            <a:spLocks noGrp="1"/>
          </p:cNvSpPr>
          <p:nvPr>
            <p:ph type="sldNum" sz="quarter" idx="10"/>
          </p:nvPr>
        </p:nvSpPr>
        <p:spPr/>
        <p:txBody>
          <a:bodyPr/>
          <a:lstStyle/>
          <a:p>
            <a:fld id="{ABDB6BC4-C4FA-4F6F-BA63-8E456DCDE57B}" type="slidenum">
              <a:rPr lang="en-US" altLang="zh-CN" smtClean="0"/>
              <a:pPr/>
              <a:t>31</a:t>
            </a:fld>
            <a:endParaRPr lang="en-US" altLang="zh-CN"/>
          </a:p>
        </p:txBody>
      </p:sp>
    </p:spTree>
    <p:extLst>
      <p:ext uri="{BB962C8B-B14F-4D97-AF65-F5344CB8AC3E}">
        <p14:creationId xmlns:p14="http://schemas.microsoft.com/office/powerpoint/2010/main" val="1708177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Arial" charset="0"/>
                <a:ea typeface="宋体" pitchFamily="2" charset="-122"/>
                <a:cs typeface="+mn-cs"/>
              </a:rPr>
              <a:t>表中：差额分配系数</a:t>
            </a:r>
            <a:r>
              <a:rPr lang="en-US" altLang="zh-CN" sz="1200" kern="1200" dirty="0" smtClean="0">
                <a:solidFill>
                  <a:schemeClr val="tx1"/>
                </a:solidFill>
                <a:effectLst/>
                <a:latin typeface="Arial" charset="0"/>
                <a:ea typeface="宋体" pitchFamily="2" charset="-122"/>
                <a:cs typeface="+mn-cs"/>
              </a:rPr>
              <a:t>F=-143761.50÷</a:t>
            </a:r>
            <a:r>
              <a:rPr lang="zh-CN" altLang="zh-CN" sz="1200" kern="1200" dirty="0" smtClean="0">
                <a:solidFill>
                  <a:schemeClr val="tx1"/>
                </a:solidFill>
                <a:effectLst/>
                <a:latin typeface="Arial" charset="0"/>
                <a:ea typeface="宋体" pitchFamily="2" charset="-122"/>
                <a:cs typeface="+mn-cs"/>
              </a:rPr>
              <a:t>（</a:t>
            </a:r>
            <a:r>
              <a:rPr lang="en-US" altLang="zh-CN" sz="1200" kern="1200" dirty="0" smtClean="0">
                <a:solidFill>
                  <a:schemeClr val="tx1"/>
                </a:solidFill>
                <a:effectLst/>
                <a:latin typeface="Arial" charset="0"/>
                <a:ea typeface="宋体" pitchFamily="2" charset="-122"/>
                <a:cs typeface="+mn-cs"/>
              </a:rPr>
              <a:t>-179.1667</a:t>
            </a:r>
            <a:r>
              <a:rPr lang="zh-CN" altLang="zh-CN" sz="1200" kern="1200" dirty="0" smtClean="0">
                <a:solidFill>
                  <a:schemeClr val="tx1"/>
                </a:solidFill>
                <a:effectLst/>
                <a:latin typeface="Arial" charset="0"/>
                <a:ea typeface="宋体" pitchFamily="2" charset="-122"/>
                <a:cs typeface="+mn-cs"/>
              </a:rPr>
              <a:t>）</a:t>
            </a:r>
            <a:r>
              <a:rPr lang="en-US" altLang="zh-CN" sz="1200" kern="1200" dirty="0" smtClean="0">
                <a:solidFill>
                  <a:schemeClr val="tx1"/>
                </a:solidFill>
                <a:effectLst/>
                <a:latin typeface="Arial" charset="0"/>
                <a:ea typeface="宋体" pitchFamily="2" charset="-122"/>
                <a:cs typeface="+mn-cs"/>
              </a:rPr>
              <a:t>=802.38961816</a:t>
            </a:r>
            <a:r>
              <a:rPr lang="zh-CN" altLang="zh-CN" sz="1200" kern="1200" dirty="0" smtClean="0">
                <a:solidFill>
                  <a:schemeClr val="tx1"/>
                </a:solidFill>
                <a:effectLst/>
                <a:latin typeface="Arial" charset="0"/>
                <a:ea typeface="宋体" pitchFamily="2" charset="-122"/>
                <a:cs typeface="+mn-cs"/>
              </a:rPr>
              <a:t>；</a:t>
            </a:r>
          </a:p>
          <a:p>
            <a:r>
              <a:rPr lang="zh-CN" altLang="zh-CN" sz="1200" kern="1200" dirty="0" smtClean="0">
                <a:solidFill>
                  <a:schemeClr val="tx1"/>
                </a:solidFill>
                <a:effectLst/>
                <a:latin typeface="Arial" charset="0"/>
                <a:ea typeface="宋体" pitchFamily="2" charset="-122"/>
                <a:cs typeface="+mn-cs"/>
              </a:rPr>
              <a:t>标有</a:t>
            </a:r>
            <a:r>
              <a:rPr lang="en-US" altLang="zh-CN" sz="1200" kern="1200" dirty="0" smtClean="0">
                <a:solidFill>
                  <a:schemeClr val="tx1"/>
                </a:solidFill>
                <a:effectLst/>
                <a:latin typeface="Arial" charset="0"/>
                <a:ea typeface="宋体" pitchFamily="2" charset="-122"/>
                <a:cs typeface="+mn-cs"/>
              </a:rPr>
              <a:t>“*”</a:t>
            </a:r>
            <a:r>
              <a:rPr lang="zh-CN" altLang="zh-CN" sz="1200" kern="1200" dirty="0" smtClean="0">
                <a:solidFill>
                  <a:schemeClr val="tx1"/>
                </a:solidFill>
                <a:effectLst/>
                <a:latin typeface="Arial" charset="0"/>
                <a:ea typeface="宋体" pitchFamily="2" charset="-122"/>
                <a:cs typeface="+mn-cs"/>
              </a:rPr>
              <a:t>的数值与实际值有</a:t>
            </a:r>
            <a:r>
              <a:rPr lang="en-US" altLang="zh-CN" sz="1200" kern="1200" dirty="0" smtClean="0">
                <a:solidFill>
                  <a:schemeClr val="tx1"/>
                </a:solidFill>
                <a:effectLst/>
                <a:latin typeface="Arial" charset="0"/>
                <a:ea typeface="宋体" pitchFamily="2" charset="-122"/>
                <a:cs typeface="+mn-cs"/>
              </a:rPr>
              <a:t>0.08</a:t>
            </a:r>
            <a:r>
              <a:rPr lang="zh-CN" altLang="zh-CN" sz="1200" kern="1200" dirty="0" smtClean="0">
                <a:solidFill>
                  <a:schemeClr val="tx1"/>
                </a:solidFill>
                <a:effectLst/>
                <a:latin typeface="Arial" charset="0"/>
                <a:ea typeface="宋体" pitchFamily="2" charset="-122"/>
                <a:cs typeface="+mn-cs"/>
              </a:rPr>
              <a:t>元的误差，属于计算过程中的小数取舍误差。</a:t>
            </a:r>
          </a:p>
          <a:p>
            <a:r>
              <a:rPr lang="zh-CN" altLang="zh-CN" sz="1200" kern="1200" dirty="0" smtClean="0">
                <a:solidFill>
                  <a:schemeClr val="tx1"/>
                </a:solidFill>
                <a:effectLst/>
                <a:latin typeface="Arial" charset="0"/>
                <a:ea typeface="宋体" pitchFamily="2" charset="-122"/>
                <a:cs typeface="+mn-cs"/>
              </a:rPr>
              <a:t>结论：一般取差额比率为负数的因素作为分析对象 ，并将其中绝对值较大的因素作为分析重点，</a:t>
            </a:r>
          </a:p>
          <a:p>
            <a:r>
              <a:rPr lang="zh-CN" altLang="zh-CN" sz="1200" kern="1200" dirty="0" smtClean="0">
                <a:solidFill>
                  <a:schemeClr val="tx1"/>
                </a:solidFill>
                <a:effectLst/>
                <a:latin typeface="Arial" charset="0"/>
                <a:ea typeface="宋体" pitchFamily="2" charset="-122"/>
                <a:cs typeface="+mn-cs"/>
              </a:rPr>
              <a:t>本例中可将单位成本</a:t>
            </a:r>
            <a:r>
              <a:rPr lang="en-US" altLang="zh-CN" sz="1200" kern="1200" dirty="0" smtClean="0">
                <a:solidFill>
                  <a:schemeClr val="tx1"/>
                </a:solidFill>
                <a:effectLst/>
                <a:latin typeface="Arial" charset="0"/>
                <a:ea typeface="宋体" pitchFamily="2" charset="-122"/>
                <a:cs typeface="+mn-cs"/>
              </a:rPr>
              <a:t>C</a:t>
            </a:r>
            <a:r>
              <a:rPr lang="zh-CN" altLang="zh-CN" sz="1200" kern="1200" dirty="0" smtClean="0">
                <a:solidFill>
                  <a:schemeClr val="tx1"/>
                </a:solidFill>
                <a:effectLst/>
                <a:latin typeface="Arial" charset="0"/>
                <a:ea typeface="宋体" pitchFamily="2" charset="-122"/>
                <a:cs typeface="+mn-cs"/>
              </a:rPr>
              <a:t>和工作率α作为分析的重点，进行明细分析。</a:t>
            </a:r>
          </a:p>
          <a:p>
            <a:endParaRPr lang="zh-CN" altLang="en-US" dirty="0"/>
          </a:p>
        </p:txBody>
      </p:sp>
      <p:sp>
        <p:nvSpPr>
          <p:cNvPr id="4" name="灯片编号占位符 3"/>
          <p:cNvSpPr>
            <a:spLocks noGrp="1"/>
          </p:cNvSpPr>
          <p:nvPr>
            <p:ph type="sldNum" sz="quarter" idx="10"/>
          </p:nvPr>
        </p:nvSpPr>
        <p:spPr/>
        <p:txBody>
          <a:bodyPr/>
          <a:lstStyle/>
          <a:p>
            <a:fld id="{ABDB6BC4-C4FA-4F6F-BA63-8E456DCDE57B}" type="slidenum">
              <a:rPr lang="en-US" altLang="zh-CN" smtClean="0"/>
              <a:pPr/>
              <a:t>34</a:t>
            </a:fld>
            <a:endParaRPr lang="en-US" altLang="zh-CN"/>
          </a:p>
        </p:txBody>
      </p:sp>
    </p:spTree>
    <p:extLst>
      <p:ext uri="{BB962C8B-B14F-4D97-AF65-F5344CB8AC3E}">
        <p14:creationId xmlns:p14="http://schemas.microsoft.com/office/powerpoint/2010/main" val="1369799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Arial" charset="0"/>
                <a:ea typeface="宋体" pitchFamily="2" charset="-122"/>
                <a:cs typeface="+mn-cs"/>
              </a:rPr>
              <a:t>注：表内的影响额排序为升序；“</a:t>
            </a:r>
            <a:r>
              <a:rPr lang="en-US" altLang="zh-CN" sz="1200" kern="1200" dirty="0" smtClean="0">
                <a:solidFill>
                  <a:schemeClr val="tx1"/>
                </a:solidFill>
                <a:effectLst/>
                <a:latin typeface="Arial" charset="0"/>
                <a:ea typeface="宋体" pitchFamily="2" charset="-122"/>
                <a:cs typeface="+mn-cs"/>
              </a:rPr>
              <a:t>*</a:t>
            </a:r>
            <a:r>
              <a:rPr lang="zh-CN" altLang="zh-CN" sz="1200" kern="1200" dirty="0" smtClean="0">
                <a:solidFill>
                  <a:schemeClr val="tx1"/>
                </a:solidFill>
                <a:effectLst/>
                <a:latin typeface="Arial" charset="0"/>
                <a:ea typeface="宋体" pitchFamily="2" charset="-122"/>
                <a:cs typeface="+mn-cs"/>
              </a:rPr>
              <a:t>”为计算过程中的小数取舍误差。</a:t>
            </a:r>
            <a:endParaRPr lang="zh-CN" altLang="en-US" dirty="0"/>
          </a:p>
        </p:txBody>
      </p:sp>
      <p:sp>
        <p:nvSpPr>
          <p:cNvPr id="4" name="灯片编号占位符 3"/>
          <p:cNvSpPr>
            <a:spLocks noGrp="1"/>
          </p:cNvSpPr>
          <p:nvPr>
            <p:ph type="sldNum" sz="quarter" idx="10"/>
          </p:nvPr>
        </p:nvSpPr>
        <p:spPr/>
        <p:txBody>
          <a:bodyPr/>
          <a:lstStyle/>
          <a:p>
            <a:fld id="{ABDB6BC4-C4FA-4F6F-BA63-8E456DCDE57B}" type="slidenum">
              <a:rPr lang="en-US" altLang="zh-CN" smtClean="0"/>
              <a:pPr/>
              <a:t>35</a:t>
            </a:fld>
            <a:endParaRPr lang="en-US" altLang="zh-CN"/>
          </a:p>
        </p:txBody>
      </p:sp>
    </p:spTree>
    <p:extLst>
      <p:ext uri="{BB962C8B-B14F-4D97-AF65-F5344CB8AC3E}">
        <p14:creationId xmlns:p14="http://schemas.microsoft.com/office/powerpoint/2010/main" val="16267643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3" name="Freeform 6"/>
          <p:cNvSpPr>
            <a:spLocks/>
          </p:cNvSpPr>
          <p:nvPr/>
        </p:nvSpPr>
        <p:spPr bwMode="gray">
          <a:xfrm>
            <a:off x="0" y="0"/>
            <a:ext cx="12175067" cy="825500"/>
          </a:xfrm>
          <a:custGeom>
            <a:avLst/>
            <a:gdLst/>
            <a:ahLst/>
            <a:cxnLst>
              <a:cxn ang="0">
                <a:pos x="0" y="432"/>
              </a:cxn>
              <a:cxn ang="0">
                <a:pos x="0" y="0"/>
              </a:cxn>
              <a:cxn ang="0">
                <a:pos x="5752" y="0"/>
              </a:cxn>
              <a:cxn ang="0">
                <a:pos x="5752" y="520"/>
              </a:cxn>
              <a:cxn ang="0">
                <a:pos x="3960" y="520"/>
              </a:cxn>
              <a:cxn ang="0">
                <a:pos x="3672" y="232"/>
              </a:cxn>
              <a:cxn ang="0">
                <a:pos x="80" y="232"/>
              </a:cxn>
              <a:cxn ang="0">
                <a:pos x="80" y="432"/>
              </a:cxn>
              <a:cxn ang="0">
                <a:pos x="0" y="432"/>
              </a:cxn>
            </a:cxnLst>
            <a:rect l="0" t="0" r="r" b="b"/>
            <a:pathLst>
              <a:path w="5752" h="520">
                <a:moveTo>
                  <a:pt x="0" y="432"/>
                </a:moveTo>
                <a:lnTo>
                  <a:pt x="0" y="0"/>
                </a:lnTo>
                <a:lnTo>
                  <a:pt x="5752" y="0"/>
                </a:lnTo>
                <a:lnTo>
                  <a:pt x="5752" y="520"/>
                </a:lnTo>
                <a:lnTo>
                  <a:pt x="3960" y="520"/>
                </a:lnTo>
                <a:lnTo>
                  <a:pt x="3672" y="232"/>
                </a:lnTo>
                <a:lnTo>
                  <a:pt x="80" y="232"/>
                </a:lnTo>
                <a:lnTo>
                  <a:pt x="80" y="432"/>
                </a:lnTo>
                <a:lnTo>
                  <a:pt x="0" y="432"/>
                </a:lnTo>
                <a:close/>
              </a:path>
            </a:pathLst>
          </a:custGeom>
          <a:solidFill>
            <a:schemeClr val="folHlink"/>
          </a:solidFill>
          <a:ln w="9525" cap="flat" cmpd="sng">
            <a:noFill/>
            <a:prstDash val="solid"/>
            <a:round/>
            <a:headEnd/>
            <a:tailEnd/>
          </a:ln>
          <a:effectLst/>
        </p:spPr>
        <p:txBody>
          <a:bodyPr/>
          <a:lstStyle/>
          <a:p>
            <a:pPr>
              <a:defRPr/>
            </a:pPr>
            <a:endParaRPr lang="zh-CN" altLang="en-US">
              <a:latin typeface="Arial" charset="0"/>
            </a:endParaRPr>
          </a:p>
        </p:txBody>
      </p:sp>
      <p:grpSp>
        <p:nvGrpSpPr>
          <p:cNvPr id="4" name="Group 7"/>
          <p:cNvGrpSpPr>
            <a:grpSpLocks/>
          </p:cNvGrpSpPr>
          <p:nvPr userDrawn="1"/>
        </p:nvGrpSpPr>
        <p:grpSpPr bwMode="auto">
          <a:xfrm>
            <a:off x="0" y="1"/>
            <a:ext cx="8316384" cy="142875"/>
            <a:chOff x="5" y="2002"/>
            <a:chExt cx="5755" cy="1704"/>
          </a:xfrm>
        </p:grpSpPr>
        <p:sp>
          <p:nvSpPr>
            <p:cNvPr id="5" name="Rectangle 8"/>
            <p:cNvSpPr>
              <a:spLocks noChangeArrowheads="1"/>
            </p:cNvSpPr>
            <p:nvPr userDrawn="1"/>
          </p:nvSpPr>
          <p:spPr bwMode="gray">
            <a:xfrm>
              <a:off x="5" y="2002"/>
              <a:ext cx="5755" cy="1704"/>
            </a:xfrm>
            <a:prstGeom prst="rect">
              <a:avLst/>
            </a:prstGeom>
            <a:gradFill rotWithShape="1">
              <a:gsLst>
                <a:gs pos="0">
                  <a:schemeClr val="hlink"/>
                </a:gs>
                <a:gs pos="50000">
                  <a:schemeClr val="tx2"/>
                </a:gs>
                <a:gs pos="100000">
                  <a:schemeClr val="hlink"/>
                </a:gs>
              </a:gsLst>
              <a:lin ang="5400000" scaled="1"/>
            </a:gradFill>
            <a:ln w="9525">
              <a:noFill/>
              <a:miter lim="800000"/>
              <a:headEnd/>
              <a:tailEnd/>
            </a:ln>
            <a:effectLst/>
          </p:spPr>
          <p:txBody>
            <a:bodyPr wrap="none" anchor="ctr"/>
            <a:lstStyle/>
            <a:p>
              <a:pPr algn="ctr" eaLnBrk="0" hangingPunct="0">
                <a:defRPr/>
              </a:pPr>
              <a:endParaRPr lang="ko-KR" altLang="en-US">
                <a:latin typeface="Times New Roman" pitchFamily="18" charset="0"/>
                <a:ea typeface="Gulim" pitchFamily="34" charset="-127"/>
              </a:endParaRPr>
            </a:p>
          </p:txBody>
        </p:sp>
        <p:grpSp>
          <p:nvGrpSpPr>
            <p:cNvPr id="6" name="Group 9"/>
            <p:cNvGrpSpPr>
              <a:grpSpLocks/>
            </p:cNvGrpSpPr>
            <p:nvPr userDrawn="1"/>
          </p:nvGrpSpPr>
          <p:grpSpPr bwMode="auto">
            <a:xfrm>
              <a:off x="194" y="2003"/>
              <a:ext cx="5305" cy="1703"/>
              <a:chOff x="194" y="2003"/>
              <a:chExt cx="5305" cy="1703"/>
            </a:xfrm>
          </p:grpSpPr>
          <p:sp>
            <p:nvSpPr>
              <p:cNvPr id="7" name="Rectangle 10"/>
              <p:cNvSpPr>
                <a:spLocks noChangeArrowheads="1"/>
              </p:cNvSpPr>
              <p:nvPr userDrawn="1"/>
            </p:nvSpPr>
            <p:spPr bwMode="gray">
              <a:xfrm>
                <a:off x="194" y="2002"/>
                <a:ext cx="57" cy="1704"/>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8" name="Rectangle 11"/>
              <p:cNvSpPr>
                <a:spLocks noChangeArrowheads="1"/>
              </p:cNvSpPr>
              <p:nvPr userDrawn="1"/>
            </p:nvSpPr>
            <p:spPr bwMode="gray">
              <a:xfrm>
                <a:off x="494" y="2002"/>
                <a:ext cx="170" cy="1704"/>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9" name="Rectangle 12"/>
              <p:cNvSpPr>
                <a:spLocks noChangeArrowheads="1"/>
              </p:cNvSpPr>
              <p:nvPr userDrawn="1"/>
            </p:nvSpPr>
            <p:spPr bwMode="gray">
              <a:xfrm>
                <a:off x="850" y="2002"/>
                <a:ext cx="57" cy="1704"/>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10" name="Rectangle 13"/>
              <p:cNvSpPr>
                <a:spLocks noChangeArrowheads="1"/>
              </p:cNvSpPr>
              <p:nvPr userDrawn="1"/>
            </p:nvSpPr>
            <p:spPr bwMode="gray">
              <a:xfrm>
                <a:off x="1150" y="2002"/>
                <a:ext cx="170" cy="1704"/>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11" name="Rectangle 14"/>
              <p:cNvSpPr>
                <a:spLocks noChangeArrowheads="1"/>
              </p:cNvSpPr>
              <p:nvPr userDrawn="1"/>
            </p:nvSpPr>
            <p:spPr bwMode="gray">
              <a:xfrm>
                <a:off x="1506" y="2002"/>
                <a:ext cx="57" cy="1704"/>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12" name="Rectangle 15"/>
              <p:cNvSpPr>
                <a:spLocks noChangeArrowheads="1"/>
              </p:cNvSpPr>
              <p:nvPr userDrawn="1"/>
            </p:nvSpPr>
            <p:spPr bwMode="gray">
              <a:xfrm>
                <a:off x="1807" y="2002"/>
                <a:ext cx="170" cy="1704"/>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13" name="Rectangle 16"/>
              <p:cNvSpPr>
                <a:spLocks noChangeArrowheads="1"/>
              </p:cNvSpPr>
              <p:nvPr userDrawn="1"/>
            </p:nvSpPr>
            <p:spPr bwMode="gray">
              <a:xfrm>
                <a:off x="2163" y="2002"/>
                <a:ext cx="57" cy="1704"/>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14" name="Rectangle 17"/>
              <p:cNvSpPr>
                <a:spLocks noChangeArrowheads="1"/>
              </p:cNvSpPr>
              <p:nvPr userDrawn="1"/>
            </p:nvSpPr>
            <p:spPr bwMode="gray">
              <a:xfrm>
                <a:off x="2461" y="2002"/>
                <a:ext cx="171" cy="1704"/>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15" name="Rectangle 18"/>
              <p:cNvSpPr>
                <a:spLocks noChangeArrowheads="1"/>
              </p:cNvSpPr>
              <p:nvPr userDrawn="1"/>
            </p:nvSpPr>
            <p:spPr bwMode="gray">
              <a:xfrm>
                <a:off x="2819" y="2002"/>
                <a:ext cx="56" cy="1704"/>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16" name="Rectangle 19"/>
              <p:cNvSpPr>
                <a:spLocks noChangeArrowheads="1"/>
              </p:cNvSpPr>
              <p:nvPr userDrawn="1"/>
            </p:nvSpPr>
            <p:spPr bwMode="gray">
              <a:xfrm>
                <a:off x="3118" y="2002"/>
                <a:ext cx="170" cy="1704"/>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17" name="Rectangle 20"/>
              <p:cNvSpPr>
                <a:spLocks noChangeArrowheads="1"/>
              </p:cNvSpPr>
              <p:nvPr userDrawn="1"/>
            </p:nvSpPr>
            <p:spPr bwMode="gray">
              <a:xfrm>
                <a:off x="3474" y="2002"/>
                <a:ext cx="57" cy="1704"/>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18" name="Rectangle 21"/>
              <p:cNvSpPr>
                <a:spLocks noChangeArrowheads="1"/>
              </p:cNvSpPr>
              <p:nvPr userDrawn="1"/>
            </p:nvSpPr>
            <p:spPr bwMode="gray">
              <a:xfrm>
                <a:off x="3774" y="2002"/>
                <a:ext cx="170" cy="1704"/>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19" name="Rectangle 22"/>
              <p:cNvSpPr>
                <a:spLocks noChangeArrowheads="1"/>
              </p:cNvSpPr>
              <p:nvPr userDrawn="1"/>
            </p:nvSpPr>
            <p:spPr bwMode="gray">
              <a:xfrm>
                <a:off x="4130" y="2002"/>
                <a:ext cx="57" cy="1704"/>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20" name="Rectangle 23"/>
              <p:cNvSpPr>
                <a:spLocks noChangeArrowheads="1"/>
              </p:cNvSpPr>
              <p:nvPr userDrawn="1"/>
            </p:nvSpPr>
            <p:spPr bwMode="gray">
              <a:xfrm>
                <a:off x="4430" y="2002"/>
                <a:ext cx="170" cy="1704"/>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21" name="Rectangle 24"/>
              <p:cNvSpPr>
                <a:spLocks noChangeArrowheads="1"/>
              </p:cNvSpPr>
              <p:nvPr userDrawn="1"/>
            </p:nvSpPr>
            <p:spPr bwMode="gray">
              <a:xfrm>
                <a:off x="4786" y="2002"/>
                <a:ext cx="57" cy="1704"/>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22" name="Rectangle 25"/>
              <p:cNvSpPr>
                <a:spLocks noChangeArrowheads="1"/>
              </p:cNvSpPr>
              <p:nvPr userDrawn="1"/>
            </p:nvSpPr>
            <p:spPr bwMode="gray">
              <a:xfrm>
                <a:off x="5086" y="2002"/>
                <a:ext cx="170" cy="1704"/>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23" name="Rectangle 26"/>
              <p:cNvSpPr>
                <a:spLocks noChangeArrowheads="1"/>
              </p:cNvSpPr>
              <p:nvPr userDrawn="1"/>
            </p:nvSpPr>
            <p:spPr bwMode="gray">
              <a:xfrm>
                <a:off x="5442" y="2002"/>
                <a:ext cx="57" cy="1704"/>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grpSp>
      </p:grpSp>
      <p:pic>
        <p:nvPicPr>
          <p:cNvPr id="24" name="Picture 27" descr="u=3585373553,972554045&amp;fm=21&amp;gp=0"/>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356852" y="188913"/>
            <a:ext cx="1619249"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Freeform 28"/>
          <p:cNvSpPr>
            <a:spLocks/>
          </p:cNvSpPr>
          <p:nvPr userDrawn="1"/>
        </p:nvSpPr>
        <p:spPr bwMode="auto">
          <a:xfrm flipV="1">
            <a:off x="3251200" y="6718300"/>
            <a:ext cx="8940800" cy="139700"/>
          </a:xfrm>
          <a:custGeom>
            <a:avLst/>
            <a:gdLst/>
            <a:ahLst/>
            <a:cxnLst>
              <a:cxn ang="0">
                <a:pos x="0" y="0"/>
              </a:cxn>
              <a:cxn ang="0">
                <a:pos x="88" y="88"/>
              </a:cxn>
              <a:cxn ang="0">
                <a:pos x="4224" y="88"/>
              </a:cxn>
              <a:cxn ang="0">
                <a:pos x="4224" y="0"/>
              </a:cxn>
              <a:cxn ang="0">
                <a:pos x="0" y="0"/>
              </a:cxn>
            </a:cxnLst>
            <a:rect l="0" t="0" r="r" b="b"/>
            <a:pathLst>
              <a:path w="4224" h="88">
                <a:moveTo>
                  <a:pt x="0" y="0"/>
                </a:moveTo>
                <a:lnTo>
                  <a:pt x="88" y="88"/>
                </a:lnTo>
                <a:lnTo>
                  <a:pt x="4224" y="88"/>
                </a:lnTo>
                <a:lnTo>
                  <a:pt x="4224" y="0"/>
                </a:lnTo>
                <a:lnTo>
                  <a:pt x="0" y="0"/>
                </a:lnTo>
                <a:close/>
              </a:path>
            </a:pathLst>
          </a:custGeom>
          <a:solidFill>
            <a:schemeClr val="hlink"/>
          </a:solidFill>
          <a:ln w="9525" cap="flat" cmpd="sng">
            <a:noFill/>
            <a:prstDash val="solid"/>
            <a:round/>
            <a:headEnd/>
            <a:tailEnd/>
          </a:ln>
          <a:effectLst/>
        </p:spPr>
        <p:txBody>
          <a:bodyPr/>
          <a:lstStyle/>
          <a:p>
            <a:pPr>
              <a:defRPr/>
            </a:pPr>
            <a:endParaRPr lang="zh-CN" altLang="en-US">
              <a:latin typeface="Arial" charset="0"/>
            </a:endParaRPr>
          </a:p>
        </p:txBody>
      </p:sp>
      <p:pic>
        <p:nvPicPr>
          <p:cNvPr id="26" name="Picture 29" descr="2014081417362420"/>
          <p:cNvPicPr>
            <a:picLocks noChangeAspect="1" noChangeArrowheads="1"/>
          </p:cNvPicPr>
          <p:nvPr userDrawn="1"/>
        </p:nvPicPr>
        <p:blipFill>
          <a:blip r:embed="rId3">
            <a:extLst>
              <a:ext uri="{28A0092B-C50C-407E-A947-70E740481C1C}">
                <a14:useLocalDpi xmlns:a14="http://schemas.microsoft.com/office/drawing/2010/main" val="0"/>
              </a:ext>
            </a:extLst>
          </a:blip>
          <a:srcRect l="51300" t="56233" r="9833" b="10548"/>
          <a:stretch>
            <a:fillRect/>
          </a:stretch>
        </p:blipFill>
        <p:spPr bwMode="auto">
          <a:xfrm>
            <a:off x="6849533" y="5553076"/>
            <a:ext cx="5342467"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ctrTitle" sz="quarter"/>
          </p:nvPr>
        </p:nvSpPr>
        <p:spPr bwMode="black">
          <a:xfrm>
            <a:off x="755651" y="2347916"/>
            <a:ext cx="10871200" cy="2295525"/>
          </a:xfrm>
        </p:spPr>
        <p:txBody>
          <a:bodyPr/>
          <a:lstStyle>
            <a:lvl1pPr algn="ctr">
              <a:defRPr sz="3600"/>
            </a:lvl1pPr>
          </a:lstStyle>
          <a:p>
            <a:r>
              <a:rPr lang="zh-CN" altLang="en-US" smtClean="0"/>
              <a:t>单击此处编辑母版标题样式</a:t>
            </a:r>
            <a:endParaRPr lang="en-US" altLang="ko-KR"/>
          </a:p>
        </p:txBody>
      </p:sp>
      <p:sp>
        <p:nvSpPr>
          <p:cNvPr id="27" name="Rectangle 3"/>
          <p:cNvSpPr>
            <a:spLocks noGrp="1" noChangeArrowheads="1"/>
          </p:cNvSpPr>
          <p:nvPr>
            <p:ph type="dt" sz="quarter" idx="10"/>
          </p:nvPr>
        </p:nvSpPr>
        <p:spPr bwMode="auto">
          <a:xfrm>
            <a:off x="609600" y="6553200"/>
            <a:ext cx="2844800" cy="152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C0C0C0"/>
                  </a:outerShdw>
                </a:effectLst>
                <a:latin typeface="Times New Roman" pitchFamily="18" charset="0"/>
                <a:ea typeface="Gulim" pitchFamily="34" charset="-127"/>
              </a:defRPr>
            </a:lvl1pPr>
          </a:lstStyle>
          <a:p>
            <a:pPr>
              <a:defRPr/>
            </a:pPr>
            <a:endParaRPr lang="en-US" altLang="ko-KR"/>
          </a:p>
        </p:txBody>
      </p:sp>
      <p:sp>
        <p:nvSpPr>
          <p:cNvPr id="28" name="Rectangle 4"/>
          <p:cNvSpPr>
            <a:spLocks noGrp="1" noChangeArrowheads="1"/>
          </p:cNvSpPr>
          <p:nvPr>
            <p:ph type="ftr" sz="quarter" idx="11"/>
          </p:nvPr>
        </p:nvSpPr>
        <p:spPr bwMode="auto">
          <a:xfrm>
            <a:off x="4165600" y="6553200"/>
            <a:ext cx="3860800" cy="152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C0C0C0"/>
                  </a:outerShdw>
                </a:effectLst>
                <a:latin typeface="Times New Roman" pitchFamily="18" charset="0"/>
                <a:ea typeface="Gulim" pitchFamily="34" charset="-127"/>
              </a:defRPr>
            </a:lvl1pPr>
          </a:lstStyle>
          <a:p>
            <a:pPr>
              <a:defRPr/>
            </a:pPr>
            <a:endParaRPr lang="en-US" altLang="ko-KR"/>
          </a:p>
        </p:txBody>
      </p:sp>
      <p:sp>
        <p:nvSpPr>
          <p:cNvPr id="29" name="Rectangle 5"/>
          <p:cNvSpPr>
            <a:spLocks noGrp="1" noChangeArrowheads="1"/>
          </p:cNvSpPr>
          <p:nvPr>
            <p:ph type="sldNum" sz="quarter" idx="12"/>
          </p:nvPr>
        </p:nvSpPr>
        <p:spPr>
          <a:xfrm>
            <a:off x="8737600" y="6553200"/>
            <a:ext cx="2844800" cy="152400"/>
          </a:xfrm>
        </p:spPr>
        <p:txBody>
          <a:bodyPr/>
          <a:lstStyle>
            <a:lvl1pPr algn="r">
              <a:defRPr sz="1400">
                <a:latin typeface="Times New Roman" panose="02020603050405020304" pitchFamily="18" charset="0"/>
              </a:defRPr>
            </a:lvl1pPr>
          </a:lstStyle>
          <a:p>
            <a:fld id="{FEF3AADC-F6F0-4405-8B16-C951AEE85FD8}" type="slidenum">
              <a:rPr lang="ko-KR" altLang="en-US"/>
              <a:pPr/>
              <a:t>‹#›</a:t>
            </a:fld>
            <a:endParaRPr lang="en-US" altLang="ko-KR"/>
          </a:p>
        </p:txBody>
      </p:sp>
      <p:grpSp>
        <p:nvGrpSpPr>
          <p:cNvPr id="30" name="组合 29"/>
          <p:cNvGrpSpPr/>
          <p:nvPr userDrawn="1"/>
        </p:nvGrpSpPr>
        <p:grpSpPr>
          <a:xfrm>
            <a:off x="10704512" y="6497788"/>
            <a:ext cx="1381164" cy="369618"/>
            <a:chOff x="10835516" y="6497788"/>
            <a:chExt cx="1381164" cy="369618"/>
          </a:xfrm>
        </p:grpSpPr>
        <p:pic>
          <p:nvPicPr>
            <p:cNvPr id="31" name="图片 30"/>
            <p:cNvPicPr>
              <a:picLocks noChangeAspect="1"/>
            </p:cNvPicPr>
            <p:nvPr/>
          </p:nvPicPr>
          <p:blipFill rotWithShape="1">
            <a:blip r:embed="rId4"/>
            <a:srcRect l="20207" t="61173" r="20207" b="17724"/>
            <a:stretch/>
          </p:blipFill>
          <p:spPr>
            <a:xfrm>
              <a:off x="11173054" y="6497788"/>
              <a:ext cx="1043626" cy="369618"/>
            </a:xfrm>
            <a:prstGeom prst="rect">
              <a:avLst/>
            </a:prstGeom>
          </p:spPr>
        </p:pic>
        <p:pic>
          <p:nvPicPr>
            <p:cNvPr id="32" name="图片 31"/>
            <p:cNvPicPr>
              <a:picLocks noChangeAspect="1"/>
            </p:cNvPicPr>
            <p:nvPr/>
          </p:nvPicPr>
          <p:blipFill rotWithShape="1">
            <a:blip r:embed="rId4"/>
            <a:srcRect l="31379" t="21448" r="31379" b="38828"/>
            <a:stretch/>
          </p:blipFill>
          <p:spPr>
            <a:xfrm>
              <a:off x="10835516" y="6502577"/>
              <a:ext cx="337538" cy="360040"/>
            </a:xfrm>
            <a:prstGeom prst="rect">
              <a:avLst/>
            </a:prstGeom>
          </p:spPr>
        </p:pic>
      </p:grpSp>
    </p:spTree>
    <p:extLst>
      <p:ext uri="{BB962C8B-B14F-4D97-AF65-F5344CB8AC3E}">
        <p14:creationId xmlns:p14="http://schemas.microsoft.com/office/powerpoint/2010/main" val="3807108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fld id="{4E4665B7-5637-4458-B9E1-9B6653179674}" type="slidenum">
              <a:rPr lang="ko-KR" altLang="en-US"/>
              <a:pPr/>
              <a:t>‹#›</a:t>
            </a:fld>
            <a:endParaRPr lang="en-US" altLang="ko-KR"/>
          </a:p>
        </p:txBody>
      </p:sp>
      <p:grpSp>
        <p:nvGrpSpPr>
          <p:cNvPr id="5" name="组合 4"/>
          <p:cNvGrpSpPr/>
          <p:nvPr userDrawn="1"/>
        </p:nvGrpSpPr>
        <p:grpSpPr>
          <a:xfrm>
            <a:off x="10704512" y="6515766"/>
            <a:ext cx="1381164" cy="369618"/>
            <a:chOff x="10835516" y="6497788"/>
            <a:chExt cx="1381164" cy="369618"/>
          </a:xfrm>
        </p:grpSpPr>
        <p:pic>
          <p:nvPicPr>
            <p:cNvPr id="6" name="图片 5"/>
            <p:cNvPicPr>
              <a:picLocks noChangeAspect="1"/>
            </p:cNvPicPr>
            <p:nvPr/>
          </p:nvPicPr>
          <p:blipFill rotWithShape="1">
            <a:blip r:embed="rId2"/>
            <a:srcRect l="20207" t="61173" r="20207" b="17724"/>
            <a:stretch/>
          </p:blipFill>
          <p:spPr>
            <a:xfrm>
              <a:off x="11173054" y="6497788"/>
              <a:ext cx="1043626" cy="369618"/>
            </a:xfrm>
            <a:prstGeom prst="rect">
              <a:avLst/>
            </a:prstGeom>
          </p:spPr>
        </p:pic>
        <p:pic>
          <p:nvPicPr>
            <p:cNvPr id="7" name="图片 6"/>
            <p:cNvPicPr>
              <a:picLocks noChangeAspect="1"/>
            </p:cNvPicPr>
            <p:nvPr/>
          </p:nvPicPr>
          <p:blipFill rotWithShape="1">
            <a:blip r:embed="rId2"/>
            <a:srcRect l="31379" t="21448" r="31379" b="38828"/>
            <a:stretch/>
          </p:blipFill>
          <p:spPr>
            <a:xfrm>
              <a:off x="10835516" y="6502577"/>
              <a:ext cx="337538" cy="360040"/>
            </a:xfrm>
            <a:prstGeom prst="rect">
              <a:avLst/>
            </a:prstGeom>
          </p:spPr>
        </p:pic>
      </p:grpSp>
    </p:spTree>
    <p:extLst>
      <p:ext uri="{BB962C8B-B14F-4D97-AF65-F5344CB8AC3E}">
        <p14:creationId xmlns:p14="http://schemas.microsoft.com/office/powerpoint/2010/main" val="3935008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1600201"/>
            <a:ext cx="2743200" cy="45259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80264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fld id="{310D88B8-37E2-4F13-9099-D2A60EB9CA7B}" type="slidenum">
              <a:rPr lang="ko-KR" altLang="en-US"/>
              <a:pPr/>
              <a:t>‹#›</a:t>
            </a:fld>
            <a:endParaRPr lang="en-US" altLang="ko-KR"/>
          </a:p>
        </p:txBody>
      </p:sp>
      <p:grpSp>
        <p:nvGrpSpPr>
          <p:cNvPr id="5" name="组合 4"/>
          <p:cNvGrpSpPr/>
          <p:nvPr userDrawn="1"/>
        </p:nvGrpSpPr>
        <p:grpSpPr>
          <a:xfrm>
            <a:off x="10704512" y="6497788"/>
            <a:ext cx="1381164" cy="369618"/>
            <a:chOff x="10835516" y="6497788"/>
            <a:chExt cx="1381164" cy="369618"/>
          </a:xfrm>
        </p:grpSpPr>
        <p:pic>
          <p:nvPicPr>
            <p:cNvPr id="6" name="图片 5"/>
            <p:cNvPicPr>
              <a:picLocks noChangeAspect="1"/>
            </p:cNvPicPr>
            <p:nvPr/>
          </p:nvPicPr>
          <p:blipFill rotWithShape="1">
            <a:blip r:embed="rId2"/>
            <a:srcRect l="20207" t="61173" r="20207" b="17724"/>
            <a:stretch/>
          </p:blipFill>
          <p:spPr>
            <a:xfrm>
              <a:off x="11173054" y="6497788"/>
              <a:ext cx="1043626" cy="369618"/>
            </a:xfrm>
            <a:prstGeom prst="rect">
              <a:avLst/>
            </a:prstGeom>
          </p:spPr>
        </p:pic>
        <p:pic>
          <p:nvPicPr>
            <p:cNvPr id="7" name="图片 6"/>
            <p:cNvPicPr>
              <a:picLocks noChangeAspect="1"/>
            </p:cNvPicPr>
            <p:nvPr/>
          </p:nvPicPr>
          <p:blipFill rotWithShape="1">
            <a:blip r:embed="rId2"/>
            <a:srcRect l="31379" t="21448" r="31379" b="38828"/>
            <a:stretch/>
          </p:blipFill>
          <p:spPr>
            <a:xfrm>
              <a:off x="10835516" y="6502577"/>
              <a:ext cx="337538" cy="360040"/>
            </a:xfrm>
            <a:prstGeom prst="rect">
              <a:avLst/>
            </a:prstGeom>
          </p:spPr>
        </p:pic>
      </p:grpSp>
    </p:spTree>
    <p:extLst>
      <p:ext uri="{BB962C8B-B14F-4D97-AF65-F5344CB8AC3E}">
        <p14:creationId xmlns:p14="http://schemas.microsoft.com/office/powerpoint/2010/main" val="1372801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755651" y="1763713"/>
            <a:ext cx="10464800" cy="4051300"/>
          </a:xfrm>
          <a:prstGeom prst="rect">
            <a:avLst/>
          </a:prstGeom>
        </p:spPr>
        <p:txBody>
          <a:bodyPr/>
          <a:lstStyle/>
          <a:p>
            <a:r>
              <a:rPr lang="zh-CN" altLang="en-US" smtClean="0"/>
              <a:t>单击此处编辑母版标题样式</a:t>
            </a:r>
            <a:endParaRPr lang="zh-CN" altLang="en-US"/>
          </a:p>
        </p:txBody>
      </p:sp>
      <p:sp>
        <p:nvSpPr>
          <p:cNvPr id="3" name="Rectangle 6"/>
          <p:cNvSpPr>
            <a:spLocks noGrp="1" noChangeArrowheads="1"/>
          </p:cNvSpPr>
          <p:nvPr>
            <p:ph type="sldNum" sz="quarter" idx="10"/>
          </p:nvPr>
        </p:nvSpPr>
        <p:spPr>
          <a:ln/>
        </p:spPr>
        <p:txBody>
          <a:bodyPr/>
          <a:lstStyle>
            <a:lvl1pPr>
              <a:defRPr/>
            </a:lvl1pPr>
          </a:lstStyle>
          <a:p>
            <a:fld id="{8419CBE0-93CF-420F-B612-151D70949328}" type="slidenum">
              <a:rPr lang="ko-KR" altLang="en-US" smtClean="0"/>
              <a:pPr/>
              <a:t>‹#›</a:t>
            </a:fld>
            <a:endParaRPr lang="en-US" altLang="ko-KR"/>
          </a:p>
        </p:txBody>
      </p:sp>
    </p:spTree>
    <p:extLst>
      <p:ext uri="{BB962C8B-B14F-4D97-AF65-F5344CB8AC3E}">
        <p14:creationId xmlns:p14="http://schemas.microsoft.com/office/powerpoint/2010/main" val="359969814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6"/>
          <p:cNvSpPr>
            <a:spLocks noGrp="1" noChangeArrowheads="1"/>
          </p:cNvSpPr>
          <p:nvPr>
            <p:ph type="sldNum" sz="quarter" idx="10"/>
          </p:nvPr>
        </p:nvSpPr>
        <p:spPr>
          <a:ln/>
        </p:spPr>
        <p:txBody>
          <a:bodyPr/>
          <a:lstStyle>
            <a:lvl1pPr>
              <a:defRPr/>
            </a:lvl1pPr>
          </a:lstStyle>
          <a:p>
            <a:fld id="{8419CBE0-93CF-420F-B612-151D70949328}" type="slidenum">
              <a:rPr lang="ko-KR" altLang="en-US" smtClean="0"/>
              <a:pPr/>
              <a:t>‹#›</a:t>
            </a:fld>
            <a:endParaRPr lang="en-US" altLang="ko-KR"/>
          </a:p>
        </p:txBody>
      </p:sp>
      <p:grpSp>
        <p:nvGrpSpPr>
          <p:cNvPr id="4" name="组合 3"/>
          <p:cNvGrpSpPr/>
          <p:nvPr/>
        </p:nvGrpSpPr>
        <p:grpSpPr>
          <a:xfrm>
            <a:off x="10704512" y="6497788"/>
            <a:ext cx="1381164" cy="369618"/>
            <a:chOff x="10835516" y="6497788"/>
            <a:chExt cx="1381164" cy="369618"/>
          </a:xfrm>
        </p:grpSpPr>
        <p:pic>
          <p:nvPicPr>
            <p:cNvPr id="5" name="图片 4"/>
            <p:cNvPicPr>
              <a:picLocks noChangeAspect="1"/>
            </p:cNvPicPr>
            <p:nvPr/>
          </p:nvPicPr>
          <p:blipFill rotWithShape="1">
            <a:blip r:embed="rId2"/>
            <a:srcRect l="20207" t="61173" r="20207" b="17724"/>
            <a:stretch/>
          </p:blipFill>
          <p:spPr>
            <a:xfrm>
              <a:off x="11173054" y="6497788"/>
              <a:ext cx="1043626" cy="369618"/>
            </a:xfrm>
            <a:prstGeom prst="rect">
              <a:avLst/>
            </a:prstGeom>
          </p:spPr>
        </p:pic>
        <p:pic>
          <p:nvPicPr>
            <p:cNvPr id="6" name="图片 5"/>
            <p:cNvPicPr>
              <a:picLocks noChangeAspect="1"/>
            </p:cNvPicPr>
            <p:nvPr/>
          </p:nvPicPr>
          <p:blipFill rotWithShape="1">
            <a:blip r:embed="rId2"/>
            <a:srcRect l="31379" t="21448" r="31379" b="38828"/>
            <a:stretch/>
          </p:blipFill>
          <p:spPr>
            <a:xfrm>
              <a:off x="10835516" y="6502577"/>
              <a:ext cx="337538" cy="360040"/>
            </a:xfrm>
            <a:prstGeom prst="rect">
              <a:avLst/>
            </a:prstGeom>
          </p:spPr>
        </p:pic>
      </p:grpSp>
    </p:spTree>
    <p:extLst>
      <p:ext uri="{BB962C8B-B14F-4D97-AF65-F5344CB8AC3E}">
        <p14:creationId xmlns:p14="http://schemas.microsoft.com/office/powerpoint/2010/main" val="794567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6"/>
          <p:cNvSpPr>
            <a:spLocks noGrp="1" noChangeArrowheads="1"/>
          </p:cNvSpPr>
          <p:nvPr>
            <p:ph type="sldNum" sz="quarter" idx="10"/>
          </p:nvPr>
        </p:nvSpPr>
        <p:spPr>
          <a:ln/>
        </p:spPr>
        <p:txBody>
          <a:bodyPr/>
          <a:lstStyle>
            <a:lvl1pPr>
              <a:defRPr/>
            </a:lvl1pPr>
          </a:lstStyle>
          <a:p>
            <a:fld id="{8419CBE0-93CF-420F-B612-151D70949328}" type="slidenum">
              <a:rPr lang="ko-KR" altLang="en-US" smtClean="0"/>
              <a:pPr/>
              <a:t>‹#›</a:t>
            </a:fld>
            <a:endParaRPr lang="en-US" altLang="ko-KR"/>
          </a:p>
        </p:txBody>
      </p:sp>
      <p:grpSp>
        <p:nvGrpSpPr>
          <p:cNvPr id="4" name="组合 3"/>
          <p:cNvGrpSpPr/>
          <p:nvPr/>
        </p:nvGrpSpPr>
        <p:grpSpPr>
          <a:xfrm>
            <a:off x="10704512" y="6497788"/>
            <a:ext cx="1381164" cy="369618"/>
            <a:chOff x="10835516" y="6497788"/>
            <a:chExt cx="1381164" cy="369618"/>
          </a:xfrm>
        </p:grpSpPr>
        <p:pic>
          <p:nvPicPr>
            <p:cNvPr id="5" name="图片 4"/>
            <p:cNvPicPr>
              <a:picLocks noChangeAspect="1"/>
            </p:cNvPicPr>
            <p:nvPr/>
          </p:nvPicPr>
          <p:blipFill rotWithShape="1">
            <a:blip r:embed="rId2"/>
            <a:srcRect l="20207" t="61173" r="20207" b="17724"/>
            <a:stretch/>
          </p:blipFill>
          <p:spPr>
            <a:xfrm>
              <a:off x="11173054" y="6497788"/>
              <a:ext cx="1043626" cy="369618"/>
            </a:xfrm>
            <a:prstGeom prst="rect">
              <a:avLst/>
            </a:prstGeom>
          </p:spPr>
        </p:pic>
        <p:pic>
          <p:nvPicPr>
            <p:cNvPr id="6" name="图片 5"/>
            <p:cNvPicPr>
              <a:picLocks noChangeAspect="1"/>
            </p:cNvPicPr>
            <p:nvPr/>
          </p:nvPicPr>
          <p:blipFill rotWithShape="1">
            <a:blip r:embed="rId2"/>
            <a:srcRect l="31379" t="21448" r="31379" b="38828"/>
            <a:stretch/>
          </p:blipFill>
          <p:spPr>
            <a:xfrm>
              <a:off x="10835516" y="6502577"/>
              <a:ext cx="337538" cy="360040"/>
            </a:xfrm>
            <a:prstGeom prst="rect">
              <a:avLst/>
            </a:prstGeom>
          </p:spPr>
        </p:pic>
      </p:grpSp>
    </p:spTree>
    <p:extLst>
      <p:ext uri="{BB962C8B-B14F-4D97-AF65-F5344CB8AC3E}">
        <p14:creationId xmlns:p14="http://schemas.microsoft.com/office/powerpoint/2010/main" val="3871630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6"/>
          <p:cNvSpPr>
            <a:spLocks noGrp="1" noChangeArrowheads="1"/>
          </p:cNvSpPr>
          <p:nvPr>
            <p:ph type="sldNum" sz="quarter" idx="10"/>
          </p:nvPr>
        </p:nvSpPr>
        <p:spPr>
          <a:ln/>
        </p:spPr>
        <p:txBody>
          <a:bodyPr/>
          <a:lstStyle>
            <a:lvl1pPr>
              <a:defRPr/>
            </a:lvl1pPr>
          </a:lstStyle>
          <a:p>
            <a:fld id="{8419CBE0-93CF-420F-B612-151D70949328}" type="slidenum">
              <a:rPr lang="ko-KR" altLang="en-US" smtClean="0"/>
              <a:pPr/>
              <a:t>‹#›</a:t>
            </a:fld>
            <a:endParaRPr lang="en-US" altLang="ko-KR"/>
          </a:p>
        </p:txBody>
      </p:sp>
      <p:grpSp>
        <p:nvGrpSpPr>
          <p:cNvPr id="4" name="组合 3"/>
          <p:cNvGrpSpPr/>
          <p:nvPr/>
        </p:nvGrpSpPr>
        <p:grpSpPr>
          <a:xfrm>
            <a:off x="10704512" y="6497788"/>
            <a:ext cx="1381164" cy="369618"/>
            <a:chOff x="10835516" y="6497788"/>
            <a:chExt cx="1381164" cy="369618"/>
          </a:xfrm>
        </p:grpSpPr>
        <p:pic>
          <p:nvPicPr>
            <p:cNvPr id="5" name="图片 4"/>
            <p:cNvPicPr>
              <a:picLocks noChangeAspect="1"/>
            </p:cNvPicPr>
            <p:nvPr/>
          </p:nvPicPr>
          <p:blipFill rotWithShape="1">
            <a:blip r:embed="rId2"/>
            <a:srcRect l="20207" t="61173" r="20207" b="17724"/>
            <a:stretch/>
          </p:blipFill>
          <p:spPr>
            <a:xfrm>
              <a:off x="11173054" y="6497788"/>
              <a:ext cx="1043626" cy="369618"/>
            </a:xfrm>
            <a:prstGeom prst="rect">
              <a:avLst/>
            </a:prstGeom>
          </p:spPr>
        </p:pic>
        <p:pic>
          <p:nvPicPr>
            <p:cNvPr id="6" name="图片 5"/>
            <p:cNvPicPr>
              <a:picLocks noChangeAspect="1"/>
            </p:cNvPicPr>
            <p:nvPr/>
          </p:nvPicPr>
          <p:blipFill rotWithShape="1">
            <a:blip r:embed="rId2"/>
            <a:srcRect l="31379" t="21448" r="31379" b="38828"/>
            <a:stretch/>
          </p:blipFill>
          <p:spPr>
            <a:xfrm>
              <a:off x="10835516" y="6502577"/>
              <a:ext cx="337538" cy="360040"/>
            </a:xfrm>
            <a:prstGeom prst="rect">
              <a:avLst/>
            </a:prstGeom>
          </p:spPr>
        </p:pic>
      </p:grpSp>
      <p:grpSp>
        <p:nvGrpSpPr>
          <p:cNvPr id="7" name="组合 6"/>
          <p:cNvGrpSpPr/>
          <p:nvPr userDrawn="1"/>
        </p:nvGrpSpPr>
        <p:grpSpPr>
          <a:xfrm>
            <a:off x="10704512" y="6497788"/>
            <a:ext cx="1381164" cy="369618"/>
            <a:chOff x="10835516" y="6497788"/>
            <a:chExt cx="1381164" cy="369618"/>
          </a:xfrm>
        </p:grpSpPr>
        <p:pic>
          <p:nvPicPr>
            <p:cNvPr id="8" name="图片 7"/>
            <p:cNvPicPr>
              <a:picLocks noChangeAspect="1"/>
            </p:cNvPicPr>
            <p:nvPr/>
          </p:nvPicPr>
          <p:blipFill rotWithShape="1">
            <a:blip r:embed="rId2"/>
            <a:srcRect l="20207" t="61173" r="20207" b="17724"/>
            <a:stretch/>
          </p:blipFill>
          <p:spPr>
            <a:xfrm>
              <a:off x="11173054" y="6497788"/>
              <a:ext cx="1043626" cy="369618"/>
            </a:xfrm>
            <a:prstGeom prst="rect">
              <a:avLst/>
            </a:prstGeom>
          </p:spPr>
        </p:pic>
        <p:pic>
          <p:nvPicPr>
            <p:cNvPr id="9" name="图片 8"/>
            <p:cNvPicPr>
              <a:picLocks noChangeAspect="1"/>
            </p:cNvPicPr>
            <p:nvPr/>
          </p:nvPicPr>
          <p:blipFill rotWithShape="1">
            <a:blip r:embed="rId2"/>
            <a:srcRect l="31379" t="21448" r="31379" b="38828"/>
            <a:stretch/>
          </p:blipFill>
          <p:spPr>
            <a:xfrm>
              <a:off x="10835516" y="6502577"/>
              <a:ext cx="337538" cy="360040"/>
            </a:xfrm>
            <a:prstGeom prst="rect">
              <a:avLst/>
            </a:prstGeom>
          </p:spPr>
        </p:pic>
      </p:grpSp>
    </p:spTree>
    <p:extLst>
      <p:ext uri="{BB962C8B-B14F-4D97-AF65-F5344CB8AC3E}">
        <p14:creationId xmlns:p14="http://schemas.microsoft.com/office/powerpoint/2010/main" val="1411567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6"/>
          <p:cNvSpPr>
            <a:spLocks noGrp="1" noChangeArrowheads="1"/>
          </p:cNvSpPr>
          <p:nvPr>
            <p:ph type="sldNum" sz="quarter" idx="10"/>
          </p:nvPr>
        </p:nvSpPr>
        <p:spPr>
          <a:ln/>
        </p:spPr>
        <p:txBody>
          <a:bodyPr/>
          <a:lstStyle>
            <a:lvl1pPr>
              <a:defRPr/>
            </a:lvl1pPr>
          </a:lstStyle>
          <a:p>
            <a:fld id="{8419CBE0-93CF-420F-B612-151D70949328}" type="slidenum">
              <a:rPr lang="ko-KR" altLang="en-US" smtClean="0"/>
              <a:pPr/>
              <a:t>‹#›</a:t>
            </a:fld>
            <a:endParaRPr lang="en-US" altLang="ko-KR"/>
          </a:p>
        </p:txBody>
      </p:sp>
      <p:grpSp>
        <p:nvGrpSpPr>
          <p:cNvPr id="4" name="组合 3"/>
          <p:cNvGrpSpPr/>
          <p:nvPr/>
        </p:nvGrpSpPr>
        <p:grpSpPr>
          <a:xfrm>
            <a:off x="10704512" y="6497788"/>
            <a:ext cx="1381164" cy="369618"/>
            <a:chOff x="10835516" y="6497788"/>
            <a:chExt cx="1381164" cy="369618"/>
          </a:xfrm>
        </p:grpSpPr>
        <p:pic>
          <p:nvPicPr>
            <p:cNvPr id="5" name="图片 4"/>
            <p:cNvPicPr>
              <a:picLocks noChangeAspect="1"/>
            </p:cNvPicPr>
            <p:nvPr/>
          </p:nvPicPr>
          <p:blipFill rotWithShape="1">
            <a:blip r:embed="rId2"/>
            <a:srcRect l="20207" t="61173" r="20207" b="17724"/>
            <a:stretch/>
          </p:blipFill>
          <p:spPr>
            <a:xfrm>
              <a:off x="11173054" y="6497788"/>
              <a:ext cx="1043626" cy="369618"/>
            </a:xfrm>
            <a:prstGeom prst="rect">
              <a:avLst/>
            </a:prstGeom>
          </p:spPr>
        </p:pic>
        <p:pic>
          <p:nvPicPr>
            <p:cNvPr id="6" name="图片 5"/>
            <p:cNvPicPr>
              <a:picLocks noChangeAspect="1"/>
            </p:cNvPicPr>
            <p:nvPr/>
          </p:nvPicPr>
          <p:blipFill rotWithShape="1">
            <a:blip r:embed="rId2"/>
            <a:srcRect l="31379" t="21448" r="31379" b="38828"/>
            <a:stretch/>
          </p:blipFill>
          <p:spPr>
            <a:xfrm>
              <a:off x="10835516" y="6502577"/>
              <a:ext cx="337538" cy="360040"/>
            </a:xfrm>
            <a:prstGeom prst="rect">
              <a:avLst/>
            </a:prstGeom>
          </p:spPr>
        </p:pic>
      </p:grpSp>
      <p:grpSp>
        <p:nvGrpSpPr>
          <p:cNvPr id="7" name="组合 6"/>
          <p:cNvGrpSpPr/>
          <p:nvPr userDrawn="1"/>
        </p:nvGrpSpPr>
        <p:grpSpPr>
          <a:xfrm>
            <a:off x="10704512" y="6497788"/>
            <a:ext cx="1381164" cy="369618"/>
            <a:chOff x="10835516" y="6497788"/>
            <a:chExt cx="1381164" cy="369618"/>
          </a:xfrm>
        </p:grpSpPr>
        <p:pic>
          <p:nvPicPr>
            <p:cNvPr id="8" name="图片 7"/>
            <p:cNvPicPr>
              <a:picLocks noChangeAspect="1"/>
            </p:cNvPicPr>
            <p:nvPr/>
          </p:nvPicPr>
          <p:blipFill rotWithShape="1">
            <a:blip r:embed="rId2"/>
            <a:srcRect l="20207" t="61173" r="20207" b="17724"/>
            <a:stretch/>
          </p:blipFill>
          <p:spPr>
            <a:xfrm>
              <a:off x="11173054" y="6497788"/>
              <a:ext cx="1043626" cy="369618"/>
            </a:xfrm>
            <a:prstGeom prst="rect">
              <a:avLst/>
            </a:prstGeom>
          </p:spPr>
        </p:pic>
        <p:pic>
          <p:nvPicPr>
            <p:cNvPr id="9" name="图片 8"/>
            <p:cNvPicPr>
              <a:picLocks noChangeAspect="1"/>
            </p:cNvPicPr>
            <p:nvPr/>
          </p:nvPicPr>
          <p:blipFill rotWithShape="1">
            <a:blip r:embed="rId2"/>
            <a:srcRect l="31379" t="21448" r="31379" b="38828"/>
            <a:stretch/>
          </p:blipFill>
          <p:spPr>
            <a:xfrm>
              <a:off x="10835516" y="6502577"/>
              <a:ext cx="337538" cy="360040"/>
            </a:xfrm>
            <a:prstGeom prst="rect">
              <a:avLst/>
            </a:prstGeom>
          </p:spPr>
        </p:pic>
      </p:grpSp>
    </p:spTree>
    <p:extLst>
      <p:ext uri="{BB962C8B-B14F-4D97-AF65-F5344CB8AC3E}">
        <p14:creationId xmlns:p14="http://schemas.microsoft.com/office/powerpoint/2010/main" val="3983419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6"/>
          <p:cNvSpPr>
            <a:spLocks noGrp="1" noChangeArrowheads="1"/>
          </p:cNvSpPr>
          <p:nvPr>
            <p:ph type="sldNum" sz="quarter" idx="10"/>
          </p:nvPr>
        </p:nvSpPr>
        <p:spPr>
          <a:ln/>
        </p:spPr>
        <p:txBody>
          <a:bodyPr/>
          <a:lstStyle>
            <a:lvl1pPr>
              <a:defRPr/>
            </a:lvl1pPr>
          </a:lstStyle>
          <a:p>
            <a:fld id="{8419CBE0-93CF-420F-B612-151D70949328}" type="slidenum">
              <a:rPr lang="ko-KR" altLang="en-US" smtClean="0"/>
              <a:pPr/>
              <a:t>‹#›</a:t>
            </a:fld>
            <a:endParaRPr lang="en-US" altLang="ko-KR"/>
          </a:p>
        </p:txBody>
      </p:sp>
      <p:grpSp>
        <p:nvGrpSpPr>
          <p:cNvPr id="4" name="组合 3"/>
          <p:cNvGrpSpPr/>
          <p:nvPr/>
        </p:nvGrpSpPr>
        <p:grpSpPr>
          <a:xfrm>
            <a:off x="10704512" y="6497788"/>
            <a:ext cx="1381164" cy="369618"/>
            <a:chOff x="10835516" y="6497788"/>
            <a:chExt cx="1381164" cy="369618"/>
          </a:xfrm>
        </p:grpSpPr>
        <p:pic>
          <p:nvPicPr>
            <p:cNvPr id="5" name="图片 4"/>
            <p:cNvPicPr>
              <a:picLocks noChangeAspect="1"/>
            </p:cNvPicPr>
            <p:nvPr/>
          </p:nvPicPr>
          <p:blipFill rotWithShape="1">
            <a:blip r:embed="rId2"/>
            <a:srcRect l="20207" t="61173" r="20207" b="17724"/>
            <a:stretch/>
          </p:blipFill>
          <p:spPr>
            <a:xfrm>
              <a:off x="11173054" y="6497788"/>
              <a:ext cx="1043626" cy="369618"/>
            </a:xfrm>
            <a:prstGeom prst="rect">
              <a:avLst/>
            </a:prstGeom>
          </p:spPr>
        </p:pic>
        <p:pic>
          <p:nvPicPr>
            <p:cNvPr id="6" name="图片 5"/>
            <p:cNvPicPr>
              <a:picLocks noChangeAspect="1"/>
            </p:cNvPicPr>
            <p:nvPr/>
          </p:nvPicPr>
          <p:blipFill rotWithShape="1">
            <a:blip r:embed="rId2"/>
            <a:srcRect l="31379" t="21448" r="31379" b="38828"/>
            <a:stretch/>
          </p:blipFill>
          <p:spPr>
            <a:xfrm>
              <a:off x="10835516" y="6502577"/>
              <a:ext cx="337538" cy="360040"/>
            </a:xfrm>
            <a:prstGeom prst="rect">
              <a:avLst/>
            </a:prstGeom>
          </p:spPr>
        </p:pic>
      </p:grpSp>
      <p:grpSp>
        <p:nvGrpSpPr>
          <p:cNvPr id="7" name="组合 6"/>
          <p:cNvGrpSpPr/>
          <p:nvPr userDrawn="1"/>
        </p:nvGrpSpPr>
        <p:grpSpPr>
          <a:xfrm>
            <a:off x="10704512" y="6497788"/>
            <a:ext cx="1381164" cy="369618"/>
            <a:chOff x="10835516" y="6497788"/>
            <a:chExt cx="1381164" cy="369618"/>
          </a:xfrm>
        </p:grpSpPr>
        <p:pic>
          <p:nvPicPr>
            <p:cNvPr id="8" name="图片 7"/>
            <p:cNvPicPr>
              <a:picLocks noChangeAspect="1"/>
            </p:cNvPicPr>
            <p:nvPr/>
          </p:nvPicPr>
          <p:blipFill rotWithShape="1">
            <a:blip r:embed="rId2"/>
            <a:srcRect l="20207" t="61173" r="20207" b="17724"/>
            <a:stretch/>
          </p:blipFill>
          <p:spPr>
            <a:xfrm>
              <a:off x="11173054" y="6497788"/>
              <a:ext cx="1043626" cy="369618"/>
            </a:xfrm>
            <a:prstGeom prst="rect">
              <a:avLst/>
            </a:prstGeom>
          </p:spPr>
        </p:pic>
        <p:pic>
          <p:nvPicPr>
            <p:cNvPr id="9" name="图片 8"/>
            <p:cNvPicPr>
              <a:picLocks noChangeAspect="1"/>
            </p:cNvPicPr>
            <p:nvPr/>
          </p:nvPicPr>
          <p:blipFill rotWithShape="1">
            <a:blip r:embed="rId2"/>
            <a:srcRect l="31379" t="21448" r="31379" b="38828"/>
            <a:stretch/>
          </p:blipFill>
          <p:spPr>
            <a:xfrm>
              <a:off x="10835516" y="6502577"/>
              <a:ext cx="337538" cy="360040"/>
            </a:xfrm>
            <a:prstGeom prst="rect">
              <a:avLst/>
            </a:prstGeom>
          </p:spPr>
        </p:pic>
      </p:grpSp>
    </p:spTree>
    <p:extLst>
      <p:ext uri="{BB962C8B-B14F-4D97-AF65-F5344CB8AC3E}">
        <p14:creationId xmlns:p14="http://schemas.microsoft.com/office/powerpoint/2010/main" val="21523509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6"/>
          <p:cNvSpPr>
            <a:spLocks noGrp="1" noChangeArrowheads="1"/>
          </p:cNvSpPr>
          <p:nvPr>
            <p:ph type="sldNum" sz="quarter" idx="10"/>
          </p:nvPr>
        </p:nvSpPr>
        <p:spPr>
          <a:ln/>
        </p:spPr>
        <p:txBody>
          <a:bodyPr/>
          <a:lstStyle>
            <a:lvl1pPr>
              <a:defRPr/>
            </a:lvl1pPr>
          </a:lstStyle>
          <a:p>
            <a:fld id="{8419CBE0-93CF-420F-B612-151D70949328}" type="slidenum">
              <a:rPr lang="ko-KR" altLang="en-US" smtClean="0"/>
              <a:pPr/>
              <a:t>‹#›</a:t>
            </a:fld>
            <a:endParaRPr lang="en-US" altLang="ko-KR"/>
          </a:p>
        </p:txBody>
      </p:sp>
      <p:grpSp>
        <p:nvGrpSpPr>
          <p:cNvPr id="4" name="组合 3"/>
          <p:cNvGrpSpPr/>
          <p:nvPr/>
        </p:nvGrpSpPr>
        <p:grpSpPr>
          <a:xfrm>
            <a:off x="10704512" y="6497788"/>
            <a:ext cx="1381164" cy="369618"/>
            <a:chOff x="10835516" y="6497788"/>
            <a:chExt cx="1381164" cy="369618"/>
          </a:xfrm>
        </p:grpSpPr>
        <p:pic>
          <p:nvPicPr>
            <p:cNvPr id="5" name="图片 4"/>
            <p:cNvPicPr>
              <a:picLocks noChangeAspect="1"/>
            </p:cNvPicPr>
            <p:nvPr/>
          </p:nvPicPr>
          <p:blipFill rotWithShape="1">
            <a:blip r:embed="rId2"/>
            <a:srcRect l="20207" t="61173" r="20207" b="17724"/>
            <a:stretch/>
          </p:blipFill>
          <p:spPr>
            <a:xfrm>
              <a:off x="11173054" y="6497788"/>
              <a:ext cx="1043626" cy="369618"/>
            </a:xfrm>
            <a:prstGeom prst="rect">
              <a:avLst/>
            </a:prstGeom>
          </p:spPr>
        </p:pic>
        <p:pic>
          <p:nvPicPr>
            <p:cNvPr id="6" name="图片 5"/>
            <p:cNvPicPr>
              <a:picLocks noChangeAspect="1"/>
            </p:cNvPicPr>
            <p:nvPr/>
          </p:nvPicPr>
          <p:blipFill rotWithShape="1">
            <a:blip r:embed="rId2"/>
            <a:srcRect l="31379" t="21448" r="31379" b="38828"/>
            <a:stretch/>
          </p:blipFill>
          <p:spPr>
            <a:xfrm>
              <a:off x="10835516" y="6502577"/>
              <a:ext cx="337538" cy="360040"/>
            </a:xfrm>
            <a:prstGeom prst="rect">
              <a:avLst/>
            </a:prstGeom>
          </p:spPr>
        </p:pic>
      </p:grpSp>
      <p:grpSp>
        <p:nvGrpSpPr>
          <p:cNvPr id="7" name="组合 6"/>
          <p:cNvGrpSpPr/>
          <p:nvPr userDrawn="1"/>
        </p:nvGrpSpPr>
        <p:grpSpPr>
          <a:xfrm>
            <a:off x="10704512" y="6497788"/>
            <a:ext cx="1381164" cy="369618"/>
            <a:chOff x="10835516" y="6497788"/>
            <a:chExt cx="1381164" cy="369618"/>
          </a:xfrm>
        </p:grpSpPr>
        <p:pic>
          <p:nvPicPr>
            <p:cNvPr id="8" name="图片 7"/>
            <p:cNvPicPr>
              <a:picLocks noChangeAspect="1"/>
            </p:cNvPicPr>
            <p:nvPr/>
          </p:nvPicPr>
          <p:blipFill rotWithShape="1">
            <a:blip r:embed="rId2"/>
            <a:srcRect l="20207" t="61173" r="20207" b="17724"/>
            <a:stretch/>
          </p:blipFill>
          <p:spPr>
            <a:xfrm>
              <a:off x="11173054" y="6497788"/>
              <a:ext cx="1043626" cy="369618"/>
            </a:xfrm>
            <a:prstGeom prst="rect">
              <a:avLst/>
            </a:prstGeom>
          </p:spPr>
        </p:pic>
        <p:pic>
          <p:nvPicPr>
            <p:cNvPr id="9" name="图片 8"/>
            <p:cNvPicPr>
              <a:picLocks noChangeAspect="1"/>
            </p:cNvPicPr>
            <p:nvPr/>
          </p:nvPicPr>
          <p:blipFill rotWithShape="1">
            <a:blip r:embed="rId2"/>
            <a:srcRect l="31379" t="21448" r="31379" b="38828"/>
            <a:stretch/>
          </p:blipFill>
          <p:spPr>
            <a:xfrm>
              <a:off x="10835516" y="6502577"/>
              <a:ext cx="337538" cy="360040"/>
            </a:xfrm>
            <a:prstGeom prst="rect">
              <a:avLst/>
            </a:prstGeom>
          </p:spPr>
        </p:pic>
      </p:grpSp>
    </p:spTree>
    <p:extLst>
      <p:ext uri="{BB962C8B-B14F-4D97-AF65-F5344CB8AC3E}">
        <p14:creationId xmlns:p14="http://schemas.microsoft.com/office/powerpoint/2010/main" val="1987465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6"/>
          <p:cNvSpPr>
            <a:spLocks noGrp="1" noChangeArrowheads="1"/>
          </p:cNvSpPr>
          <p:nvPr>
            <p:ph type="sldNum" sz="quarter" idx="10"/>
          </p:nvPr>
        </p:nvSpPr>
        <p:spPr>
          <a:ln/>
        </p:spPr>
        <p:txBody>
          <a:bodyPr/>
          <a:lstStyle>
            <a:lvl1pPr>
              <a:defRPr/>
            </a:lvl1pPr>
          </a:lstStyle>
          <a:p>
            <a:fld id="{8419CBE0-93CF-420F-B612-151D70949328}" type="slidenum">
              <a:rPr lang="ko-KR" altLang="en-US" smtClean="0"/>
              <a:pPr/>
              <a:t>‹#›</a:t>
            </a:fld>
            <a:endParaRPr lang="en-US" altLang="ko-KR"/>
          </a:p>
        </p:txBody>
      </p:sp>
      <p:grpSp>
        <p:nvGrpSpPr>
          <p:cNvPr id="4" name="组合 3"/>
          <p:cNvGrpSpPr/>
          <p:nvPr/>
        </p:nvGrpSpPr>
        <p:grpSpPr>
          <a:xfrm>
            <a:off x="10704512" y="6497788"/>
            <a:ext cx="1381164" cy="369618"/>
            <a:chOff x="10835516" y="6497788"/>
            <a:chExt cx="1381164" cy="369618"/>
          </a:xfrm>
        </p:grpSpPr>
        <p:pic>
          <p:nvPicPr>
            <p:cNvPr id="5" name="图片 4"/>
            <p:cNvPicPr>
              <a:picLocks noChangeAspect="1"/>
            </p:cNvPicPr>
            <p:nvPr/>
          </p:nvPicPr>
          <p:blipFill rotWithShape="1">
            <a:blip r:embed="rId2"/>
            <a:srcRect l="20207" t="61173" r="20207" b="17724"/>
            <a:stretch/>
          </p:blipFill>
          <p:spPr>
            <a:xfrm>
              <a:off x="11173054" y="6497788"/>
              <a:ext cx="1043626" cy="369618"/>
            </a:xfrm>
            <a:prstGeom prst="rect">
              <a:avLst/>
            </a:prstGeom>
          </p:spPr>
        </p:pic>
        <p:pic>
          <p:nvPicPr>
            <p:cNvPr id="6" name="图片 5"/>
            <p:cNvPicPr>
              <a:picLocks noChangeAspect="1"/>
            </p:cNvPicPr>
            <p:nvPr/>
          </p:nvPicPr>
          <p:blipFill rotWithShape="1">
            <a:blip r:embed="rId2"/>
            <a:srcRect l="31379" t="21448" r="31379" b="38828"/>
            <a:stretch/>
          </p:blipFill>
          <p:spPr>
            <a:xfrm>
              <a:off x="10835516" y="6502577"/>
              <a:ext cx="337538" cy="360040"/>
            </a:xfrm>
            <a:prstGeom prst="rect">
              <a:avLst/>
            </a:prstGeom>
          </p:spPr>
        </p:pic>
      </p:grpSp>
      <p:grpSp>
        <p:nvGrpSpPr>
          <p:cNvPr id="7" name="组合 6"/>
          <p:cNvGrpSpPr/>
          <p:nvPr userDrawn="1"/>
        </p:nvGrpSpPr>
        <p:grpSpPr>
          <a:xfrm>
            <a:off x="10704512" y="6497788"/>
            <a:ext cx="1381164" cy="369618"/>
            <a:chOff x="10835516" y="6497788"/>
            <a:chExt cx="1381164" cy="369618"/>
          </a:xfrm>
        </p:grpSpPr>
        <p:pic>
          <p:nvPicPr>
            <p:cNvPr id="8" name="图片 7"/>
            <p:cNvPicPr>
              <a:picLocks noChangeAspect="1"/>
            </p:cNvPicPr>
            <p:nvPr/>
          </p:nvPicPr>
          <p:blipFill rotWithShape="1">
            <a:blip r:embed="rId2"/>
            <a:srcRect l="20207" t="61173" r="20207" b="17724"/>
            <a:stretch/>
          </p:blipFill>
          <p:spPr>
            <a:xfrm>
              <a:off x="11173054" y="6497788"/>
              <a:ext cx="1043626" cy="369618"/>
            </a:xfrm>
            <a:prstGeom prst="rect">
              <a:avLst/>
            </a:prstGeom>
          </p:spPr>
        </p:pic>
        <p:pic>
          <p:nvPicPr>
            <p:cNvPr id="9" name="图片 8"/>
            <p:cNvPicPr>
              <a:picLocks noChangeAspect="1"/>
            </p:cNvPicPr>
            <p:nvPr/>
          </p:nvPicPr>
          <p:blipFill rotWithShape="1">
            <a:blip r:embed="rId2"/>
            <a:srcRect l="31379" t="21448" r="31379" b="38828"/>
            <a:stretch/>
          </p:blipFill>
          <p:spPr>
            <a:xfrm>
              <a:off x="10835516" y="6502577"/>
              <a:ext cx="337538" cy="360040"/>
            </a:xfrm>
            <a:prstGeom prst="rect">
              <a:avLst/>
            </a:prstGeom>
          </p:spPr>
        </p:pic>
      </p:grpSp>
    </p:spTree>
    <p:extLst>
      <p:ext uri="{BB962C8B-B14F-4D97-AF65-F5344CB8AC3E}">
        <p14:creationId xmlns:p14="http://schemas.microsoft.com/office/powerpoint/2010/main" val="2965727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fld id="{D06B4DAF-17B2-49F7-AFBB-1A00692CA08F}" type="slidenum">
              <a:rPr lang="ko-KR" altLang="en-US"/>
              <a:pPr/>
              <a:t>‹#›</a:t>
            </a:fld>
            <a:endParaRPr lang="en-US" altLang="ko-KR"/>
          </a:p>
        </p:txBody>
      </p:sp>
      <p:grpSp>
        <p:nvGrpSpPr>
          <p:cNvPr id="5" name="组合 4"/>
          <p:cNvGrpSpPr/>
          <p:nvPr userDrawn="1"/>
        </p:nvGrpSpPr>
        <p:grpSpPr>
          <a:xfrm>
            <a:off x="10704512" y="6497788"/>
            <a:ext cx="1381164" cy="369618"/>
            <a:chOff x="10835516" y="6497788"/>
            <a:chExt cx="1381164" cy="369618"/>
          </a:xfrm>
        </p:grpSpPr>
        <p:pic>
          <p:nvPicPr>
            <p:cNvPr id="6" name="图片 5"/>
            <p:cNvPicPr>
              <a:picLocks noChangeAspect="1"/>
            </p:cNvPicPr>
            <p:nvPr/>
          </p:nvPicPr>
          <p:blipFill rotWithShape="1">
            <a:blip r:embed="rId2"/>
            <a:srcRect l="20207" t="61173" r="20207" b="17724"/>
            <a:stretch/>
          </p:blipFill>
          <p:spPr>
            <a:xfrm>
              <a:off x="11173054" y="6497788"/>
              <a:ext cx="1043626" cy="369618"/>
            </a:xfrm>
            <a:prstGeom prst="rect">
              <a:avLst/>
            </a:prstGeom>
          </p:spPr>
        </p:pic>
        <p:pic>
          <p:nvPicPr>
            <p:cNvPr id="7" name="图片 6"/>
            <p:cNvPicPr>
              <a:picLocks noChangeAspect="1"/>
            </p:cNvPicPr>
            <p:nvPr/>
          </p:nvPicPr>
          <p:blipFill rotWithShape="1">
            <a:blip r:embed="rId2"/>
            <a:srcRect l="31379" t="21448" r="31379" b="38828"/>
            <a:stretch/>
          </p:blipFill>
          <p:spPr>
            <a:xfrm>
              <a:off x="10835516" y="6502577"/>
              <a:ext cx="337538" cy="360040"/>
            </a:xfrm>
            <a:prstGeom prst="rect">
              <a:avLst/>
            </a:prstGeom>
          </p:spPr>
        </p:pic>
      </p:grpSp>
    </p:spTree>
    <p:extLst>
      <p:ext uri="{BB962C8B-B14F-4D97-AF65-F5344CB8AC3E}">
        <p14:creationId xmlns:p14="http://schemas.microsoft.com/office/powerpoint/2010/main" val="30393036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6"/>
          <p:cNvSpPr>
            <a:spLocks noGrp="1" noChangeArrowheads="1"/>
          </p:cNvSpPr>
          <p:nvPr>
            <p:ph type="sldNum" sz="quarter" idx="10"/>
          </p:nvPr>
        </p:nvSpPr>
        <p:spPr>
          <a:ln/>
        </p:spPr>
        <p:txBody>
          <a:bodyPr/>
          <a:lstStyle>
            <a:lvl1pPr>
              <a:defRPr/>
            </a:lvl1pPr>
          </a:lstStyle>
          <a:p>
            <a:fld id="{8419CBE0-93CF-420F-B612-151D70949328}" type="slidenum">
              <a:rPr lang="ko-KR" altLang="en-US" smtClean="0"/>
              <a:pPr/>
              <a:t>‹#›</a:t>
            </a:fld>
            <a:endParaRPr lang="en-US" altLang="ko-KR"/>
          </a:p>
        </p:txBody>
      </p:sp>
      <p:grpSp>
        <p:nvGrpSpPr>
          <p:cNvPr id="4" name="组合 3"/>
          <p:cNvGrpSpPr/>
          <p:nvPr/>
        </p:nvGrpSpPr>
        <p:grpSpPr>
          <a:xfrm>
            <a:off x="10704512" y="6497788"/>
            <a:ext cx="1381164" cy="369618"/>
            <a:chOff x="10835516" y="6497788"/>
            <a:chExt cx="1381164" cy="369618"/>
          </a:xfrm>
        </p:grpSpPr>
        <p:pic>
          <p:nvPicPr>
            <p:cNvPr id="5" name="图片 4"/>
            <p:cNvPicPr>
              <a:picLocks noChangeAspect="1"/>
            </p:cNvPicPr>
            <p:nvPr/>
          </p:nvPicPr>
          <p:blipFill rotWithShape="1">
            <a:blip r:embed="rId2"/>
            <a:srcRect l="20207" t="61173" r="20207" b="17724"/>
            <a:stretch/>
          </p:blipFill>
          <p:spPr>
            <a:xfrm>
              <a:off x="11173054" y="6497788"/>
              <a:ext cx="1043626" cy="369618"/>
            </a:xfrm>
            <a:prstGeom prst="rect">
              <a:avLst/>
            </a:prstGeom>
          </p:spPr>
        </p:pic>
        <p:pic>
          <p:nvPicPr>
            <p:cNvPr id="6" name="图片 5"/>
            <p:cNvPicPr>
              <a:picLocks noChangeAspect="1"/>
            </p:cNvPicPr>
            <p:nvPr/>
          </p:nvPicPr>
          <p:blipFill rotWithShape="1">
            <a:blip r:embed="rId2"/>
            <a:srcRect l="31379" t="21448" r="31379" b="38828"/>
            <a:stretch/>
          </p:blipFill>
          <p:spPr>
            <a:xfrm>
              <a:off x="10835516" y="6502577"/>
              <a:ext cx="337538" cy="360040"/>
            </a:xfrm>
            <a:prstGeom prst="rect">
              <a:avLst/>
            </a:prstGeom>
          </p:spPr>
        </p:pic>
      </p:grpSp>
      <p:grpSp>
        <p:nvGrpSpPr>
          <p:cNvPr id="7" name="组合 6"/>
          <p:cNvGrpSpPr/>
          <p:nvPr userDrawn="1"/>
        </p:nvGrpSpPr>
        <p:grpSpPr>
          <a:xfrm>
            <a:off x="10704512" y="6497788"/>
            <a:ext cx="1381164" cy="369618"/>
            <a:chOff x="10835516" y="6497788"/>
            <a:chExt cx="1381164" cy="369618"/>
          </a:xfrm>
        </p:grpSpPr>
        <p:pic>
          <p:nvPicPr>
            <p:cNvPr id="8" name="图片 7"/>
            <p:cNvPicPr>
              <a:picLocks noChangeAspect="1"/>
            </p:cNvPicPr>
            <p:nvPr/>
          </p:nvPicPr>
          <p:blipFill rotWithShape="1">
            <a:blip r:embed="rId2"/>
            <a:srcRect l="20207" t="61173" r="20207" b="17724"/>
            <a:stretch/>
          </p:blipFill>
          <p:spPr>
            <a:xfrm>
              <a:off x="11173054" y="6497788"/>
              <a:ext cx="1043626" cy="369618"/>
            </a:xfrm>
            <a:prstGeom prst="rect">
              <a:avLst/>
            </a:prstGeom>
          </p:spPr>
        </p:pic>
        <p:pic>
          <p:nvPicPr>
            <p:cNvPr id="9" name="图片 8"/>
            <p:cNvPicPr>
              <a:picLocks noChangeAspect="1"/>
            </p:cNvPicPr>
            <p:nvPr/>
          </p:nvPicPr>
          <p:blipFill rotWithShape="1">
            <a:blip r:embed="rId2"/>
            <a:srcRect l="31379" t="21448" r="31379" b="38828"/>
            <a:stretch/>
          </p:blipFill>
          <p:spPr>
            <a:xfrm>
              <a:off x="10835516" y="6502577"/>
              <a:ext cx="337538" cy="360040"/>
            </a:xfrm>
            <a:prstGeom prst="rect">
              <a:avLst/>
            </a:prstGeom>
          </p:spPr>
        </p:pic>
      </p:grpSp>
    </p:spTree>
    <p:extLst>
      <p:ext uri="{BB962C8B-B14F-4D97-AF65-F5344CB8AC3E}">
        <p14:creationId xmlns:p14="http://schemas.microsoft.com/office/powerpoint/2010/main" val="28268878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6"/>
          <p:cNvSpPr>
            <a:spLocks noGrp="1" noChangeArrowheads="1"/>
          </p:cNvSpPr>
          <p:nvPr>
            <p:ph type="sldNum" sz="quarter" idx="10"/>
          </p:nvPr>
        </p:nvSpPr>
        <p:spPr>
          <a:ln/>
        </p:spPr>
        <p:txBody>
          <a:bodyPr/>
          <a:lstStyle>
            <a:lvl1pPr>
              <a:defRPr/>
            </a:lvl1pPr>
          </a:lstStyle>
          <a:p>
            <a:fld id="{8419CBE0-93CF-420F-B612-151D70949328}" type="slidenum">
              <a:rPr lang="ko-KR" altLang="en-US" smtClean="0"/>
              <a:pPr/>
              <a:t>‹#›</a:t>
            </a:fld>
            <a:endParaRPr lang="en-US" altLang="ko-KR"/>
          </a:p>
        </p:txBody>
      </p:sp>
      <p:grpSp>
        <p:nvGrpSpPr>
          <p:cNvPr id="4" name="组合 3"/>
          <p:cNvGrpSpPr/>
          <p:nvPr/>
        </p:nvGrpSpPr>
        <p:grpSpPr>
          <a:xfrm>
            <a:off x="10704512" y="6497788"/>
            <a:ext cx="1381164" cy="369618"/>
            <a:chOff x="10835516" y="6497788"/>
            <a:chExt cx="1381164" cy="369618"/>
          </a:xfrm>
        </p:grpSpPr>
        <p:pic>
          <p:nvPicPr>
            <p:cNvPr id="5" name="图片 4"/>
            <p:cNvPicPr>
              <a:picLocks noChangeAspect="1"/>
            </p:cNvPicPr>
            <p:nvPr/>
          </p:nvPicPr>
          <p:blipFill rotWithShape="1">
            <a:blip r:embed="rId2"/>
            <a:srcRect l="20207" t="61173" r="20207" b="17724"/>
            <a:stretch/>
          </p:blipFill>
          <p:spPr>
            <a:xfrm>
              <a:off x="11173054" y="6497788"/>
              <a:ext cx="1043626" cy="369618"/>
            </a:xfrm>
            <a:prstGeom prst="rect">
              <a:avLst/>
            </a:prstGeom>
          </p:spPr>
        </p:pic>
        <p:pic>
          <p:nvPicPr>
            <p:cNvPr id="6" name="图片 5"/>
            <p:cNvPicPr>
              <a:picLocks noChangeAspect="1"/>
            </p:cNvPicPr>
            <p:nvPr/>
          </p:nvPicPr>
          <p:blipFill rotWithShape="1">
            <a:blip r:embed="rId2"/>
            <a:srcRect l="31379" t="21448" r="31379" b="38828"/>
            <a:stretch/>
          </p:blipFill>
          <p:spPr>
            <a:xfrm>
              <a:off x="10835516" y="6502577"/>
              <a:ext cx="337538" cy="360040"/>
            </a:xfrm>
            <a:prstGeom prst="rect">
              <a:avLst/>
            </a:prstGeom>
          </p:spPr>
        </p:pic>
      </p:grpSp>
      <p:grpSp>
        <p:nvGrpSpPr>
          <p:cNvPr id="7" name="组合 6"/>
          <p:cNvGrpSpPr/>
          <p:nvPr userDrawn="1"/>
        </p:nvGrpSpPr>
        <p:grpSpPr>
          <a:xfrm>
            <a:off x="10704512" y="6497788"/>
            <a:ext cx="1381164" cy="369618"/>
            <a:chOff x="10835516" y="6497788"/>
            <a:chExt cx="1381164" cy="369618"/>
          </a:xfrm>
        </p:grpSpPr>
        <p:pic>
          <p:nvPicPr>
            <p:cNvPr id="8" name="图片 7"/>
            <p:cNvPicPr>
              <a:picLocks noChangeAspect="1"/>
            </p:cNvPicPr>
            <p:nvPr/>
          </p:nvPicPr>
          <p:blipFill rotWithShape="1">
            <a:blip r:embed="rId2"/>
            <a:srcRect l="20207" t="61173" r="20207" b="17724"/>
            <a:stretch/>
          </p:blipFill>
          <p:spPr>
            <a:xfrm>
              <a:off x="11173054" y="6497788"/>
              <a:ext cx="1043626" cy="369618"/>
            </a:xfrm>
            <a:prstGeom prst="rect">
              <a:avLst/>
            </a:prstGeom>
          </p:spPr>
        </p:pic>
        <p:pic>
          <p:nvPicPr>
            <p:cNvPr id="9" name="图片 8"/>
            <p:cNvPicPr>
              <a:picLocks noChangeAspect="1"/>
            </p:cNvPicPr>
            <p:nvPr/>
          </p:nvPicPr>
          <p:blipFill rotWithShape="1">
            <a:blip r:embed="rId2"/>
            <a:srcRect l="31379" t="21448" r="31379" b="38828"/>
            <a:stretch/>
          </p:blipFill>
          <p:spPr>
            <a:xfrm>
              <a:off x="10835516" y="6502577"/>
              <a:ext cx="337538" cy="360040"/>
            </a:xfrm>
            <a:prstGeom prst="rect">
              <a:avLst/>
            </a:prstGeom>
          </p:spPr>
        </p:pic>
      </p:grpSp>
    </p:spTree>
    <p:extLst>
      <p:ext uri="{BB962C8B-B14F-4D97-AF65-F5344CB8AC3E}">
        <p14:creationId xmlns:p14="http://schemas.microsoft.com/office/powerpoint/2010/main" val="6594476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6"/>
          <p:cNvSpPr>
            <a:spLocks noGrp="1" noChangeArrowheads="1"/>
          </p:cNvSpPr>
          <p:nvPr>
            <p:ph type="sldNum" sz="quarter" idx="10"/>
          </p:nvPr>
        </p:nvSpPr>
        <p:spPr>
          <a:ln/>
        </p:spPr>
        <p:txBody>
          <a:bodyPr/>
          <a:lstStyle>
            <a:lvl1pPr>
              <a:defRPr/>
            </a:lvl1pPr>
          </a:lstStyle>
          <a:p>
            <a:fld id="{8419CBE0-93CF-420F-B612-151D70949328}" type="slidenum">
              <a:rPr lang="ko-KR" altLang="en-US" smtClean="0"/>
              <a:pPr/>
              <a:t>‹#›</a:t>
            </a:fld>
            <a:endParaRPr lang="en-US" altLang="ko-KR"/>
          </a:p>
        </p:txBody>
      </p:sp>
      <p:grpSp>
        <p:nvGrpSpPr>
          <p:cNvPr id="4" name="组合 3"/>
          <p:cNvGrpSpPr/>
          <p:nvPr/>
        </p:nvGrpSpPr>
        <p:grpSpPr>
          <a:xfrm>
            <a:off x="10704512" y="6497788"/>
            <a:ext cx="1381164" cy="369618"/>
            <a:chOff x="10835516" y="6497788"/>
            <a:chExt cx="1381164" cy="369618"/>
          </a:xfrm>
        </p:grpSpPr>
        <p:pic>
          <p:nvPicPr>
            <p:cNvPr id="5" name="图片 4"/>
            <p:cNvPicPr>
              <a:picLocks noChangeAspect="1"/>
            </p:cNvPicPr>
            <p:nvPr/>
          </p:nvPicPr>
          <p:blipFill rotWithShape="1">
            <a:blip r:embed="rId2"/>
            <a:srcRect l="20207" t="61173" r="20207" b="17724"/>
            <a:stretch/>
          </p:blipFill>
          <p:spPr>
            <a:xfrm>
              <a:off x="11173054" y="6497788"/>
              <a:ext cx="1043626" cy="369618"/>
            </a:xfrm>
            <a:prstGeom prst="rect">
              <a:avLst/>
            </a:prstGeom>
          </p:spPr>
        </p:pic>
        <p:pic>
          <p:nvPicPr>
            <p:cNvPr id="6" name="图片 5"/>
            <p:cNvPicPr>
              <a:picLocks noChangeAspect="1"/>
            </p:cNvPicPr>
            <p:nvPr/>
          </p:nvPicPr>
          <p:blipFill rotWithShape="1">
            <a:blip r:embed="rId2"/>
            <a:srcRect l="31379" t="21448" r="31379" b="38828"/>
            <a:stretch/>
          </p:blipFill>
          <p:spPr>
            <a:xfrm>
              <a:off x="10835516" y="6502577"/>
              <a:ext cx="337538" cy="360040"/>
            </a:xfrm>
            <a:prstGeom prst="rect">
              <a:avLst/>
            </a:prstGeom>
          </p:spPr>
        </p:pic>
      </p:grpSp>
      <p:grpSp>
        <p:nvGrpSpPr>
          <p:cNvPr id="7" name="组合 6"/>
          <p:cNvGrpSpPr/>
          <p:nvPr userDrawn="1"/>
        </p:nvGrpSpPr>
        <p:grpSpPr>
          <a:xfrm>
            <a:off x="10704512" y="6497788"/>
            <a:ext cx="1381164" cy="369618"/>
            <a:chOff x="10835516" y="6497788"/>
            <a:chExt cx="1381164" cy="369618"/>
          </a:xfrm>
        </p:grpSpPr>
        <p:pic>
          <p:nvPicPr>
            <p:cNvPr id="8" name="图片 7"/>
            <p:cNvPicPr>
              <a:picLocks noChangeAspect="1"/>
            </p:cNvPicPr>
            <p:nvPr/>
          </p:nvPicPr>
          <p:blipFill rotWithShape="1">
            <a:blip r:embed="rId2"/>
            <a:srcRect l="20207" t="61173" r="20207" b="17724"/>
            <a:stretch/>
          </p:blipFill>
          <p:spPr>
            <a:xfrm>
              <a:off x="11173054" y="6497788"/>
              <a:ext cx="1043626" cy="369618"/>
            </a:xfrm>
            <a:prstGeom prst="rect">
              <a:avLst/>
            </a:prstGeom>
          </p:spPr>
        </p:pic>
        <p:pic>
          <p:nvPicPr>
            <p:cNvPr id="9" name="图片 8"/>
            <p:cNvPicPr>
              <a:picLocks noChangeAspect="1"/>
            </p:cNvPicPr>
            <p:nvPr/>
          </p:nvPicPr>
          <p:blipFill rotWithShape="1">
            <a:blip r:embed="rId2"/>
            <a:srcRect l="31379" t="21448" r="31379" b="38828"/>
            <a:stretch/>
          </p:blipFill>
          <p:spPr>
            <a:xfrm>
              <a:off x="10835516" y="6502577"/>
              <a:ext cx="337538" cy="360040"/>
            </a:xfrm>
            <a:prstGeom prst="rect">
              <a:avLst/>
            </a:prstGeom>
          </p:spPr>
        </p:pic>
      </p:grpSp>
    </p:spTree>
    <p:extLst>
      <p:ext uri="{BB962C8B-B14F-4D97-AF65-F5344CB8AC3E}">
        <p14:creationId xmlns:p14="http://schemas.microsoft.com/office/powerpoint/2010/main" val="5499205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6"/>
          <p:cNvSpPr>
            <a:spLocks noGrp="1" noChangeArrowheads="1"/>
          </p:cNvSpPr>
          <p:nvPr>
            <p:ph type="sldNum" sz="quarter" idx="10"/>
          </p:nvPr>
        </p:nvSpPr>
        <p:spPr>
          <a:ln/>
        </p:spPr>
        <p:txBody>
          <a:bodyPr/>
          <a:lstStyle>
            <a:lvl1pPr>
              <a:defRPr/>
            </a:lvl1pPr>
          </a:lstStyle>
          <a:p>
            <a:fld id="{8419CBE0-93CF-420F-B612-151D70949328}" type="slidenum">
              <a:rPr lang="ko-KR" altLang="en-US" smtClean="0"/>
              <a:pPr/>
              <a:t>‹#›</a:t>
            </a:fld>
            <a:endParaRPr lang="en-US" altLang="ko-KR"/>
          </a:p>
        </p:txBody>
      </p:sp>
      <p:grpSp>
        <p:nvGrpSpPr>
          <p:cNvPr id="4" name="组合 3"/>
          <p:cNvGrpSpPr/>
          <p:nvPr/>
        </p:nvGrpSpPr>
        <p:grpSpPr>
          <a:xfrm>
            <a:off x="10704512" y="6497788"/>
            <a:ext cx="1381164" cy="369618"/>
            <a:chOff x="10835516" y="6497788"/>
            <a:chExt cx="1381164" cy="369618"/>
          </a:xfrm>
        </p:grpSpPr>
        <p:pic>
          <p:nvPicPr>
            <p:cNvPr id="5" name="图片 4"/>
            <p:cNvPicPr>
              <a:picLocks noChangeAspect="1"/>
            </p:cNvPicPr>
            <p:nvPr/>
          </p:nvPicPr>
          <p:blipFill rotWithShape="1">
            <a:blip r:embed="rId2"/>
            <a:srcRect l="20207" t="61173" r="20207" b="17724"/>
            <a:stretch/>
          </p:blipFill>
          <p:spPr>
            <a:xfrm>
              <a:off x="11173054" y="6497788"/>
              <a:ext cx="1043626" cy="369618"/>
            </a:xfrm>
            <a:prstGeom prst="rect">
              <a:avLst/>
            </a:prstGeom>
          </p:spPr>
        </p:pic>
        <p:pic>
          <p:nvPicPr>
            <p:cNvPr id="6" name="图片 5"/>
            <p:cNvPicPr>
              <a:picLocks noChangeAspect="1"/>
            </p:cNvPicPr>
            <p:nvPr/>
          </p:nvPicPr>
          <p:blipFill rotWithShape="1">
            <a:blip r:embed="rId2"/>
            <a:srcRect l="31379" t="21448" r="31379" b="38828"/>
            <a:stretch/>
          </p:blipFill>
          <p:spPr>
            <a:xfrm>
              <a:off x="10835516" y="6502577"/>
              <a:ext cx="337538" cy="360040"/>
            </a:xfrm>
            <a:prstGeom prst="rect">
              <a:avLst/>
            </a:prstGeom>
          </p:spPr>
        </p:pic>
      </p:grpSp>
      <p:grpSp>
        <p:nvGrpSpPr>
          <p:cNvPr id="7" name="组合 6"/>
          <p:cNvGrpSpPr/>
          <p:nvPr userDrawn="1"/>
        </p:nvGrpSpPr>
        <p:grpSpPr>
          <a:xfrm>
            <a:off x="10704512" y="6497788"/>
            <a:ext cx="1381164" cy="369618"/>
            <a:chOff x="10835516" y="6497788"/>
            <a:chExt cx="1381164" cy="369618"/>
          </a:xfrm>
        </p:grpSpPr>
        <p:pic>
          <p:nvPicPr>
            <p:cNvPr id="8" name="图片 7"/>
            <p:cNvPicPr>
              <a:picLocks noChangeAspect="1"/>
            </p:cNvPicPr>
            <p:nvPr/>
          </p:nvPicPr>
          <p:blipFill rotWithShape="1">
            <a:blip r:embed="rId2"/>
            <a:srcRect l="20207" t="61173" r="20207" b="17724"/>
            <a:stretch/>
          </p:blipFill>
          <p:spPr>
            <a:xfrm>
              <a:off x="11173054" y="6497788"/>
              <a:ext cx="1043626" cy="369618"/>
            </a:xfrm>
            <a:prstGeom prst="rect">
              <a:avLst/>
            </a:prstGeom>
          </p:spPr>
        </p:pic>
        <p:pic>
          <p:nvPicPr>
            <p:cNvPr id="9" name="图片 8"/>
            <p:cNvPicPr>
              <a:picLocks noChangeAspect="1"/>
            </p:cNvPicPr>
            <p:nvPr/>
          </p:nvPicPr>
          <p:blipFill rotWithShape="1">
            <a:blip r:embed="rId2"/>
            <a:srcRect l="31379" t="21448" r="31379" b="38828"/>
            <a:stretch/>
          </p:blipFill>
          <p:spPr>
            <a:xfrm>
              <a:off x="10835516" y="6502577"/>
              <a:ext cx="337538" cy="360040"/>
            </a:xfrm>
            <a:prstGeom prst="rect">
              <a:avLst/>
            </a:prstGeom>
          </p:spPr>
        </p:pic>
      </p:grpSp>
    </p:spTree>
    <p:extLst>
      <p:ext uri="{BB962C8B-B14F-4D97-AF65-F5344CB8AC3E}">
        <p14:creationId xmlns:p14="http://schemas.microsoft.com/office/powerpoint/2010/main" val="701646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6"/>
          <p:cNvSpPr>
            <a:spLocks noGrp="1" noChangeArrowheads="1"/>
          </p:cNvSpPr>
          <p:nvPr>
            <p:ph type="sldNum" sz="quarter" idx="10"/>
          </p:nvPr>
        </p:nvSpPr>
        <p:spPr>
          <a:ln/>
        </p:spPr>
        <p:txBody>
          <a:bodyPr/>
          <a:lstStyle>
            <a:lvl1pPr>
              <a:defRPr/>
            </a:lvl1pPr>
          </a:lstStyle>
          <a:p>
            <a:fld id="{8419CBE0-93CF-420F-B612-151D70949328}" type="slidenum">
              <a:rPr lang="ko-KR" altLang="en-US" smtClean="0"/>
              <a:pPr/>
              <a:t>‹#›</a:t>
            </a:fld>
            <a:endParaRPr lang="en-US" altLang="ko-KR"/>
          </a:p>
        </p:txBody>
      </p:sp>
      <p:grpSp>
        <p:nvGrpSpPr>
          <p:cNvPr id="4" name="组合 3"/>
          <p:cNvGrpSpPr/>
          <p:nvPr/>
        </p:nvGrpSpPr>
        <p:grpSpPr>
          <a:xfrm>
            <a:off x="10704512" y="6497788"/>
            <a:ext cx="1381164" cy="369618"/>
            <a:chOff x="10835516" y="6497788"/>
            <a:chExt cx="1381164" cy="369618"/>
          </a:xfrm>
        </p:grpSpPr>
        <p:pic>
          <p:nvPicPr>
            <p:cNvPr id="5" name="图片 4"/>
            <p:cNvPicPr>
              <a:picLocks noChangeAspect="1"/>
            </p:cNvPicPr>
            <p:nvPr/>
          </p:nvPicPr>
          <p:blipFill rotWithShape="1">
            <a:blip r:embed="rId2"/>
            <a:srcRect l="20207" t="61173" r="20207" b="17724"/>
            <a:stretch/>
          </p:blipFill>
          <p:spPr>
            <a:xfrm>
              <a:off x="11173054" y="6497788"/>
              <a:ext cx="1043626" cy="369618"/>
            </a:xfrm>
            <a:prstGeom prst="rect">
              <a:avLst/>
            </a:prstGeom>
          </p:spPr>
        </p:pic>
        <p:pic>
          <p:nvPicPr>
            <p:cNvPr id="6" name="图片 5"/>
            <p:cNvPicPr>
              <a:picLocks noChangeAspect="1"/>
            </p:cNvPicPr>
            <p:nvPr/>
          </p:nvPicPr>
          <p:blipFill rotWithShape="1">
            <a:blip r:embed="rId2"/>
            <a:srcRect l="31379" t="21448" r="31379" b="38828"/>
            <a:stretch/>
          </p:blipFill>
          <p:spPr>
            <a:xfrm>
              <a:off x="10835516" y="6502577"/>
              <a:ext cx="337538" cy="360040"/>
            </a:xfrm>
            <a:prstGeom prst="rect">
              <a:avLst/>
            </a:prstGeom>
          </p:spPr>
        </p:pic>
      </p:grpSp>
      <p:grpSp>
        <p:nvGrpSpPr>
          <p:cNvPr id="7" name="组合 6"/>
          <p:cNvGrpSpPr/>
          <p:nvPr userDrawn="1"/>
        </p:nvGrpSpPr>
        <p:grpSpPr>
          <a:xfrm>
            <a:off x="10704512" y="6497788"/>
            <a:ext cx="1381164" cy="369618"/>
            <a:chOff x="10835516" y="6497788"/>
            <a:chExt cx="1381164" cy="369618"/>
          </a:xfrm>
        </p:grpSpPr>
        <p:pic>
          <p:nvPicPr>
            <p:cNvPr id="8" name="图片 7"/>
            <p:cNvPicPr>
              <a:picLocks noChangeAspect="1"/>
            </p:cNvPicPr>
            <p:nvPr/>
          </p:nvPicPr>
          <p:blipFill rotWithShape="1">
            <a:blip r:embed="rId2"/>
            <a:srcRect l="20207" t="61173" r="20207" b="17724"/>
            <a:stretch/>
          </p:blipFill>
          <p:spPr>
            <a:xfrm>
              <a:off x="11173054" y="6497788"/>
              <a:ext cx="1043626" cy="369618"/>
            </a:xfrm>
            <a:prstGeom prst="rect">
              <a:avLst/>
            </a:prstGeom>
          </p:spPr>
        </p:pic>
        <p:pic>
          <p:nvPicPr>
            <p:cNvPr id="9" name="图片 8"/>
            <p:cNvPicPr>
              <a:picLocks noChangeAspect="1"/>
            </p:cNvPicPr>
            <p:nvPr/>
          </p:nvPicPr>
          <p:blipFill rotWithShape="1">
            <a:blip r:embed="rId2"/>
            <a:srcRect l="31379" t="21448" r="31379" b="38828"/>
            <a:stretch/>
          </p:blipFill>
          <p:spPr>
            <a:xfrm>
              <a:off x="10835516" y="6502577"/>
              <a:ext cx="337538" cy="360040"/>
            </a:xfrm>
            <a:prstGeom prst="rect">
              <a:avLst/>
            </a:prstGeom>
          </p:spPr>
        </p:pic>
      </p:grpSp>
    </p:spTree>
    <p:extLst>
      <p:ext uri="{BB962C8B-B14F-4D97-AF65-F5344CB8AC3E}">
        <p14:creationId xmlns:p14="http://schemas.microsoft.com/office/powerpoint/2010/main" val="41976769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6"/>
          <p:cNvSpPr>
            <a:spLocks noGrp="1" noChangeArrowheads="1"/>
          </p:cNvSpPr>
          <p:nvPr>
            <p:ph type="sldNum" sz="quarter" idx="10"/>
          </p:nvPr>
        </p:nvSpPr>
        <p:spPr>
          <a:ln/>
        </p:spPr>
        <p:txBody>
          <a:bodyPr/>
          <a:lstStyle>
            <a:lvl1pPr>
              <a:defRPr/>
            </a:lvl1pPr>
          </a:lstStyle>
          <a:p>
            <a:fld id="{8419CBE0-93CF-420F-B612-151D70949328}" type="slidenum">
              <a:rPr lang="ko-KR" altLang="en-US" smtClean="0"/>
              <a:pPr/>
              <a:t>‹#›</a:t>
            </a:fld>
            <a:endParaRPr lang="en-US" altLang="ko-KR"/>
          </a:p>
        </p:txBody>
      </p:sp>
      <p:grpSp>
        <p:nvGrpSpPr>
          <p:cNvPr id="4" name="组合 3"/>
          <p:cNvGrpSpPr/>
          <p:nvPr/>
        </p:nvGrpSpPr>
        <p:grpSpPr>
          <a:xfrm>
            <a:off x="10704512" y="6497788"/>
            <a:ext cx="1381164" cy="369618"/>
            <a:chOff x="10835516" y="6497788"/>
            <a:chExt cx="1381164" cy="369618"/>
          </a:xfrm>
        </p:grpSpPr>
        <p:pic>
          <p:nvPicPr>
            <p:cNvPr id="5" name="图片 4"/>
            <p:cNvPicPr>
              <a:picLocks noChangeAspect="1"/>
            </p:cNvPicPr>
            <p:nvPr/>
          </p:nvPicPr>
          <p:blipFill rotWithShape="1">
            <a:blip r:embed="rId2"/>
            <a:srcRect l="20207" t="61173" r="20207" b="17724"/>
            <a:stretch/>
          </p:blipFill>
          <p:spPr>
            <a:xfrm>
              <a:off x="11173054" y="6497788"/>
              <a:ext cx="1043626" cy="369618"/>
            </a:xfrm>
            <a:prstGeom prst="rect">
              <a:avLst/>
            </a:prstGeom>
          </p:spPr>
        </p:pic>
        <p:pic>
          <p:nvPicPr>
            <p:cNvPr id="6" name="图片 5"/>
            <p:cNvPicPr>
              <a:picLocks noChangeAspect="1"/>
            </p:cNvPicPr>
            <p:nvPr/>
          </p:nvPicPr>
          <p:blipFill rotWithShape="1">
            <a:blip r:embed="rId2"/>
            <a:srcRect l="31379" t="21448" r="31379" b="38828"/>
            <a:stretch/>
          </p:blipFill>
          <p:spPr>
            <a:xfrm>
              <a:off x="10835516" y="6502577"/>
              <a:ext cx="337538" cy="360040"/>
            </a:xfrm>
            <a:prstGeom prst="rect">
              <a:avLst/>
            </a:prstGeom>
          </p:spPr>
        </p:pic>
      </p:grpSp>
      <p:grpSp>
        <p:nvGrpSpPr>
          <p:cNvPr id="7" name="组合 6"/>
          <p:cNvGrpSpPr/>
          <p:nvPr userDrawn="1"/>
        </p:nvGrpSpPr>
        <p:grpSpPr>
          <a:xfrm>
            <a:off x="10704512" y="6497788"/>
            <a:ext cx="1381164" cy="369618"/>
            <a:chOff x="10835516" y="6497788"/>
            <a:chExt cx="1381164" cy="369618"/>
          </a:xfrm>
        </p:grpSpPr>
        <p:pic>
          <p:nvPicPr>
            <p:cNvPr id="8" name="图片 7"/>
            <p:cNvPicPr>
              <a:picLocks noChangeAspect="1"/>
            </p:cNvPicPr>
            <p:nvPr/>
          </p:nvPicPr>
          <p:blipFill rotWithShape="1">
            <a:blip r:embed="rId2"/>
            <a:srcRect l="20207" t="61173" r="20207" b="17724"/>
            <a:stretch/>
          </p:blipFill>
          <p:spPr>
            <a:xfrm>
              <a:off x="11173054" y="6497788"/>
              <a:ext cx="1043626" cy="369618"/>
            </a:xfrm>
            <a:prstGeom prst="rect">
              <a:avLst/>
            </a:prstGeom>
          </p:spPr>
        </p:pic>
        <p:pic>
          <p:nvPicPr>
            <p:cNvPr id="9" name="图片 8"/>
            <p:cNvPicPr>
              <a:picLocks noChangeAspect="1"/>
            </p:cNvPicPr>
            <p:nvPr/>
          </p:nvPicPr>
          <p:blipFill rotWithShape="1">
            <a:blip r:embed="rId2"/>
            <a:srcRect l="31379" t="21448" r="31379" b="38828"/>
            <a:stretch/>
          </p:blipFill>
          <p:spPr>
            <a:xfrm>
              <a:off x="10835516" y="6502577"/>
              <a:ext cx="337538" cy="360040"/>
            </a:xfrm>
            <a:prstGeom prst="rect">
              <a:avLst/>
            </a:prstGeom>
          </p:spPr>
        </p:pic>
      </p:grpSp>
    </p:spTree>
    <p:extLst>
      <p:ext uri="{BB962C8B-B14F-4D97-AF65-F5344CB8AC3E}">
        <p14:creationId xmlns:p14="http://schemas.microsoft.com/office/powerpoint/2010/main" val="20049008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6"/>
          <p:cNvSpPr>
            <a:spLocks noGrp="1" noChangeArrowheads="1"/>
          </p:cNvSpPr>
          <p:nvPr>
            <p:ph type="sldNum" sz="quarter" idx="10"/>
          </p:nvPr>
        </p:nvSpPr>
        <p:spPr>
          <a:ln/>
        </p:spPr>
        <p:txBody>
          <a:bodyPr/>
          <a:lstStyle>
            <a:lvl1pPr>
              <a:defRPr/>
            </a:lvl1pPr>
          </a:lstStyle>
          <a:p>
            <a:fld id="{8419CBE0-93CF-420F-B612-151D70949328}" type="slidenum">
              <a:rPr lang="ko-KR" altLang="en-US" smtClean="0"/>
              <a:pPr/>
              <a:t>‹#›</a:t>
            </a:fld>
            <a:endParaRPr lang="en-US" altLang="ko-KR"/>
          </a:p>
        </p:txBody>
      </p:sp>
      <p:grpSp>
        <p:nvGrpSpPr>
          <p:cNvPr id="4" name="组合 3"/>
          <p:cNvGrpSpPr/>
          <p:nvPr/>
        </p:nvGrpSpPr>
        <p:grpSpPr>
          <a:xfrm>
            <a:off x="10704512" y="6497788"/>
            <a:ext cx="1381164" cy="369618"/>
            <a:chOff x="10835516" y="6497788"/>
            <a:chExt cx="1381164" cy="369618"/>
          </a:xfrm>
        </p:grpSpPr>
        <p:pic>
          <p:nvPicPr>
            <p:cNvPr id="5" name="图片 4"/>
            <p:cNvPicPr>
              <a:picLocks noChangeAspect="1"/>
            </p:cNvPicPr>
            <p:nvPr/>
          </p:nvPicPr>
          <p:blipFill rotWithShape="1">
            <a:blip r:embed="rId2"/>
            <a:srcRect l="20207" t="61173" r="20207" b="17724"/>
            <a:stretch/>
          </p:blipFill>
          <p:spPr>
            <a:xfrm>
              <a:off x="11173054" y="6497788"/>
              <a:ext cx="1043626" cy="369618"/>
            </a:xfrm>
            <a:prstGeom prst="rect">
              <a:avLst/>
            </a:prstGeom>
          </p:spPr>
        </p:pic>
        <p:pic>
          <p:nvPicPr>
            <p:cNvPr id="6" name="图片 5"/>
            <p:cNvPicPr>
              <a:picLocks noChangeAspect="1"/>
            </p:cNvPicPr>
            <p:nvPr/>
          </p:nvPicPr>
          <p:blipFill rotWithShape="1">
            <a:blip r:embed="rId2"/>
            <a:srcRect l="31379" t="21448" r="31379" b="38828"/>
            <a:stretch/>
          </p:blipFill>
          <p:spPr>
            <a:xfrm>
              <a:off x="10835516" y="6502577"/>
              <a:ext cx="337538" cy="360040"/>
            </a:xfrm>
            <a:prstGeom prst="rect">
              <a:avLst/>
            </a:prstGeom>
          </p:spPr>
        </p:pic>
      </p:grpSp>
    </p:spTree>
    <p:extLst>
      <p:ext uri="{BB962C8B-B14F-4D97-AF65-F5344CB8AC3E}">
        <p14:creationId xmlns:p14="http://schemas.microsoft.com/office/powerpoint/2010/main" val="35296474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6"/>
          <p:cNvSpPr>
            <a:spLocks noGrp="1" noChangeArrowheads="1"/>
          </p:cNvSpPr>
          <p:nvPr>
            <p:ph type="sldNum" sz="quarter" idx="10"/>
          </p:nvPr>
        </p:nvSpPr>
        <p:spPr>
          <a:ln/>
        </p:spPr>
        <p:txBody>
          <a:bodyPr/>
          <a:lstStyle>
            <a:lvl1pPr>
              <a:defRPr/>
            </a:lvl1pPr>
          </a:lstStyle>
          <a:p>
            <a:fld id="{8419CBE0-93CF-420F-B612-151D70949328}" type="slidenum">
              <a:rPr lang="ko-KR" altLang="en-US" smtClean="0"/>
              <a:pPr/>
              <a:t>‹#›</a:t>
            </a:fld>
            <a:endParaRPr lang="en-US" altLang="ko-KR"/>
          </a:p>
        </p:txBody>
      </p:sp>
      <p:grpSp>
        <p:nvGrpSpPr>
          <p:cNvPr id="4" name="组合 3"/>
          <p:cNvGrpSpPr/>
          <p:nvPr/>
        </p:nvGrpSpPr>
        <p:grpSpPr>
          <a:xfrm>
            <a:off x="10704512" y="6497788"/>
            <a:ext cx="1381164" cy="369618"/>
            <a:chOff x="10835516" y="6497788"/>
            <a:chExt cx="1381164" cy="369618"/>
          </a:xfrm>
        </p:grpSpPr>
        <p:pic>
          <p:nvPicPr>
            <p:cNvPr id="5" name="图片 4"/>
            <p:cNvPicPr>
              <a:picLocks noChangeAspect="1"/>
            </p:cNvPicPr>
            <p:nvPr/>
          </p:nvPicPr>
          <p:blipFill rotWithShape="1">
            <a:blip r:embed="rId2"/>
            <a:srcRect l="20207" t="61173" r="20207" b="17724"/>
            <a:stretch/>
          </p:blipFill>
          <p:spPr>
            <a:xfrm>
              <a:off x="11173054" y="6497788"/>
              <a:ext cx="1043626" cy="369618"/>
            </a:xfrm>
            <a:prstGeom prst="rect">
              <a:avLst/>
            </a:prstGeom>
          </p:spPr>
        </p:pic>
        <p:pic>
          <p:nvPicPr>
            <p:cNvPr id="6" name="图片 5"/>
            <p:cNvPicPr>
              <a:picLocks noChangeAspect="1"/>
            </p:cNvPicPr>
            <p:nvPr/>
          </p:nvPicPr>
          <p:blipFill rotWithShape="1">
            <a:blip r:embed="rId2"/>
            <a:srcRect l="31379" t="21448" r="31379" b="38828"/>
            <a:stretch/>
          </p:blipFill>
          <p:spPr>
            <a:xfrm>
              <a:off x="10835516" y="6502577"/>
              <a:ext cx="337538" cy="360040"/>
            </a:xfrm>
            <a:prstGeom prst="rect">
              <a:avLst/>
            </a:prstGeom>
          </p:spPr>
        </p:pic>
      </p:grpSp>
    </p:spTree>
    <p:extLst>
      <p:ext uri="{BB962C8B-B14F-4D97-AF65-F5344CB8AC3E}">
        <p14:creationId xmlns:p14="http://schemas.microsoft.com/office/powerpoint/2010/main" val="30537659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6"/>
          <p:cNvSpPr>
            <a:spLocks noGrp="1" noChangeArrowheads="1"/>
          </p:cNvSpPr>
          <p:nvPr>
            <p:ph type="sldNum" sz="quarter" idx="10"/>
          </p:nvPr>
        </p:nvSpPr>
        <p:spPr>
          <a:ln/>
        </p:spPr>
        <p:txBody>
          <a:bodyPr/>
          <a:lstStyle>
            <a:lvl1pPr>
              <a:defRPr/>
            </a:lvl1pPr>
          </a:lstStyle>
          <a:p>
            <a:fld id="{8419CBE0-93CF-420F-B612-151D70949328}" type="slidenum">
              <a:rPr lang="ko-KR" altLang="en-US" smtClean="0"/>
              <a:pPr/>
              <a:t>‹#›</a:t>
            </a:fld>
            <a:endParaRPr lang="en-US" altLang="ko-KR"/>
          </a:p>
        </p:txBody>
      </p:sp>
      <p:grpSp>
        <p:nvGrpSpPr>
          <p:cNvPr id="4" name="组合 3"/>
          <p:cNvGrpSpPr/>
          <p:nvPr/>
        </p:nvGrpSpPr>
        <p:grpSpPr>
          <a:xfrm>
            <a:off x="10704512" y="6497788"/>
            <a:ext cx="1381164" cy="369618"/>
            <a:chOff x="10835516" y="6497788"/>
            <a:chExt cx="1381164" cy="369618"/>
          </a:xfrm>
        </p:grpSpPr>
        <p:pic>
          <p:nvPicPr>
            <p:cNvPr id="5" name="图片 4"/>
            <p:cNvPicPr>
              <a:picLocks noChangeAspect="1"/>
            </p:cNvPicPr>
            <p:nvPr/>
          </p:nvPicPr>
          <p:blipFill rotWithShape="1">
            <a:blip r:embed="rId2"/>
            <a:srcRect l="20207" t="61173" r="20207" b="17724"/>
            <a:stretch/>
          </p:blipFill>
          <p:spPr>
            <a:xfrm>
              <a:off x="11173054" y="6497788"/>
              <a:ext cx="1043626" cy="369618"/>
            </a:xfrm>
            <a:prstGeom prst="rect">
              <a:avLst/>
            </a:prstGeom>
          </p:spPr>
        </p:pic>
        <p:pic>
          <p:nvPicPr>
            <p:cNvPr id="6" name="图片 5"/>
            <p:cNvPicPr>
              <a:picLocks noChangeAspect="1"/>
            </p:cNvPicPr>
            <p:nvPr/>
          </p:nvPicPr>
          <p:blipFill rotWithShape="1">
            <a:blip r:embed="rId2"/>
            <a:srcRect l="31379" t="21448" r="31379" b="38828"/>
            <a:stretch/>
          </p:blipFill>
          <p:spPr>
            <a:xfrm>
              <a:off x="10835516" y="6502577"/>
              <a:ext cx="337538" cy="360040"/>
            </a:xfrm>
            <a:prstGeom prst="rect">
              <a:avLst/>
            </a:prstGeom>
          </p:spPr>
        </p:pic>
      </p:grpSp>
    </p:spTree>
    <p:extLst>
      <p:ext uri="{BB962C8B-B14F-4D97-AF65-F5344CB8AC3E}">
        <p14:creationId xmlns:p14="http://schemas.microsoft.com/office/powerpoint/2010/main" val="30574961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6"/>
          <p:cNvSpPr>
            <a:spLocks noGrp="1" noChangeArrowheads="1"/>
          </p:cNvSpPr>
          <p:nvPr>
            <p:ph type="sldNum" sz="quarter" idx="10"/>
          </p:nvPr>
        </p:nvSpPr>
        <p:spPr>
          <a:ln/>
        </p:spPr>
        <p:txBody>
          <a:bodyPr/>
          <a:lstStyle>
            <a:lvl1pPr>
              <a:defRPr/>
            </a:lvl1pPr>
          </a:lstStyle>
          <a:p>
            <a:fld id="{8419CBE0-93CF-420F-B612-151D70949328}" type="slidenum">
              <a:rPr lang="ko-KR" altLang="en-US" smtClean="0"/>
              <a:pPr/>
              <a:t>‹#›</a:t>
            </a:fld>
            <a:endParaRPr lang="en-US" altLang="ko-KR"/>
          </a:p>
        </p:txBody>
      </p:sp>
      <p:grpSp>
        <p:nvGrpSpPr>
          <p:cNvPr id="4" name="组合 3"/>
          <p:cNvGrpSpPr/>
          <p:nvPr/>
        </p:nvGrpSpPr>
        <p:grpSpPr>
          <a:xfrm>
            <a:off x="10704512" y="6497788"/>
            <a:ext cx="1381164" cy="369618"/>
            <a:chOff x="10835516" y="6497788"/>
            <a:chExt cx="1381164" cy="369618"/>
          </a:xfrm>
        </p:grpSpPr>
        <p:pic>
          <p:nvPicPr>
            <p:cNvPr id="5" name="图片 4"/>
            <p:cNvPicPr>
              <a:picLocks noChangeAspect="1"/>
            </p:cNvPicPr>
            <p:nvPr/>
          </p:nvPicPr>
          <p:blipFill rotWithShape="1">
            <a:blip r:embed="rId2"/>
            <a:srcRect l="20207" t="61173" r="20207" b="17724"/>
            <a:stretch/>
          </p:blipFill>
          <p:spPr>
            <a:xfrm>
              <a:off x="11173054" y="6497788"/>
              <a:ext cx="1043626" cy="369618"/>
            </a:xfrm>
            <a:prstGeom prst="rect">
              <a:avLst/>
            </a:prstGeom>
          </p:spPr>
        </p:pic>
        <p:pic>
          <p:nvPicPr>
            <p:cNvPr id="6" name="图片 5"/>
            <p:cNvPicPr>
              <a:picLocks noChangeAspect="1"/>
            </p:cNvPicPr>
            <p:nvPr/>
          </p:nvPicPr>
          <p:blipFill rotWithShape="1">
            <a:blip r:embed="rId2"/>
            <a:srcRect l="31379" t="21448" r="31379" b="38828"/>
            <a:stretch/>
          </p:blipFill>
          <p:spPr>
            <a:xfrm>
              <a:off x="10835516" y="6502577"/>
              <a:ext cx="337538" cy="360040"/>
            </a:xfrm>
            <a:prstGeom prst="rect">
              <a:avLst/>
            </a:prstGeom>
          </p:spPr>
        </p:pic>
      </p:grpSp>
    </p:spTree>
    <p:extLst>
      <p:ext uri="{BB962C8B-B14F-4D97-AF65-F5344CB8AC3E}">
        <p14:creationId xmlns:p14="http://schemas.microsoft.com/office/powerpoint/2010/main" val="1735553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5"/>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6"/>
          <p:cNvSpPr>
            <a:spLocks noGrp="1" noChangeArrowheads="1"/>
          </p:cNvSpPr>
          <p:nvPr>
            <p:ph type="sldNum" sz="quarter" idx="10"/>
          </p:nvPr>
        </p:nvSpPr>
        <p:spPr>
          <a:ln/>
        </p:spPr>
        <p:txBody>
          <a:bodyPr/>
          <a:lstStyle>
            <a:lvl1pPr>
              <a:defRPr/>
            </a:lvl1pPr>
          </a:lstStyle>
          <a:p>
            <a:fld id="{27BC8DEC-7DA1-4733-99BD-3DD97CFDEC53}" type="slidenum">
              <a:rPr lang="ko-KR" altLang="en-US"/>
              <a:pPr/>
              <a:t>‹#›</a:t>
            </a:fld>
            <a:endParaRPr lang="en-US" altLang="ko-KR"/>
          </a:p>
        </p:txBody>
      </p:sp>
      <p:grpSp>
        <p:nvGrpSpPr>
          <p:cNvPr id="5" name="组合 4"/>
          <p:cNvGrpSpPr/>
          <p:nvPr userDrawn="1"/>
        </p:nvGrpSpPr>
        <p:grpSpPr>
          <a:xfrm>
            <a:off x="10704512" y="6497788"/>
            <a:ext cx="1381164" cy="369618"/>
            <a:chOff x="10835516" y="6497788"/>
            <a:chExt cx="1381164" cy="369618"/>
          </a:xfrm>
        </p:grpSpPr>
        <p:pic>
          <p:nvPicPr>
            <p:cNvPr id="6" name="图片 5"/>
            <p:cNvPicPr>
              <a:picLocks noChangeAspect="1"/>
            </p:cNvPicPr>
            <p:nvPr/>
          </p:nvPicPr>
          <p:blipFill rotWithShape="1">
            <a:blip r:embed="rId2"/>
            <a:srcRect l="20207" t="61173" r="20207" b="17724"/>
            <a:stretch/>
          </p:blipFill>
          <p:spPr>
            <a:xfrm>
              <a:off x="11173054" y="6497788"/>
              <a:ext cx="1043626" cy="369618"/>
            </a:xfrm>
            <a:prstGeom prst="rect">
              <a:avLst/>
            </a:prstGeom>
          </p:spPr>
        </p:pic>
        <p:pic>
          <p:nvPicPr>
            <p:cNvPr id="7" name="图片 6"/>
            <p:cNvPicPr>
              <a:picLocks noChangeAspect="1"/>
            </p:cNvPicPr>
            <p:nvPr/>
          </p:nvPicPr>
          <p:blipFill rotWithShape="1">
            <a:blip r:embed="rId2"/>
            <a:srcRect l="31379" t="21448" r="31379" b="38828"/>
            <a:stretch/>
          </p:blipFill>
          <p:spPr>
            <a:xfrm>
              <a:off x="10835516" y="6502577"/>
              <a:ext cx="337538" cy="360040"/>
            </a:xfrm>
            <a:prstGeom prst="rect">
              <a:avLst/>
            </a:prstGeom>
          </p:spPr>
        </p:pic>
      </p:grpSp>
    </p:spTree>
    <p:extLst>
      <p:ext uri="{BB962C8B-B14F-4D97-AF65-F5344CB8AC3E}">
        <p14:creationId xmlns:p14="http://schemas.microsoft.com/office/powerpoint/2010/main" val="24924950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6"/>
          <p:cNvSpPr>
            <a:spLocks noGrp="1" noChangeArrowheads="1"/>
          </p:cNvSpPr>
          <p:nvPr>
            <p:ph type="sldNum" sz="quarter" idx="10"/>
          </p:nvPr>
        </p:nvSpPr>
        <p:spPr>
          <a:ln/>
        </p:spPr>
        <p:txBody>
          <a:bodyPr/>
          <a:lstStyle>
            <a:lvl1pPr>
              <a:defRPr/>
            </a:lvl1pPr>
          </a:lstStyle>
          <a:p>
            <a:fld id="{8419CBE0-93CF-420F-B612-151D70949328}" type="slidenum">
              <a:rPr lang="ko-KR" altLang="en-US" smtClean="0"/>
              <a:pPr/>
              <a:t>‹#›</a:t>
            </a:fld>
            <a:endParaRPr lang="en-US" altLang="ko-KR"/>
          </a:p>
        </p:txBody>
      </p:sp>
      <p:grpSp>
        <p:nvGrpSpPr>
          <p:cNvPr id="4" name="组合 3"/>
          <p:cNvGrpSpPr/>
          <p:nvPr/>
        </p:nvGrpSpPr>
        <p:grpSpPr>
          <a:xfrm>
            <a:off x="10704512" y="6497788"/>
            <a:ext cx="1381164" cy="369618"/>
            <a:chOff x="10835516" y="6497788"/>
            <a:chExt cx="1381164" cy="369618"/>
          </a:xfrm>
        </p:grpSpPr>
        <p:pic>
          <p:nvPicPr>
            <p:cNvPr id="5" name="图片 4"/>
            <p:cNvPicPr>
              <a:picLocks noChangeAspect="1"/>
            </p:cNvPicPr>
            <p:nvPr/>
          </p:nvPicPr>
          <p:blipFill rotWithShape="1">
            <a:blip r:embed="rId2"/>
            <a:srcRect l="20207" t="61173" r="20207" b="17724"/>
            <a:stretch/>
          </p:blipFill>
          <p:spPr>
            <a:xfrm>
              <a:off x="11173054" y="6497788"/>
              <a:ext cx="1043626" cy="369618"/>
            </a:xfrm>
            <a:prstGeom prst="rect">
              <a:avLst/>
            </a:prstGeom>
          </p:spPr>
        </p:pic>
        <p:pic>
          <p:nvPicPr>
            <p:cNvPr id="6" name="图片 5"/>
            <p:cNvPicPr>
              <a:picLocks noChangeAspect="1"/>
            </p:cNvPicPr>
            <p:nvPr/>
          </p:nvPicPr>
          <p:blipFill rotWithShape="1">
            <a:blip r:embed="rId2"/>
            <a:srcRect l="31379" t="21448" r="31379" b="38828"/>
            <a:stretch/>
          </p:blipFill>
          <p:spPr>
            <a:xfrm>
              <a:off x="10835516" y="6502577"/>
              <a:ext cx="337538" cy="360040"/>
            </a:xfrm>
            <a:prstGeom prst="rect">
              <a:avLst/>
            </a:prstGeom>
          </p:spPr>
        </p:pic>
      </p:grpSp>
    </p:spTree>
    <p:extLst>
      <p:ext uri="{BB962C8B-B14F-4D97-AF65-F5344CB8AC3E}">
        <p14:creationId xmlns:p14="http://schemas.microsoft.com/office/powerpoint/2010/main" val="5282335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6"/>
          <p:cNvSpPr>
            <a:spLocks noGrp="1" noChangeArrowheads="1"/>
          </p:cNvSpPr>
          <p:nvPr>
            <p:ph type="sldNum" sz="quarter" idx="10"/>
          </p:nvPr>
        </p:nvSpPr>
        <p:spPr>
          <a:ln/>
        </p:spPr>
        <p:txBody>
          <a:bodyPr/>
          <a:lstStyle>
            <a:lvl1pPr>
              <a:defRPr/>
            </a:lvl1pPr>
          </a:lstStyle>
          <a:p>
            <a:fld id="{8419CBE0-93CF-420F-B612-151D70949328}" type="slidenum">
              <a:rPr lang="ko-KR" altLang="en-US" smtClean="0"/>
              <a:pPr/>
              <a:t>‹#›</a:t>
            </a:fld>
            <a:endParaRPr lang="en-US" altLang="ko-KR"/>
          </a:p>
        </p:txBody>
      </p:sp>
      <p:grpSp>
        <p:nvGrpSpPr>
          <p:cNvPr id="4" name="组合 3"/>
          <p:cNvGrpSpPr/>
          <p:nvPr/>
        </p:nvGrpSpPr>
        <p:grpSpPr>
          <a:xfrm>
            <a:off x="10704512" y="6497788"/>
            <a:ext cx="1381164" cy="369618"/>
            <a:chOff x="10835516" y="6497788"/>
            <a:chExt cx="1381164" cy="369618"/>
          </a:xfrm>
        </p:grpSpPr>
        <p:pic>
          <p:nvPicPr>
            <p:cNvPr id="5" name="图片 4"/>
            <p:cNvPicPr>
              <a:picLocks noChangeAspect="1"/>
            </p:cNvPicPr>
            <p:nvPr/>
          </p:nvPicPr>
          <p:blipFill rotWithShape="1">
            <a:blip r:embed="rId2"/>
            <a:srcRect l="20207" t="61173" r="20207" b="17724"/>
            <a:stretch/>
          </p:blipFill>
          <p:spPr>
            <a:xfrm>
              <a:off x="11173054" y="6497788"/>
              <a:ext cx="1043626" cy="369618"/>
            </a:xfrm>
            <a:prstGeom prst="rect">
              <a:avLst/>
            </a:prstGeom>
          </p:spPr>
        </p:pic>
        <p:pic>
          <p:nvPicPr>
            <p:cNvPr id="6" name="图片 5"/>
            <p:cNvPicPr>
              <a:picLocks noChangeAspect="1"/>
            </p:cNvPicPr>
            <p:nvPr/>
          </p:nvPicPr>
          <p:blipFill rotWithShape="1">
            <a:blip r:embed="rId2"/>
            <a:srcRect l="31379" t="21448" r="31379" b="38828"/>
            <a:stretch/>
          </p:blipFill>
          <p:spPr>
            <a:xfrm>
              <a:off x="10835516" y="6502577"/>
              <a:ext cx="337538" cy="360040"/>
            </a:xfrm>
            <a:prstGeom prst="rect">
              <a:avLst/>
            </a:prstGeom>
          </p:spPr>
        </p:pic>
      </p:grpSp>
    </p:spTree>
    <p:extLst>
      <p:ext uri="{BB962C8B-B14F-4D97-AF65-F5344CB8AC3E}">
        <p14:creationId xmlns:p14="http://schemas.microsoft.com/office/powerpoint/2010/main" val="32518618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6"/>
          <p:cNvSpPr>
            <a:spLocks noGrp="1" noChangeArrowheads="1"/>
          </p:cNvSpPr>
          <p:nvPr>
            <p:ph type="sldNum" sz="quarter" idx="10"/>
          </p:nvPr>
        </p:nvSpPr>
        <p:spPr>
          <a:ln/>
        </p:spPr>
        <p:txBody>
          <a:bodyPr/>
          <a:lstStyle>
            <a:lvl1pPr>
              <a:defRPr/>
            </a:lvl1pPr>
          </a:lstStyle>
          <a:p>
            <a:fld id="{8419CBE0-93CF-420F-B612-151D70949328}" type="slidenum">
              <a:rPr lang="ko-KR" altLang="en-US" smtClean="0"/>
              <a:pPr/>
              <a:t>‹#›</a:t>
            </a:fld>
            <a:endParaRPr lang="en-US" altLang="ko-KR"/>
          </a:p>
        </p:txBody>
      </p:sp>
      <p:grpSp>
        <p:nvGrpSpPr>
          <p:cNvPr id="4" name="组合 3"/>
          <p:cNvGrpSpPr/>
          <p:nvPr/>
        </p:nvGrpSpPr>
        <p:grpSpPr>
          <a:xfrm>
            <a:off x="10704512" y="6497788"/>
            <a:ext cx="1381164" cy="369618"/>
            <a:chOff x="10835516" y="6497788"/>
            <a:chExt cx="1381164" cy="369618"/>
          </a:xfrm>
        </p:grpSpPr>
        <p:pic>
          <p:nvPicPr>
            <p:cNvPr id="5" name="图片 4"/>
            <p:cNvPicPr>
              <a:picLocks noChangeAspect="1"/>
            </p:cNvPicPr>
            <p:nvPr/>
          </p:nvPicPr>
          <p:blipFill rotWithShape="1">
            <a:blip r:embed="rId2"/>
            <a:srcRect l="20207" t="61173" r="20207" b="17724"/>
            <a:stretch/>
          </p:blipFill>
          <p:spPr>
            <a:xfrm>
              <a:off x="11173054" y="6497788"/>
              <a:ext cx="1043626" cy="369618"/>
            </a:xfrm>
            <a:prstGeom prst="rect">
              <a:avLst/>
            </a:prstGeom>
          </p:spPr>
        </p:pic>
        <p:pic>
          <p:nvPicPr>
            <p:cNvPr id="6" name="图片 5"/>
            <p:cNvPicPr>
              <a:picLocks noChangeAspect="1"/>
            </p:cNvPicPr>
            <p:nvPr/>
          </p:nvPicPr>
          <p:blipFill rotWithShape="1">
            <a:blip r:embed="rId2"/>
            <a:srcRect l="31379" t="21448" r="31379" b="38828"/>
            <a:stretch/>
          </p:blipFill>
          <p:spPr>
            <a:xfrm>
              <a:off x="10835516" y="6502577"/>
              <a:ext cx="337538" cy="360040"/>
            </a:xfrm>
            <a:prstGeom prst="rect">
              <a:avLst/>
            </a:prstGeom>
          </p:spPr>
        </p:pic>
      </p:grpSp>
    </p:spTree>
    <p:extLst>
      <p:ext uri="{BB962C8B-B14F-4D97-AF65-F5344CB8AC3E}">
        <p14:creationId xmlns:p14="http://schemas.microsoft.com/office/powerpoint/2010/main" val="11264752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6"/>
          <p:cNvSpPr>
            <a:spLocks noGrp="1" noChangeArrowheads="1"/>
          </p:cNvSpPr>
          <p:nvPr>
            <p:ph type="sldNum" sz="quarter" idx="10"/>
          </p:nvPr>
        </p:nvSpPr>
        <p:spPr>
          <a:ln/>
        </p:spPr>
        <p:txBody>
          <a:bodyPr/>
          <a:lstStyle>
            <a:lvl1pPr>
              <a:defRPr/>
            </a:lvl1pPr>
          </a:lstStyle>
          <a:p>
            <a:fld id="{8419CBE0-93CF-420F-B612-151D70949328}" type="slidenum">
              <a:rPr lang="ko-KR" altLang="en-US" smtClean="0"/>
              <a:pPr/>
              <a:t>‹#›</a:t>
            </a:fld>
            <a:endParaRPr lang="en-US" altLang="ko-KR"/>
          </a:p>
        </p:txBody>
      </p:sp>
      <p:grpSp>
        <p:nvGrpSpPr>
          <p:cNvPr id="4" name="组合 3"/>
          <p:cNvGrpSpPr/>
          <p:nvPr/>
        </p:nvGrpSpPr>
        <p:grpSpPr>
          <a:xfrm>
            <a:off x="10704512" y="6497788"/>
            <a:ext cx="1381164" cy="369618"/>
            <a:chOff x="10835516" y="6497788"/>
            <a:chExt cx="1381164" cy="369618"/>
          </a:xfrm>
        </p:grpSpPr>
        <p:pic>
          <p:nvPicPr>
            <p:cNvPr id="5" name="图片 4"/>
            <p:cNvPicPr>
              <a:picLocks noChangeAspect="1"/>
            </p:cNvPicPr>
            <p:nvPr/>
          </p:nvPicPr>
          <p:blipFill rotWithShape="1">
            <a:blip r:embed="rId2"/>
            <a:srcRect l="20207" t="61173" r="20207" b="17724"/>
            <a:stretch/>
          </p:blipFill>
          <p:spPr>
            <a:xfrm>
              <a:off x="11173054" y="6497788"/>
              <a:ext cx="1043626" cy="369618"/>
            </a:xfrm>
            <a:prstGeom prst="rect">
              <a:avLst/>
            </a:prstGeom>
          </p:spPr>
        </p:pic>
        <p:pic>
          <p:nvPicPr>
            <p:cNvPr id="6" name="图片 5"/>
            <p:cNvPicPr>
              <a:picLocks noChangeAspect="1"/>
            </p:cNvPicPr>
            <p:nvPr/>
          </p:nvPicPr>
          <p:blipFill rotWithShape="1">
            <a:blip r:embed="rId2"/>
            <a:srcRect l="31379" t="21448" r="31379" b="38828"/>
            <a:stretch/>
          </p:blipFill>
          <p:spPr>
            <a:xfrm>
              <a:off x="10835516" y="6502577"/>
              <a:ext cx="337538" cy="360040"/>
            </a:xfrm>
            <a:prstGeom prst="rect">
              <a:avLst/>
            </a:prstGeom>
          </p:spPr>
        </p:pic>
      </p:grpSp>
    </p:spTree>
    <p:extLst>
      <p:ext uri="{BB962C8B-B14F-4D97-AF65-F5344CB8AC3E}">
        <p14:creationId xmlns:p14="http://schemas.microsoft.com/office/powerpoint/2010/main" val="34359577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6"/>
          <p:cNvSpPr>
            <a:spLocks noGrp="1" noChangeArrowheads="1"/>
          </p:cNvSpPr>
          <p:nvPr>
            <p:ph type="sldNum" sz="quarter" idx="10"/>
          </p:nvPr>
        </p:nvSpPr>
        <p:spPr>
          <a:ln/>
        </p:spPr>
        <p:txBody>
          <a:bodyPr/>
          <a:lstStyle>
            <a:lvl1pPr>
              <a:defRPr/>
            </a:lvl1pPr>
          </a:lstStyle>
          <a:p>
            <a:fld id="{8419CBE0-93CF-420F-B612-151D70949328}" type="slidenum">
              <a:rPr lang="ko-KR" altLang="en-US" smtClean="0"/>
              <a:pPr/>
              <a:t>‹#›</a:t>
            </a:fld>
            <a:endParaRPr lang="en-US" altLang="ko-KR"/>
          </a:p>
        </p:txBody>
      </p:sp>
      <p:grpSp>
        <p:nvGrpSpPr>
          <p:cNvPr id="4" name="组合 3"/>
          <p:cNvGrpSpPr/>
          <p:nvPr/>
        </p:nvGrpSpPr>
        <p:grpSpPr>
          <a:xfrm>
            <a:off x="10704512" y="6497788"/>
            <a:ext cx="1381164" cy="369618"/>
            <a:chOff x="10835516" y="6497788"/>
            <a:chExt cx="1381164" cy="369618"/>
          </a:xfrm>
        </p:grpSpPr>
        <p:pic>
          <p:nvPicPr>
            <p:cNvPr id="5" name="图片 4"/>
            <p:cNvPicPr>
              <a:picLocks noChangeAspect="1"/>
            </p:cNvPicPr>
            <p:nvPr/>
          </p:nvPicPr>
          <p:blipFill rotWithShape="1">
            <a:blip r:embed="rId2"/>
            <a:srcRect l="20207" t="61173" r="20207" b="17724"/>
            <a:stretch/>
          </p:blipFill>
          <p:spPr>
            <a:xfrm>
              <a:off x="11173054" y="6497788"/>
              <a:ext cx="1043626" cy="369618"/>
            </a:xfrm>
            <a:prstGeom prst="rect">
              <a:avLst/>
            </a:prstGeom>
          </p:spPr>
        </p:pic>
        <p:pic>
          <p:nvPicPr>
            <p:cNvPr id="6" name="图片 5"/>
            <p:cNvPicPr>
              <a:picLocks noChangeAspect="1"/>
            </p:cNvPicPr>
            <p:nvPr/>
          </p:nvPicPr>
          <p:blipFill rotWithShape="1">
            <a:blip r:embed="rId2"/>
            <a:srcRect l="31379" t="21448" r="31379" b="38828"/>
            <a:stretch/>
          </p:blipFill>
          <p:spPr>
            <a:xfrm>
              <a:off x="10835516" y="6502577"/>
              <a:ext cx="337538" cy="360040"/>
            </a:xfrm>
            <a:prstGeom prst="rect">
              <a:avLst/>
            </a:prstGeom>
          </p:spPr>
        </p:pic>
      </p:grpSp>
    </p:spTree>
    <p:extLst>
      <p:ext uri="{BB962C8B-B14F-4D97-AF65-F5344CB8AC3E}">
        <p14:creationId xmlns:p14="http://schemas.microsoft.com/office/powerpoint/2010/main" val="6938211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6"/>
          <p:cNvSpPr>
            <a:spLocks noGrp="1" noChangeArrowheads="1"/>
          </p:cNvSpPr>
          <p:nvPr>
            <p:ph type="sldNum" sz="quarter" idx="10"/>
          </p:nvPr>
        </p:nvSpPr>
        <p:spPr>
          <a:ln/>
        </p:spPr>
        <p:txBody>
          <a:bodyPr/>
          <a:lstStyle>
            <a:lvl1pPr>
              <a:defRPr/>
            </a:lvl1pPr>
          </a:lstStyle>
          <a:p>
            <a:fld id="{8419CBE0-93CF-420F-B612-151D70949328}" type="slidenum">
              <a:rPr lang="ko-KR" altLang="en-US" smtClean="0"/>
              <a:pPr/>
              <a:t>‹#›</a:t>
            </a:fld>
            <a:endParaRPr lang="en-US" altLang="ko-KR"/>
          </a:p>
        </p:txBody>
      </p:sp>
      <p:grpSp>
        <p:nvGrpSpPr>
          <p:cNvPr id="4" name="组合 3"/>
          <p:cNvGrpSpPr/>
          <p:nvPr/>
        </p:nvGrpSpPr>
        <p:grpSpPr>
          <a:xfrm>
            <a:off x="10704512" y="6497788"/>
            <a:ext cx="1381164" cy="369618"/>
            <a:chOff x="10835516" y="6497788"/>
            <a:chExt cx="1381164" cy="369618"/>
          </a:xfrm>
        </p:grpSpPr>
        <p:pic>
          <p:nvPicPr>
            <p:cNvPr id="5" name="图片 4"/>
            <p:cNvPicPr>
              <a:picLocks noChangeAspect="1"/>
            </p:cNvPicPr>
            <p:nvPr/>
          </p:nvPicPr>
          <p:blipFill rotWithShape="1">
            <a:blip r:embed="rId2"/>
            <a:srcRect l="20207" t="61173" r="20207" b="17724"/>
            <a:stretch/>
          </p:blipFill>
          <p:spPr>
            <a:xfrm>
              <a:off x="11173054" y="6497788"/>
              <a:ext cx="1043626" cy="369618"/>
            </a:xfrm>
            <a:prstGeom prst="rect">
              <a:avLst/>
            </a:prstGeom>
          </p:spPr>
        </p:pic>
        <p:pic>
          <p:nvPicPr>
            <p:cNvPr id="6" name="图片 5"/>
            <p:cNvPicPr>
              <a:picLocks noChangeAspect="1"/>
            </p:cNvPicPr>
            <p:nvPr/>
          </p:nvPicPr>
          <p:blipFill rotWithShape="1">
            <a:blip r:embed="rId2"/>
            <a:srcRect l="31379" t="21448" r="31379" b="38828"/>
            <a:stretch/>
          </p:blipFill>
          <p:spPr>
            <a:xfrm>
              <a:off x="10835516" y="6502577"/>
              <a:ext cx="337538" cy="360040"/>
            </a:xfrm>
            <a:prstGeom prst="rect">
              <a:avLst/>
            </a:prstGeom>
          </p:spPr>
        </p:pic>
      </p:grpSp>
    </p:spTree>
    <p:extLst>
      <p:ext uri="{BB962C8B-B14F-4D97-AF65-F5344CB8AC3E}">
        <p14:creationId xmlns:p14="http://schemas.microsoft.com/office/powerpoint/2010/main" val="1600820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sldNum" sz="quarter" idx="10"/>
          </p:nvPr>
        </p:nvSpPr>
        <p:spPr>
          <a:ln/>
        </p:spPr>
        <p:txBody>
          <a:bodyPr/>
          <a:lstStyle>
            <a:lvl1pPr>
              <a:defRPr/>
            </a:lvl1pPr>
          </a:lstStyle>
          <a:p>
            <a:fld id="{43366E55-DF44-42B1-AB33-099A0871B16E}" type="slidenum">
              <a:rPr lang="ko-KR" altLang="en-US"/>
              <a:pPr/>
              <a:t>‹#›</a:t>
            </a:fld>
            <a:endParaRPr lang="en-US" altLang="ko-KR"/>
          </a:p>
        </p:txBody>
      </p:sp>
      <p:grpSp>
        <p:nvGrpSpPr>
          <p:cNvPr id="6" name="组合 5"/>
          <p:cNvGrpSpPr/>
          <p:nvPr userDrawn="1"/>
        </p:nvGrpSpPr>
        <p:grpSpPr>
          <a:xfrm>
            <a:off x="10704512" y="6497788"/>
            <a:ext cx="1381164" cy="369618"/>
            <a:chOff x="10835516" y="6497788"/>
            <a:chExt cx="1381164" cy="369618"/>
          </a:xfrm>
        </p:grpSpPr>
        <p:pic>
          <p:nvPicPr>
            <p:cNvPr id="7" name="图片 6"/>
            <p:cNvPicPr>
              <a:picLocks noChangeAspect="1"/>
            </p:cNvPicPr>
            <p:nvPr/>
          </p:nvPicPr>
          <p:blipFill rotWithShape="1">
            <a:blip r:embed="rId2"/>
            <a:srcRect l="20207" t="61173" r="20207" b="17724"/>
            <a:stretch/>
          </p:blipFill>
          <p:spPr>
            <a:xfrm>
              <a:off x="11173054" y="6497788"/>
              <a:ext cx="1043626" cy="369618"/>
            </a:xfrm>
            <a:prstGeom prst="rect">
              <a:avLst/>
            </a:prstGeom>
          </p:spPr>
        </p:pic>
        <p:pic>
          <p:nvPicPr>
            <p:cNvPr id="8" name="图片 7"/>
            <p:cNvPicPr>
              <a:picLocks noChangeAspect="1"/>
            </p:cNvPicPr>
            <p:nvPr/>
          </p:nvPicPr>
          <p:blipFill rotWithShape="1">
            <a:blip r:embed="rId2"/>
            <a:srcRect l="31379" t="21448" r="31379" b="38828"/>
            <a:stretch/>
          </p:blipFill>
          <p:spPr>
            <a:xfrm>
              <a:off x="10835516" y="6502577"/>
              <a:ext cx="337538" cy="360040"/>
            </a:xfrm>
            <a:prstGeom prst="rect">
              <a:avLst/>
            </a:prstGeom>
          </p:spPr>
        </p:pic>
      </p:grpSp>
    </p:spTree>
    <p:extLst>
      <p:ext uri="{BB962C8B-B14F-4D97-AF65-F5344CB8AC3E}">
        <p14:creationId xmlns:p14="http://schemas.microsoft.com/office/powerpoint/2010/main" val="100944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73"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73"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6"/>
          <p:cNvSpPr>
            <a:spLocks noGrp="1" noChangeArrowheads="1"/>
          </p:cNvSpPr>
          <p:nvPr>
            <p:ph type="sldNum" sz="quarter" idx="10"/>
          </p:nvPr>
        </p:nvSpPr>
        <p:spPr>
          <a:ln/>
        </p:spPr>
        <p:txBody>
          <a:bodyPr/>
          <a:lstStyle>
            <a:lvl1pPr>
              <a:defRPr/>
            </a:lvl1pPr>
          </a:lstStyle>
          <a:p>
            <a:fld id="{53B766F4-EBDA-4B61-8588-20EC6DD88693}" type="slidenum">
              <a:rPr lang="ko-KR" altLang="en-US"/>
              <a:pPr/>
              <a:t>‹#›</a:t>
            </a:fld>
            <a:endParaRPr lang="en-US" altLang="ko-KR"/>
          </a:p>
        </p:txBody>
      </p:sp>
      <p:grpSp>
        <p:nvGrpSpPr>
          <p:cNvPr id="8" name="组合 7"/>
          <p:cNvGrpSpPr/>
          <p:nvPr userDrawn="1"/>
        </p:nvGrpSpPr>
        <p:grpSpPr>
          <a:xfrm>
            <a:off x="10704512" y="6497788"/>
            <a:ext cx="1381164" cy="369618"/>
            <a:chOff x="10835516" y="6497788"/>
            <a:chExt cx="1381164" cy="369618"/>
          </a:xfrm>
        </p:grpSpPr>
        <p:pic>
          <p:nvPicPr>
            <p:cNvPr id="9" name="图片 8"/>
            <p:cNvPicPr>
              <a:picLocks noChangeAspect="1"/>
            </p:cNvPicPr>
            <p:nvPr/>
          </p:nvPicPr>
          <p:blipFill rotWithShape="1">
            <a:blip r:embed="rId2"/>
            <a:srcRect l="20207" t="61173" r="20207" b="17724"/>
            <a:stretch/>
          </p:blipFill>
          <p:spPr>
            <a:xfrm>
              <a:off x="11173054" y="6497788"/>
              <a:ext cx="1043626" cy="369618"/>
            </a:xfrm>
            <a:prstGeom prst="rect">
              <a:avLst/>
            </a:prstGeom>
          </p:spPr>
        </p:pic>
        <p:pic>
          <p:nvPicPr>
            <p:cNvPr id="10" name="图片 9"/>
            <p:cNvPicPr>
              <a:picLocks noChangeAspect="1"/>
            </p:cNvPicPr>
            <p:nvPr/>
          </p:nvPicPr>
          <p:blipFill rotWithShape="1">
            <a:blip r:embed="rId2"/>
            <a:srcRect l="31379" t="21448" r="31379" b="38828"/>
            <a:stretch/>
          </p:blipFill>
          <p:spPr>
            <a:xfrm>
              <a:off x="10835516" y="6502577"/>
              <a:ext cx="337538" cy="360040"/>
            </a:xfrm>
            <a:prstGeom prst="rect">
              <a:avLst/>
            </a:prstGeom>
          </p:spPr>
        </p:pic>
      </p:grpSp>
    </p:spTree>
    <p:extLst>
      <p:ext uri="{BB962C8B-B14F-4D97-AF65-F5344CB8AC3E}">
        <p14:creationId xmlns:p14="http://schemas.microsoft.com/office/powerpoint/2010/main" val="844136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6"/>
          <p:cNvSpPr>
            <a:spLocks noGrp="1" noChangeArrowheads="1"/>
          </p:cNvSpPr>
          <p:nvPr>
            <p:ph type="sldNum" sz="quarter" idx="10"/>
          </p:nvPr>
        </p:nvSpPr>
        <p:spPr>
          <a:ln/>
        </p:spPr>
        <p:txBody>
          <a:bodyPr/>
          <a:lstStyle>
            <a:lvl1pPr>
              <a:defRPr/>
            </a:lvl1pPr>
          </a:lstStyle>
          <a:p>
            <a:fld id="{8419CBE0-93CF-420F-B612-151D70949328}" type="slidenum">
              <a:rPr lang="ko-KR" altLang="en-US"/>
              <a:pPr/>
              <a:t>‹#›</a:t>
            </a:fld>
            <a:endParaRPr lang="en-US" altLang="ko-KR"/>
          </a:p>
        </p:txBody>
      </p:sp>
      <p:grpSp>
        <p:nvGrpSpPr>
          <p:cNvPr id="4" name="组合 3"/>
          <p:cNvGrpSpPr/>
          <p:nvPr userDrawn="1"/>
        </p:nvGrpSpPr>
        <p:grpSpPr>
          <a:xfrm>
            <a:off x="10704512" y="6497788"/>
            <a:ext cx="1381164" cy="369618"/>
            <a:chOff x="10835516" y="6497788"/>
            <a:chExt cx="1381164" cy="369618"/>
          </a:xfrm>
        </p:grpSpPr>
        <p:pic>
          <p:nvPicPr>
            <p:cNvPr id="5" name="图片 4"/>
            <p:cNvPicPr>
              <a:picLocks noChangeAspect="1"/>
            </p:cNvPicPr>
            <p:nvPr/>
          </p:nvPicPr>
          <p:blipFill rotWithShape="1">
            <a:blip r:embed="rId2"/>
            <a:srcRect l="20207" t="61173" r="20207" b="17724"/>
            <a:stretch/>
          </p:blipFill>
          <p:spPr>
            <a:xfrm>
              <a:off x="11173054" y="6497788"/>
              <a:ext cx="1043626" cy="369618"/>
            </a:xfrm>
            <a:prstGeom prst="rect">
              <a:avLst/>
            </a:prstGeom>
          </p:spPr>
        </p:pic>
        <p:pic>
          <p:nvPicPr>
            <p:cNvPr id="6" name="图片 5"/>
            <p:cNvPicPr>
              <a:picLocks noChangeAspect="1"/>
            </p:cNvPicPr>
            <p:nvPr/>
          </p:nvPicPr>
          <p:blipFill rotWithShape="1">
            <a:blip r:embed="rId2"/>
            <a:srcRect l="31379" t="21448" r="31379" b="38828"/>
            <a:stretch/>
          </p:blipFill>
          <p:spPr>
            <a:xfrm>
              <a:off x="10835516" y="6502577"/>
              <a:ext cx="337538" cy="360040"/>
            </a:xfrm>
            <a:prstGeom prst="rect">
              <a:avLst/>
            </a:prstGeom>
          </p:spPr>
        </p:pic>
      </p:grpSp>
    </p:spTree>
    <p:extLst>
      <p:ext uri="{BB962C8B-B14F-4D97-AF65-F5344CB8AC3E}">
        <p14:creationId xmlns:p14="http://schemas.microsoft.com/office/powerpoint/2010/main" val="1344538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A00DC977-4DC1-48A2-ADA7-FABD742351A6}" type="slidenum">
              <a:rPr lang="ko-KR" altLang="en-US"/>
              <a:pPr/>
              <a:t>‹#›</a:t>
            </a:fld>
            <a:endParaRPr lang="en-US" altLang="ko-KR"/>
          </a:p>
        </p:txBody>
      </p:sp>
    </p:spTree>
    <p:extLst>
      <p:ext uri="{BB962C8B-B14F-4D97-AF65-F5344CB8AC3E}">
        <p14:creationId xmlns:p14="http://schemas.microsoft.com/office/powerpoint/2010/main" val="383366892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3"/>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3" y="1435102"/>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sldNum" sz="quarter" idx="10"/>
          </p:nvPr>
        </p:nvSpPr>
        <p:spPr>
          <a:ln/>
        </p:spPr>
        <p:txBody>
          <a:bodyPr/>
          <a:lstStyle>
            <a:lvl1pPr>
              <a:defRPr/>
            </a:lvl1pPr>
          </a:lstStyle>
          <a:p>
            <a:fld id="{9253F3E9-EA94-4B1C-9A0D-947D3D1576CA}" type="slidenum">
              <a:rPr lang="ko-KR" altLang="en-US"/>
              <a:pPr/>
              <a:t>‹#›</a:t>
            </a:fld>
            <a:endParaRPr lang="en-US" altLang="ko-KR"/>
          </a:p>
        </p:txBody>
      </p:sp>
      <p:grpSp>
        <p:nvGrpSpPr>
          <p:cNvPr id="6" name="组合 5"/>
          <p:cNvGrpSpPr/>
          <p:nvPr userDrawn="1"/>
        </p:nvGrpSpPr>
        <p:grpSpPr>
          <a:xfrm>
            <a:off x="10776520" y="6497788"/>
            <a:ext cx="1381164" cy="369618"/>
            <a:chOff x="10835516" y="6497788"/>
            <a:chExt cx="1381164" cy="369618"/>
          </a:xfrm>
        </p:grpSpPr>
        <p:pic>
          <p:nvPicPr>
            <p:cNvPr id="7" name="图片 6"/>
            <p:cNvPicPr>
              <a:picLocks noChangeAspect="1"/>
            </p:cNvPicPr>
            <p:nvPr/>
          </p:nvPicPr>
          <p:blipFill rotWithShape="1">
            <a:blip r:embed="rId2"/>
            <a:srcRect l="20207" t="61173" r="20207" b="17724"/>
            <a:stretch/>
          </p:blipFill>
          <p:spPr>
            <a:xfrm>
              <a:off x="11173054" y="6497788"/>
              <a:ext cx="1043626" cy="369618"/>
            </a:xfrm>
            <a:prstGeom prst="rect">
              <a:avLst/>
            </a:prstGeom>
          </p:spPr>
        </p:pic>
        <p:pic>
          <p:nvPicPr>
            <p:cNvPr id="8" name="图片 7"/>
            <p:cNvPicPr>
              <a:picLocks noChangeAspect="1"/>
            </p:cNvPicPr>
            <p:nvPr/>
          </p:nvPicPr>
          <p:blipFill rotWithShape="1">
            <a:blip r:embed="rId2"/>
            <a:srcRect l="31379" t="21448" r="31379" b="38828"/>
            <a:stretch/>
          </p:blipFill>
          <p:spPr>
            <a:xfrm>
              <a:off x="10835516" y="6502577"/>
              <a:ext cx="337538" cy="360040"/>
            </a:xfrm>
            <a:prstGeom prst="rect">
              <a:avLst/>
            </a:prstGeom>
          </p:spPr>
        </p:pic>
      </p:grpSp>
    </p:spTree>
    <p:extLst>
      <p:ext uri="{BB962C8B-B14F-4D97-AF65-F5344CB8AC3E}">
        <p14:creationId xmlns:p14="http://schemas.microsoft.com/office/powerpoint/2010/main" val="1054969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2389717" y="5367339"/>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sldNum" sz="quarter" idx="10"/>
          </p:nvPr>
        </p:nvSpPr>
        <p:spPr>
          <a:ln/>
        </p:spPr>
        <p:txBody>
          <a:bodyPr/>
          <a:lstStyle>
            <a:lvl1pPr>
              <a:defRPr/>
            </a:lvl1pPr>
          </a:lstStyle>
          <a:p>
            <a:fld id="{FF5D31AA-8EDB-45BA-8B11-BE509529F255}" type="slidenum">
              <a:rPr lang="ko-KR" altLang="en-US"/>
              <a:pPr/>
              <a:t>‹#›</a:t>
            </a:fld>
            <a:endParaRPr lang="en-US" altLang="ko-KR"/>
          </a:p>
        </p:txBody>
      </p:sp>
      <p:grpSp>
        <p:nvGrpSpPr>
          <p:cNvPr id="6" name="组合 5"/>
          <p:cNvGrpSpPr/>
          <p:nvPr userDrawn="1"/>
        </p:nvGrpSpPr>
        <p:grpSpPr>
          <a:xfrm>
            <a:off x="10704512" y="6497788"/>
            <a:ext cx="1381164" cy="369618"/>
            <a:chOff x="10835516" y="6497788"/>
            <a:chExt cx="1381164" cy="369618"/>
          </a:xfrm>
        </p:grpSpPr>
        <p:pic>
          <p:nvPicPr>
            <p:cNvPr id="7" name="图片 6"/>
            <p:cNvPicPr>
              <a:picLocks noChangeAspect="1"/>
            </p:cNvPicPr>
            <p:nvPr/>
          </p:nvPicPr>
          <p:blipFill rotWithShape="1">
            <a:blip r:embed="rId2"/>
            <a:srcRect l="20207" t="61173" r="20207" b="17724"/>
            <a:stretch/>
          </p:blipFill>
          <p:spPr>
            <a:xfrm>
              <a:off x="11173054" y="6497788"/>
              <a:ext cx="1043626" cy="369618"/>
            </a:xfrm>
            <a:prstGeom prst="rect">
              <a:avLst/>
            </a:prstGeom>
          </p:spPr>
        </p:pic>
        <p:pic>
          <p:nvPicPr>
            <p:cNvPr id="8" name="图片 7"/>
            <p:cNvPicPr>
              <a:picLocks noChangeAspect="1"/>
            </p:cNvPicPr>
            <p:nvPr/>
          </p:nvPicPr>
          <p:blipFill rotWithShape="1">
            <a:blip r:embed="rId2"/>
            <a:srcRect l="31379" t="21448" r="31379" b="38828"/>
            <a:stretch/>
          </p:blipFill>
          <p:spPr>
            <a:xfrm>
              <a:off x="10835516" y="6502577"/>
              <a:ext cx="337538" cy="360040"/>
            </a:xfrm>
            <a:prstGeom prst="rect">
              <a:avLst/>
            </a:prstGeom>
          </p:spPr>
        </p:pic>
      </p:grpSp>
    </p:spTree>
    <p:extLst>
      <p:ext uri="{BB962C8B-B14F-4D97-AF65-F5344CB8AC3E}">
        <p14:creationId xmlns:p14="http://schemas.microsoft.com/office/powerpoint/2010/main" val="2156762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0.xml"/><Relationship Id="rId1" Type="http://schemas.openxmlformats.org/officeDocument/2006/relationships/slideLayout" Target="../slideLayouts/slideLayout20.xml"/><Relationship Id="rId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1.xml"/><Relationship Id="rId1" Type="http://schemas.openxmlformats.org/officeDocument/2006/relationships/slideLayout" Target="../slideLayouts/slideLayout21.xml"/><Relationship Id="rId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2.xml"/><Relationship Id="rId1" Type="http://schemas.openxmlformats.org/officeDocument/2006/relationships/slideLayout" Target="../slideLayouts/slideLayout22.xml"/><Relationship Id="rId4" Type="http://schemas.openxmlformats.org/officeDocument/2006/relationships/image" Target="../media/image2.pn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3.xml"/><Relationship Id="rId1" Type="http://schemas.openxmlformats.org/officeDocument/2006/relationships/slideLayout" Target="../slideLayouts/slideLayout23.xml"/><Relationship Id="rId4" Type="http://schemas.openxmlformats.org/officeDocument/2006/relationships/image" Target="../media/image2.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4.xml"/><Relationship Id="rId1" Type="http://schemas.openxmlformats.org/officeDocument/2006/relationships/slideLayout" Target="../slideLayouts/slideLayout24.xml"/><Relationship Id="rId4" Type="http://schemas.openxmlformats.org/officeDocument/2006/relationships/image" Target="../media/image2.png"/></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5.xml"/><Relationship Id="rId1" Type="http://schemas.openxmlformats.org/officeDocument/2006/relationships/slideLayout" Target="../slideLayouts/slideLayout25.xml"/><Relationship Id="rId4" Type="http://schemas.openxmlformats.org/officeDocument/2006/relationships/image" Target="../media/image2.png"/></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6.xml"/><Relationship Id="rId1" Type="http://schemas.openxmlformats.org/officeDocument/2006/relationships/slideLayout" Target="../slideLayouts/slideLayout26.xml"/><Relationship Id="rId4" Type="http://schemas.openxmlformats.org/officeDocument/2006/relationships/image" Target="../media/image2.png"/></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7.xml"/><Relationship Id="rId1" Type="http://schemas.openxmlformats.org/officeDocument/2006/relationships/slideLayout" Target="../slideLayouts/slideLayout27.xml"/><Relationship Id="rId4" Type="http://schemas.openxmlformats.org/officeDocument/2006/relationships/image" Target="../media/image2.png"/></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8.xml"/><Relationship Id="rId1" Type="http://schemas.openxmlformats.org/officeDocument/2006/relationships/slideLayout" Target="../slideLayouts/slideLayout28.xml"/><Relationship Id="rId4" Type="http://schemas.openxmlformats.org/officeDocument/2006/relationships/image" Target="../media/image2.png"/></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9.xml"/><Relationship Id="rId1" Type="http://schemas.openxmlformats.org/officeDocument/2006/relationships/slideLayout" Target="../slideLayouts/slideLayout29.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0.xml"/><Relationship Id="rId1" Type="http://schemas.openxmlformats.org/officeDocument/2006/relationships/slideLayout" Target="../slideLayouts/slideLayout30.xml"/><Relationship Id="rId4" Type="http://schemas.openxmlformats.org/officeDocument/2006/relationships/image" Target="../media/image2.png"/></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1.xml"/><Relationship Id="rId1" Type="http://schemas.openxmlformats.org/officeDocument/2006/relationships/slideLayout" Target="../slideLayouts/slideLayout31.xml"/><Relationship Id="rId4" Type="http://schemas.openxmlformats.org/officeDocument/2006/relationships/image" Target="../media/image2.png"/></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2.xml"/><Relationship Id="rId1" Type="http://schemas.openxmlformats.org/officeDocument/2006/relationships/slideLayout" Target="../slideLayouts/slideLayout32.xml"/><Relationship Id="rId4" Type="http://schemas.openxmlformats.org/officeDocument/2006/relationships/image" Target="../media/image2.png"/></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3.xml"/><Relationship Id="rId1" Type="http://schemas.openxmlformats.org/officeDocument/2006/relationships/slideLayout" Target="../slideLayouts/slideLayout33.xml"/><Relationship Id="rId4" Type="http://schemas.openxmlformats.org/officeDocument/2006/relationships/image" Target="../media/image2.png"/></Relationships>
</file>

<file path=ppt/slideMasters/_rels/slideMaster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4.xml"/><Relationship Id="rId1" Type="http://schemas.openxmlformats.org/officeDocument/2006/relationships/slideLayout" Target="../slideLayouts/slideLayout34.xml"/><Relationship Id="rId4" Type="http://schemas.openxmlformats.org/officeDocument/2006/relationships/image" Target="../media/image2.png"/></Relationships>
</file>

<file path=ppt/slideMasters/_rels/slideMaster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5.xml"/><Relationship Id="rId1" Type="http://schemas.openxmlformats.org/officeDocument/2006/relationships/slideLayout" Target="../slideLayouts/slideLayout35.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13.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14.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15.xml"/><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16.xml"/><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7.xml"/><Relationship Id="rId1" Type="http://schemas.openxmlformats.org/officeDocument/2006/relationships/slideLayout" Target="../slideLayouts/slideLayout17.xml"/><Relationship Id="rId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8.xml"/><Relationship Id="rId1" Type="http://schemas.openxmlformats.org/officeDocument/2006/relationships/slideLayout" Target="../slideLayouts/slideLayout18.xml"/><Relationship Id="rId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9.xml"/><Relationship Id="rId1" Type="http://schemas.openxmlformats.org/officeDocument/2006/relationships/slideLayout" Target="../slideLayouts/slideLayout19.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Freeform 2"/>
          <p:cNvSpPr>
            <a:spLocks/>
          </p:cNvSpPr>
          <p:nvPr/>
        </p:nvSpPr>
        <p:spPr bwMode="auto">
          <a:xfrm flipV="1">
            <a:off x="3251200" y="6718300"/>
            <a:ext cx="8940800" cy="139700"/>
          </a:xfrm>
          <a:custGeom>
            <a:avLst/>
            <a:gdLst/>
            <a:ahLst/>
            <a:cxnLst>
              <a:cxn ang="0">
                <a:pos x="0" y="0"/>
              </a:cxn>
              <a:cxn ang="0">
                <a:pos x="88" y="88"/>
              </a:cxn>
              <a:cxn ang="0">
                <a:pos x="4224" y="88"/>
              </a:cxn>
              <a:cxn ang="0">
                <a:pos x="4224" y="0"/>
              </a:cxn>
              <a:cxn ang="0">
                <a:pos x="0" y="0"/>
              </a:cxn>
            </a:cxnLst>
            <a:rect l="0" t="0" r="r" b="b"/>
            <a:pathLst>
              <a:path w="4224" h="88">
                <a:moveTo>
                  <a:pt x="0" y="0"/>
                </a:moveTo>
                <a:lnTo>
                  <a:pt x="88" y="88"/>
                </a:lnTo>
                <a:lnTo>
                  <a:pt x="4224" y="88"/>
                </a:lnTo>
                <a:lnTo>
                  <a:pt x="4224" y="0"/>
                </a:lnTo>
                <a:lnTo>
                  <a:pt x="0" y="0"/>
                </a:lnTo>
                <a:close/>
              </a:path>
            </a:pathLst>
          </a:custGeom>
          <a:solidFill>
            <a:schemeClr val="hlink"/>
          </a:solidFill>
          <a:ln w="9525" cap="flat" cmpd="sng">
            <a:noFill/>
            <a:prstDash val="solid"/>
            <a:round/>
            <a:headEnd/>
            <a:tailEnd/>
          </a:ln>
          <a:effectLst/>
        </p:spPr>
        <p:txBody>
          <a:bodyPr/>
          <a:lstStyle/>
          <a:p>
            <a:pPr>
              <a:defRPr/>
            </a:pPr>
            <a:endParaRPr lang="zh-CN" altLang="en-US">
              <a:latin typeface="Arial" charset="0"/>
            </a:endParaRPr>
          </a:p>
        </p:txBody>
      </p:sp>
      <p:sp>
        <p:nvSpPr>
          <p:cNvPr id="4099" name="Rectangle 3"/>
          <p:cNvSpPr>
            <a:spLocks noChangeArrowheads="1"/>
          </p:cNvSpPr>
          <p:nvPr/>
        </p:nvSpPr>
        <p:spPr bwMode="auto">
          <a:xfrm flipH="1">
            <a:off x="10426700" y="6705601"/>
            <a:ext cx="1744133" cy="176213"/>
          </a:xfrm>
          <a:prstGeom prst="rect">
            <a:avLst/>
          </a:prstGeom>
          <a:noFill/>
          <a:ln w="9525">
            <a:noFill/>
            <a:miter lim="800000"/>
            <a:headEnd/>
            <a:tailEnd/>
          </a:ln>
          <a:effectLst/>
        </p:spPr>
        <p:txBody>
          <a:bodyPr lIns="18000" tIns="10800" rIns="18000" bIns="10800">
            <a:spAutoFit/>
          </a:bodyPr>
          <a:lstStyle/>
          <a:p>
            <a:pPr algn="r">
              <a:defRPr/>
            </a:pPr>
            <a:r>
              <a:rPr lang="en-US" altLang="ko-KR" sz="1000" b="1">
                <a:solidFill>
                  <a:schemeClr val="tx2"/>
                </a:solidFill>
                <a:latin typeface="Verdana" pitchFamily="34" charset="0"/>
                <a:ea typeface="Gulim" pitchFamily="34" charset="-127"/>
              </a:rPr>
              <a:t>YOUR SITE HERE</a:t>
            </a:r>
          </a:p>
        </p:txBody>
      </p:sp>
      <p:sp>
        <p:nvSpPr>
          <p:cNvPr id="4100" name="Freeform 4"/>
          <p:cNvSpPr>
            <a:spLocks/>
          </p:cNvSpPr>
          <p:nvPr userDrawn="1"/>
        </p:nvSpPr>
        <p:spPr bwMode="gray">
          <a:xfrm>
            <a:off x="0" y="0"/>
            <a:ext cx="12192000" cy="1397000"/>
          </a:xfrm>
          <a:custGeom>
            <a:avLst/>
            <a:gdLst/>
            <a:ahLst/>
            <a:cxnLst>
              <a:cxn ang="0">
                <a:pos x="0" y="856"/>
              </a:cxn>
              <a:cxn ang="0">
                <a:pos x="72" y="856"/>
              </a:cxn>
              <a:cxn ang="0">
                <a:pos x="72" y="576"/>
              </a:cxn>
              <a:cxn ang="0">
                <a:pos x="4584" y="576"/>
              </a:cxn>
              <a:cxn ang="0">
                <a:pos x="4888" y="880"/>
              </a:cxn>
              <a:cxn ang="0">
                <a:pos x="5760" y="880"/>
              </a:cxn>
              <a:cxn ang="0">
                <a:pos x="5760" y="0"/>
              </a:cxn>
              <a:cxn ang="0">
                <a:pos x="0" y="0"/>
              </a:cxn>
              <a:cxn ang="0">
                <a:pos x="0" y="856"/>
              </a:cxn>
            </a:cxnLst>
            <a:rect l="0" t="0" r="r" b="b"/>
            <a:pathLst>
              <a:path w="5760" h="880">
                <a:moveTo>
                  <a:pt x="0" y="856"/>
                </a:moveTo>
                <a:lnTo>
                  <a:pt x="72" y="856"/>
                </a:lnTo>
                <a:lnTo>
                  <a:pt x="72" y="576"/>
                </a:lnTo>
                <a:lnTo>
                  <a:pt x="4584" y="576"/>
                </a:lnTo>
                <a:lnTo>
                  <a:pt x="4888" y="880"/>
                </a:lnTo>
                <a:lnTo>
                  <a:pt x="5760" y="880"/>
                </a:lnTo>
                <a:lnTo>
                  <a:pt x="5760" y="0"/>
                </a:lnTo>
                <a:lnTo>
                  <a:pt x="0" y="0"/>
                </a:lnTo>
                <a:lnTo>
                  <a:pt x="0" y="856"/>
                </a:lnTo>
                <a:close/>
              </a:path>
            </a:pathLst>
          </a:custGeom>
          <a:solidFill>
            <a:schemeClr val="folHlink"/>
          </a:solidFill>
          <a:ln w="9525">
            <a:noFill/>
            <a:round/>
            <a:headEnd/>
            <a:tailEnd/>
          </a:ln>
          <a:effectLst/>
        </p:spPr>
        <p:txBody>
          <a:bodyPr/>
          <a:lstStyle/>
          <a:p>
            <a:pPr>
              <a:defRPr/>
            </a:pPr>
            <a:endParaRPr lang="zh-CN" altLang="en-US">
              <a:latin typeface="Arial" charset="0"/>
            </a:endParaRPr>
          </a:p>
        </p:txBody>
      </p:sp>
      <p:sp>
        <p:nvSpPr>
          <p:cNvPr id="3077" name="Rectangle 5"/>
          <p:cNvSpPr>
            <a:spLocks noGrp="1" noChangeArrowheads="1"/>
          </p:cNvSpPr>
          <p:nvPr>
            <p:ph type="title"/>
          </p:nvPr>
        </p:nvSpPr>
        <p:spPr bwMode="white">
          <a:xfrm>
            <a:off x="755651" y="1763713"/>
            <a:ext cx="104648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ko-KR" smtClean="0"/>
          </a:p>
        </p:txBody>
      </p:sp>
      <p:sp>
        <p:nvSpPr>
          <p:cNvPr id="4102" name="Rectangle 6"/>
          <p:cNvSpPr>
            <a:spLocks noGrp="1" noChangeArrowheads="1"/>
          </p:cNvSpPr>
          <p:nvPr>
            <p:ph type="sldNum" sz="quarter" idx="4"/>
          </p:nvPr>
        </p:nvSpPr>
        <p:spPr bwMode="auto">
          <a:xfrm>
            <a:off x="4368800" y="6477000"/>
            <a:ext cx="2844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effectLst>
                  <a:outerShdw blurRad="38100" dist="38100" dir="2700000" algn="tl">
                    <a:srgbClr val="C0C0C0"/>
                  </a:outerShdw>
                </a:effectLst>
                <a:latin typeface="Verdana" panose="020B0604030504040204" pitchFamily="34" charset="0"/>
                <a:ea typeface="Gulim" pitchFamily="34" charset="-127"/>
              </a:defRPr>
            </a:lvl1pPr>
          </a:lstStyle>
          <a:p>
            <a:fld id="{38E315E1-9544-45C7-9F0C-D6863E77A16A}" type="slidenum">
              <a:rPr lang="ko-KR" altLang="en-US"/>
              <a:pPr/>
              <a:t>‹#›</a:t>
            </a:fld>
            <a:endParaRPr lang="en-US" altLang="ko-KR"/>
          </a:p>
        </p:txBody>
      </p:sp>
      <p:sp>
        <p:nvSpPr>
          <p:cNvPr id="4103" name="Freeform 7"/>
          <p:cNvSpPr>
            <a:spLocks/>
          </p:cNvSpPr>
          <p:nvPr/>
        </p:nvSpPr>
        <p:spPr bwMode="ltGray">
          <a:xfrm>
            <a:off x="3251200" y="0"/>
            <a:ext cx="8940800" cy="139700"/>
          </a:xfrm>
          <a:custGeom>
            <a:avLst/>
            <a:gdLst/>
            <a:ahLst/>
            <a:cxnLst>
              <a:cxn ang="0">
                <a:pos x="0" y="0"/>
              </a:cxn>
              <a:cxn ang="0">
                <a:pos x="88" y="88"/>
              </a:cxn>
              <a:cxn ang="0">
                <a:pos x="4224" y="88"/>
              </a:cxn>
              <a:cxn ang="0">
                <a:pos x="4224" y="0"/>
              </a:cxn>
              <a:cxn ang="0">
                <a:pos x="0" y="0"/>
              </a:cxn>
            </a:cxnLst>
            <a:rect l="0" t="0" r="r" b="b"/>
            <a:pathLst>
              <a:path w="4224" h="88">
                <a:moveTo>
                  <a:pt x="0" y="0"/>
                </a:moveTo>
                <a:lnTo>
                  <a:pt x="88" y="88"/>
                </a:lnTo>
                <a:lnTo>
                  <a:pt x="4224" y="88"/>
                </a:lnTo>
                <a:lnTo>
                  <a:pt x="4224" y="0"/>
                </a:lnTo>
                <a:lnTo>
                  <a:pt x="0" y="0"/>
                </a:lnTo>
                <a:close/>
              </a:path>
            </a:pathLst>
          </a:custGeom>
          <a:solidFill>
            <a:schemeClr val="tx2"/>
          </a:solidFill>
          <a:ln w="9525" cap="flat" cmpd="sng">
            <a:noFill/>
            <a:prstDash val="solid"/>
            <a:round/>
            <a:headEnd/>
            <a:tailEnd/>
          </a:ln>
          <a:effectLst/>
        </p:spPr>
        <p:txBody>
          <a:bodyPr/>
          <a:lstStyle/>
          <a:p>
            <a:pPr>
              <a:defRPr/>
            </a:pPr>
            <a:endParaRPr lang="zh-CN" altLang="en-US">
              <a:latin typeface="Arial" charset="0"/>
            </a:endParaRPr>
          </a:p>
        </p:txBody>
      </p:sp>
      <p:grpSp>
        <p:nvGrpSpPr>
          <p:cNvPr id="3080" name="Group 8"/>
          <p:cNvGrpSpPr>
            <a:grpSpLocks/>
          </p:cNvGrpSpPr>
          <p:nvPr/>
        </p:nvGrpSpPr>
        <p:grpSpPr bwMode="auto">
          <a:xfrm>
            <a:off x="3543300" y="4764"/>
            <a:ext cx="8468784" cy="134937"/>
            <a:chOff x="1674" y="3"/>
            <a:chExt cx="4001" cy="85"/>
          </a:xfrm>
        </p:grpSpPr>
        <p:sp>
          <p:nvSpPr>
            <p:cNvPr id="4105" name="Rectangle 9"/>
            <p:cNvSpPr>
              <a:spLocks noChangeArrowheads="1"/>
            </p:cNvSpPr>
            <p:nvPr userDrawn="1"/>
          </p:nvSpPr>
          <p:spPr bwMode="black">
            <a:xfrm>
              <a:off x="167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6" name="Rectangle 10"/>
            <p:cNvSpPr>
              <a:spLocks noChangeArrowheads="1"/>
            </p:cNvSpPr>
            <p:nvPr userDrawn="1"/>
          </p:nvSpPr>
          <p:spPr bwMode="black">
            <a:xfrm>
              <a:off x="181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7" name="Rectangle 11"/>
            <p:cNvSpPr>
              <a:spLocks noChangeArrowheads="1"/>
            </p:cNvSpPr>
            <p:nvPr userDrawn="1"/>
          </p:nvSpPr>
          <p:spPr bwMode="black">
            <a:xfrm>
              <a:off x="194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8" name="Rectangle 12"/>
            <p:cNvSpPr>
              <a:spLocks noChangeArrowheads="1"/>
            </p:cNvSpPr>
            <p:nvPr userDrawn="1"/>
          </p:nvSpPr>
          <p:spPr bwMode="black">
            <a:xfrm>
              <a:off x="208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9" name="Rectangle 13"/>
            <p:cNvSpPr>
              <a:spLocks noChangeArrowheads="1"/>
            </p:cNvSpPr>
            <p:nvPr userDrawn="1"/>
          </p:nvSpPr>
          <p:spPr bwMode="black">
            <a:xfrm>
              <a:off x="221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0" name="Rectangle 14"/>
            <p:cNvSpPr>
              <a:spLocks noChangeArrowheads="1"/>
            </p:cNvSpPr>
            <p:nvPr userDrawn="1"/>
          </p:nvSpPr>
          <p:spPr bwMode="black">
            <a:xfrm>
              <a:off x="235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1" name="Rectangle 15"/>
            <p:cNvSpPr>
              <a:spLocks noChangeArrowheads="1"/>
            </p:cNvSpPr>
            <p:nvPr userDrawn="1"/>
          </p:nvSpPr>
          <p:spPr bwMode="black">
            <a:xfrm>
              <a:off x="249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2" name="Rectangle 16"/>
            <p:cNvSpPr>
              <a:spLocks noChangeArrowheads="1"/>
            </p:cNvSpPr>
            <p:nvPr userDrawn="1"/>
          </p:nvSpPr>
          <p:spPr bwMode="black">
            <a:xfrm>
              <a:off x="262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3" name="Rectangle 17"/>
            <p:cNvSpPr>
              <a:spLocks noChangeArrowheads="1"/>
            </p:cNvSpPr>
            <p:nvPr userDrawn="1"/>
          </p:nvSpPr>
          <p:spPr bwMode="black">
            <a:xfrm>
              <a:off x="276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4" name="Rectangle 18"/>
            <p:cNvSpPr>
              <a:spLocks noChangeArrowheads="1"/>
            </p:cNvSpPr>
            <p:nvPr userDrawn="1"/>
          </p:nvSpPr>
          <p:spPr bwMode="black">
            <a:xfrm>
              <a:off x="289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5" name="Rectangle 19"/>
            <p:cNvSpPr>
              <a:spLocks noChangeArrowheads="1"/>
            </p:cNvSpPr>
            <p:nvPr userDrawn="1"/>
          </p:nvSpPr>
          <p:spPr bwMode="black">
            <a:xfrm>
              <a:off x="303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6" name="Rectangle 20"/>
            <p:cNvSpPr>
              <a:spLocks noChangeArrowheads="1"/>
            </p:cNvSpPr>
            <p:nvPr userDrawn="1"/>
          </p:nvSpPr>
          <p:spPr bwMode="black">
            <a:xfrm>
              <a:off x="317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7" name="Rectangle 21"/>
            <p:cNvSpPr>
              <a:spLocks noChangeArrowheads="1"/>
            </p:cNvSpPr>
            <p:nvPr userDrawn="1"/>
          </p:nvSpPr>
          <p:spPr bwMode="black">
            <a:xfrm>
              <a:off x="330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8" name="Rectangle 22"/>
            <p:cNvSpPr>
              <a:spLocks noChangeArrowheads="1"/>
            </p:cNvSpPr>
            <p:nvPr userDrawn="1"/>
          </p:nvSpPr>
          <p:spPr bwMode="black">
            <a:xfrm>
              <a:off x="344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9" name="Rectangle 23"/>
            <p:cNvSpPr>
              <a:spLocks noChangeArrowheads="1"/>
            </p:cNvSpPr>
            <p:nvPr userDrawn="1"/>
          </p:nvSpPr>
          <p:spPr bwMode="black">
            <a:xfrm>
              <a:off x="357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0" name="Rectangle 24"/>
            <p:cNvSpPr>
              <a:spLocks noChangeArrowheads="1"/>
            </p:cNvSpPr>
            <p:nvPr userDrawn="1"/>
          </p:nvSpPr>
          <p:spPr bwMode="black">
            <a:xfrm>
              <a:off x="371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1" name="Rectangle 25"/>
            <p:cNvSpPr>
              <a:spLocks noChangeArrowheads="1"/>
            </p:cNvSpPr>
            <p:nvPr userDrawn="1"/>
          </p:nvSpPr>
          <p:spPr bwMode="black">
            <a:xfrm>
              <a:off x="385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2" name="Rectangle 26"/>
            <p:cNvSpPr>
              <a:spLocks noChangeArrowheads="1"/>
            </p:cNvSpPr>
            <p:nvPr userDrawn="1"/>
          </p:nvSpPr>
          <p:spPr bwMode="black">
            <a:xfrm>
              <a:off x="398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3" name="Rectangle 27"/>
            <p:cNvSpPr>
              <a:spLocks noChangeArrowheads="1"/>
            </p:cNvSpPr>
            <p:nvPr userDrawn="1"/>
          </p:nvSpPr>
          <p:spPr bwMode="black">
            <a:xfrm>
              <a:off x="412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4" name="Rectangle 28"/>
            <p:cNvSpPr>
              <a:spLocks noChangeArrowheads="1"/>
            </p:cNvSpPr>
            <p:nvPr userDrawn="1"/>
          </p:nvSpPr>
          <p:spPr bwMode="black">
            <a:xfrm>
              <a:off x="425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5" name="Rectangle 29"/>
            <p:cNvSpPr>
              <a:spLocks noChangeArrowheads="1"/>
            </p:cNvSpPr>
            <p:nvPr userDrawn="1"/>
          </p:nvSpPr>
          <p:spPr bwMode="black">
            <a:xfrm>
              <a:off x="439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6" name="Rectangle 30"/>
            <p:cNvSpPr>
              <a:spLocks noChangeArrowheads="1"/>
            </p:cNvSpPr>
            <p:nvPr userDrawn="1"/>
          </p:nvSpPr>
          <p:spPr bwMode="black">
            <a:xfrm>
              <a:off x="453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7" name="Rectangle 31"/>
            <p:cNvSpPr>
              <a:spLocks noChangeArrowheads="1"/>
            </p:cNvSpPr>
            <p:nvPr userDrawn="1"/>
          </p:nvSpPr>
          <p:spPr bwMode="black">
            <a:xfrm>
              <a:off x="466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8" name="Rectangle 32"/>
            <p:cNvSpPr>
              <a:spLocks noChangeArrowheads="1"/>
            </p:cNvSpPr>
            <p:nvPr userDrawn="1"/>
          </p:nvSpPr>
          <p:spPr bwMode="black">
            <a:xfrm>
              <a:off x="480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9" name="Rectangle 33"/>
            <p:cNvSpPr>
              <a:spLocks noChangeArrowheads="1"/>
            </p:cNvSpPr>
            <p:nvPr userDrawn="1"/>
          </p:nvSpPr>
          <p:spPr bwMode="black">
            <a:xfrm>
              <a:off x="493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0" name="Rectangle 34"/>
            <p:cNvSpPr>
              <a:spLocks noChangeArrowheads="1"/>
            </p:cNvSpPr>
            <p:nvPr userDrawn="1"/>
          </p:nvSpPr>
          <p:spPr bwMode="black">
            <a:xfrm>
              <a:off x="507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1" name="Rectangle 35"/>
            <p:cNvSpPr>
              <a:spLocks noChangeArrowheads="1"/>
            </p:cNvSpPr>
            <p:nvPr userDrawn="1"/>
          </p:nvSpPr>
          <p:spPr bwMode="black">
            <a:xfrm>
              <a:off x="521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2" name="Rectangle 36"/>
            <p:cNvSpPr>
              <a:spLocks noChangeArrowheads="1"/>
            </p:cNvSpPr>
            <p:nvPr userDrawn="1"/>
          </p:nvSpPr>
          <p:spPr bwMode="black">
            <a:xfrm>
              <a:off x="534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3" name="Rectangle 37"/>
            <p:cNvSpPr>
              <a:spLocks noChangeArrowheads="1"/>
            </p:cNvSpPr>
            <p:nvPr userDrawn="1"/>
          </p:nvSpPr>
          <p:spPr bwMode="black">
            <a:xfrm>
              <a:off x="548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4" name="Rectangle 38"/>
            <p:cNvSpPr>
              <a:spLocks noChangeArrowheads="1"/>
            </p:cNvSpPr>
            <p:nvPr userDrawn="1"/>
          </p:nvSpPr>
          <p:spPr bwMode="black">
            <a:xfrm>
              <a:off x="561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grpSp>
      <p:pic>
        <p:nvPicPr>
          <p:cNvPr id="3081" name="Picture 39" descr="u=2933816964,1257031327&amp;fm=21&amp;gp=0"/>
          <p:cNvPicPr>
            <a:picLocks noChangeAspect="1" noChangeArrowheads="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t="17531"/>
          <a:stretch>
            <a:fillRect/>
          </a:stretch>
        </p:blipFill>
        <p:spPr bwMode="auto">
          <a:xfrm>
            <a:off x="10115551" y="323850"/>
            <a:ext cx="17145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 name="组合 39"/>
          <p:cNvGrpSpPr/>
          <p:nvPr userDrawn="1"/>
        </p:nvGrpSpPr>
        <p:grpSpPr>
          <a:xfrm>
            <a:off x="10704512" y="6497788"/>
            <a:ext cx="1381164" cy="369618"/>
            <a:chOff x="10835516" y="6497788"/>
            <a:chExt cx="1381164" cy="369618"/>
          </a:xfrm>
        </p:grpSpPr>
        <p:pic>
          <p:nvPicPr>
            <p:cNvPr id="41" name="图片 40"/>
            <p:cNvPicPr>
              <a:picLocks noChangeAspect="1"/>
            </p:cNvPicPr>
            <p:nvPr/>
          </p:nvPicPr>
          <p:blipFill rotWithShape="1">
            <a:blip r:embed="rId14"/>
            <a:srcRect l="20207" t="61173" r="20207" b="17724"/>
            <a:stretch/>
          </p:blipFill>
          <p:spPr>
            <a:xfrm>
              <a:off x="11173054" y="6497788"/>
              <a:ext cx="1043626" cy="369618"/>
            </a:xfrm>
            <a:prstGeom prst="rect">
              <a:avLst/>
            </a:prstGeom>
          </p:spPr>
        </p:pic>
        <p:pic>
          <p:nvPicPr>
            <p:cNvPr id="42" name="图片 41"/>
            <p:cNvPicPr>
              <a:picLocks noChangeAspect="1"/>
            </p:cNvPicPr>
            <p:nvPr/>
          </p:nvPicPr>
          <p:blipFill rotWithShape="1">
            <a:blip r:embed="rId14"/>
            <a:srcRect l="31379" t="21448" r="31379" b="38828"/>
            <a:stretch/>
          </p:blipFill>
          <p:spPr>
            <a:xfrm>
              <a:off x="10835516" y="6502577"/>
              <a:ext cx="337538" cy="360040"/>
            </a:xfrm>
            <a:prstGeom prst="rect">
              <a:avLst/>
            </a:prstGeom>
          </p:spPr>
        </p:pic>
      </p:grpSp>
    </p:spTree>
  </p:cSld>
  <p:clrMap bg1="lt1" tx1="dk1" bg2="lt2" tx2="dk2" accent1="accent1" accent2="accent2" accent3="accent3" accent4="accent4" accent5="accent5" accent6="accent6" hlink="hlink" folHlink="folHlink"/>
  <p:sldLayoutIdLst>
    <p:sldLayoutId id="2147483744"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Verdana" pitchFamily="34" charset="0"/>
          <a:ea typeface="宋体" pitchFamily="2" charset="-122"/>
        </a:defRPr>
      </a:lvl2pPr>
      <a:lvl3pPr algn="l" rtl="0" eaLnBrk="1" fontAlgn="base" hangingPunct="1">
        <a:spcBef>
          <a:spcPct val="0"/>
        </a:spcBef>
        <a:spcAft>
          <a:spcPct val="0"/>
        </a:spcAft>
        <a:defRPr sz="3200" b="1">
          <a:solidFill>
            <a:srgbClr val="000000"/>
          </a:solidFill>
          <a:latin typeface="Verdana" pitchFamily="34" charset="0"/>
          <a:ea typeface="宋体" pitchFamily="2" charset="-122"/>
        </a:defRPr>
      </a:lvl3pPr>
      <a:lvl4pPr algn="l" rtl="0" eaLnBrk="1" fontAlgn="base" hangingPunct="1">
        <a:spcBef>
          <a:spcPct val="0"/>
        </a:spcBef>
        <a:spcAft>
          <a:spcPct val="0"/>
        </a:spcAft>
        <a:defRPr sz="3200" b="1">
          <a:solidFill>
            <a:srgbClr val="000000"/>
          </a:solidFill>
          <a:latin typeface="Verdana" pitchFamily="34" charset="0"/>
          <a:ea typeface="宋体" pitchFamily="2" charset="-122"/>
        </a:defRPr>
      </a:lvl4pPr>
      <a:lvl5pPr algn="l" rtl="0" eaLnBrk="1" fontAlgn="base" hangingPunct="1">
        <a:spcBef>
          <a:spcPct val="0"/>
        </a:spcBef>
        <a:spcAft>
          <a:spcPct val="0"/>
        </a:spcAft>
        <a:defRPr sz="3200" b="1">
          <a:solidFill>
            <a:srgbClr val="000000"/>
          </a:solidFill>
          <a:latin typeface="Verdana" pitchFamily="34" charset="0"/>
          <a:ea typeface="宋体" pitchFamily="2" charset="-122"/>
        </a:defRPr>
      </a:lvl5pPr>
      <a:lvl6pPr marL="457200" algn="l" rtl="0" eaLnBrk="1" fontAlgn="base" hangingPunct="1">
        <a:spcBef>
          <a:spcPct val="0"/>
        </a:spcBef>
        <a:spcAft>
          <a:spcPct val="0"/>
        </a:spcAft>
        <a:defRPr sz="3200" b="1">
          <a:solidFill>
            <a:srgbClr val="000000"/>
          </a:solidFill>
          <a:latin typeface="Verdana" pitchFamily="34" charset="0"/>
          <a:ea typeface="宋体" pitchFamily="2" charset="-122"/>
        </a:defRPr>
      </a:lvl6pPr>
      <a:lvl7pPr marL="914400" algn="l" rtl="0" eaLnBrk="1" fontAlgn="base" hangingPunct="1">
        <a:spcBef>
          <a:spcPct val="0"/>
        </a:spcBef>
        <a:spcAft>
          <a:spcPct val="0"/>
        </a:spcAft>
        <a:defRPr sz="3200" b="1">
          <a:solidFill>
            <a:srgbClr val="000000"/>
          </a:solidFill>
          <a:latin typeface="Verdana" pitchFamily="34" charset="0"/>
          <a:ea typeface="宋体" pitchFamily="2" charset="-122"/>
        </a:defRPr>
      </a:lvl7pPr>
      <a:lvl8pPr marL="1371600" algn="l" rtl="0" eaLnBrk="1" fontAlgn="base" hangingPunct="1">
        <a:spcBef>
          <a:spcPct val="0"/>
        </a:spcBef>
        <a:spcAft>
          <a:spcPct val="0"/>
        </a:spcAft>
        <a:defRPr sz="3200" b="1">
          <a:solidFill>
            <a:srgbClr val="000000"/>
          </a:solidFill>
          <a:latin typeface="Verdana" pitchFamily="34" charset="0"/>
          <a:ea typeface="宋体" pitchFamily="2" charset="-122"/>
        </a:defRPr>
      </a:lvl8pPr>
      <a:lvl9pPr marL="1828800" algn="l" rtl="0" eaLnBrk="1" fontAlgn="base" hangingPunct="1">
        <a:spcBef>
          <a:spcPct val="0"/>
        </a:spcBef>
        <a:spcAft>
          <a:spcPct val="0"/>
        </a:spcAft>
        <a:defRPr sz="3200" b="1">
          <a:solidFill>
            <a:srgbClr val="000000"/>
          </a:solidFill>
          <a:latin typeface="Verdana" pitchFamily="34" charset="0"/>
          <a:ea typeface="宋体" pitchFamily="2" charset="-122"/>
        </a:defRPr>
      </a:lvl9pPr>
    </p:titleStyle>
    <p:bodyStyle>
      <a:lvl1pPr marL="342900" indent="-342900" algn="l" rtl="0" eaLnBrk="1" fontAlgn="base" hangingPunct="1">
        <a:spcBef>
          <a:spcPct val="20000"/>
        </a:spcBef>
        <a:spcAft>
          <a:spcPct val="0"/>
        </a:spcAft>
        <a:buClr>
          <a:schemeClr val="tx1"/>
        </a:buClr>
        <a:buFont typeface="Wingdings" panose="05000000000000000000" pitchFamily="2" charset="2"/>
        <a:buChar char="v"/>
        <a:defRPr sz="2800" b="1">
          <a:solidFill>
            <a:schemeClr val="accent1"/>
          </a:solidFill>
          <a:latin typeface="+mn-lt"/>
          <a:ea typeface="+mn-ea"/>
          <a:cs typeface="+mn-cs"/>
        </a:defRPr>
      </a:lvl1pPr>
      <a:lvl2pPr marL="742950" indent="-285750" algn="l" rtl="0" eaLnBrk="1" fontAlgn="base" hangingPunct="1">
        <a:spcBef>
          <a:spcPct val="20000"/>
        </a:spcBef>
        <a:spcAft>
          <a:spcPct val="0"/>
        </a:spcAft>
        <a:buClr>
          <a:schemeClr val="tx2"/>
        </a:buClr>
        <a:buSzPct val="60000"/>
        <a:buFont typeface="Wingdings" panose="05000000000000000000" pitchFamily="2" charset="2"/>
        <a:buChar char="n"/>
        <a:defRPr sz="2400">
          <a:solidFill>
            <a:schemeClr val="tx1"/>
          </a:solidFill>
          <a:latin typeface="+mn-lt"/>
          <a:ea typeface="+mn-ea"/>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n"/>
        <a:defRPr sz="2400">
          <a:solidFill>
            <a:schemeClr val="tx1"/>
          </a:solidFill>
          <a:latin typeface="+mn-lt"/>
          <a:ea typeface="+mn-ea"/>
        </a:defRPr>
      </a:lvl3pPr>
      <a:lvl4pPr marL="1600200" indent="-228600" algn="l" rtl="0" eaLnBrk="1" fontAlgn="base" hangingPunct="1">
        <a:spcBef>
          <a:spcPct val="20000"/>
        </a:spcBef>
        <a:spcAft>
          <a:spcPct val="0"/>
        </a:spcAft>
        <a:buClr>
          <a:schemeClr val="tx1"/>
        </a:buClr>
        <a:buSzPct val="60000"/>
        <a:buFont typeface="Wingdings" panose="05000000000000000000" pitchFamily="2" charset="2"/>
        <a:buChar char="n"/>
        <a:defRPr sz="2000">
          <a:solidFill>
            <a:schemeClr val="tx1"/>
          </a:solidFill>
          <a:latin typeface="+mn-lt"/>
          <a:ea typeface="+mn-ea"/>
        </a:defRPr>
      </a:lvl4pPr>
      <a:lvl5pPr marL="2057400" indent="-228600" algn="l" rtl="0" eaLnBrk="1" fontAlgn="base" hangingPunct="1">
        <a:spcBef>
          <a:spcPct val="20000"/>
        </a:spcBef>
        <a:spcAft>
          <a:spcPct val="0"/>
        </a:spcAft>
        <a:buClr>
          <a:schemeClr val="hlink"/>
        </a:buClr>
        <a:buSzPct val="60000"/>
        <a:buFont typeface="Wingdings" panose="05000000000000000000" pitchFamily="2" charset="2"/>
        <a:buChar char="n"/>
        <a:defRPr sz="2000">
          <a:solidFill>
            <a:schemeClr val="tx1"/>
          </a:solidFill>
          <a:latin typeface="+mn-lt"/>
          <a:ea typeface="+mn-ea"/>
        </a:defRPr>
      </a:lvl5pPr>
      <a:lvl6pPr marL="25146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6pPr>
      <a:lvl7pPr marL="29718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7pPr>
      <a:lvl8pPr marL="34290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8pPr>
      <a:lvl9pPr marL="38862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Freeform 2"/>
          <p:cNvSpPr>
            <a:spLocks/>
          </p:cNvSpPr>
          <p:nvPr/>
        </p:nvSpPr>
        <p:spPr bwMode="auto">
          <a:xfrm flipV="1">
            <a:off x="3251200" y="6718300"/>
            <a:ext cx="8940800" cy="139700"/>
          </a:xfrm>
          <a:custGeom>
            <a:avLst/>
            <a:gdLst/>
            <a:ahLst/>
            <a:cxnLst>
              <a:cxn ang="0">
                <a:pos x="0" y="0"/>
              </a:cxn>
              <a:cxn ang="0">
                <a:pos x="88" y="88"/>
              </a:cxn>
              <a:cxn ang="0">
                <a:pos x="4224" y="88"/>
              </a:cxn>
              <a:cxn ang="0">
                <a:pos x="4224" y="0"/>
              </a:cxn>
              <a:cxn ang="0">
                <a:pos x="0" y="0"/>
              </a:cxn>
            </a:cxnLst>
            <a:rect l="0" t="0" r="r" b="b"/>
            <a:pathLst>
              <a:path w="4224" h="88">
                <a:moveTo>
                  <a:pt x="0" y="0"/>
                </a:moveTo>
                <a:lnTo>
                  <a:pt x="88" y="88"/>
                </a:lnTo>
                <a:lnTo>
                  <a:pt x="4224" y="88"/>
                </a:lnTo>
                <a:lnTo>
                  <a:pt x="4224" y="0"/>
                </a:lnTo>
                <a:lnTo>
                  <a:pt x="0" y="0"/>
                </a:lnTo>
                <a:close/>
              </a:path>
            </a:pathLst>
          </a:custGeom>
          <a:solidFill>
            <a:schemeClr val="hlink"/>
          </a:solidFill>
          <a:ln w="9525" cap="flat" cmpd="sng">
            <a:noFill/>
            <a:prstDash val="solid"/>
            <a:round/>
            <a:headEnd/>
            <a:tailEnd/>
          </a:ln>
          <a:effectLst/>
        </p:spPr>
        <p:txBody>
          <a:bodyPr/>
          <a:lstStyle/>
          <a:p>
            <a:pPr>
              <a:defRPr/>
            </a:pPr>
            <a:endParaRPr lang="zh-CN" altLang="en-US">
              <a:latin typeface="Arial" charset="0"/>
            </a:endParaRPr>
          </a:p>
        </p:txBody>
      </p:sp>
      <p:sp>
        <p:nvSpPr>
          <p:cNvPr id="4099" name="Rectangle 3"/>
          <p:cNvSpPr>
            <a:spLocks noChangeArrowheads="1"/>
          </p:cNvSpPr>
          <p:nvPr/>
        </p:nvSpPr>
        <p:spPr bwMode="auto">
          <a:xfrm flipH="1">
            <a:off x="10426700" y="6705601"/>
            <a:ext cx="1744133" cy="176213"/>
          </a:xfrm>
          <a:prstGeom prst="rect">
            <a:avLst/>
          </a:prstGeom>
          <a:noFill/>
          <a:ln w="9525">
            <a:noFill/>
            <a:miter lim="800000"/>
            <a:headEnd/>
            <a:tailEnd/>
          </a:ln>
          <a:effectLst/>
        </p:spPr>
        <p:txBody>
          <a:bodyPr lIns="18000" tIns="10800" rIns="18000" bIns="10800">
            <a:spAutoFit/>
          </a:bodyPr>
          <a:lstStyle/>
          <a:p>
            <a:pPr algn="r">
              <a:defRPr/>
            </a:pPr>
            <a:r>
              <a:rPr lang="en-US" altLang="ko-KR" sz="1000" b="1">
                <a:solidFill>
                  <a:schemeClr val="tx2"/>
                </a:solidFill>
                <a:latin typeface="Verdana" pitchFamily="34" charset="0"/>
                <a:ea typeface="Gulim" pitchFamily="34" charset="-127"/>
              </a:rPr>
              <a:t>YOUR SITE HERE</a:t>
            </a:r>
          </a:p>
        </p:txBody>
      </p:sp>
      <p:sp>
        <p:nvSpPr>
          <p:cNvPr id="4100" name="Freeform 4"/>
          <p:cNvSpPr>
            <a:spLocks/>
          </p:cNvSpPr>
          <p:nvPr/>
        </p:nvSpPr>
        <p:spPr bwMode="gray">
          <a:xfrm>
            <a:off x="0" y="0"/>
            <a:ext cx="12192000" cy="1397000"/>
          </a:xfrm>
          <a:custGeom>
            <a:avLst/>
            <a:gdLst/>
            <a:ahLst/>
            <a:cxnLst>
              <a:cxn ang="0">
                <a:pos x="0" y="856"/>
              </a:cxn>
              <a:cxn ang="0">
                <a:pos x="72" y="856"/>
              </a:cxn>
              <a:cxn ang="0">
                <a:pos x="72" y="576"/>
              </a:cxn>
              <a:cxn ang="0">
                <a:pos x="4584" y="576"/>
              </a:cxn>
              <a:cxn ang="0">
                <a:pos x="4888" y="880"/>
              </a:cxn>
              <a:cxn ang="0">
                <a:pos x="5760" y="880"/>
              </a:cxn>
              <a:cxn ang="0">
                <a:pos x="5760" y="0"/>
              </a:cxn>
              <a:cxn ang="0">
                <a:pos x="0" y="0"/>
              </a:cxn>
              <a:cxn ang="0">
                <a:pos x="0" y="856"/>
              </a:cxn>
            </a:cxnLst>
            <a:rect l="0" t="0" r="r" b="b"/>
            <a:pathLst>
              <a:path w="5760" h="880">
                <a:moveTo>
                  <a:pt x="0" y="856"/>
                </a:moveTo>
                <a:lnTo>
                  <a:pt x="72" y="856"/>
                </a:lnTo>
                <a:lnTo>
                  <a:pt x="72" y="576"/>
                </a:lnTo>
                <a:lnTo>
                  <a:pt x="4584" y="576"/>
                </a:lnTo>
                <a:lnTo>
                  <a:pt x="4888" y="880"/>
                </a:lnTo>
                <a:lnTo>
                  <a:pt x="5760" y="880"/>
                </a:lnTo>
                <a:lnTo>
                  <a:pt x="5760" y="0"/>
                </a:lnTo>
                <a:lnTo>
                  <a:pt x="0" y="0"/>
                </a:lnTo>
                <a:lnTo>
                  <a:pt x="0" y="856"/>
                </a:lnTo>
                <a:close/>
              </a:path>
            </a:pathLst>
          </a:custGeom>
          <a:solidFill>
            <a:schemeClr val="folHlink"/>
          </a:solidFill>
          <a:ln w="9525">
            <a:noFill/>
            <a:round/>
            <a:headEnd/>
            <a:tailEnd/>
          </a:ln>
          <a:effectLst/>
        </p:spPr>
        <p:txBody>
          <a:bodyPr/>
          <a:lstStyle/>
          <a:p>
            <a:pPr>
              <a:defRPr/>
            </a:pPr>
            <a:endParaRPr lang="zh-CN" altLang="en-US">
              <a:latin typeface="Arial" charset="0"/>
            </a:endParaRPr>
          </a:p>
        </p:txBody>
      </p:sp>
      <p:sp>
        <p:nvSpPr>
          <p:cNvPr id="3077" name="Rectangle 5"/>
          <p:cNvSpPr>
            <a:spLocks noGrp="1" noChangeArrowheads="1"/>
          </p:cNvSpPr>
          <p:nvPr>
            <p:ph type="title"/>
          </p:nvPr>
        </p:nvSpPr>
        <p:spPr bwMode="white">
          <a:xfrm>
            <a:off x="755651" y="1763713"/>
            <a:ext cx="104648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ko-KR" smtClean="0"/>
          </a:p>
        </p:txBody>
      </p:sp>
      <p:sp>
        <p:nvSpPr>
          <p:cNvPr id="4102" name="Rectangle 6"/>
          <p:cNvSpPr>
            <a:spLocks noGrp="1" noChangeArrowheads="1"/>
          </p:cNvSpPr>
          <p:nvPr>
            <p:ph type="sldNum" sz="quarter" idx="4"/>
          </p:nvPr>
        </p:nvSpPr>
        <p:spPr bwMode="auto">
          <a:xfrm>
            <a:off x="4368800" y="6477000"/>
            <a:ext cx="2844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effectLst>
                  <a:outerShdw blurRad="38100" dist="38100" dir="2700000" algn="tl">
                    <a:srgbClr val="C0C0C0"/>
                  </a:outerShdw>
                </a:effectLst>
                <a:latin typeface="Verdana" panose="020B0604030504040204" pitchFamily="34" charset="0"/>
                <a:ea typeface="Gulim" pitchFamily="34" charset="-127"/>
              </a:defRPr>
            </a:lvl1pPr>
          </a:lstStyle>
          <a:p>
            <a:fld id="{38E315E1-9544-45C7-9F0C-D6863E77A16A}" type="slidenum">
              <a:rPr lang="ko-KR" altLang="en-US" smtClean="0"/>
              <a:pPr/>
              <a:t>‹#›</a:t>
            </a:fld>
            <a:endParaRPr lang="en-US" altLang="ko-KR"/>
          </a:p>
        </p:txBody>
      </p:sp>
      <p:sp>
        <p:nvSpPr>
          <p:cNvPr id="4103" name="Freeform 7"/>
          <p:cNvSpPr>
            <a:spLocks/>
          </p:cNvSpPr>
          <p:nvPr/>
        </p:nvSpPr>
        <p:spPr bwMode="ltGray">
          <a:xfrm>
            <a:off x="3251200" y="0"/>
            <a:ext cx="8940800" cy="139700"/>
          </a:xfrm>
          <a:custGeom>
            <a:avLst/>
            <a:gdLst/>
            <a:ahLst/>
            <a:cxnLst>
              <a:cxn ang="0">
                <a:pos x="0" y="0"/>
              </a:cxn>
              <a:cxn ang="0">
                <a:pos x="88" y="88"/>
              </a:cxn>
              <a:cxn ang="0">
                <a:pos x="4224" y="88"/>
              </a:cxn>
              <a:cxn ang="0">
                <a:pos x="4224" y="0"/>
              </a:cxn>
              <a:cxn ang="0">
                <a:pos x="0" y="0"/>
              </a:cxn>
            </a:cxnLst>
            <a:rect l="0" t="0" r="r" b="b"/>
            <a:pathLst>
              <a:path w="4224" h="88">
                <a:moveTo>
                  <a:pt x="0" y="0"/>
                </a:moveTo>
                <a:lnTo>
                  <a:pt x="88" y="88"/>
                </a:lnTo>
                <a:lnTo>
                  <a:pt x="4224" y="88"/>
                </a:lnTo>
                <a:lnTo>
                  <a:pt x="4224" y="0"/>
                </a:lnTo>
                <a:lnTo>
                  <a:pt x="0" y="0"/>
                </a:lnTo>
                <a:close/>
              </a:path>
            </a:pathLst>
          </a:custGeom>
          <a:solidFill>
            <a:schemeClr val="tx2"/>
          </a:solidFill>
          <a:ln w="9525" cap="flat" cmpd="sng">
            <a:noFill/>
            <a:prstDash val="solid"/>
            <a:round/>
            <a:headEnd/>
            <a:tailEnd/>
          </a:ln>
          <a:effectLst/>
        </p:spPr>
        <p:txBody>
          <a:bodyPr/>
          <a:lstStyle/>
          <a:p>
            <a:pPr>
              <a:defRPr/>
            </a:pPr>
            <a:endParaRPr lang="zh-CN" altLang="en-US">
              <a:latin typeface="Arial" charset="0"/>
            </a:endParaRPr>
          </a:p>
        </p:txBody>
      </p:sp>
      <p:grpSp>
        <p:nvGrpSpPr>
          <p:cNvPr id="3080" name="Group 8"/>
          <p:cNvGrpSpPr>
            <a:grpSpLocks/>
          </p:cNvGrpSpPr>
          <p:nvPr/>
        </p:nvGrpSpPr>
        <p:grpSpPr bwMode="auto">
          <a:xfrm>
            <a:off x="3543300" y="4764"/>
            <a:ext cx="8468784" cy="134937"/>
            <a:chOff x="1674" y="3"/>
            <a:chExt cx="4001" cy="85"/>
          </a:xfrm>
        </p:grpSpPr>
        <p:sp>
          <p:nvSpPr>
            <p:cNvPr id="4105" name="Rectangle 9"/>
            <p:cNvSpPr>
              <a:spLocks noChangeArrowheads="1"/>
            </p:cNvSpPr>
            <p:nvPr userDrawn="1"/>
          </p:nvSpPr>
          <p:spPr bwMode="black">
            <a:xfrm>
              <a:off x="167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6" name="Rectangle 10"/>
            <p:cNvSpPr>
              <a:spLocks noChangeArrowheads="1"/>
            </p:cNvSpPr>
            <p:nvPr userDrawn="1"/>
          </p:nvSpPr>
          <p:spPr bwMode="black">
            <a:xfrm>
              <a:off x="181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7" name="Rectangle 11"/>
            <p:cNvSpPr>
              <a:spLocks noChangeArrowheads="1"/>
            </p:cNvSpPr>
            <p:nvPr userDrawn="1"/>
          </p:nvSpPr>
          <p:spPr bwMode="black">
            <a:xfrm>
              <a:off x="194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8" name="Rectangle 12"/>
            <p:cNvSpPr>
              <a:spLocks noChangeArrowheads="1"/>
            </p:cNvSpPr>
            <p:nvPr userDrawn="1"/>
          </p:nvSpPr>
          <p:spPr bwMode="black">
            <a:xfrm>
              <a:off x="208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9" name="Rectangle 13"/>
            <p:cNvSpPr>
              <a:spLocks noChangeArrowheads="1"/>
            </p:cNvSpPr>
            <p:nvPr userDrawn="1"/>
          </p:nvSpPr>
          <p:spPr bwMode="black">
            <a:xfrm>
              <a:off x="221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0" name="Rectangle 14"/>
            <p:cNvSpPr>
              <a:spLocks noChangeArrowheads="1"/>
            </p:cNvSpPr>
            <p:nvPr userDrawn="1"/>
          </p:nvSpPr>
          <p:spPr bwMode="black">
            <a:xfrm>
              <a:off x="235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1" name="Rectangle 15"/>
            <p:cNvSpPr>
              <a:spLocks noChangeArrowheads="1"/>
            </p:cNvSpPr>
            <p:nvPr userDrawn="1"/>
          </p:nvSpPr>
          <p:spPr bwMode="black">
            <a:xfrm>
              <a:off x="249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2" name="Rectangle 16"/>
            <p:cNvSpPr>
              <a:spLocks noChangeArrowheads="1"/>
            </p:cNvSpPr>
            <p:nvPr userDrawn="1"/>
          </p:nvSpPr>
          <p:spPr bwMode="black">
            <a:xfrm>
              <a:off x="262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3" name="Rectangle 17"/>
            <p:cNvSpPr>
              <a:spLocks noChangeArrowheads="1"/>
            </p:cNvSpPr>
            <p:nvPr userDrawn="1"/>
          </p:nvSpPr>
          <p:spPr bwMode="black">
            <a:xfrm>
              <a:off x="276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4" name="Rectangle 18"/>
            <p:cNvSpPr>
              <a:spLocks noChangeArrowheads="1"/>
            </p:cNvSpPr>
            <p:nvPr userDrawn="1"/>
          </p:nvSpPr>
          <p:spPr bwMode="black">
            <a:xfrm>
              <a:off x="289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5" name="Rectangle 19"/>
            <p:cNvSpPr>
              <a:spLocks noChangeArrowheads="1"/>
            </p:cNvSpPr>
            <p:nvPr userDrawn="1"/>
          </p:nvSpPr>
          <p:spPr bwMode="black">
            <a:xfrm>
              <a:off x="303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6" name="Rectangle 20"/>
            <p:cNvSpPr>
              <a:spLocks noChangeArrowheads="1"/>
            </p:cNvSpPr>
            <p:nvPr userDrawn="1"/>
          </p:nvSpPr>
          <p:spPr bwMode="black">
            <a:xfrm>
              <a:off x="317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7" name="Rectangle 21"/>
            <p:cNvSpPr>
              <a:spLocks noChangeArrowheads="1"/>
            </p:cNvSpPr>
            <p:nvPr userDrawn="1"/>
          </p:nvSpPr>
          <p:spPr bwMode="black">
            <a:xfrm>
              <a:off x="330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8" name="Rectangle 22"/>
            <p:cNvSpPr>
              <a:spLocks noChangeArrowheads="1"/>
            </p:cNvSpPr>
            <p:nvPr userDrawn="1"/>
          </p:nvSpPr>
          <p:spPr bwMode="black">
            <a:xfrm>
              <a:off x="344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9" name="Rectangle 23"/>
            <p:cNvSpPr>
              <a:spLocks noChangeArrowheads="1"/>
            </p:cNvSpPr>
            <p:nvPr userDrawn="1"/>
          </p:nvSpPr>
          <p:spPr bwMode="black">
            <a:xfrm>
              <a:off x="357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0" name="Rectangle 24"/>
            <p:cNvSpPr>
              <a:spLocks noChangeArrowheads="1"/>
            </p:cNvSpPr>
            <p:nvPr userDrawn="1"/>
          </p:nvSpPr>
          <p:spPr bwMode="black">
            <a:xfrm>
              <a:off x="371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1" name="Rectangle 25"/>
            <p:cNvSpPr>
              <a:spLocks noChangeArrowheads="1"/>
            </p:cNvSpPr>
            <p:nvPr userDrawn="1"/>
          </p:nvSpPr>
          <p:spPr bwMode="black">
            <a:xfrm>
              <a:off x="385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2" name="Rectangle 26"/>
            <p:cNvSpPr>
              <a:spLocks noChangeArrowheads="1"/>
            </p:cNvSpPr>
            <p:nvPr userDrawn="1"/>
          </p:nvSpPr>
          <p:spPr bwMode="black">
            <a:xfrm>
              <a:off x="398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3" name="Rectangle 27"/>
            <p:cNvSpPr>
              <a:spLocks noChangeArrowheads="1"/>
            </p:cNvSpPr>
            <p:nvPr userDrawn="1"/>
          </p:nvSpPr>
          <p:spPr bwMode="black">
            <a:xfrm>
              <a:off x="412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4" name="Rectangle 28"/>
            <p:cNvSpPr>
              <a:spLocks noChangeArrowheads="1"/>
            </p:cNvSpPr>
            <p:nvPr userDrawn="1"/>
          </p:nvSpPr>
          <p:spPr bwMode="black">
            <a:xfrm>
              <a:off x="425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5" name="Rectangle 29"/>
            <p:cNvSpPr>
              <a:spLocks noChangeArrowheads="1"/>
            </p:cNvSpPr>
            <p:nvPr userDrawn="1"/>
          </p:nvSpPr>
          <p:spPr bwMode="black">
            <a:xfrm>
              <a:off x="439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6" name="Rectangle 30"/>
            <p:cNvSpPr>
              <a:spLocks noChangeArrowheads="1"/>
            </p:cNvSpPr>
            <p:nvPr userDrawn="1"/>
          </p:nvSpPr>
          <p:spPr bwMode="black">
            <a:xfrm>
              <a:off x="453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7" name="Rectangle 31"/>
            <p:cNvSpPr>
              <a:spLocks noChangeArrowheads="1"/>
            </p:cNvSpPr>
            <p:nvPr userDrawn="1"/>
          </p:nvSpPr>
          <p:spPr bwMode="black">
            <a:xfrm>
              <a:off x="466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8" name="Rectangle 32"/>
            <p:cNvSpPr>
              <a:spLocks noChangeArrowheads="1"/>
            </p:cNvSpPr>
            <p:nvPr userDrawn="1"/>
          </p:nvSpPr>
          <p:spPr bwMode="black">
            <a:xfrm>
              <a:off x="480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9" name="Rectangle 33"/>
            <p:cNvSpPr>
              <a:spLocks noChangeArrowheads="1"/>
            </p:cNvSpPr>
            <p:nvPr userDrawn="1"/>
          </p:nvSpPr>
          <p:spPr bwMode="black">
            <a:xfrm>
              <a:off x="493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0" name="Rectangle 34"/>
            <p:cNvSpPr>
              <a:spLocks noChangeArrowheads="1"/>
            </p:cNvSpPr>
            <p:nvPr userDrawn="1"/>
          </p:nvSpPr>
          <p:spPr bwMode="black">
            <a:xfrm>
              <a:off x="507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1" name="Rectangle 35"/>
            <p:cNvSpPr>
              <a:spLocks noChangeArrowheads="1"/>
            </p:cNvSpPr>
            <p:nvPr userDrawn="1"/>
          </p:nvSpPr>
          <p:spPr bwMode="black">
            <a:xfrm>
              <a:off x="521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2" name="Rectangle 36"/>
            <p:cNvSpPr>
              <a:spLocks noChangeArrowheads="1"/>
            </p:cNvSpPr>
            <p:nvPr userDrawn="1"/>
          </p:nvSpPr>
          <p:spPr bwMode="black">
            <a:xfrm>
              <a:off x="534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3" name="Rectangle 37"/>
            <p:cNvSpPr>
              <a:spLocks noChangeArrowheads="1"/>
            </p:cNvSpPr>
            <p:nvPr userDrawn="1"/>
          </p:nvSpPr>
          <p:spPr bwMode="black">
            <a:xfrm>
              <a:off x="548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4" name="Rectangle 38"/>
            <p:cNvSpPr>
              <a:spLocks noChangeArrowheads="1"/>
            </p:cNvSpPr>
            <p:nvPr userDrawn="1"/>
          </p:nvSpPr>
          <p:spPr bwMode="black">
            <a:xfrm>
              <a:off x="561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grpSp>
      <p:pic>
        <p:nvPicPr>
          <p:cNvPr id="3081" name="Picture 39" descr="u=2933816964,1257031327&amp;fm=21&amp;gp=0"/>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7531"/>
          <a:stretch>
            <a:fillRect/>
          </a:stretch>
        </p:blipFill>
        <p:spPr bwMode="auto">
          <a:xfrm>
            <a:off x="10115551" y="323850"/>
            <a:ext cx="17145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 name="组合 39"/>
          <p:cNvGrpSpPr/>
          <p:nvPr/>
        </p:nvGrpSpPr>
        <p:grpSpPr>
          <a:xfrm>
            <a:off x="10704512" y="6497788"/>
            <a:ext cx="1381164" cy="369618"/>
            <a:chOff x="10835516" y="6497788"/>
            <a:chExt cx="1381164" cy="369618"/>
          </a:xfrm>
        </p:grpSpPr>
        <p:pic>
          <p:nvPicPr>
            <p:cNvPr id="41" name="图片 40"/>
            <p:cNvPicPr>
              <a:picLocks noChangeAspect="1"/>
            </p:cNvPicPr>
            <p:nvPr/>
          </p:nvPicPr>
          <p:blipFill rotWithShape="1">
            <a:blip r:embed="rId4"/>
            <a:srcRect l="20207" t="61173" r="20207" b="17724"/>
            <a:stretch/>
          </p:blipFill>
          <p:spPr>
            <a:xfrm>
              <a:off x="11173054" y="6497788"/>
              <a:ext cx="1043626" cy="369618"/>
            </a:xfrm>
            <a:prstGeom prst="rect">
              <a:avLst/>
            </a:prstGeom>
          </p:spPr>
        </p:pic>
        <p:pic>
          <p:nvPicPr>
            <p:cNvPr id="42" name="图片 41"/>
            <p:cNvPicPr>
              <a:picLocks noChangeAspect="1"/>
            </p:cNvPicPr>
            <p:nvPr/>
          </p:nvPicPr>
          <p:blipFill rotWithShape="1">
            <a:blip r:embed="rId4"/>
            <a:srcRect l="31379" t="21448" r="31379" b="38828"/>
            <a:stretch/>
          </p:blipFill>
          <p:spPr>
            <a:xfrm>
              <a:off x="10835516" y="6502577"/>
              <a:ext cx="337538" cy="360040"/>
            </a:xfrm>
            <a:prstGeom prst="rect">
              <a:avLst/>
            </a:prstGeom>
          </p:spPr>
        </p:pic>
      </p:grpSp>
      <p:sp>
        <p:nvSpPr>
          <p:cNvPr id="43" name="Freeform 4"/>
          <p:cNvSpPr>
            <a:spLocks/>
          </p:cNvSpPr>
          <p:nvPr userDrawn="1"/>
        </p:nvSpPr>
        <p:spPr bwMode="gray">
          <a:xfrm>
            <a:off x="0" y="0"/>
            <a:ext cx="12192000" cy="1397000"/>
          </a:xfrm>
          <a:custGeom>
            <a:avLst/>
            <a:gdLst/>
            <a:ahLst/>
            <a:cxnLst>
              <a:cxn ang="0">
                <a:pos x="0" y="856"/>
              </a:cxn>
              <a:cxn ang="0">
                <a:pos x="72" y="856"/>
              </a:cxn>
              <a:cxn ang="0">
                <a:pos x="72" y="576"/>
              </a:cxn>
              <a:cxn ang="0">
                <a:pos x="4584" y="576"/>
              </a:cxn>
              <a:cxn ang="0">
                <a:pos x="4888" y="880"/>
              </a:cxn>
              <a:cxn ang="0">
                <a:pos x="5760" y="880"/>
              </a:cxn>
              <a:cxn ang="0">
                <a:pos x="5760" y="0"/>
              </a:cxn>
              <a:cxn ang="0">
                <a:pos x="0" y="0"/>
              </a:cxn>
              <a:cxn ang="0">
                <a:pos x="0" y="856"/>
              </a:cxn>
            </a:cxnLst>
            <a:rect l="0" t="0" r="r" b="b"/>
            <a:pathLst>
              <a:path w="5760" h="880">
                <a:moveTo>
                  <a:pt x="0" y="856"/>
                </a:moveTo>
                <a:lnTo>
                  <a:pt x="72" y="856"/>
                </a:lnTo>
                <a:lnTo>
                  <a:pt x="72" y="576"/>
                </a:lnTo>
                <a:lnTo>
                  <a:pt x="4584" y="576"/>
                </a:lnTo>
                <a:lnTo>
                  <a:pt x="4888" y="880"/>
                </a:lnTo>
                <a:lnTo>
                  <a:pt x="5760" y="880"/>
                </a:lnTo>
                <a:lnTo>
                  <a:pt x="5760" y="0"/>
                </a:lnTo>
                <a:lnTo>
                  <a:pt x="0" y="0"/>
                </a:lnTo>
                <a:lnTo>
                  <a:pt x="0" y="856"/>
                </a:lnTo>
                <a:close/>
              </a:path>
            </a:pathLst>
          </a:custGeom>
          <a:solidFill>
            <a:schemeClr val="folHlink"/>
          </a:solidFill>
          <a:ln w="9525">
            <a:noFill/>
            <a:round/>
            <a:headEnd/>
            <a:tailEnd/>
          </a:ln>
          <a:effectLst/>
        </p:spPr>
        <p:txBody>
          <a:bodyPr/>
          <a:lstStyle/>
          <a:p>
            <a:pPr>
              <a:defRPr/>
            </a:pPr>
            <a:endParaRPr lang="zh-CN" altLang="en-US">
              <a:latin typeface="Arial" charset="0"/>
            </a:endParaRPr>
          </a:p>
        </p:txBody>
      </p:sp>
      <p:pic>
        <p:nvPicPr>
          <p:cNvPr id="44" name="Picture 39" descr="u=2933816964,1257031327&amp;fm=21&amp;gp=0"/>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7531"/>
          <a:stretch>
            <a:fillRect/>
          </a:stretch>
        </p:blipFill>
        <p:spPr bwMode="auto">
          <a:xfrm>
            <a:off x="10115551" y="323850"/>
            <a:ext cx="17145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组合 44"/>
          <p:cNvGrpSpPr/>
          <p:nvPr userDrawn="1"/>
        </p:nvGrpSpPr>
        <p:grpSpPr>
          <a:xfrm>
            <a:off x="10704512" y="6497788"/>
            <a:ext cx="1381164" cy="369618"/>
            <a:chOff x="10835516" y="6497788"/>
            <a:chExt cx="1381164" cy="369618"/>
          </a:xfrm>
        </p:grpSpPr>
        <p:pic>
          <p:nvPicPr>
            <p:cNvPr id="46" name="图片 45"/>
            <p:cNvPicPr>
              <a:picLocks noChangeAspect="1"/>
            </p:cNvPicPr>
            <p:nvPr/>
          </p:nvPicPr>
          <p:blipFill rotWithShape="1">
            <a:blip r:embed="rId4"/>
            <a:srcRect l="20207" t="61173" r="20207" b="17724"/>
            <a:stretch/>
          </p:blipFill>
          <p:spPr>
            <a:xfrm>
              <a:off x="11173054" y="6497788"/>
              <a:ext cx="1043626" cy="369618"/>
            </a:xfrm>
            <a:prstGeom prst="rect">
              <a:avLst/>
            </a:prstGeom>
          </p:spPr>
        </p:pic>
        <p:pic>
          <p:nvPicPr>
            <p:cNvPr id="47" name="图片 46"/>
            <p:cNvPicPr>
              <a:picLocks noChangeAspect="1"/>
            </p:cNvPicPr>
            <p:nvPr/>
          </p:nvPicPr>
          <p:blipFill rotWithShape="1">
            <a:blip r:embed="rId4"/>
            <a:srcRect l="31379" t="21448" r="31379" b="38828"/>
            <a:stretch/>
          </p:blipFill>
          <p:spPr>
            <a:xfrm>
              <a:off x="10835516" y="6502577"/>
              <a:ext cx="337538" cy="360040"/>
            </a:xfrm>
            <a:prstGeom prst="rect">
              <a:avLst/>
            </a:prstGeom>
          </p:spPr>
        </p:pic>
      </p:grpSp>
    </p:spTree>
    <p:extLst>
      <p:ext uri="{BB962C8B-B14F-4D97-AF65-F5344CB8AC3E}">
        <p14:creationId xmlns:p14="http://schemas.microsoft.com/office/powerpoint/2010/main" val="703514869"/>
      </p:ext>
    </p:extLst>
  </p:cSld>
  <p:clrMap bg1="lt1" tx1="dk1" bg2="lt2" tx2="dk2" accent1="accent1" accent2="accent2" accent3="accent3" accent4="accent4" accent5="accent5" accent6="accent6" hlink="hlink" folHlink="folHlink"/>
  <p:sldLayoutIdLst>
    <p:sldLayoutId id="2147483766" r:id="rId1"/>
  </p:sldLayoutIdLst>
  <p:timing>
    <p:tnLst>
      <p:par>
        <p:cTn id="1" dur="indefinite" restart="never" nodeType="tmRoot"/>
      </p:par>
    </p:tnLst>
  </p:timing>
  <p:txStyles>
    <p:title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Verdana" pitchFamily="34" charset="0"/>
          <a:ea typeface="宋体" pitchFamily="2" charset="-122"/>
        </a:defRPr>
      </a:lvl2pPr>
      <a:lvl3pPr algn="l" rtl="0" eaLnBrk="1" fontAlgn="base" hangingPunct="1">
        <a:spcBef>
          <a:spcPct val="0"/>
        </a:spcBef>
        <a:spcAft>
          <a:spcPct val="0"/>
        </a:spcAft>
        <a:defRPr sz="3200" b="1">
          <a:solidFill>
            <a:srgbClr val="000000"/>
          </a:solidFill>
          <a:latin typeface="Verdana" pitchFamily="34" charset="0"/>
          <a:ea typeface="宋体" pitchFamily="2" charset="-122"/>
        </a:defRPr>
      </a:lvl3pPr>
      <a:lvl4pPr algn="l" rtl="0" eaLnBrk="1" fontAlgn="base" hangingPunct="1">
        <a:spcBef>
          <a:spcPct val="0"/>
        </a:spcBef>
        <a:spcAft>
          <a:spcPct val="0"/>
        </a:spcAft>
        <a:defRPr sz="3200" b="1">
          <a:solidFill>
            <a:srgbClr val="000000"/>
          </a:solidFill>
          <a:latin typeface="Verdana" pitchFamily="34" charset="0"/>
          <a:ea typeface="宋体" pitchFamily="2" charset="-122"/>
        </a:defRPr>
      </a:lvl4pPr>
      <a:lvl5pPr algn="l" rtl="0" eaLnBrk="1" fontAlgn="base" hangingPunct="1">
        <a:spcBef>
          <a:spcPct val="0"/>
        </a:spcBef>
        <a:spcAft>
          <a:spcPct val="0"/>
        </a:spcAft>
        <a:defRPr sz="3200" b="1">
          <a:solidFill>
            <a:srgbClr val="000000"/>
          </a:solidFill>
          <a:latin typeface="Verdana" pitchFamily="34" charset="0"/>
          <a:ea typeface="宋体" pitchFamily="2" charset="-122"/>
        </a:defRPr>
      </a:lvl5pPr>
      <a:lvl6pPr marL="457200" algn="l" rtl="0" eaLnBrk="1" fontAlgn="base" hangingPunct="1">
        <a:spcBef>
          <a:spcPct val="0"/>
        </a:spcBef>
        <a:spcAft>
          <a:spcPct val="0"/>
        </a:spcAft>
        <a:defRPr sz="3200" b="1">
          <a:solidFill>
            <a:srgbClr val="000000"/>
          </a:solidFill>
          <a:latin typeface="Verdana" pitchFamily="34" charset="0"/>
          <a:ea typeface="宋体" pitchFamily="2" charset="-122"/>
        </a:defRPr>
      </a:lvl6pPr>
      <a:lvl7pPr marL="914400" algn="l" rtl="0" eaLnBrk="1" fontAlgn="base" hangingPunct="1">
        <a:spcBef>
          <a:spcPct val="0"/>
        </a:spcBef>
        <a:spcAft>
          <a:spcPct val="0"/>
        </a:spcAft>
        <a:defRPr sz="3200" b="1">
          <a:solidFill>
            <a:srgbClr val="000000"/>
          </a:solidFill>
          <a:latin typeface="Verdana" pitchFamily="34" charset="0"/>
          <a:ea typeface="宋体" pitchFamily="2" charset="-122"/>
        </a:defRPr>
      </a:lvl7pPr>
      <a:lvl8pPr marL="1371600" algn="l" rtl="0" eaLnBrk="1" fontAlgn="base" hangingPunct="1">
        <a:spcBef>
          <a:spcPct val="0"/>
        </a:spcBef>
        <a:spcAft>
          <a:spcPct val="0"/>
        </a:spcAft>
        <a:defRPr sz="3200" b="1">
          <a:solidFill>
            <a:srgbClr val="000000"/>
          </a:solidFill>
          <a:latin typeface="Verdana" pitchFamily="34" charset="0"/>
          <a:ea typeface="宋体" pitchFamily="2" charset="-122"/>
        </a:defRPr>
      </a:lvl8pPr>
      <a:lvl9pPr marL="1828800" algn="l" rtl="0" eaLnBrk="1" fontAlgn="base" hangingPunct="1">
        <a:spcBef>
          <a:spcPct val="0"/>
        </a:spcBef>
        <a:spcAft>
          <a:spcPct val="0"/>
        </a:spcAft>
        <a:defRPr sz="3200" b="1">
          <a:solidFill>
            <a:srgbClr val="000000"/>
          </a:solidFill>
          <a:latin typeface="Verdana" pitchFamily="34" charset="0"/>
          <a:ea typeface="宋体" pitchFamily="2" charset="-122"/>
        </a:defRPr>
      </a:lvl9pPr>
    </p:titleStyle>
    <p:bodyStyle>
      <a:lvl1pPr marL="342900" indent="-342900" algn="l" rtl="0" eaLnBrk="1" fontAlgn="base" hangingPunct="1">
        <a:spcBef>
          <a:spcPct val="20000"/>
        </a:spcBef>
        <a:spcAft>
          <a:spcPct val="0"/>
        </a:spcAft>
        <a:buClr>
          <a:schemeClr val="tx1"/>
        </a:buClr>
        <a:buFont typeface="Wingdings" panose="05000000000000000000" pitchFamily="2" charset="2"/>
        <a:buChar char="v"/>
        <a:defRPr sz="2800" b="1">
          <a:solidFill>
            <a:schemeClr val="accent1"/>
          </a:solidFill>
          <a:latin typeface="+mn-lt"/>
          <a:ea typeface="+mn-ea"/>
          <a:cs typeface="+mn-cs"/>
        </a:defRPr>
      </a:lvl1pPr>
      <a:lvl2pPr marL="742950" indent="-285750" algn="l" rtl="0" eaLnBrk="1" fontAlgn="base" hangingPunct="1">
        <a:spcBef>
          <a:spcPct val="20000"/>
        </a:spcBef>
        <a:spcAft>
          <a:spcPct val="0"/>
        </a:spcAft>
        <a:buClr>
          <a:schemeClr val="tx2"/>
        </a:buClr>
        <a:buSzPct val="60000"/>
        <a:buFont typeface="Wingdings" panose="05000000000000000000" pitchFamily="2" charset="2"/>
        <a:buChar char="n"/>
        <a:defRPr sz="2400">
          <a:solidFill>
            <a:schemeClr val="tx1"/>
          </a:solidFill>
          <a:latin typeface="+mn-lt"/>
          <a:ea typeface="+mn-ea"/>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n"/>
        <a:defRPr sz="2400">
          <a:solidFill>
            <a:schemeClr val="tx1"/>
          </a:solidFill>
          <a:latin typeface="+mn-lt"/>
          <a:ea typeface="+mn-ea"/>
        </a:defRPr>
      </a:lvl3pPr>
      <a:lvl4pPr marL="1600200" indent="-228600" algn="l" rtl="0" eaLnBrk="1" fontAlgn="base" hangingPunct="1">
        <a:spcBef>
          <a:spcPct val="20000"/>
        </a:spcBef>
        <a:spcAft>
          <a:spcPct val="0"/>
        </a:spcAft>
        <a:buClr>
          <a:schemeClr val="tx1"/>
        </a:buClr>
        <a:buSzPct val="60000"/>
        <a:buFont typeface="Wingdings" panose="05000000000000000000" pitchFamily="2" charset="2"/>
        <a:buChar char="n"/>
        <a:defRPr sz="2000">
          <a:solidFill>
            <a:schemeClr val="tx1"/>
          </a:solidFill>
          <a:latin typeface="+mn-lt"/>
          <a:ea typeface="+mn-ea"/>
        </a:defRPr>
      </a:lvl4pPr>
      <a:lvl5pPr marL="2057400" indent="-228600" algn="l" rtl="0" eaLnBrk="1" fontAlgn="base" hangingPunct="1">
        <a:spcBef>
          <a:spcPct val="20000"/>
        </a:spcBef>
        <a:spcAft>
          <a:spcPct val="0"/>
        </a:spcAft>
        <a:buClr>
          <a:schemeClr val="hlink"/>
        </a:buClr>
        <a:buSzPct val="60000"/>
        <a:buFont typeface="Wingdings" panose="05000000000000000000" pitchFamily="2" charset="2"/>
        <a:buChar char="n"/>
        <a:defRPr sz="2000">
          <a:solidFill>
            <a:schemeClr val="tx1"/>
          </a:solidFill>
          <a:latin typeface="+mn-lt"/>
          <a:ea typeface="+mn-ea"/>
        </a:defRPr>
      </a:lvl5pPr>
      <a:lvl6pPr marL="25146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6pPr>
      <a:lvl7pPr marL="29718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7pPr>
      <a:lvl8pPr marL="34290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8pPr>
      <a:lvl9pPr marL="38862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Freeform 2"/>
          <p:cNvSpPr>
            <a:spLocks/>
          </p:cNvSpPr>
          <p:nvPr/>
        </p:nvSpPr>
        <p:spPr bwMode="auto">
          <a:xfrm flipV="1">
            <a:off x="3251200" y="6718300"/>
            <a:ext cx="8940800" cy="139700"/>
          </a:xfrm>
          <a:custGeom>
            <a:avLst/>
            <a:gdLst/>
            <a:ahLst/>
            <a:cxnLst>
              <a:cxn ang="0">
                <a:pos x="0" y="0"/>
              </a:cxn>
              <a:cxn ang="0">
                <a:pos x="88" y="88"/>
              </a:cxn>
              <a:cxn ang="0">
                <a:pos x="4224" y="88"/>
              </a:cxn>
              <a:cxn ang="0">
                <a:pos x="4224" y="0"/>
              </a:cxn>
              <a:cxn ang="0">
                <a:pos x="0" y="0"/>
              </a:cxn>
            </a:cxnLst>
            <a:rect l="0" t="0" r="r" b="b"/>
            <a:pathLst>
              <a:path w="4224" h="88">
                <a:moveTo>
                  <a:pt x="0" y="0"/>
                </a:moveTo>
                <a:lnTo>
                  <a:pt x="88" y="88"/>
                </a:lnTo>
                <a:lnTo>
                  <a:pt x="4224" y="88"/>
                </a:lnTo>
                <a:lnTo>
                  <a:pt x="4224" y="0"/>
                </a:lnTo>
                <a:lnTo>
                  <a:pt x="0" y="0"/>
                </a:lnTo>
                <a:close/>
              </a:path>
            </a:pathLst>
          </a:custGeom>
          <a:solidFill>
            <a:schemeClr val="hlink"/>
          </a:solidFill>
          <a:ln w="9525" cap="flat" cmpd="sng">
            <a:noFill/>
            <a:prstDash val="solid"/>
            <a:round/>
            <a:headEnd/>
            <a:tailEnd/>
          </a:ln>
          <a:effectLst/>
        </p:spPr>
        <p:txBody>
          <a:bodyPr/>
          <a:lstStyle/>
          <a:p>
            <a:pPr>
              <a:defRPr/>
            </a:pPr>
            <a:endParaRPr lang="zh-CN" altLang="en-US">
              <a:latin typeface="Arial" charset="0"/>
            </a:endParaRPr>
          </a:p>
        </p:txBody>
      </p:sp>
      <p:sp>
        <p:nvSpPr>
          <p:cNvPr id="4099" name="Rectangle 3"/>
          <p:cNvSpPr>
            <a:spLocks noChangeArrowheads="1"/>
          </p:cNvSpPr>
          <p:nvPr/>
        </p:nvSpPr>
        <p:spPr bwMode="auto">
          <a:xfrm flipH="1">
            <a:off x="10426700" y="6705601"/>
            <a:ext cx="1744133" cy="176213"/>
          </a:xfrm>
          <a:prstGeom prst="rect">
            <a:avLst/>
          </a:prstGeom>
          <a:noFill/>
          <a:ln w="9525">
            <a:noFill/>
            <a:miter lim="800000"/>
            <a:headEnd/>
            <a:tailEnd/>
          </a:ln>
          <a:effectLst/>
        </p:spPr>
        <p:txBody>
          <a:bodyPr lIns="18000" tIns="10800" rIns="18000" bIns="10800">
            <a:spAutoFit/>
          </a:bodyPr>
          <a:lstStyle/>
          <a:p>
            <a:pPr algn="r">
              <a:defRPr/>
            </a:pPr>
            <a:r>
              <a:rPr lang="en-US" altLang="ko-KR" sz="1000" b="1">
                <a:solidFill>
                  <a:schemeClr val="tx2"/>
                </a:solidFill>
                <a:latin typeface="Verdana" pitchFamily="34" charset="0"/>
                <a:ea typeface="Gulim" pitchFamily="34" charset="-127"/>
              </a:rPr>
              <a:t>YOUR SITE HERE</a:t>
            </a:r>
          </a:p>
        </p:txBody>
      </p:sp>
      <p:sp>
        <p:nvSpPr>
          <p:cNvPr id="4100" name="Freeform 4"/>
          <p:cNvSpPr>
            <a:spLocks/>
          </p:cNvSpPr>
          <p:nvPr/>
        </p:nvSpPr>
        <p:spPr bwMode="gray">
          <a:xfrm>
            <a:off x="0" y="0"/>
            <a:ext cx="12192000" cy="1397000"/>
          </a:xfrm>
          <a:custGeom>
            <a:avLst/>
            <a:gdLst/>
            <a:ahLst/>
            <a:cxnLst>
              <a:cxn ang="0">
                <a:pos x="0" y="856"/>
              </a:cxn>
              <a:cxn ang="0">
                <a:pos x="72" y="856"/>
              </a:cxn>
              <a:cxn ang="0">
                <a:pos x="72" y="576"/>
              </a:cxn>
              <a:cxn ang="0">
                <a:pos x="4584" y="576"/>
              </a:cxn>
              <a:cxn ang="0">
                <a:pos x="4888" y="880"/>
              </a:cxn>
              <a:cxn ang="0">
                <a:pos x="5760" y="880"/>
              </a:cxn>
              <a:cxn ang="0">
                <a:pos x="5760" y="0"/>
              </a:cxn>
              <a:cxn ang="0">
                <a:pos x="0" y="0"/>
              </a:cxn>
              <a:cxn ang="0">
                <a:pos x="0" y="856"/>
              </a:cxn>
            </a:cxnLst>
            <a:rect l="0" t="0" r="r" b="b"/>
            <a:pathLst>
              <a:path w="5760" h="880">
                <a:moveTo>
                  <a:pt x="0" y="856"/>
                </a:moveTo>
                <a:lnTo>
                  <a:pt x="72" y="856"/>
                </a:lnTo>
                <a:lnTo>
                  <a:pt x="72" y="576"/>
                </a:lnTo>
                <a:lnTo>
                  <a:pt x="4584" y="576"/>
                </a:lnTo>
                <a:lnTo>
                  <a:pt x="4888" y="880"/>
                </a:lnTo>
                <a:lnTo>
                  <a:pt x="5760" y="880"/>
                </a:lnTo>
                <a:lnTo>
                  <a:pt x="5760" y="0"/>
                </a:lnTo>
                <a:lnTo>
                  <a:pt x="0" y="0"/>
                </a:lnTo>
                <a:lnTo>
                  <a:pt x="0" y="856"/>
                </a:lnTo>
                <a:close/>
              </a:path>
            </a:pathLst>
          </a:custGeom>
          <a:solidFill>
            <a:schemeClr val="folHlink"/>
          </a:solidFill>
          <a:ln w="9525">
            <a:noFill/>
            <a:round/>
            <a:headEnd/>
            <a:tailEnd/>
          </a:ln>
          <a:effectLst/>
        </p:spPr>
        <p:txBody>
          <a:bodyPr/>
          <a:lstStyle/>
          <a:p>
            <a:pPr>
              <a:defRPr/>
            </a:pPr>
            <a:endParaRPr lang="zh-CN" altLang="en-US">
              <a:latin typeface="Arial" charset="0"/>
            </a:endParaRPr>
          </a:p>
        </p:txBody>
      </p:sp>
      <p:sp>
        <p:nvSpPr>
          <p:cNvPr id="3077" name="Rectangle 5"/>
          <p:cNvSpPr>
            <a:spLocks noGrp="1" noChangeArrowheads="1"/>
          </p:cNvSpPr>
          <p:nvPr>
            <p:ph type="title"/>
          </p:nvPr>
        </p:nvSpPr>
        <p:spPr bwMode="white">
          <a:xfrm>
            <a:off x="755651" y="1763713"/>
            <a:ext cx="104648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ko-KR" smtClean="0"/>
          </a:p>
        </p:txBody>
      </p:sp>
      <p:sp>
        <p:nvSpPr>
          <p:cNvPr id="4102" name="Rectangle 6"/>
          <p:cNvSpPr>
            <a:spLocks noGrp="1" noChangeArrowheads="1"/>
          </p:cNvSpPr>
          <p:nvPr>
            <p:ph type="sldNum" sz="quarter" idx="4"/>
          </p:nvPr>
        </p:nvSpPr>
        <p:spPr bwMode="auto">
          <a:xfrm>
            <a:off x="4368800" y="6477000"/>
            <a:ext cx="2844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effectLst>
                  <a:outerShdw blurRad="38100" dist="38100" dir="2700000" algn="tl">
                    <a:srgbClr val="C0C0C0"/>
                  </a:outerShdw>
                </a:effectLst>
                <a:latin typeface="Verdana" panose="020B0604030504040204" pitchFamily="34" charset="0"/>
                <a:ea typeface="Gulim" pitchFamily="34" charset="-127"/>
              </a:defRPr>
            </a:lvl1pPr>
          </a:lstStyle>
          <a:p>
            <a:fld id="{38E315E1-9544-45C7-9F0C-D6863E77A16A}" type="slidenum">
              <a:rPr lang="ko-KR" altLang="en-US" smtClean="0"/>
              <a:pPr/>
              <a:t>‹#›</a:t>
            </a:fld>
            <a:endParaRPr lang="en-US" altLang="ko-KR"/>
          </a:p>
        </p:txBody>
      </p:sp>
      <p:sp>
        <p:nvSpPr>
          <p:cNvPr id="4103" name="Freeform 7"/>
          <p:cNvSpPr>
            <a:spLocks/>
          </p:cNvSpPr>
          <p:nvPr/>
        </p:nvSpPr>
        <p:spPr bwMode="ltGray">
          <a:xfrm>
            <a:off x="3251200" y="0"/>
            <a:ext cx="8940800" cy="139700"/>
          </a:xfrm>
          <a:custGeom>
            <a:avLst/>
            <a:gdLst/>
            <a:ahLst/>
            <a:cxnLst>
              <a:cxn ang="0">
                <a:pos x="0" y="0"/>
              </a:cxn>
              <a:cxn ang="0">
                <a:pos x="88" y="88"/>
              </a:cxn>
              <a:cxn ang="0">
                <a:pos x="4224" y="88"/>
              </a:cxn>
              <a:cxn ang="0">
                <a:pos x="4224" y="0"/>
              </a:cxn>
              <a:cxn ang="0">
                <a:pos x="0" y="0"/>
              </a:cxn>
            </a:cxnLst>
            <a:rect l="0" t="0" r="r" b="b"/>
            <a:pathLst>
              <a:path w="4224" h="88">
                <a:moveTo>
                  <a:pt x="0" y="0"/>
                </a:moveTo>
                <a:lnTo>
                  <a:pt x="88" y="88"/>
                </a:lnTo>
                <a:lnTo>
                  <a:pt x="4224" y="88"/>
                </a:lnTo>
                <a:lnTo>
                  <a:pt x="4224" y="0"/>
                </a:lnTo>
                <a:lnTo>
                  <a:pt x="0" y="0"/>
                </a:lnTo>
                <a:close/>
              </a:path>
            </a:pathLst>
          </a:custGeom>
          <a:solidFill>
            <a:schemeClr val="tx2"/>
          </a:solidFill>
          <a:ln w="9525" cap="flat" cmpd="sng">
            <a:noFill/>
            <a:prstDash val="solid"/>
            <a:round/>
            <a:headEnd/>
            <a:tailEnd/>
          </a:ln>
          <a:effectLst/>
        </p:spPr>
        <p:txBody>
          <a:bodyPr/>
          <a:lstStyle/>
          <a:p>
            <a:pPr>
              <a:defRPr/>
            </a:pPr>
            <a:endParaRPr lang="zh-CN" altLang="en-US">
              <a:latin typeface="Arial" charset="0"/>
            </a:endParaRPr>
          </a:p>
        </p:txBody>
      </p:sp>
      <p:grpSp>
        <p:nvGrpSpPr>
          <p:cNvPr id="3080" name="Group 8"/>
          <p:cNvGrpSpPr>
            <a:grpSpLocks/>
          </p:cNvGrpSpPr>
          <p:nvPr/>
        </p:nvGrpSpPr>
        <p:grpSpPr bwMode="auto">
          <a:xfrm>
            <a:off x="3543300" y="4764"/>
            <a:ext cx="8468784" cy="134937"/>
            <a:chOff x="1674" y="3"/>
            <a:chExt cx="4001" cy="85"/>
          </a:xfrm>
        </p:grpSpPr>
        <p:sp>
          <p:nvSpPr>
            <p:cNvPr id="4105" name="Rectangle 9"/>
            <p:cNvSpPr>
              <a:spLocks noChangeArrowheads="1"/>
            </p:cNvSpPr>
            <p:nvPr userDrawn="1"/>
          </p:nvSpPr>
          <p:spPr bwMode="black">
            <a:xfrm>
              <a:off x="167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6" name="Rectangle 10"/>
            <p:cNvSpPr>
              <a:spLocks noChangeArrowheads="1"/>
            </p:cNvSpPr>
            <p:nvPr userDrawn="1"/>
          </p:nvSpPr>
          <p:spPr bwMode="black">
            <a:xfrm>
              <a:off x="181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7" name="Rectangle 11"/>
            <p:cNvSpPr>
              <a:spLocks noChangeArrowheads="1"/>
            </p:cNvSpPr>
            <p:nvPr userDrawn="1"/>
          </p:nvSpPr>
          <p:spPr bwMode="black">
            <a:xfrm>
              <a:off x="194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8" name="Rectangle 12"/>
            <p:cNvSpPr>
              <a:spLocks noChangeArrowheads="1"/>
            </p:cNvSpPr>
            <p:nvPr userDrawn="1"/>
          </p:nvSpPr>
          <p:spPr bwMode="black">
            <a:xfrm>
              <a:off x="208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9" name="Rectangle 13"/>
            <p:cNvSpPr>
              <a:spLocks noChangeArrowheads="1"/>
            </p:cNvSpPr>
            <p:nvPr userDrawn="1"/>
          </p:nvSpPr>
          <p:spPr bwMode="black">
            <a:xfrm>
              <a:off x="221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0" name="Rectangle 14"/>
            <p:cNvSpPr>
              <a:spLocks noChangeArrowheads="1"/>
            </p:cNvSpPr>
            <p:nvPr userDrawn="1"/>
          </p:nvSpPr>
          <p:spPr bwMode="black">
            <a:xfrm>
              <a:off x="235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1" name="Rectangle 15"/>
            <p:cNvSpPr>
              <a:spLocks noChangeArrowheads="1"/>
            </p:cNvSpPr>
            <p:nvPr userDrawn="1"/>
          </p:nvSpPr>
          <p:spPr bwMode="black">
            <a:xfrm>
              <a:off x="249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2" name="Rectangle 16"/>
            <p:cNvSpPr>
              <a:spLocks noChangeArrowheads="1"/>
            </p:cNvSpPr>
            <p:nvPr userDrawn="1"/>
          </p:nvSpPr>
          <p:spPr bwMode="black">
            <a:xfrm>
              <a:off x="262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3" name="Rectangle 17"/>
            <p:cNvSpPr>
              <a:spLocks noChangeArrowheads="1"/>
            </p:cNvSpPr>
            <p:nvPr userDrawn="1"/>
          </p:nvSpPr>
          <p:spPr bwMode="black">
            <a:xfrm>
              <a:off x="276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4" name="Rectangle 18"/>
            <p:cNvSpPr>
              <a:spLocks noChangeArrowheads="1"/>
            </p:cNvSpPr>
            <p:nvPr userDrawn="1"/>
          </p:nvSpPr>
          <p:spPr bwMode="black">
            <a:xfrm>
              <a:off x="289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5" name="Rectangle 19"/>
            <p:cNvSpPr>
              <a:spLocks noChangeArrowheads="1"/>
            </p:cNvSpPr>
            <p:nvPr userDrawn="1"/>
          </p:nvSpPr>
          <p:spPr bwMode="black">
            <a:xfrm>
              <a:off x="303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6" name="Rectangle 20"/>
            <p:cNvSpPr>
              <a:spLocks noChangeArrowheads="1"/>
            </p:cNvSpPr>
            <p:nvPr userDrawn="1"/>
          </p:nvSpPr>
          <p:spPr bwMode="black">
            <a:xfrm>
              <a:off x="317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7" name="Rectangle 21"/>
            <p:cNvSpPr>
              <a:spLocks noChangeArrowheads="1"/>
            </p:cNvSpPr>
            <p:nvPr userDrawn="1"/>
          </p:nvSpPr>
          <p:spPr bwMode="black">
            <a:xfrm>
              <a:off x="330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8" name="Rectangle 22"/>
            <p:cNvSpPr>
              <a:spLocks noChangeArrowheads="1"/>
            </p:cNvSpPr>
            <p:nvPr userDrawn="1"/>
          </p:nvSpPr>
          <p:spPr bwMode="black">
            <a:xfrm>
              <a:off x="344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9" name="Rectangle 23"/>
            <p:cNvSpPr>
              <a:spLocks noChangeArrowheads="1"/>
            </p:cNvSpPr>
            <p:nvPr userDrawn="1"/>
          </p:nvSpPr>
          <p:spPr bwMode="black">
            <a:xfrm>
              <a:off x="357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0" name="Rectangle 24"/>
            <p:cNvSpPr>
              <a:spLocks noChangeArrowheads="1"/>
            </p:cNvSpPr>
            <p:nvPr userDrawn="1"/>
          </p:nvSpPr>
          <p:spPr bwMode="black">
            <a:xfrm>
              <a:off x="371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1" name="Rectangle 25"/>
            <p:cNvSpPr>
              <a:spLocks noChangeArrowheads="1"/>
            </p:cNvSpPr>
            <p:nvPr userDrawn="1"/>
          </p:nvSpPr>
          <p:spPr bwMode="black">
            <a:xfrm>
              <a:off x="385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2" name="Rectangle 26"/>
            <p:cNvSpPr>
              <a:spLocks noChangeArrowheads="1"/>
            </p:cNvSpPr>
            <p:nvPr userDrawn="1"/>
          </p:nvSpPr>
          <p:spPr bwMode="black">
            <a:xfrm>
              <a:off x="398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3" name="Rectangle 27"/>
            <p:cNvSpPr>
              <a:spLocks noChangeArrowheads="1"/>
            </p:cNvSpPr>
            <p:nvPr userDrawn="1"/>
          </p:nvSpPr>
          <p:spPr bwMode="black">
            <a:xfrm>
              <a:off x="412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4" name="Rectangle 28"/>
            <p:cNvSpPr>
              <a:spLocks noChangeArrowheads="1"/>
            </p:cNvSpPr>
            <p:nvPr userDrawn="1"/>
          </p:nvSpPr>
          <p:spPr bwMode="black">
            <a:xfrm>
              <a:off x="425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5" name="Rectangle 29"/>
            <p:cNvSpPr>
              <a:spLocks noChangeArrowheads="1"/>
            </p:cNvSpPr>
            <p:nvPr userDrawn="1"/>
          </p:nvSpPr>
          <p:spPr bwMode="black">
            <a:xfrm>
              <a:off x="439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6" name="Rectangle 30"/>
            <p:cNvSpPr>
              <a:spLocks noChangeArrowheads="1"/>
            </p:cNvSpPr>
            <p:nvPr userDrawn="1"/>
          </p:nvSpPr>
          <p:spPr bwMode="black">
            <a:xfrm>
              <a:off x="453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7" name="Rectangle 31"/>
            <p:cNvSpPr>
              <a:spLocks noChangeArrowheads="1"/>
            </p:cNvSpPr>
            <p:nvPr userDrawn="1"/>
          </p:nvSpPr>
          <p:spPr bwMode="black">
            <a:xfrm>
              <a:off x="466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8" name="Rectangle 32"/>
            <p:cNvSpPr>
              <a:spLocks noChangeArrowheads="1"/>
            </p:cNvSpPr>
            <p:nvPr userDrawn="1"/>
          </p:nvSpPr>
          <p:spPr bwMode="black">
            <a:xfrm>
              <a:off x="480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9" name="Rectangle 33"/>
            <p:cNvSpPr>
              <a:spLocks noChangeArrowheads="1"/>
            </p:cNvSpPr>
            <p:nvPr userDrawn="1"/>
          </p:nvSpPr>
          <p:spPr bwMode="black">
            <a:xfrm>
              <a:off x="493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0" name="Rectangle 34"/>
            <p:cNvSpPr>
              <a:spLocks noChangeArrowheads="1"/>
            </p:cNvSpPr>
            <p:nvPr userDrawn="1"/>
          </p:nvSpPr>
          <p:spPr bwMode="black">
            <a:xfrm>
              <a:off x="507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1" name="Rectangle 35"/>
            <p:cNvSpPr>
              <a:spLocks noChangeArrowheads="1"/>
            </p:cNvSpPr>
            <p:nvPr userDrawn="1"/>
          </p:nvSpPr>
          <p:spPr bwMode="black">
            <a:xfrm>
              <a:off x="521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2" name="Rectangle 36"/>
            <p:cNvSpPr>
              <a:spLocks noChangeArrowheads="1"/>
            </p:cNvSpPr>
            <p:nvPr userDrawn="1"/>
          </p:nvSpPr>
          <p:spPr bwMode="black">
            <a:xfrm>
              <a:off x="534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3" name="Rectangle 37"/>
            <p:cNvSpPr>
              <a:spLocks noChangeArrowheads="1"/>
            </p:cNvSpPr>
            <p:nvPr userDrawn="1"/>
          </p:nvSpPr>
          <p:spPr bwMode="black">
            <a:xfrm>
              <a:off x="548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4" name="Rectangle 38"/>
            <p:cNvSpPr>
              <a:spLocks noChangeArrowheads="1"/>
            </p:cNvSpPr>
            <p:nvPr userDrawn="1"/>
          </p:nvSpPr>
          <p:spPr bwMode="black">
            <a:xfrm>
              <a:off x="561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grpSp>
      <p:pic>
        <p:nvPicPr>
          <p:cNvPr id="3081" name="Picture 39" descr="u=2933816964,1257031327&amp;fm=21&amp;gp=0"/>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7531"/>
          <a:stretch>
            <a:fillRect/>
          </a:stretch>
        </p:blipFill>
        <p:spPr bwMode="auto">
          <a:xfrm>
            <a:off x="10115551" y="323850"/>
            <a:ext cx="17145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 name="组合 39"/>
          <p:cNvGrpSpPr/>
          <p:nvPr/>
        </p:nvGrpSpPr>
        <p:grpSpPr>
          <a:xfrm>
            <a:off x="10704512" y="6497788"/>
            <a:ext cx="1381164" cy="369618"/>
            <a:chOff x="10835516" y="6497788"/>
            <a:chExt cx="1381164" cy="369618"/>
          </a:xfrm>
        </p:grpSpPr>
        <p:pic>
          <p:nvPicPr>
            <p:cNvPr id="41" name="图片 40"/>
            <p:cNvPicPr>
              <a:picLocks noChangeAspect="1"/>
            </p:cNvPicPr>
            <p:nvPr/>
          </p:nvPicPr>
          <p:blipFill rotWithShape="1">
            <a:blip r:embed="rId4"/>
            <a:srcRect l="20207" t="61173" r="20207" b="17724"/>
            <a:stretch/>
          </p:blipFill>
          <p:spPr>
            <a:xfrm>
              <a:off x="11173054" y="6497788"/>
              <a:ext cx="1043626" cy="369618"/>
            </a:xfrm>
            <a:prstGeom prst="rect">
              <a:avLst/>
            </a:prstGeom>
          </p:spPr>
        </p:pic>
        <p:pic>
          <p:nvPicPr>
            <p:cNvPr id="42" name="图片 41"/>
            <p:cNvPicPr>
              <a:picLocks noChangeAspect="1"/>
            </p:cNvPicPr>
            <p:nvPr/>
          </p:nvPicPr>
          <p:blipFill rotWithShape="1">
            <a:blip r:embed="rId4"/>
            <a:srcRect l="31379" t="21448" r="31379" b="38828"/>
            <a:stretch/>
          </p:blipFill>
          <p:spPr>
            <a:xfrm>
              <a:off x="10835516" y="6502577"/>
              <a:ext cx="337538" cy="360040"/>
            </a:xfrm>
            <a:prstGeom prst="rect">
              <a:avLst/>
            </a:prstGeom>
          </p:spPr>
        </p:pic>
      </p:grpSp>
      <p:sp>
        <p:nvSpPr>
          <p:cNvPr id="43" name="Freeform 4"/>
          <p:cNvSpPr>
            <a:spLocks/>
          </p:cNvSpPr>
          <p:nvPr userDrawn="1"/>
        </p:nvSpPr>
        <p:spPr bwMode="gray">
          <a:xfrm>
            <a:off x="0" y="0"/>
            <a:ext cx="12192000" cy="1397000"/>
          </a:xfrm>
          <a:custGeom>
            <a:avLst/>
            <a:gdLst/>
            <a:ahLst/>
            <a:cxnLst>
              <a:cxn ang="0">
                <a:pos x="0" y="856"/>
              </a:cxn>
              <a:cxn ang="0">
                <a:pos x="72" y="856"/>
              </a:cxn>
              <a:cxn ang="0">
                <a:pos x="72" y="576"/>
              </a:cxn>
              <a:cxn ang="0">
                <a:pos x="4584" y="576"/>
              </a:cxn>
              <a:cxn ang="0">
                <a:pos x="4888" y="880"/>
              </a:cxn>
              <a:cxn ang="0">
                <a:pos x="5760" y="880"/>
              </a:cxn>
              <a:cxn ang="0">
                <a:pos x="5760" y="0"/>
              </a:cxn>
              <a:cxn ang="0">
                <a:pos x="0" y="0"/>
              </a:cxn>
              <a:cxn ang="0">
                <a:pos x="0" y="856"/>
              </a:cxn>
            </a:cxnLst>
            <a:rect l="0" t="0" r="r" b="b"/>
            <a:pathLst>
              <a:path w="5760" h="880">
                <a:moveTo>
                  <a:pt x="0" y="856"/>
                </a:moveTo>
                <a:lnTo>
                  <a:pt x="72" y="856"/>
                </a:lnTo>
                <a:lnTo>
                  <a:pt x="72" y="576"/>
                </a:lnTo>
                <a:lnTo>
                  <a:pt x="4584" y="576"/>
                </a:lnTo>
                <a:lnTo>
                  <a:pt x="4888" y="880"/>
                </a:lnTo>
                <a:lnTo>
                  <a:pt x="5760" y="880"/>
                </a:lnTo>
                <a:lnTo>
                  <a:pt x="5760" y="0"/>
                </a:lnTo>
                <a:lnTo>
                  <a:pt x="0" y="0"/>
                </a:lnTo>
                <a:lnTo>
                  <a:pt x="0" y="856"/>
                </a:lnTo>
                <a:close/>
              </a:path>
            </a:pathLst>
          </a:custGeom>
          <a:solidFill>
            <a:schemeClr val="folHlink"/>
          </a:solidFill>
          <a:ln w="9525">
            <a:noFill/>
            <a:round/>
            <a:headEnd/>
            <a:tailEnd/>
          </a:ln>
          <a:effectLst/>
        </p:spPr>
        <p:txBody>
          <a:bodyPr/>
          <a:lstStyle/>
          <a:p>
            <a:pPr>
              <a:defRPr/>
            </a:pPr>
            <a:endParaRPr lang="zh-CN" altLang="en-US">
              <a:latin typeface="Arial" charset="0"/>
            </a:endParaRPr>
          </a:p>
        </p:txBody>
      </p:sp>
      <p:pic>
        <p:nvPicPr>
          <p:cNvPr id="44" name="Picture 39" descr="u=2933816964,1257031327&amp;fm=21&amp;gp=0"/>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7531"/>
          <a:stretch>
            <a:fillRect/>
          </a:stretch>
        </p:blipFill>
        <p:spPr bwMode="auto">
          <a:xfrm>
            <a:off x="10115551" y="323850"/>
            <a:ext cx="17145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组合 44"/>
          <p:cNvGrpSpPr/>
          <p:nvPr userDrawn="1"/>
        </p:nvGrpSpPr>
        <p:grpSpPr>
          <a:xfrm>
            <a:off x="10704512" y="6497788"/>
            <a:ext cx="1381164" cy="369618"/>
            <a:chOff x="10835516" y="6497788"/>
            <a:chExt cx="1381164" cy="369618"/>
          </a:xfrm>
        </p:grpSpPr>
        <p:pic>
          <p:nvPicPr>
            <p:cNvPr id="46" name="图片 45"/>
            <p:cNvPicPr>
              <a:picLocks noChangeAspect="1"/>
            </p:cNvPicPr>
            <p:nvPr/>
          </p:nvPicPr>
          <p:blipFill rotWithShape="1">
            <a:blip r:embed="rId4"/>
            <a:srcRect l="20207" t="61173" r="20207" b="17724"/>
            <a:stretch/>
          </p:blipFill>
          <p:spPr>
            <a:xfrm>
              <a:off x="11173054" y="6497788"/>
              <a:ext cx="1043626" cy="369618"/>
            </a:xfrm>
            <a:prstGeom prst="rect">
              <a:avLst/>
            </a:prstGeom>
          </p:spPr>
        </p:pic>
        <p:pic>
          <p:nvPicPr>
            <p:cNvPr id="47" name="图片 46"/>
            <p:cNvPicPr>
              <a:picLocks noChangeAspect="1"/>
            </p:cNvPicPr>
            <p:nvPr/>
          </p:nvPicPr>
          <p:blipFill rotWithShape="1">
            <a:blip r:embed="rId4"/>
            <a:srcRect l="31379" t="21448" r="31379" b="38828"/>
            <a:stretch/>
          </p:blipFill>
          <p:spPr>
            <a:xfrm>
              <a:off x="10835516" y="6502577"/>
              <a:ext cx="337538" cy="360040"/>
            </a:xfrm>
            <a:prstGeom prst="rect">
              <a:avLst/>
            </a:prstGeom>
          </p:spPr>
        </p:pic>
      </p:grpSp>
    </p:spTree>
    <p:extLst>
      <p:ext uri="{BB962C8B-B14F-4D97-AF65-F5344CB8AC3E}">
        <p14:creationId xmlns:p14="http://schemas.microsoft.com/office/powerpoint/2010/main" val="3211032190"/>
      </p:ext>
    </p:extLst>
  </p:cSld>
  <p:clrMap bg1="lt1" tx1="dk1" bg2="lt2" tx2="dk2" accent1="accent1" accent2="accent2" accent3="accent3" accent4="accent4" accent5="accent5" accent6="accent6" hlink="hlink" folHlink="folHlink"/>
  <p:sldLayoutIdLst>
    <p:sldLayoutId id="2147483768" r:id="rId1"/>
  </p:sldLayoutIdLst>
  <p:timing>
    <p:tnLst>
      <p:par>
        <p:cTn id="1" dur="indefinite" restart="never" nodeType="tmRoot"/>
      </p:par>
    </p:tnLst>
  </p:timing>
  <p:txStyles>
    <p:title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Verdana" pitchFamily="34" charset="0"/>
          <a:ea typeface="宋体" pitchFamily="2" charset="-122"/>
        </a:defRPr>
      </a:lvl2pPr>
      <a:lvl3pPr algn="l" rtl="0" eaLnBrk="1" fontAlgn="base" hangingPunct="1">
        <a:spcBef>
          <a:spcPct val="0"/>
        </a:spcBef>
        <a:spcAft>
          <a:spcPct val="0"/>
        </a:spcAft>
        <a:defRPr sz="3200" b="1">
          <a:solidFill>
            <a:srgbClr val="000000"/>
          </a:solidFill>
          <a:latin typeface="Verdana" pitchFamily="34" charset="0"/>
          <a:ea typeface="宋体" pitchFamily="2" charset="-122"/>
        </a:defRPr>
      </a:lvl3pPr>
      <a:lvl4pPr algn="l" rtl="0" eaLnBrk="1" fontAlgn="base" hangingPunct="1">
        <a:spcBef>
          <a:spcPct val="0"/>
        </a:spcBef>
        <a:spcAft>
          <a:spcPct val="0"/>
        </a:spcAft>
        <a:defRPr sz="3200" b="1">
          <a:solidFill>
            <a:srgbClr val="000000"/>
          </a:solidFill>
          <a:latin typeface="Verdana" pitchFamily="34" charset="0"/>
          <a:ea typeface="宋体" pitchFamily="2" charset="-122"/>
        </a:defRPr>
      </a:lvl4pPr>
      <a:lvl5pPr algn="l" rtl="0" eaLnBrk="1" fontAlgn="base" hangingPunct="1">
        <a:spcBef>
          <a:spcPct val="0"/>
        </a:spcBef>
        <a:spcAft>
          <a:spcPct val="0"/>
        </a:spcAft>
        <a:defRPr sz="3200" b="1">
          <a:solidFill>
            <a:srgbClr val="000000"/>
          </a:solidFill>
          <a:latin typeface="Verdana" pitchFamily="34" charset="0"/>
          <a:ea typeface="宋体" pitchFamily="2" charset="-122"/>
        </a:defRPr>
      </a:lvl5pPr>
      <a:lvl6pPr marL="457200" algn="l" rtl="0" eaLnBrk="1" fontAlgn="base" hangingPunct="1">
        <a:spcBef>
          <a:spcPct val="0"/>
        </a:spcBef>
        <a:spcAft>
          <a:spcPct val="0"/>
        </a:spcAft>
        <a:defRPr sz="3200" b="1">
          <a:solidFill>
            <a:srgbClr val="000000"/>
          </a:solidFill>
          <a:latin typeface="Verdana" pitchFamily="34" charset="0"/>
          <a:ea typeface="宋体" pitchFamily="2" charset="-122"/>
        </a:defRPr>
      </a:lvl6pPr>
      <a:lvl7pPr marL="914400" algn="l" rtl="0" eaLnBrk="1" fontAlgn="base" hangingPunct="1">
        <a:spcBef>
          <a:spcPct val="0"/>
        </a:spcBef>
        <a:spcAft>
          <a:spcPct val="0"/>
        </a:spcAft>
        <a:defRPr sz="3200" b="1">
          <a:solidFill>
            <a:srgbClr val="000000"/>
          </a:solidFill>
          <a:latin typeface="Verdana" pitchFamily="34" charset="0"/>
          <a:ea typeface="宋体" pitchFamily="2" charset="-122"/>
        </a:defRPr>
      </a:lvl7pPr>
      <a:lvl8pPr marL="1371600" algn="l" rtl="0" eaLnBrk="1" fontAlgn="base" hangingPunct="1">
        <a:spcBef>
          <a:spcPct val="0"/>
        </a:spcBef>
        <a:spcAft>
          <a:spcPct val="0"/>
        </a:spcAft>
        <a:defRPr sz="3200" b="1">
          <a:solidFill>
            <a:srgbClr val="000000"/>
          </a:solidFill>
          <a:latin typeface="Verdana" pitchFamily="34" charset="0"/>
          <a:ea typeface="宋体" pitchFamily="2" charset="-122"/>
        </a:defRPr>
      </a:lvl8pPr>
      <a:lvl9pPr marL="1828800" algn="l" rtl="0" eaLnBrk="1" fontAlgn="base" hangingPunct="1">
        <a:spcBef>
          <a:spcPct val="0"/>
        </a:spcBef>
        <a:spcAft>
          <a:spcPct val="0"/>
        </a:spcAft>
        <a:defRPr sz="3200" b="1">
          <a:solidFill>
            <a:srgbClr val="000000"/>
          </a:solidFill>
          <a:latin typeface="Verdana" pitchFamily="34" charset="0"/>
          <a:ea typeface="宋体" pitchFamily="2" charset="-122"/>
        </a:defRPr>
      </a:lvl9pPr>
    </p:titleStyle>
    <p:bodyStyle>
      <a:lvl1pPr marL="342900" indent="-342900" algn="l" rtl="0" eaLnBrk="1" fontAlgn="base" hangingPunct="1">
        <a:spcBef>
          <a:spcPct val="20000"/>
        </a:spcBef>
        <a:spcAft>
          <a:spcPct val="0"/>
        </a:spcAft>
        <a:buClr>
          <a:schemeClr val="tx1"/>
        </a:buClr>
        <a:buFont typeface="Wingdings" panose="05000000000000000000" pitchFamily="2" charset="2"/>
        <a:buChar char="v"/>
        <a:defRPr sz="2800" b="1">
          <a:solidFill>
            <a:schemeClr val="accent1"/>
          </a:solidFill>
          <a:latin typeface="+mn-lt"/>
          <a:ea typeface="+mn-ea"/>
          <a:cs typeface="+mn-cs"/>
        </a:defRPr>
      </a:lvl1pPr>
      <a:lvl2pPr marL="742950" indent="-285750" algn="l" rtl="0" eaLnBrk="1" fontAlgn="base" hangingPunct="1">
        <a:spcBef>
          <a:spcPct val="20000"/>
        </a:spcBef>
        <a:spcAft>
          <a:spcPct val="0"/>
        </a:spcAft>
        <a:buClr>
          <a:schemeClr val="tx2"/>
        </a:buClr>
        <a:buSzPct val="60000"/>
        <a:buFont typeface="Wingdings" panose="05000000000000000000" pitchFamily="2" charset="2"/>
        <a:buChar char="n"/>
        <a:defRPr sz="2400">
          <a:solidFill>
            <a:schemeClr val="tx1"/>
          </a:solidFill>
          <a:latin typeface="+mn-lt"/>
          <a:ea typeface="+mn-ea"/>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n"/>
        <a:defRPr sz="2400">
          <a:solidFill>
            <a:schemeClr val="tx1"/>
          </a:solidFill>
          <a:latin typeface="+mn-lt"/>
          <a:ea typeface="+mn-ea"/>
        </a:defRPr>
      </a:lvl3pPr>
      <a:lvl4pPr marL="1600200" indent="-228600" algn="l" rtl="0" eaLnBrk="1" fontAlgn="base" hangingPunct="1">
        <a:spcBef>
          <a:spcPct val="20000"/>
        </a:spcBef>
        <a:spcAft>
          <a:spcPct val="0"/>
        </a:spcAft>
        <a:buClr>
          <a:schemeClr val="tx1"/>
        </a:buClr>
        <a:buSzPct val="60000"/>
        <a:buFont typeface="Wingdings" panose="05000000000000000000" pitchFamily="2" charset="2"/>
        <a:buChar char="n"/>
        <a:defRPr sz="2000">
          <a:solidFill>
            <a:schemeClr val="tx1"/>
          </a:solidFill>
          <a:latin typeface="+mn-lt"/>
          <a:ea typeface="+mn-ea"/>
        </a:defRPr>
      </a:lvl4pPr>
      <a:lvl5pPr marL="2057400" indent="-228600" algn="l" rtl="0" eaLnBrk="1" fontAlgn="base" hangingPunct="1">
        <a:spcBef>
          <a:spcPct val="20000"/>
        </a:spcBef>
        <a:spcAft>
          <a:spcPct val="0"/>
        </a:spcAft>
        <a:buClr>
          <a:schemeClr val="hlink"/>
        </a:buClr>
        <a:buSzPct val="60000"/>
        <a:buFont typeface="Wingdings" panose="05000000000000000000" pitchFamily="2" charset="2"/>
        <a:buChar char="n"/>
        <a:defRPr sz="2000">
          <a:solidFill>
            <a:schemeClr val="tx1"/>
          </a:solidFill>
          <a:latin typeface="+mn-lt"/>
          <a:ea typeface="+mn-ea"/>
        </a:defRPr>
      </a:lvl5pPr>
      <a:lvl6pPr marL="25146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6pPr>
      <a:lvl7pPr marL="29718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7pPr>
      <a:lvl8pPr marL="34290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8pPr>
      <a:lvl9pPr marL="38862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Freeform 2"/>
          <p:cNvSpPr>
            <a:spLocks/>
          </p:cNvSpPr>
          <p:nvPr/>
        </p:nvSpPr>
        <p:spPr bwMode="auto">
          <a:xfrm flipV="1">
            <a:off x="3251200" y="6718300"/>
            <a:ext cx="8940800" cy="139700"/>
          </a:xfrm>
          <a:custGeom>
            <a:avLst/>
            <a:gdLst/>
            <a:ahLst/>
            <a:cxnLst>
              <a:cxn ang="0">
                <a:pos x="0" y="0"/>
              </a:cxn>
              <a:cxn ang="0">
                <a:pos x="88" y="88"/>
              </a:cxn>
              <a:cxn ang="0">
                <a:pos x="4224" y="88"/>
              </a:cxn>
              <a:cxn ang="0">
                <a:pos x="4224" y="0"/>
              </a:cxn>
              <a:cxn ang="0">
                <a:pos x="0" y="0"/>
              </a:cxn>
            </a:cxnLst>
            <a:rect l="0" t="0" r="r" b="b"/>
            <a:pathLst>
              <a:path w="4224" h="88">
                <a:moveTo>
                  <a:pt x="0" y="0"/>
                </a:moveTo>
                <a:lnTo>
                  <a:pt x="88" y="88"/>
                </a:lnTo>
                <a:lnTo>
                  <a:pt x="4224" y="88"/>
                </a:lnTo>
                <a:lnTo>
                  <a:pt x="4224" y="0"/>
                </a:lnTo>
                <a:lnTo>
                  <a:pt x="0" y="0"/>
                </a:lnTo>
                <a:close/>
              </a:path>
            </a:pathLst>
          </a:custGeom>
          <a:solidFill>
            <a:schemeClr val="hlink"/>
          </a:solidFill>
          <a:ln w="9525" cap="flat" cmpd="sng">
            <a:noFill/>
            <a:prstDash val="solid"/>
            <a:round/>
            <a:headEnd/>
            <a:tailEnd/>
          </a:ln>
          <a:effectLst/>
        </p:spPr>
        <p:txBody>
          <a:bodyPr/>
          <a:lstStyle/>
          <a:p>
            <a:pPr>
              <a:defRPr/>
            </a:pPr>
            <a:endParaRPr lang="zh-CN" altLang="en-US">
              <a:latin typeface="Arial" charset="0"/>
            </a:endParaRPr>
          </a:p>
        </p:txBody>
      </p:sp>
      <p:sp>
        <p:nvSpPr>
          <p:cNvPr id="4099" name="Rectangle 3"/>
          <p:cNvSpPr>
            <a:spLocks noChangeArrowheads="1"/>
          </p:cNvSpPr>
          <p:nvPr/>
        </p:nvSpPr>
        <p:spPr bwMode="auto">
          <a:xfrm flipH="1">
            <a:off x="10426700" y="6705601"/>
            <a:ext cx="1744133" cy="176213"/>
          </a:xfrm>
          <a:prstGeom prst="rect">
            <a:avLst/>
          </a:prstGeom>
          <a:noFill/>
          <a:ln w="9525">
            <a:noFill/>
            <a:miter lim="800000"/>
            <a:headEnd/>
            <a:tailEnd/>
          </a:ln>
          <a:effectLst/>
        </p:spPr>
        <p:txBody>
          <a:bodyPr lIns="18000" tIns="10800" rIns="18000" bIns="10800">
            <a:spAutoFit/>
          </a:bodyPr>
          <a:lstStyle/>
          <a:p>
            <a:pPr algn="r">
              <a:defRPr/>
            </a:pPr>
            <a:r>
              <a:rPr lang="en-US" altLang="ko-KR" sz="1000" b="1">
                <a:solidFill>
                  <a:schemeClr val="tx2"/>
                </a:solidFill>
                <a:latin typeface="Verdana" pitchFamily="34" charset="0"/>
                <a:ea typeface="Gulim" pitchFamily="34" charset="-127"/>
              </a:rPr>
              <a:t>YOUR SITE HERE</a:t>
            </a:r>
          </a:p>
        </p:txBody>
      </p:sp>
      <p:sp>
        <p:nvSpPr>
          <p:cNvPr id="4100" name="Freeform 4"/>
          <p:cNvSpPr>
            <a:spLocks/>
          </p:cNvSpPr>
          <p:nvPr/>
        </p:nvSpPr>
        <p:spPr bwMode="gray">
          <a:xfrm>
            <a:off x="0" y="0"/>
            <a:ext cx="12192000" cy="1397000"/>
          </a:xfrm>
          <a:custGeom>
            <a:avLst/>
            <a:gdLst/>
            <a:ahLst/>
            <a:cxnLst>
              <a:cxn ang="0">
                <a:pos x="0" y="856"/>
              </a:cxn>
              <a:cxn ang="0">
                <a:pos x="72" y="856"/>
              </a:cxn>
              <a:cxn ang="0">
                <a:pos x="72" y="576"/>
              </a:cxn>
              <a:cxn ang="0">
                <a:pos x="4584" y="576"/>
              </a:cxn>
              <a:cxn ang="0">
                <a:pos x="4888" y="880"/>
              </a:cxn>
              <a:cxn ang="0">
                <a:pos x="5760" y="880"/>
              </a:cxn>
              <a:cxn ang="0">
                <a:pos x="5760" y="0"/>
              </a:cxn>
              <a:cxn ang="0">
                <a:pos x="0" y="0"/>
              </a:cxn>
              <a:cxn ang="0">
                <a:pos x="0" y="856"/>
              </a:cxn>
            </a:cxnLst>
            <a:rect l="0" t="0" r="r" b="b"/>
            <a:pathLst>
              <a:path w="5760" h="880">
                <a:moveTo>
                  <a:pt x="0" y="856"/>
                </a:moveTo>
                <a:lnTo>
                  <a:pt x="72" y="856"/>
                </a:lnTo>
                <a:lnTo>
                  <a:pt x="72" y="576"/>
                </a:lnTo>
                <a:lnTo>
                  <a:pt x="4584" y="576"/>
                </a:lnTo>
                <a:lnTo>
                  <a:pt x="4888" y="880"/>
                </a:lnTo>
                <a:lnTo>
                  <a:pt x="5760" y="880"/>
                </a:lnTo>
                <a:lnTo>
                  <a:pt x="5760" y="0"/>
                </a:lnTo>
                <a:lnTo>
                  <a:pt x="0" y="0"/>
                </a:lnTo>
                <a:lnTo>
                  <a:pt x="0" y="856"/>
                </a:lnTo>
                <a:close/>
              </a:path>
            </a:pathLst>
          </a:custGeom>
          <a:solidFill>
            <a:schemeClr val="folHlink"/>
          </a:solidFill>
          <a:ln w="9525">
            <a:noFill/>
            <a:round/>
            <a:headEnd/>
            <a:tailEnd/>
          </a:ln>
          <a:effectLst/>
        </p:spPr>
        <p:txBody>
          <a:bodyPr/>
          <a:lstStyle/>
          <a:p>
            <a:pPr>
              <a:defRPr/>
            </a:pPr>
            <a:endParaRPr lang="zh-CN" altLang="en-US">
              <a:latin typeface="Arial" charset="0"/>
            </a:endParaRPr>
          </a:p>
        </p:txBody>
      </p:sp>
      <p:sp>
        <p:nvSpPr>
          <p:cNvPr id="3077" name="Rectangle 5"/>
          <p:cNvSpPr>
            <a:spLocks noGrp="1" noChangeArrowheads="1"/>
          </p:cNvSpPr>
          <p:nvPr>
            <p:ph type="title"/>
          </p:nvPr>
        </p:nvSpPr>
        <p:spPr bwMode="white">
          <a:xfrm>
            <a:off x="755651" y="1763713"/>
            <a:ext cx="104648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ko-KR" smtClean="0"/>
          </a:p>
        </p:txBody>
      </p:sp>
      <p:sp>
        <p:nvSpPr>
          <p:cNvPr id="4102" name="Rectangle 6"/>
          <p:cNvSpPr>
            <a:spLocks noGrp="1" noChangeArrowheads="1"/>
          </p:cNvSpPr>
          <p:nvPr>
            <p:ph type="sldNum" sz="quarter" idx="4"/>
          </p:nvPr>
        </p:nvSpPr>
        <p:spPr bwMode="auto">
          <a:xfrm>
            <a:off x="4368800" y="6477000"/>
            <a:ext cx="2844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effectLst>
                  <a:outerShdw blurRad="38100" dist="38100" dir="2700000" algn="tl">
                    <a:srgbClr val="C0C0C0"/>
                  </a:outerShdw>
                </a:effectLst>
                <a:latin typeface="Verdana" panose="020B0604030504040204" pitchFamily="34" charset="0"/>
                <a:ea typeface="Gulim" pitchFamily="34" charset="-127"/>
              </a:defRPr>
            </a:lvl1pPr>
          </a:lstStyle>
          <a:p>
            <a:fld id="{38E315E1-9544-45C7-9F0C-D6863E77A16A}" type="slidenum">
              <a:rPr lang="ko-KR" altLang="en-US" smtClean="0"/>
              <a:pPr/>
              <a:t>‹#›</a:t>
            </a:fld>
            <a:endParaRPr lang="en-US" altLang="ko-KR"/>
          </a:p>
        </p:txBody>
      </p:sp>
      <p:sp>
        <p:nvSpPr>
          <p:cNvPr id="4103" name="Freeform 7"/>
          <p:cNvSpPr>
            <a:spLocks/>
          </p:cNvSpPr>
          <p:nvPr/>
        </p:nvSpPr>
        <p:spPr bwMode="ltGray">
          <a:xfrm>
            <a:off x="3251200" y="0"/>
            <a:ext cx="8940800" cy="139700"/>
          </a:xfrm>
          <a:custGeom>
            <a:avLst/>
            <a:gdLst/>
            <a:ahLst/>
            <a:cxnLst>
              <a:cxn ang="0">
                <a:pos x="0" y="0"/>
              </a:cxn>
              <a:cxn ang="0">
                <a:pos x="88" y="88"/>
              </a:cxn>
              <a:cxn ang="0">
                <a:pos x="4224" y="88"/>
              </a:cxn>
              <a:cxn ang="0">
                <a:pos x="4224" y="0"/>
              </a:cxn>
              <a:cxn ang="0">
                <a:pos x="0" y="0"/>
              </a:cxn>
            </a:cxnLst>
            <a:rect l="0" t="0" r="r" b="b"/>
            <a:pathLst>
              <a:path w="4224" h="88">
                <a:moveTo>
                  <a:pt x="0" y="0"/>
                </a:moveTo>
                <a:lnTo>
                  <a:pt x="88" y="88"/>
                </a:lnTo>
                <a:lnTo>
                  <a:pt x="4224" y="88"/>
                </a:lnTo>
                <a:lnTo>
                  <a:pt x="4224" y="0"/>
                </a:lnTo>
                <a:lnTo>
                  <a:pt x="0" y="0"/>
                </a:lnTo>
                <a:close/>
              </a:path>
            </a:pathLst>
          </a:custGeom>
          <a:solidFill>
            <a:schemeClr val="tx2"/>
          </a:solidFill>
          <a:ln w="9525" cap="flat" cmpd="sng">
            <a:noFill/>
            <a:prstDash val="solid"/>
            <a:round/>
            <a:headEnd/>
            <a:tailEnd/>
          </a:ln>
          <a:effectLst/>
        </p:spPr>
        <p:txBody>
          <a:bodyPr/>
          <a:lstStyle/>
          <a:p>
            <a:pPr>
              <a:defRPr/>
            </a:pPr>
            <a:endParaRPr lang="zh-CN" altLang="en-US">
              <a:latin typeface="Arial" charset="0"/>
            </a:endParaRPr>
          </a:p>
        </p:txBody>
      </p:sp>
      <p:grpSp>
        <p:nvGrpSpPr>
          <p:cNvPr id="3080" name="Group 8"/>
          <p:cNvGrpSpPr>
            <a:grpSpLocks/>
          </p:cNvGrpSpPr>
          <p:nvPr/>
        </p:nvGrpSpPr>
        <p:grpSpPr bwMode="auto">
          <a:xfrm>
            <a:off x="3543300" y="4764"/>
            <a:ext cx="8468784" cy="134937"/>
            <a:chOff x="1674" y="3"/>
            <a:chExt cx="4001" cy="85"/>
          </a:xfrm>
        </p:grpSpPr>
        <p:sp>
          <p:nvSpPr>
            <p:cNvPr id="4105" name="Rectangle 9"/>
            <p:cNvSpPr>
              <a:spLocks noChangeArrowheads="1"/>
            </p:cNvSpPr>
            <p:nvPr userDrawn="1"/>
          </p:nvSpPr>
          <p:spPr bwMode="black">
            <a:xfrm>
              <a:off x="167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6" name="Rectangle 10"/>
            <p:cNvSpPr>
              <a:spLocks noChangeArrowheads="1"/>
            </p:cNvSpPr>
            <p:nvPr userDrawn="1"/>
          </p:nvSpPr>
          <p:spPr bwMode="black">
            <a:xfrm>
              <a:off x="181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7" name="Rectangle 11"/>
            <p:cNvSpPr>
              <a:spLocks noChangeArrowheads="1"/>
            </p:cNvSpPr>
            <p:nvPr userDrawn="1"/>
          </p:nvSpPr>
          <p:spPr bwMode="black">
            <a:xfrm>
              <a:off x="194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8" name="Rectangle 12"/>
            <p:cNvSpPr>
              <a:spLocks noChangeArrowheads="1"/>
            </p:cNvSpPr>
            <p:nvPr userDrawn="1"/>
          </p:nvSpPr>
          <p:spPr bwMode="black">
            <a:xfrm>
              <a:off x="208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9" name="Rectangle 13"/>
            <p:cNvSpPr>
              <a:spLocks noChangeArrowheads="1"/>
            </p:cNvSpPr>
            <p:nvPr userDrawn="1"/>
          </p:nvSpPr>
          <p:spPr bwMode="black">
            <a:xfrm>
              <a:off x="221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0" name="Rectangle 14"/>
            <p:cNvSpPr>
              <a:spLocks noChangeArrowheads="1"/>
            </p:cNvSpPr>
            <p:nvPr userDrawn="1"/>
          </p:nvSpPr>
          <p:spPr bwMode="black">
            <a:xfrm>
              <a:off x="235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1" name="Rectangle 15"/>
            <p:cNvSpPr>
              <a:spLocks noChangeArrowheads="1"/>
            </p:cNvSpPr>
            <p:nvPr userDrawn="1"/>
          </p:nvSpPr>
          <p:spPr bwMode="black">
            <a:xfrm>
              <a:off x="249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2" name="Rectangle 16"/>
            <p:cNvSpPr>
              <a:spLocks noChangeArrowheads="1"/>
            </p:cNvSpPr>
            <p:nvPr userDrawn="1"/>
          </p:nvSpPr>
          <p:spPr bwMode="black">
            <a:xfrm>
              <a:off x="262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3" name="Rectangle 17"/>
            <p:cNvSpPr>
              <a:spLocks noChangeArrowheads="1"/>
            </p:cNvSpPr>
            <p:nvPr userDrawn="1"/>
          </p:nvSpPr>
          <p:spPr bwMode="black">
            <a:xfrm>
              <a:off x="276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4" name="Rectangle 18"/>
            <p:cNvSpPr>
              <a:spLocks noChangeArrowheads="1"/>
            </p:cNvSpPr>
            <p:nvPr userDrawn="1"/>
          </p:nvSpPr>
          <p:spPr bwMode="black">
            <a:xfrm>
              <a:off x="289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5" name="Rectangle 19"/>
            <p:cNvSpPr>
              <a:spLocks noChangeArrowheads="1"/>
            </p:cNvSpPr>
            <p:nvPr userDrawn="1"/>
          </p:nvSpPr>
          <p:spPr bwMode="black">
            <a:xfrm>
              <a:off x="303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6" name="Rectangle 20"/>
            <p:cNvSpPr>
              <a:spLocks noChangeArrowheads="1"/>
            </p:cNvSpPr>
            <p:nvPr userDrawn="1"/>
          </p:nvSpPr>
          <p:spPr bwMode="black">
            <a:xfrm>
              <a:off x="317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7" name="Rectangle 21"/>
            <p:cNvSpPr>
              <a:spLocks noChangeArrowheads="1"/>
            </p:cNvSpPr>
            <p:nvPr userDrawn="1"/>
          </p:nvSpPr>
          <p:spPr bwMode="black">
            <a:xfrm>
              <a:off x="330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8" name="Rectangle 22"/>
            <p:cNvSpPr>
              <a:spLocks noChangeArrowheads="1"/>
            </p:cNvSpPr>
            <p:nvPr userDrawn="1"/>
          </p:nvSpPr>
          <p:spPr bwMode="black">
            <a:xfrm>
              <a:off x="344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9" name="Rectangle 23"/>
            <p:cNvSpPr>
              <a:spLocks noChangeArrowheads="1"/>
            </p:cNvSpPr>
            <p:nvPr userDrawn="1"/>
          </p:nvSpPr>
          <p:spPr bwMode="black">
            <a:xfrm>
              <a:off x="357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0" name="Rectangle 24"/>
            <p:cNvSpPr>
              <a:spLocks noChangeArrowheads="1"/>
            </p:cNvSpPr>
            <p:nvPr userDrawn="1"/>
          </p:nvSpPr>
          <p:spPr bwMode="black">
            <a:xfrm>
              <a:off x="371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1" name="Rectangle 25"/>
            <p:cNvSpPr>
              <a:spLocks noChangeArrowheads="1"/>
            </p:cNvSpPr>
            <p:nvPr userDrawn="1"/>
          </p:nvSpPr>
          <p:spPr bwMode="black">
            <a:xfrm>
              <a:off x="385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2" name="Rectangle 26"/>
            <p:cNvSpPr>
              <a:spLocks noChangeArrowheads="1"/>
            </p:cNvSpPr>
            <p:nvPr userDrawn="1"/>
          </p:nvSpPr>
          <p:spPr bwMode="black">
            <a:xfrm>
              <a:off x="398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3" name="Rectangle 27"/>
            <p:cNvSpPr>
              <a:spLocks noChangeArrowheads="1"/>
            </p:cNvSpPr>
            <p:nvPr userDrawn="1"/>
          </p:nvSpPr>
          <p:spPr bwMode="black">
            <a:xfrm>
              <a:off x="412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4" name="Rectangle 28"/>
            <p:cNvSpPr>
              <a:spLocks noChangeArrowheads="1"/>
            </p:cNvSpPr>
            <p:nvPr userDrawn="1"/>
          </p:nvSpPr>
          <p:spPr bwMode="black">
            <a:xfrm>
              <a:off x="425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5" name="Rectangle 29"/>
            <p:cNvSpPr>
              <a:spLocks noChangeArrowheads="1"/>
            </p:cNvSpPr>
            <p:nvPr userDrawn="1"/>
          </p:nvSpPr>
          <p:spPr bwMode="black">
            <a:xfrm>
              <a:off x="439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6" name="Rectangle 30"/>
            <p:cNvSpPr>
              <a:spLocks noChangeArrowheads="1"/>
            </p:cNvSpPr>
            <p:nvPr userDrawn="1"/>
          </p:nvSpPr>
          <p:spPr bwMode="black">
            <a:xfrm>
              <a:off x="453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7" name="Rectangle 31"/>
            <p:cNvSpPr>
              <a:spLocks noChangeArrowheads="1"/>
            </p:cNvSpPr>
            <p:nvPr userDrawn="1"/>
          </p:nvSpPr>
          <p:spPr bwMode="black">
            <a:xfrm>
              <a:off x="466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8" name="Rectangle 32"/>
            <p:cNvSpPr>
              <a:spLocks noChangeArrowheads="1"/>
            </p:cNvSpPr>
            <p:nvPr userDrawn="1"/>
          </p:nvSpPr>
          <p:spPr bwMode="black">
            <a:xfrm>
              <a:off x="480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9" name="Rectangle 33"/>
            <p:cNvSpPr>
              <a:spLocks noChangeArrowheads="1"/>
            </p:cNvSpPr>
            <p:nvPr userDrawn="1"/>
          </p:nvSpPr>
          <p:spPr bwMode="black">
            <a:xfrm>
              <a:off x="493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0" name="Rectangle 34"/>
            <p:cNvSpPr>
              <a:spLocks noChangeArrowheads="1"/>
            </p:cNvSpPr>
            <p:nvPr userDrawn="1"/>
          </p:nvSpPr>
          <p:spPr bwMode="black">
            <a:xfrm>
              <a:off x="507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1" name="Rectangle 35"/>
            <p:cNvSpPr>
              <a:spLocks noChangeArrowheads="1"/>
            </p:cNvSpPr>
            <p:nvPr userDrawn="1"/>
          </p:nvSpPr>
          <p:spPr bwMode="black">
            <a:xfrm>
              <a:off x="521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2" name="Rectangle 36"/>
            <p:cNvSpPr>
              <a:spLocks noChangeArrowheads="1"/>
            </p:cNvSpPr>
            <p:nvPr userDrawn="1"/>
          </p:nvSpPr>
          <p:spPr bwMode="black">
            <a:xfrm>
              <a:off x="534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3" name="Rectangle 37"/>
            <p:cNvSpPr>
              <a:spLocks noChangeArrowheads="1"/>
            </p:cNvSpPr>
            <p:nvPr userDrawn="1"/>
          </p:nvSpPr>
          <p:spPr bwMode="black">
            <a:xfrm>
              <a:off x="548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4" name="Rectangle 38"/>
            <p:cNvSpPr>
              <a:spLocks noChangeArrowheads="1"/>
            </p:cNvSpPr>
            <p:nvPr userDrawn="1"/>
          </p:nvSpPr>
          <p:spPr bwMode="black">
            <a:xfrm>
              <a:off x="561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grpSp>
      <p:pic>
        <p:nvPicPr>
          <p:cNvPr id="3081" name="Picture 39" descr="u=2933816964,1257031327&amp;fm=21&amp;gp=0"/>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7531"/>
          <a:stretch>
            <a:fillRect/>
          </a:stretch>
        </p:blipFill>
        <p:spPr bwMode="auto">
          <a:xfrm>
            <a:off x="10115551" y="323850"/>
            <a:ext cx="17145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 name="组合 39"/>
          <p:cNvGrpSpPr/>
          <p:nvPr/>
        </p:nvGrpSpPr>
        <p:grpSpPr>
          <a:xfrm>
            <a:off x="10704512" y="6497788"/>
            <a:ext cx="1381164" cy="369618"/>
            <a:chOff x="10835516" y="6497788"/>
            <a:chExt cx="1381164" cy="369618"/>
          </a:xfrm>
        </p:grpSpPr>
        <p:pic>
          <p:nvPicPr>
            <p:cNvPr id="41" name="图片 40"/>
            <p:cNvPicPr>
              <a:picLocks noChangeAspect="1"/>
            </p:cNvPicPr>
            <p:nvPr/>
          </p:nvPicPr>
          <p:blipFill rotWithShape="1">
            <a:blip r:embed="rId4"/>
            <a:srcRect l="20207" t="61173" r="20207" b="17724"/>
            <a:stretch/>
          </p:blipFill>
          <p:spPr>
            <a:xfrm>
              <a:off x="11173054" y="6497788"/>
              <a:ext cx="1043626" cy="369618"/>
            </a:xfrm>
            <a:prstGeom prst="rect">
              <a:avLst/>
            </a:prstGeom>
          </p:spPr>
        </p:pic>
        <p:pic>
          <p:nvPicPr>
            <p:cNvPr id="42" name="图片 41"/>
            <p:cNvPicPr>
              <a:picLocks noChangeAspect="1"/>
            </p:cNvPicPr>
            <p:nvPr/>
          </p:nvPicPr>
          <p:blipFill rotWithShape="1">
            <a:blip r:embed="rId4"/>
            <a:srcRect l="31379" t="21448" r="31379" b="38828"/>
            <a:stretch/>
          </p:blipFill>
          <p:spPr>
            <a:xfrm>
              <a:off x="10835516" y="6502577"/>
              <a:ext cx="337538" cy="360040"/>
            </a:xfrm>
            <a:prstGeom prst="rect">
              <a:avLst/>
            </a:prstGeom>
          </p:spPr>
        </p:pic>
      </p:grpSp>
      <p:sp>
        <p:nvSpPr>
          <p:cNvPr id="43" name="Freeform 4"/>
          <p:cNvSpPr>
            <a:spLocks/>
          </p:cNvSpPr>
          <p:nvPr userDrawn="1"/>
        </p:nvSpPr>
        <p:spPr bwMode="gray">
          <a:xfrm>
            <a:off x="0" y="0"/>
            <a:ext cx="12192000" cy="1397000"/>
          </a:xfrm>
          <a:custGeom>
            <a:avLst/>
            <a:gdLst/>
            <a:ahLst/>
            <a:cxnLst>
              <a:cxn ang="0">
                <a:pos x="0" y="856"/>
              </a:cxn>
              <a:cxn ang="0">
                <a:pos x="72" y="856"/>
              </a:cxn>
              <a:cxn ang="0">
                <a:pos x="72" y="576"/>
              </a:cxn>
              <a:cxn ang="0">
                <a:pos x="4584" y="576"/>
              </a:cxn>
              <a:cxn ang="0">
                <a:pos x="4888" y="880"/>
              </a:cxn>
              <a:cxn ang="0">
                <a:pos x="5760" y="880"/>
              </a:cxn>
              <a:cxn ang="0">
                <a:pos x="5760" y="0"/>
              </a:cxn>
              <a:cxn ang="0">
                <a:pos x="0" y="0"/>
              </a:cxn>
              <a:cxn ang="0">
                <a:pos x="0" y="856"/>
              </a:cxn>
            </a:cxnLst>
            <a:rect l="0" t="0" r="r" b="b"/>
            <a:pathLst>
              <a:path w="5760" h="880">
                <a:moveTo>
                  <a:pt x="0" y="856"/>
                </a:moveTo>
                <a:lnTo>
                  <a:pt x="72" y="856"/>
                </a:lnTo>
                <a:lnTo>
                  <a:pt x="72" y="576"/>
                </a:lnTo>
                <a:lnTo>
                  <a:pt x="4584" y="576"/>
                </a:lnTo>
                <a:lnTo>
                  <a:pt x="4888" y="880"/>
                </a:lnTo>
                <a:lnTo>
                  <a:pt x="5760" y="880"/>
                </a:lnTo>
                <a:lnTo>
                  <a:pt x="5760" y="0"/>
                </a:lnTo>
                <a:lnTo>
                  <a:pt x="0" y="0"/>
                </a:lnTo>
                <a:lnTo>
                  <a:pt x="0" y="856"/>
                </a:lnTo>
                <a:close/>
              </a:path>
            </a:pathLst>
          </a:custGeom>
          <a:solidFill>
            <a:schemeClr val="folHlink"/>
          </a:solidFill>
          <a:ln w="9525">
            <a:noFill/>
            <a:round/>
            <a:headEnd/>
            <a:tailEnd/>
          </a:ln>
          <a:effectLst/>
        </p:spPr>
        <p:txBody>
          <a:bodyPr/>
          <a:lstStyle/>
          <a:p>
            <a:pPr>
              <a:defRPr/>
            </a:pPr>
            <a:endParaRPr lang="zh-CN" altLang="en-US">
              <a:latin typeface="Arial" charset="0"/>
            </a:endParaRPr>
          </a:p>
        </p:txBody>
      </p:sp>
      <p:pic>
        <p:nvPicPr>
          <p:cNvPr id="44" name="Picture 39" descr="u=2933816964,1257031327&amp;fm=21&amp;gp=0"/>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7531"/>
          <a:stretch>
            <a:fillRect/>
          </a:stretch>
        </p:blipFill>
        <p:spPr bwMode="auto">
          <a:xfrm>
            <a:off x="10115551" y="323850"/>
            <a:ext cx="17145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组合 44"/>
          <p:cNvGrpSpPr/>
          <p:nvPr userDrawn="1"/>
        </p:nvGrpSpPr>
        <p:grpSpPr>
          <a:xfrm>
            <a:off x="10704512" y="6497788"/>
            <a:ext cx="1381164" cy="369618"/>
            <a:chOff x="10835516" y="6497788"/>
            <a:chExt cx="1381164" cy="369618"/>
          </a:xfrm>
        </p:grpSpPr>
        <p:pic>
          <p:nvPicPr>
            <p:cNvPr id="46" name="图片 45"/>
            <p:cNvPicPr>
              <a:picLocks noChangeAspect="1"/>
            </p:cNvPicPr>
            <p:nvPr/>
          </p:nvPicPr>
          <p:blipFill rotWithShape="1">
            <a:blip r:embed="rId4"/>
            <a:srcRect l="20207" t="61173" r="20207" b="17724"/>
            <a:stretch/>
          </p:blipFill>
          <p:spPr>
            <a:xfrm>
              <a:off x="11173054" y="6497788"/>
              <a:ext cx="1043626" cy="369618"/>
            </a:xfrm>
            <a:prstGeom prst="rect">
              <a:avLst/>
            </a:prstGeom>
          </p:spPr>
        </p:pic>
        <p:pic>
          <p:nvPicPr>
            <p:cNvPr id="47" name="图片 46"/>
            <p:cNvPicPr>
              <a:picLocks noChangeAspect="1"/>
            </p:cNvPicPr>
            <p:nvPr/>
          </p:nvPicPr>
          <p:blipFill rotWithShape="1">
            <a:blip r:embed="rId4"/>
            <a:srcRect l="31379" t="21448" r="31379" b="38828"/>
            <a:stretch/>
          </p:blipFill>
          <p:spPr>
            <a:xfrm>
              <a:off x="10835516" y="6502577"/>
              <a:ext cx="337538" cy="360040"/>
            </a:xfrm>
            <a:prstGeom prst="rect">
              <a:avLst/>
            </a:prstGeom>
          </p:spPr>
        </p:pic>
      </p:grpSp>
    </p:spTree>
    <p:extLst>
      <p:ext uri="{BB962C8B-B14F-4D97-AF65-F5344CB8AC3E}">
        <p14:creationId xmlns:p14="http://schemas.microsoft.com/office/powerpoint/2010/main" val="4276836094"/>
      </p:ext>
    </p:extLst>
  </p:cSld>
  <p:clrMap bg1="lt1" tx1="dk1" bg2="lt2" tx2="dk2" accent1="accent1" accent2="accent2" accent3="accent3" accent4="accent4" accent5="accent5" accent6="accent6" hlink="hlink" folHlink="folHlink"/>
  <p:sldLayoutIdLst>
    <p:sldLayoutId id="2147483770" r:id="rId1"/>
  </p:sldLayoutIdLst>
  <p:timing>
    <p:tnLst>
      <p:par>
        <p:cTn id="1" dur="indefinite" restart="never" nodeType="tmRoot"/>
      </p:par>
    </p:tnLst>
  </p:timing>
  <p:txStyles>
    <p:title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Verdana" pitchFamily="34" charset="0"/>
          <a:ea typeface="宋体" pitchFamily="2" charset="-122"/>
        </a:defRPr>
      </a:lvl2pPr>
      <a:lvl3pPr algn="l" rtl="0" eaLnBrk="1" fontAlgn="base" hangingPunct="1">
        <a:spcBef>
          <a:spcPct val="0"/>
        </a:spcBef>
        <a:spcAft>
          <a:spcPct val="0"/>
        </a:spcAft>
        <a:defRPr sz="3200" b="1">
          <a:solidFill>
            <a:srgbClr val="000000"/>
          </a:solidFill>
          <a:latin typeface="Verdana" pitchFamily="34" charset="0"/>
          <a:ea typeface="宋体" pitchFamily="2" charset="-122"/>
        </a:defRPr>
      </a:lvl3pPr>
      <a:lvl4pPr algn="l" rtl="0" eaLnBrk="1" fontAlgn="base" hangingPunct="1">
        <a:spcBef>
          <a:spcPct val="0"/>
        </a:spcBef>
        <a:spcAft>
          <a:spcPct val="0"/>
        </a:spcAft>
        <a:defRPr sz="3200" b="1">
          <a:solidFill>
            <a:srgbClr val="000000"/>
          </a:solidFill>
          <a:latin typeface="Verdana" pitchFamily="34" charset="0"/>
          <a:ea typeface="宋体" pitchFamily="2" charset="-122"/>
        </a:defRPr>
      </a:lvl4pPr>
      <a:lvl5pPr algn="l" rtl="0" eaLnBrk="1" fontAlgn="base" hangingPunct="1">
        <a:spcBef>
          <a:spcPct val="0"/>
        </a:spcBef>
        <a:spcAft>
          <a:spcPct val="0"/>
        </a:spcAft>
        <a:defRPr sz="3200" b="1">
          <a:solidFill>
            <a:srgbClr val="000000"/>
          </a:solidFill>
          <a:latin typeface="Verdana" pitchFamily="34" charset="0"/>
          <a:ea typeface="宋体" pitchFamily="2" charset="-122"/>
        </a:defRPr>
      </a:lvl5pPr>
      <a:lvl6pPr marL="457200" algn="l" rtl="0" eaLnBrk="1" fontAlgn="base" hangingPunct="1">
        <a:spcBef>
          <a:spcPct val="0"/>
        </a:spcBef>
        <a:spcAft>
          <a:spcPct val="0"/>
        </a:spcAft>
        <a:defRPr sz="3200" b="1">
          <a:solidFill>
            <a:srgbClr val="000000"/>
          </a:solidFill>
          <a:latin typeface="Verdana" pitchFamily="34" charset="0"/>
          <a:ea typeface="宋体" pitchFamily="2" charset="-122"/>
        </a:defRPr>
      </a:lvl6pPr>
      <a:lvl7pPr marL="914400" algn="l" rtl="0" eaLnBrk="1" fontAlgn="base" hangingPunct="1">
        <a:spcBef>
          <a:spcPct val="0"/>
        </a:spcBef>
        <a:spcAft>
          <a:spcPct val="0"/>
        </a:spcAft>
        <a:defRPr sz="3200" b="1">
          <a:solidFill>
            <a:srgbClr val="000000"/>
          </a:solidFill>
          <a:latin typeface="Verdana" pitchFamily="34" charset="0"/>
          <a:ea typeface="宋体" pitchFamily="2" charset="-122"/>
        </a:defRPr>
      </a:lvl7pPr>
      <a:lvl8pPr marL="1371600" algn="l" rtl="0" eaLnBrk="1" fontAlgn="base" hangingPunct="1">
        <a:spcBef>
          <a:spcPct val="0"/>
        </a:spcBef>
        <a:spcAft>
          <a:spcPct val="0"/>
        </a:spcAft>
        <a:defRPr sz="3200" b="1">
          <a:solidFill>
            <a:srgbClr val="000000"/>
          </a:solidFill>
          <a:latin typeface="Verdana" pitchFamily="34" charset="0"/>
          <a:ea typeface="宋体" pitchFamily="2" charset="-122"/>
        </a:defRPr>
      </a:lvl8pPr>
      <a:lvl9pPr marL="1828800" algn="l" rtl="0" eaLnBrk="1" fontAlgn="base" hangingPunct="1">
        <a:spcBef>
          <a:spcPct val="0"/>
        </a:spcBef>
        <a:spcAft>
          <a:spcPct val="0"/>
        </a:spcAft>
        <a:defRPr sz="3200" b="1">
          <a:solidFill>
            <a:srgbClr val="000000"/>
          </a:solidFill>
          <a:latin typeface="Verdana" pitchFamily="34" charset="0"/>
          <a:ea typeface="宋体" pitchFamily="2" charset="-122"/>
        </a:defRPr>
      </a:lvl9pPr>
    </p:titleStyle>
    <p:bodyStyle>
      <a:lvl1pPr marL="342900" indent="-342900" algn="l" rtl="0" eaLnBrk="1" fontAlgn="base" hangingPunct="1">
        <a:spcBef>
          <a:spcPct val="20000"/>
        </a:spcBef>
        <a:spcAft>
          <a:spcPct val="0"/>
        </a:spcAft>
        <a:buClr>
          <a:schemeClr val="tx1"/>
        </a:buClr>
        <a:buFont typeface="Wingdings" panose="05000000000000000000" pitchFamily="2" charset="2"/>
        <a:buChar char="v"/>
        <a:defRPr sz="2800" b="1">
          <a:solidFill>
            <a:schemeClr val="accent1"/>
          </a:solidFill>
          <a:latin typeface="+mn-lt"/>
          <a:ea typeface="+mn-ea"/>
          <a:cs typeface="+mn-cs"/>
        </a:defRPr>
      </a:lvl1pPr>
      <a:lvl2pPr marL="742950" indent="-285750" algn="l" rtl="0" eaLnBrk="1" fontAlgn="base" hangingPunct="1">
        <a:spcBef>
          <a:spcPct val="20000"/>
        </a:spcBef>
        <a:spcAft>
          <a:spcPct val="0"/>
        </a:spcAft>
        <a:buClr>
          <a:schemeClr val="tx2"/>
        </a:buClr>
        <a:buSzPct val="60000"/>
        <a:buFont typeface="Wingdings" panose="05000000000000000000" pitchFamily="2" charset="2"/>
        <a:buChar char="n"/>
        <a:defRPr sz="2400">
          <a:solidFill>
            <a:schemeClr val="tx1"/>
          </a:solidFill>
          <a:latin typeface="+mn-lt"/>
          <a:ea typeface="+mn-ea"/>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n"/>
        <a:defRPr sz="2400">
          <a:solidFill>
            <a:schemeClr val="tx1"/>
          </a:solidFill>
          <a:latin typeface="+mn-lt"/>
          <a:ea typeface="+mn-ea"/>
        </a:defRPr>
      </a:lvl3pPr>
      <a:lvl4pPr marL="1600200" indent="-228600" algn="l" rtl="0" eaLnBrk="1" fontAlgn="base" hangingPunct="1">
        <a:spcBef>
          <a:spcPct val="20000"/>
        </a:spcBef>
        <a:spcAft>
          <a:spcPct val="0"/>
        </a:spcAft>
        <a:buClr>
          <a:schemeClr val="tx1"/>
        </a:buClr>
        <a:buSzPct val="60000"/>
        <a:buFont typeface="Wingdings" panose="05000000000000000000" pitchFamily="2" charset="2"/>
        <a:buChar char="n"/>
        <a:defRPr sz="2000">
          <a:solidFill>
            <a:schemeClr val="tx1"/>
          </a:solidFill>
          <a:latin typeface="+mn-lt"/>
          <a:ea typeface="+mn-ea"/>
        </a:defRPr>
      </a:lvl4pPr>
      <a:lvl5pPr marL="2057400" indent="-228600" algn="l" rtl="0" eaLnBrk="1" fontAlgn="base" hangingPunct="1">
        <a:spcBef>
          <a:spcPct val="20000"/>
        </a:spcBef>
        <a:spcAft>
          <a:spcPct val="0"/>
        </a:spcAft>
        <a:buClr>
          <a:schemeClr val="hlink"/>
        </a:buClr>
        <a:buSzPct val="60000"/>
        <a:buFont typeface="Wingdings" panose="05000000000000000000" pitchFamily="2" charset="2"/>
        <a:buChar char="n"/>
        <a:defRPr sz="2000">
          <a:solidFill>
            <a:schemeClr val="tx1"/>
          </a:solidFill>
          <a:latin typeface="+mn-lt"/>
          <a:ea typeface="+mn-ea"/>
        </a:defRPr>
      </a:lvl5pPr>
      <a:lvl6pPr marL="25146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6pPr>
      <a:lvl7pPr marL="29718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7pPr>
      <a:lvl8pPr marL="34290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8pPr>
      <a:lvl9pPr marL="38862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Freeform 2"/>
          <p:cNvSpPr>
            <a:spLocks/>
          </p:cNvSpPr>
          <p:nvPr/>
        </p:nvSpPr>
        <p:spPr bwMode="auto">
          <a:xfrm flipV="1">
            <a:off x="3251200" y="6718300"/>
            <a:ext cx="8940800" cy="139700"/>
          </a:xfrm>
          <a:custGeom>
            <a:avLst/>
            <a:gdLst/>
            <a:ahLst/>
            <a:cxnLst>
              <a:cxn ang="0">
                <a:pos x="0" y="0"/>
              </a:cxn>
              <a:cxn ang="0">
                <a:pos x="88" y="88"/>
              </a:cxn>
              <a:cxn ang="0">
                <a:pos x="4224" y="88"/>
              </a:cxn>
              <a:cxn ang="0">
                <a:pos x="4224" y="0"/>
              </a:cxn>
              <a:cxn ang="0">
                <a:pos x="0" y="0"/>
              </a:cxn>
            </a:cxnLst>
            <a:rect l="0" t="0" r="r" b="b"/>
            <a:pathLst>
              <a:path w="4224" h="88">
                <a:moveTo>
                  <a:pt x="0" y="0"/>
                </a:moveTo>
                <a:lnTo>
                  <a:pt x="88" y="88"/>
                </a:lnTo>
                <a:lnTo>
                  <a:pt x="4224" y="88"/>
                </a:lnTo>
                <a:lnTo>
                  <a:pt x="4224" y="0"/>
                </a:lnTo>
                <a:lnTo>
                  <a:pt x="0" y="0"/>
                </a:lnTo>
                <a:close/>
              </a:path>
            </a:pathLst>
          </a:custGeom>
          <a:solidFill>
            <a:schemeClr val="hlink"/>
          </a:solidFill>
          <a:ln w="9525" cap="flat" cmpd="sng">
            <a:noFill/>
            <a:prstDash val="solid"/>
            <a:round/>
            <a:headEnd/>
            <a:tailEnd/>
          </a:ln>
          <a:effectLst/>
        </p:spPr>
        <p:txBody>
          <a:bodyPr/>
          <a:lstStyle/>
          <a:p>
            <a:pPr>
              <a:defRPr/>
            </a:pPr>
            <a:endParaRPr lang="zh-CN" altLang="en-US">
              <a:latin typeface="Arial" charset="0"/>
            </a:endParaRPr>
          </a:p>
        </p:txBody>
      </p:sp>
      <p:sp>
        <p:nvSpPr>
          <p:cNvPr id="4099" name="Rectangle 3"/>
          <p:cNvSpPr>
            <a:spLocks noChangeArrowheads="1"/>
          </p:cNvSpPr>
          <p:nvPr/>
        </p:nvSpPr>
        <p:spPr bwMode="auto">
          <a:xfrm flipH="1">
            <a:off x="10426700" y="6705601"/>
            <a:ext cx="1744133" cy="176213"/>
          </a:xfrm>
          <a:prstGeom prst="rect">
            <a:avLst/>
          </a:prstGeom>
          <a:noFill/>
          <a:ln w="9525">
            <a:noFill/>
            <a:miter lim="800000"/>
            <a:headEnd/>
            <a:tailEnd/>
          </a:ln>
          <a:effectLst/>
        </p:spPr>
        <p:txBody>
          <a:bodyPr lIns="18000" tIns="10800" rIns="18000" bIns="10800">
            <a:spAutoFit/>
          </a:bodyPr>
          <a:lstStyle/>
          <a:p>
            <a:pPr algn="r">
              <a:defRPr/>
            </a:pPr>
            <a:r>
              <a:rPr lang="en-US" altLang="ko-KR" sz="1000" b="1">
                <a:solidFill>
                  <a:schemeClr val="tx2"/>
                </a:solidFill>
                <a:latin typeface="Verdana" pitchFamily="34" charset="0"/>
                <a:ea typeface="Gulim" pitchFamily="34" charset="-127"/>
              </a:rPr>
              <a:t>YOUR SITE HERE</a:t>
            </a:r>
          </a:p>
        </p:txBody>
      </p:sp>
      <p:sp>
        <p:nvSpPr>
          <p:cNvPr id="4100" name="Freeform 4"/>
          <p:cNvSpPr>
            <a:spLocks/>
          </p:cNvSpPr>
          <p:nvPr/>
        </p:nvSpPr>
        <p:spPr bwMode="gray">
          <a:xfrm>
            <a:off x="0" y="0"/>
            <a:ext cx="12192000" cy="1397000"/>
          </a:xfrm>
          <a:custGeom>
            <a:avLst/>
            <a:gdLst/>
            <a:ahLst/>
            <a:cxnLst>
              <a:cxn ang="0">
                <a:pos x="0" y="856"/>
              </a:cxn>
              <a:cxn ang="0">
                <a:pos x="72" y="856"/>
              </a:cxn>
              <a:cxn ang="0">
                <a:pos x="72" y="576"/>
              </a:cxn>
              <a:cxn ang="0">
                <a:pos x="4584" y="576"/>
              </a:cxn>
              <a:cxn ang="0">
                <a:pos x="4888" y="880"/>
              </a:cxn>
              <a:cxn ang="0">
                <a:pos x="5760" y="880"/>
              </a:cxn>
              <a:cxn ang="0">
                <a:pos x="5760" y="0"/>
              </a:cxn>
              <a:cxn ang="0">
                <a:pos x="0" y="0"/>
              </a:cxn>
              <a:cxn ang="0">
                <a:pos x="0" y="856"/>
              </a:cxn>
            </a:cxnLst>
            <a:rect l="0" t="0" r="r" b="b"/>
            <a:pathLst>
              <a:path w="5760" h="880">
                <a:moveTo>
                  <a:pt x="0" y="856"/>
                </a:moveTo>
                <a:lnTo>
                  <a:pt x="72" y="856"/>
                </a:lnTo>
                <a:lnTo>
                  <a:pt x="72" y="576"/>
                </a:lnTo>
                <a:lnTo>
                  <a:pt x="4584" y="576"/>
                </a:lnTo>
                <a:lnTo>
                  <a:pt x="4888" y="880"/>
                </a:lnTo>
                <a:lnTo>
                  <a:pt x="5760" y="880"/>
                </a:lnTo>
                <a:lnTo>
                  <a:pt x="5760" y="0"/>
                </a:lnTo>
                <a:lnTo>
                  <a:pt x="0" y="0"/>
                </a:lnTo>
                <a:lnTo>
                  <a:pt x="0" y="856"/>
                </a:lnTo>
                <a:close/>
              </a:path>
            </a:pathLst>
          </a:custGeom>
          <a:solidFill>
            <a:schemeClr val="folHlink"/>
          </a:solidFill>
          <a:ln w="9525">
            <a:noFill/>
            <a:round/>
            <a:headEnd/>
            <a:tailEnd/>
          </a:ln>
          <a:effectLst/>
        </p:spPr>
        <p:txBody>
          <a:bodyPr/>
          <a:lstStyle/>
          <a:p>
            <a:pPr>
              <a:defRPr/>
            </a:pPr>
            <a:endParaRPr lang="zh-CN" altLang="en-US">
              <a:latin typeface="Arial" charset="0"/>
            </a:endParaRPr>
          </a:p>
        </p:txBody>
      </p:sp>
      <p:sp>
        <p:nvSpPr>
          <p:cNvPr id="3077" name="Rectangle 5"/>
          <p:cNvSpPr>
            <a:spLocks noGrp="1" noChangeArrowheads="1"/>
          </p:cNvSpPr>
          <p:nvPr>
            <p:ph type="title"/>
          </p:nvPr>
        </p:nvSpPr>
        <p:spPr bwMode="white">
          <a:xfrm>
            <a:off x="755651" y="1763713"/>
            <a:ext cx="104648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ko-KR" smtClean="0"/>
          </a:p>
        </p:txBody>
      </p:sp>
      <p:sp>
        <p:nvSpPr>
          <p:cNvPr id="4102" name="Rectangle 6"/>
          <p:cNvSpPr>
            <a:spLocks noGrp="1" noChangeArrowheads="1"/>
          </p:cNvSpPr>
          <p:nvPr>
            <p:ph type="sldNum" sz="quarter" idx="4"/>
          </p:nvPr>
        </p:nvSpPr>
        <p:spPr bwMode="auto">
          <a:xfrm>
            <a:off x="4368800" y="6477000"/>
            <a:ext cx="2844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effectLst>
                  <a:outerShdw blurRad="38100" dist="38100" dir="2700000" algn="tl">
                    <a:srgbClr val="C0C0C0"/>
                  </a:outerShdw>
                </a:effectLst>
                <a:latin typeface="Verdana" panose="020B0604030504040204" pitchFamily="34" charset="0"/>
                <a:ea typeface="Gulim" pitchFamily="34" charset="-127"/>
              </a:defRPr>
            </a:lvl1pPr>
          </a:lstStyle>
          <a:p>
            <a:fld id="{38E315E1-9544-45C7-9F0C-D6863E77A16A}" type="slidenum">
              <a:rPr lang="ko-KR" altLang="en-US" smtClean="0"/>
              <a:pPr/>
              <a:t>‹#›</a:t>
            </a:fld>
            <a:endParaRPr lang="en-US" altLang="ko-KR"/>
          </a:p>
        </p:txBody>
      </p:sp>
      <p:sp>
        <p:nvSpPr>
          <p:cNvPr id="4103" name="Freeform 7"/>
          <p:cNvSpPr>
            <a:spLocks/>
          </p:cNvSpPr>
          <p:nvPr/>
        </p:nvSpPr>
        <p:spPr bwMode="ltGray">
          <a:xfrm>
            <a:off x="3251200" y="0"/>
            <a:ext cx="8940800" cy="139700"/>
          </a:xfrm>
          <a:custGeom>
            <a:avLst/>
            <a:gdLst/>
            <a:ahLst/>
            <a:cxnLst>
              <a:cxn ang="0">
                <a:pos x="0" y="0"/>
              </a:cxn>
              <a:cxn ang="0">
                <a:pos x="88" y="88"/>
              </a:cxn>
              <a:cxn ang="0">
                <a:pos x="4224" y="88"/>
              </a:cxn>
              <a:cxn ang="0">
                <a:pos x="4224" y="0"/>
              </a:cxn>
              <a:cxn ang="0">
                <a:pos x="0" y="0"/>
              </a:cxn>
            </a:cxnLst>
            <a:rect l="0" t="0" r="r" b="b"/>
            <a:pathLst>
              <a:path w="4224" h="88">
                <a:moveTo>
                  <a:pt x="0" y="0"/>
                </a:moveTo>
                <a:lnTo>
                  <a:pt x="88" y="88"/>
                </a:lnTo>
                <a:lnTo>
                  <a:pt x="4224" y="88"/>
                </a:lnTo>
                <a:lnTo>
                  <a:pt x="4224" y="0"/>
                </a:lnTo>
                <a:lnTo>
                  <a:pt x="0" y="0"/>
                </a:lnTo>
                <a:close/>
              </a:path>
            </a:pathLst>
          </a:custGeom>
          <a:solidFill>
            <a:schemeClr val="tx2"/>
          </a:solidFill>
          <a:ln w="9525" cap="flat" cmpd="sng">
            <a:noFill/>
            <a:prstDash val="solid"/>
            <a:round/>
            <a:headEnd/>
            <a:tailEnd/>
          </a:ln>
          <a:effectLst/>
        </p:spPr>
        <p:txBody>
          <a:bodyPr/>
          <a:lstStyle/>
          <a:p>
            <a:pPr>
              <a:defRPr/>
            </a:pPr>
            <a:endParaRPr lang="zh-CN" altLang="en-US">
              <a:latin typeface="Arial" charset="0"/>
            </a:endParaRPr>
          </a:p>
        </p:txBody>
      </p:sp>
      <p:grpSp>
        <p:nvGrpSpPr>
          <p:cNvPr id="3080" name="Group 8"/>
          <p:cNvGrpSpPr>
            <a:grpSpLocks/>
          </p:cNvGrpSpPr>
          <p:nvPr/>
        </p:nvGrpSpPr>
        <p:grpSpPr bwMode="auto">
          <a:xfrm>
            <a:off x="3543300" y="4764"/>
            <a:ext cx="8468784" cy="134937"/>
            <a:chOff x="1674" y="3"/>
            <a:chExt cx="4001" cy="85"/>
          </a:xfrm>
        </p:grpSpPr>
        <p:sp>
          <p:nvSpPr>
            <p:cNvPr id="4105" name="Rectangle 9"/>
            <p:cNvSpPr>
              <a:spLocks noChangeArrowheads="1"/>
            </p:cNvSpPr>
            <p:nvPr userDrawn="1"/>
          </p:nvSpPr>
          <p:spPr bwMode="black">
            <a:xfrm>
              <a:off x="167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6" name="Rectangle 10"/>
            <p:cNvSpPr>
              <a:spLocks noChangeArrowheads="1"/>
            </p:cNvSpPr>
            <p:nvPr userDrawn="1"/>
          </p:nvSpPr>
          <p:spPr bwMode="black">
            <a:xfrm>
              <a:off x="181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7" name="Rectangle 11"/>
            <p:cNvSpPr>
              <a:spLocks noChangeArrowheads="1"/>
            </p:cNvSpPr>
            <p:nvPr userDrawn="1"/>
          </p:nvSpPr>
          <p:spPr bwMode="black">
            <a:xfrm>
              <a:off x="194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8" name="Rectangle 12"/>
            <p:cNvSpPr>
              <a:spLocks noChangeArrowheads="1"/>
            </p:cNvSpPr>
            <p:nvPr userDrawn="1"/>
          </p:nvSpPr>
          <p:spPr bwMode="black">
            <a:xfrm>
              <a:off x="208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9" name="Rectangle 13"/>
            <p:cNvSpPr>
              <a:spLocks noChangeArrowheads="1"/>
            </p:cNvSpPr>
            <p:nvPr userDrawn="1"/>
          </p:nvSpPr>
          <p:spPr bwMode="black">
            <a:xfrm>
              <a:off x="221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0" name="Rectangle 14"/>
            <p:cNvSpPr>
              <a:spLocks noChangeArrowheads="1"/>
            </p:cNvSpPr>
            <p:nvPr userDrawn="1"/>
          </p:nvSpPr>
          <p:spPr bwMode="black">
            <a:xfrm>
              <a:off x="235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1" name="Rectangle 15"/>
            <p:cNvSpPr>
              <a:spLocks noChangeArrowheads="1"/>
            </p:cNvSpPr>
            <p:nvPr userDrawn="1"/>
          </p:nvSpPr>
          <p:spPr bwMode="black">
            <a:xfrm>
              <a:off x="249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2" name="Rectangle 16"/>
            <p:cNvSpPr>
              <a:spLocks noChangeArrowheads="1"/>
            </p:cNvSpPr>
            <p:nvPr userDrawn="1"/>
          </p:nvSpPr>
          <p:spPr bwMode="black">
            <a:xfrm>
              <a:off x="262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3" name="Rectangle 17"/>
            <p:cNvSpPr>
              <a:spLocks noChangeArrowheads="1"/>
            </p:cNvSpPr>
            <p:nvPr userDrawn="1"/>
          </p:nvSpPr>
          <p:spPr bwMode="black">
            <a:xfrm>
              <a:off x="276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4" name="Rectangle 18"/>
            <p:cNvSpPr>
              <a:spLocks noChangeArrowheads="1"/>
            </p:cNvSpPr>
            <p:nvPr userDrawn="1"/>
          </p:nvSpPr>
          <p:spPr bwMode="black">
            <a:xfrm>
              <a:off x="289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5" name="Rectangle 19"/>
            <p:cNvSpPr>
              <a:spLocks noChangeArrowheads="1"/>
            </p:cNvSpPr>
            <p:nvPr userDrawn="1"/>
          </p:nvSpPr>
          <p:spPr bwMode="black">
            <a:xfrm>
              <a:off x="303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6" name="Rectangle 20"/>
            <p:cNvSpPr>
              <a:spLocks noChangeArrowheads="1"/>
            </p:cNvSpPr>
            <p:nvPr userDrawn="1"/>
          </p:nvSpPr>
          <p:spPr bwMode="black">
            <a:xfrm>
              <a:off x="317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7" name="Rectangle 21"/>
            <p:cNvSpPr>
              <a:spLocks noChangeArrowheads="1"/>
            </p:cNvSpPr>
            <p:nvPr userDrawn="1"/>
          </p:nvSpPr>
          <p:spPr bwMode="black">
            <a:xfrm>
              <a:off x="330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8" name="Rectangle 22"/>
            <p:cNvSpPr>
              <a:spLocks noChangeArrowheads="1"/>
            </p:cNvSpPr>
            <p:nvPr userDrawn="1"/>
          </p:nvSpPr>
          <p:spPr bwMode="black">
            <a:xfrm>
              <a:off x="344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9" name="Rectangle 23"/>
            <p:cNvSpPr>
              <a:spLocks noChangeArrowheads="1"/>
            </p:cNvSpPr>
            <p:nvPr userDrawn="1"/>
          </p:nvSpPr>
          <p:spPr bwMode="black">
            <a:xfrm>
              <a:off x="357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0" name="Rectangle 24"/>
            <p:cNvSpPr>
              <a:spLocks noChangeArrowheads="1"/>
            </p:cNvSpPr>
            <p:nvPr userDrawn="1"/>
          </p:nvSpPr>
          <p:spPr bwMode="black">
            <a:xfrm>
              <a:off x="371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1" name="Rectangle 25"/>
            <p:cNvSpPr>
              <a:spLocks noChangeArrowheads="1"/>
            </p:cNvSpPr>
            <p:nvPr userDrawn="1"/>
          </p:nvSpPr>
          <p:spPr bwMode="black">
            <a:xfrm>
              <a:off x="385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2" name="Rectangle 26"/>
            <p:cNvSpPr>
              <a:spLocks noChangeArrowheads="1"/>
            </p:cNvSpPr>
            <p:nvPr userDrawn="1"/>
          </p:nvSpPr>
          <p:spPr bwMode="black">
            <a:xfrm>
              <a:off x="398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3" name="Rectangle 27"/>
            <p:cNvSpPr>
              <a:spLocks noChangeArrowheads="1"/>
            </p:cNvSpPr>
            <p:nvPr userDrawn="1"/>
          </p:nvSpPr>
          <p:spPr bwMode="black">
            <a:xfrm>
              <a:off x="412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4" name="Rectangle 28"/>
            <p:cNvSpPr>
              <a:spLocks noChangeArrowheads="1"/>
            </p:cNvSpPr>
            <p:nvPr userDrawn="1"/>
          </p:nvSpPr>
          <p:spPr bwMode="black">
            <a:xfrm>
              <a:off x="425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5" name="Rectangle 29"/>
            <p:cNvSpPr>
              <a:spLocks noChangeArrowheads="1"/>
            </p:cNvSpPr>
            <p:nvPr userDrawn="1"/>
          </p:nvSpPr>
          <p:spPr bwMode="black">
            <a:xfrm>
              <a:off x="439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6" name="Rectangle 30"/>
            <p:cNvSpPr>
              <a:spLocks noChangeArrowheads="1"/>
            </p:cNvSpPr>
            <p:nvPr userDrawn="1"/>
          </p:nvSpPr>
          <p:spPr bwMode="black">
            <a:xfrm>
              <a:off x="453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7" name="Rectangle 31"/>
            <p:cNvSpPr>
              <a:spLocks noChangeArrowheads="1"/>
            </p:cNvSpPr>
            <p:nvPr userDrawn="1"/>
          </p:nvSpPr>
          <p:spPr bwMode="black">
            <a:xfrm>
              <a:off x="466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8" name="Rectangle 32"/>
            <p:cNvSpPr>
              <a:spLocks noChangeArrowheads="1"/>
            </p:cNvSpPr>
            <p:nvPr userDrawn="1"/>
          </p:nvSpPr>
          <p:spPr bwMode="black">
            <a:xfrm>
              <a:off x="480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9" name="Rectangle 33"/>
            <p:cNvSpPr>
              <a:spLocks noChangeArrowheads="1"/>
            </p:cNvSpPr>
            <p:nvPr userDrawn="1"/>
          </p:nvSpPr>
          <p:spPr bwMode="black">
            <a:xfrm>
              <a:off x="493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0" name="Rectangle 34"/>
            <p:cNvSpPr>
              <a:spLocks noChangeArrowheads="1"/>
            </p:cNvSpPr>
            <p:nvPr userDrawn="1"/>
          </p:nvSpPr>
          <p:spPr bwMode="black">
            <a:xfrm>
              <a:off x="507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1" name="Rectangle 35"/>
            <p:cNvSpPr>
              <a:spLocks noChangeArrowheads="1"/>
            </p:cNvSpPr>
            <p:nvPr userDrawn="1"/>
          </p:nvSpPr>
          <p:spPr bwMode="black">
            <a:xfrm>
              <a:off x="521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2" name="Rectangle 36"/>
            <p:cNvSpPr>
              <a:spLocks noChangeArrowheads="1"/>
            </p:cNvSpPr>
            <p:nvPr userDrawn="1"/>
          </p:nvSpPr>
          <p:spPr bwMode="black">
            <a:xfrm>
              <a:off x="534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3" name="Rectangle 37"/>
            <p:cNvSpPr>
              <a:spLocks noChangeArrowheads="1"/>
            </p:cNvSpPr>
            <p:nvPr userDrawn="1"/>
          </p:nvSpPr>
          <p:spPr bwMode="black">
            <a:xfrm>
              <a:off x="548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4" name="Rectangle 38"/>
            <p:cNvSpPr>
              <a:spLocks noChangeArrowheads="1"/>
            </p:cNvSpPr>
            <p:nvPr userDrawn="1"/>
          </p:nvSpPr>
          <p:spPr bwMode="black">
            <a:xfrm>
              <a:off x="561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grpSp>
      <p:pic>
        <p:nvPicPr>
          <p:cNvPr id="3081" name="Picture 39" descr="u=2933816964,1257031327&amp;fm=21&amp;gp=0"/>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7531"/>
          <a:stretch>
            <a:fillRect/>
          </a:stretch>
        </p:blipFill>
        <p:spPr bwMode="auto">
          <a:xfrm>
            <a:off x="10115551" y="323850"/>
            <a:ext cx="17145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 name="组合 39"/>
          <p:cNvGrpSpPr/>
          <p:nvPr/>
        </p:nvGrpSpPr>
        <p:grpSpPr>
          <a:xfrm>
            <a:off x="10704512" y="6497788"/>
            <a:ext cx="1381164" cy="369618"/>
            <a:chOff x="10835516" y="6497788"/>
            <a:chExt cx="1381164" cy="369618"/>
          </a:xfrm>
        </p:grpSpPr>
        <p:pic>
          <p:nvPicPr>
            <p:cNvPr id="41" name="图片 40"/>
            <p:cNvPicPr>
              <a:picLocks noChangeAspect="1"/>
            </p:cNvPicPr>
            <p:nvPr/>
          </p:nvPicPr>
          <p:blipFill rotWithShape="1">
            <a:blip r:embed="rId4"/>
            <a:srcRect l="20207" t="61173" r="20207" b="17724"/>
            <a:stretch/>
          </p:blipFill>
          <p:spPr>
            <a:xfrm>
              <a:off x="11173054" y="6497788"/>
              <a:ext cx="1043626" cy="369618"/>
            </a:xfrm>
            <a:prstGeom prst="rect">
              <a:avLst/>
            </a:prstGeom>
          </p:spPr>
        </p:pic>
        <p:pic>
          <p:nvPicPr>
            <p:cNvPr id="42" name="图片 41"/>
            <p:cNvPicPr>
              <a:picLocks noChangeAspect="1"/>
            </p:cNvPicPr>
            <p:nvPr/>
          </p:nvPicPr>
          <p:blipFill rotWithShape="1">
            <a:blip r:embed="rId4"/>
            <a:srcRect l="31379" t="21448" r="31379" b="38828"/>
            <a:stretch/>
          </p:blipFill>
          <p:spPr>
            <a:xfrm>
              <a:off x="10835516" y="6502577"/>
              <a:ext cx="337538" cy="360040"/>
            </a:xfrm>
            <a:prstGeom prst="rect">
              <a:avLst/>
            </a:prstGeom>
          </p:spPr>
        </p:pic>
      </p:grpSp>
      <p:sp>
        <p:nvSpPr>
          <p:cNvPr id="43" name="Freeform 4"/>
          <p:cNvSpPr>
            <a:spLocks/>
          </p:cNvSpPr>
          <p:nvPr userDrawn="1"/>
        </p:nvSpPr>
        <p:spPr bwMode="gray">
          <a:xfrm>
            <a:off x="0" y="0"/>
            <a:ext cx="12192000" cy="1397000"/>
          </a:xfrm>
          <a:custGeom>
            <a:avLst/>
            <a:gdLst/>
            <a:ahLst/>
            <a:cxnLst>
              <a:cxn ang="0">
                <a:pos x="0" y="856"/>
              </a:cxn>
              <a:cxn ang="0">
                <a:pos x="72" y="856"/>
              </a:cxn>
              <a:cxn ang="0">
                <a:pos x="72" y="576"/>
              </a:cxn>
              <a:cxn ang="0">
                <a:pos x="4584" y="576"/>
              </a:cxn>
              <a:cxn ang="0">
                <a:pos x="4888" y="880"/>
              </a:cxn>
              <a:cxn ang="0">
                <a:pos x="5760" y="880"/>
              </a:cxn>
              <a:cxn ang="0">
                <a:pos x="5760" y="0"/>
              </a:cxn>
              <a:cxn ang="0">
                <a:pos x="0" y="0"/>
              </a:cxn>
              <a:cxn ang="0">
                <a:pos x="0" y="856"/>
              </a:cxn>
            </a:cxnLst>
            <a:rect l="0" t="0" r="r" b="b"/>
            <a:pathLst>
              <a:path w="5760" h="880">
                <a:moveTo>
                  <a:pt x="0" y="856"/>
                </a:moveTo>
                <a:lnTo>
                  <a:pt x="72" y="856"/>
                </a:lnTo>
                <a:lnTo>
                  <a:pt x="72" y="576"/>
                </a:lnTo>
                <a:lnTo>
                  <a:pt x="4584" y="576"/>
                </a:lnTo>
                <a:lnTo>
                  <a:pt x="4888" y="880"/>
                </a:lnTo>
                <a:lnTo>
                  <a:pt x="5760" y="880"/>
                </a:lnTo>
                <a:lnTo>
                  <a:pt x="5760" y="0"/>
                </a:lnTo>
                <a:lnTo>
                  <a:pt x="0" y="0"/>
                </a:lnTo>
                <a:lnTo>
                  <a:pt x="0" y="856"/>
                </a:lnTo>
                <a:close/>
              </a:path>
            </a:pathLst>
          </a:custGeom>
          <a:solidFill>
            <a:schemeClr val="folHlink"/>
          </a:solidFill>
          <a:ln w="9525">
            <a:noFill/>
            <a:round/>
            <a:headEnd/>
            <a:tailEnd/>
          </a:ln>
          <a:effectLst/>
        </p:spPr>
        <p:txBody>
          <a:bodyPr/>
          <a:lstStyle/>
          <a:p>
            <a:pPr>
              <a:defRPr/>
            </a:pPr>
            <a:endParaRPr lang="zh-CN" altLang="en-US">
              <a:latin typeface="Arial" charset="0"/>
            </a:endParaRPr>
          </a:p>
        </p:txBody>
      </p:sp>
      <p:pic>
        <p:nvPicPr>
          <p:cNvPr id="44" name="Picture 39" descr="u=2933816964,1257031327&amp;fm=21&amp;gp=0"/>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7531"/>
          <a:stretch>
            <a:fillRect/>
          </a:stretch>
        </p:blipFill>
        <p:spPr bwMode="auto">
          <a:xfrm>
            <a:off x="10115551" y="323850"/>
            <a:ext cx="17145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组合 44"/>
          <p:cNvGrpSpPr/>
          <p:nvPr userDrawn="1"/>
        </p:nvGrpSpPr>
        <p:grpSpPr>
          <a:xfrm>
            <a:off x="10704512" y="6497788"/>
            <a:ext cx="1381164" cy="369618"/>
            <a:chOff x="10835516" y="6497788"/>
            <a:chExt cx="1381164" cy="369618"/>
          </a:xfrm>
        </p:grpSpPr>
        <p:pic>
          <p:nvPicPr>
            <p:cNvPr id="46" name="图片 45"/>
            <p:cNvPicPr>
              <a:picLocks noChangeAspect="1"/>
            </p:cNvPicPr>
            <p:nvPr/>
          </p:nvPicPr>
          <p:blipFill rotWithShape="1">
            <a:blip r:embed="rId4"/>
            <a:srcRect l="20207" t="61173" r="20207" b="17724"/>
            <a:stretch/>
          </p:blipFill>
          <p:spPr>
            <a:xfrm>
              <a:off x="11173054" y="6497788"/>
              <a:ext cx="1043626" cy="369618"/>
            </a:xfrm>
            <a:prstGeom prst="rect">
              <a:avLst/>
            </a:prstGeom>
          </p:spPr>
        </p:pic>
        <p:pic>
          <p:nvPicPr>
            <p:cNvPr id="47" name="图片 46"/>
            <p:cNvPicPr>
              <a:picLocks noChangeAspect="1"/>
            </p:cNvPicPr>
            <p:nvPr/>
          </p:nvPicPr>
          <p:blipFill rotWithShape="1">
            <a:blip r:embed="rId4"/>
            <a:srcRect l="31379" t="21448" r="31379" b="38828"/>
            <a:stretch/>
          </p:blipFill>
          <p:spPr>
            <a:xfrm>
              <a:off x="10835516" y="6502577"/>
              <a:ext cx="337538" cy="360040"/>
            </a:xfrm>
            <a:prstGeom prst="rect">
              <a:avLst/>
            </a:prstGeom>
          </p:spPr>
        </p:pic>
      </p:grpSp>
    </p:spTree>
    <p:extLst>
      <p:ext uri="{BB962C8B-B14F-4D97-AF65-F5344CB8AC3E}">
        <p14:creationId xmlns:p14="http://schemas.microsoft.com/office/powerpoint/2010/main" val="4197076452"/>
      </p:ext>
    </p:extLst>
  </p:cSld>
  <p:clrMap bg1="lt1" tx1="dk1" bg2="lt2" tx2="dk2" accent1="accent1" accent2="accent2" accent3="accent3" accent4="accent4" accent5="accent5" accent6="accent6" hlink="hlink" folHlink="folHlink"/>
  <p:sldLayoutIdLst>
    <p:sldLayoutId id="2147483772" r:id="rId1"/>
  </p:sldLayoutIdLst>
  <p:timing>
    <p:tnLst>
      <p:par>
        <p:cTn id="1" dur="indefinite" restart="never" nodeType="tmRoot"/>
      </p:par>
    </p:tnLst>
  </p:timing>
  <p:txStyles>
    <p:title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Verdana" pitchFamily="34" charset="0"/>
          <a:ea typeface="宋体" pitchFamily="2" charset="-122"/>
        </a:defRPr>
      </a:lvl2pPr>
      <a:lvl3pPr algn="l" rtl="0" eaLnBrk="1" fontAlgn="base" hangingPunct="1">
        <a:spcBef>
          <a:spcPct val="0"/>
        </a:spcBef>
        <a:spcAft>
          <a:spcPct val="0"/>
        </a:spcAft>
        <a:defRPr sz="3200" b="1">
          <a:solidFill>
            <a:srgbClr val="000000"/>
          </a:solidFill>
          <a:latin typeface="Verdana" pitchFamily="34" charset="0"/>
          <a:ea typeface="宋体" pitchFamily="2" charset="-122"/>
        </a:defRPr>
      </a:lvl3pPr>
      <a:lvl4pPr algn="l" rtl="0" eaLnBrk="1" fontAlgn="base" hangingPunct="1">
        <a:spcBef>
          <a:spcPct val="0"/>
        </a:spcBef>
        <a:spcAft>
          <a:spcPct val="0"/>
        </a:spcAft>
        <a:defRPr sz="3200" b="1">
          <a:solidFill>
            <a:srgbClr val="000000"/>
          </a:solidFill>
          <a:latin typeface="Verdana" pitchFamily="34" charset="0"/>
          <a:ea typeface="宋体" pitchFamily="2" charset="-122"/>
        </a:defRPr>
      </a:lvl4pPr>
      <a:lvl5pPr algn="l" rtl="0" eaLnBrk="1" fontAlgn="base" hangingPunct="1">
        <a:spcBef>
          <a:spcPct val="0"/>
        </a:spcBef>
        <a:spcAft>
          <a:spcPct val="0"/>
        </a:spcAft>
        <a:defRPr sz="3200" b="1">
          <a:solidFill>
            <a:srgbClr val="000000"/>
          </a:solidFill>
          <a:latin typeface="Verdana" pitchFamily="34" charset="0"/>
          <a:ea typeface="宋体" pitchFamily="2" charset="-122"/>
        </a:defRPr>
      </a:lvl5pPr>
      <a:lvl6pPr marL="457200" algn="l" rtl="0" eaLnBrk="1" fontAlgn="base" hangingPunct="1">
        <a:spcBef>
          <a:spcPct val="0"/>
        </a:spcBef>
        <a:spcAft>
          <a:spcPct val="0"/>
        </a:spcAft>
        <a:defRPr sz="3200" b="1">
          <a:solidFill>
            <a:srgbClr val="000000"/>
          </a:solidFill>
          <a:latin typeface="Verdana" pitchFamily="34" charset="0"/>
          <a:ea typeface="宋体" pitchFamily="2" charset="-122"/>
        </a:defRPr>
      </a:lvl6pPr>
      <a:lvl7pPr marL="914400" algn="l" rtl="0" eaLnBrk="1" fontAlgn="base" hangingPunct="1">
        <a:spcBef>
          <a:spcPct val="0"/>
        </a:spcBef>
        <a:spcAft>
          <a:spcPct val="0"/>
        </a:spcAft>
        <a:defRPr sz="3200" b="1">
          <a:solidFill>
            <a:srgbClr val="000000"/>
          </a:solidFill>
          <a:latin typeface="Verdana" pitchFamily="34" charset="0"/>
          <a:ea typeface="宋体" pitchFamily="2" charset="-122"/>
        </a:defRPr>
      </a:lvl7pPr>
      <a:lvl8pPr marL="1371600" algn="l" rtl="0" eaLnBrk="1" fontAlgn="base" hangingPunct="1">
        <a:spcBef>
          <a:spcPct val="0"/>
        </a:spcBef>
        <a:spcAft>
          <a:spcPct val="0"/>
        </a:spcAft>
        <a:defRPr sz="3200" b="1">
          <a:solidFill>
            <a:srgbClr val="000000"/>
          </a:solidFill>
          <a:latin typeface="Verdana" pitchFamily="34" charset="0"/>
          <a:ea typeface="宋体" pitchFamily="2" charset="-122"/>
        </a:defRPr>
      </a:lvl8pPr>
      <a:lvl9pPr marL="1828800" algn="l" rtl="0" eaLnBrk="1" fontAlgn="base" hangingPunct="1">
        <a:spcBef>
          <a:spcPct val="0"/>
        </a:spcBef>
        <a:spcAft>
          <a:spcPct val="0"/>
        </a:spcAft>
        <a:defRPr sz="3200" b="1">
          <a:solidFill>
            <a:srgbClr val="000000"/>
          </a:solidFill>
          <a:latin typeface="Verdana" pitchFamily="34" charset="0"/>
          <a:ea typeface="宋体" pitchFamily="2" charset="-122"/>
        </a:defRPr>
      </a:lvl9pPr>
    </p:titleStyle>
    <p:bodyStyle>
      <a:lvl1pPr marL="342900" indent="-342900" algn="l" rtl="0" eaLnBrk="1" fontAlgn="base" hangingPunct="1">
        <a:spcBef>
          <a:spcPct val="20000"/>
        </a:spcBef>
        <a:spcAft>
          <a:spcPct val="0"/>
        </a:spcAft>
        <a:buClr>
          <a:schemeClr val="tx1"/>
        </a:buClr>
        <a:buFont typeface="Wingdings" panose="05000000000000000000" pitchFamily="2" charset="2"/>
        <a:buChar char="v"/>
        <a:defRPr sz="2800" b="1">
          <a:solidFill>
            <a:schemeClr val="accent1"/>
          </a:solidFill>
          <a:latin typeface="+mn-lt"/>
          <a:ea typeface="+mn-ea"/>
          <a:cs typeface="+mn-cs"/>
        </a:defRPr>
      </a:lvl1pPr>
      <a:lvl2pPr marL="742950" indent="-285750" algn="l" rtl="0" eaLnBrk="1" fontAlgn="base" hangingPunct="1">
        <a:spcBef>
          <a:spcPct val="20000"/>
        </a:spcBef>
        <a:spcAft>
          <a:spcPct val="0"/>
        </a:spcAft>
        <a:buClr>
          <a:schemeClr val="tx2"/>
        </a:buClr>
        <a:buSzPct val="60000"/>
        <a:buFont typeface="Wingdings" panose="05000000000000000000" pitchFamily="2" charset="2"/>
        <a:buChar char="n"/>
        <a:defRPr sz="2400">
          <a:solidFill>
            <a:schemeClr val="tx1"/>
          </a:solidFill>
          <a:latin typeface="+mn-lt"/>
          <a:ea typeface="+mn-ea"/>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n"/>
        <a:defRPr sz="2400">
          <a:solidFill>
            <a:schemeClr val="tx1"/>
          </a:solidFill>
          <a:latin typeface="+mn-lt"/>
          <a:ea typeface="+mn-ea"/>
        </a:defRPr>
      </a:lvl3pPr>
      <a:lvl4pPr marL="1600200" indent="-228600" algn="l" rtl="0" eaLnBrk="1" fontAlgn="base" hangingPunct="1">
        <a:spcBef>
          <a:spcPct val="20000"/>
        </a:spcBef>
        <a:spcAft>
          <a:spcPct val="0"/>
        </a:spcAft>
        <a:buClr>
          <a:schemeClr val="tx1"/>
        </a:buClr>
        <a:buSzPct val="60000"/>
        <a:buFont typeface="Wingdings" panose="05000000000000000000" pitchFamily="2" charset="2"/>
        <a:buChar char="n"/>
        <a:defRPr sz="2000">
          <a:solidFill>
            <a:schemeClr val="tx1"/>
          </a:solidFill>
          <a:latin typeface="+mn-lt"/>
          <a:ea typeface="+mn-ea"/>
        </a:defRPr>
      </a:lvl4pPr>
      <a:lvl5pPr marL="2057400" indent="-228600" algn="l" rtl="0" eaLnBrk="1" fontAlgn="base" hangingPunct="1">
        <a:spcBef>
          <a:spcPct val="20000"/>
        </a:spcBef>
        <a:spcAft>
          <a:spcPct val="0"/>
        </a:spcAft>
        <a:buClr>
          <a:schemeClr val="hlink"/>
        </a:buClr>
        <a:buSzPct val="60000"/>
        <a:buFont typeface="Wingdings" panose="05000000000000000000" pitchFamily="2" charset="2"/>
        <a:buChar char="n"/>
        <a:defRPr sz="2000">
          <a:solidFill>
            <a:schemeClr val="tx1"/>
          </a:solidFill>
          <a:latin typeface="+mn-lt"/>
          <a:ea typeface="+mn-ea"/>
        </a:defRPr>
      </a:lvl5pPr>
      <a:lvl6pPr marL="25146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6pPr>
      <a:lvl7pPr marL="29718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7pPr>
      <a:lvl8pPr marL="34290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8pPr>
      <a:lvl9pPr marL="38862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Freeform 2"/>
          <p:cNvSpPr>
            <a:spLocks/>
          </p:cNvSpPr>
          <p:nvPr/>
        </p:nvSpPr>
        <p:spPr bwMode="auto">
          <a:xfrm flipV="1">
            <a:off x="3251200" y="6718300"/>
            <a:ext cx="8940800" cy="139700"/>
          </a:xfrm>
          <a:custGeom>
            <a:avLst/>
            <a:gdLst/>
            <a:ahLst/>
            <a:cxnLst>
              <a:cxn ang="0">
                <a:pos x="0" y="0"/>
              </a:cxn>
              <a:cxn ang="0">
                <a:pos x="88" y="88"/>
              </a:cxn>
              <a:cxn ang="0">
                <a:pos x="4224" y="88"/>
              </a:cxn>
              <a:cxn ang="0">
                <a:pos x="4224" y="0"/>
              </a:cxn>
              <a:cxn ang="0">
                <a:pos x="0" y="0"/>
              </a:cxn>
            </a:cxnLst>
            <a:rect l="0" t="0" r="r" b="b"/>
            <a:pathLst>
              <a:path w="4224" h="88">
                <a:moveTo>
                  <a:pt x="0" y="0"/>
                </a:moveTo>
                <a:lnTo>
                  <a:pt x="88" y="88"/>
                </a:lnTo>
                <a:lnTo>
                  <a:pt x="4224" y="88"/>
                </a:lnTo>
                <a:lnTo>
                  <a:pt x="4224" y="0"/>
                </a:lnTo>
                <a:lnTo>
                  <a:pt x="0" y="0"/>
                </a:lnTo>
                <a:close/>
              </a:path>
            </a:pathLst>
          </a:custGeom>
          <a:solidFill>
            <a:schemeClr val="hlink"/>
          </a:solidFill>
          <a:ln w="9525" cap="flat" cmpd="sng">
            <a:noFill/>
            <a:prstDash val="solid"/>
            <a:round/>
            <a:headEnd/>
            <a:tailEnd/>
          </a:ln>
          <a:effectLst/>
        </p:spPr>
        <p:txBody>
          <a:bodyPr/>
          <a:lstStyle/>
          <a:p>
            <a:pPr>
              <a:defRPr/>
            </a:pPr>
            <a:endParaRPr lang="zh-CN" altLang="en-US">
              <a:latin typeface="Arial" charset="0"/>
            </a:endParaRPr>
          </a:p>
        </p:txBody>
      </p:sp>
      <p:sp>
        <p:nvSpPr>
          <p:cNvPr id="4099" name="Rectangle 3"/>
          <p:cNvSpPr>
            <a:spLocks noChangeArrowheads="1"/>
          </p:cNvSpPr>
          <p:nvPr/>
        </p:nvSpPr>
        <p:spPr bwMode="auto">
          <a:xfrm flipH="1">
            <a:off x="10426700" y="6705601"/>
            <a:ext cx="1744133" cy="176213"/>
          </a:xfrm>
          <a:prstGeom prst="rect">
            <a:avLst/>
          </a:prstGeom>
          <a:noFill/>
          <a:ln w="9525">
            <a:noFill/>
            <a:miter lim="800000"/>
            <a:headEnd/>
            <a:tailEnd/>
          </a:ln>
          <a:effectLst/>
        </p:spPr>
        <p:txBody>
          <a:bodyPr lIns="18000" tIns="10800" rIns="18000" bIns="10800">
            <a:spAutoFit/>
          </a:bodyPr>
          <a:lstStyle/>
          <a:p>
            <a:pPr algn="r">
              <a:defRPr/>
            </a:pPr>
            <a:r>
              <a:rPr lang="en-US" altLang="ko-KR" sz="1000" b="1">
                <a:solidFill>
                  <a:schemeClr val="tx2"/>
                </a:solidFill>
                <a:latin typeface="Verdana" pitchFamily="34" charset="0"/>
                <a:ea typeface="Gulim" pitchFamily="34" charset="-127"/>
              </a:rPr>
              <a:t>YOUR SITE HERE</a:t>
            </a:r>
          </a:p>
        </p:txBody>
      </p:sp>
      <p:sp>
        <p:nvSpPr>
          <p:cNvPr id="4100" name="Freeform 4"/>
          <p:cNvSpPr>
            <a:spLocks/>
          </p:cNvSpPr>
          <p:nvPr/>
        </p:nvSpPr>
        <p:spPr bwMode="gray">
          <a:xfrm>
            <a:off x="0" y="0"/>
            <a:ext cx="12192000" cy="1397000"/>
          </a:xfrm>
          <a:custGeom>
            <a:avLst/>
            <a:gdLst/>
            <a:ahLst/>
            <a:cxnLst>
              <a:cxn ang="0">
                <a:pos x="0" y="856"/>
              </a:cxn>
              <a:cxn ang="0">
                <a:pos x="72" y="856"/>
              </a:cxn>
              <a:cxn ang="0">
                <a:pos x="72" y="576"/>
              </a:cxn>
              <a:cxn ang="0">
                <a:pos x="4584" y="576"/>
              </a:cxn>
              <a:cxn ang="0">
                <a:pos x="4888" y="880"/>
              </a:cxn>
              <a:cxn ang="0">
                <a:pos x="5760" y="880"/>
              </a:cxn>
              <a:cxn ang="0">
                <a:pos x="5760" y="0"/>
              </a:cxn>
              <a:cxn ang="0">
                <a:pos x="0" y="0"/>
              </a:cxn>
              <a:cxn ang="0">
                <a:pos x="0" y="856"/>
              </a:cxn>
            </a:cxnLst>
            <a:rect l="0" t="0" r="r" b="b"/>
            <a:pathLst>
              <a:path w="5760" h="880">
                <a:moveTo>
                  <a:pt x="0" y="856"/>
                </a:moveTo>
                <a:lnTo>
                  <a:pt x="72" y="856"/>
                </a:lnTo>
                <a:lnTo>
                  <a:pt x="72" y="576"/>
                </a:lnTo>
                <a:lnTo>
                  <a:pt x="4584" y="576"/>
                </a:lnTo>
                <a:lnTo>
                  <a:pt x="4888" y="880"/>
                </a:lnTo>
                <a:lnTo>
                  <a:pt x="5760" y="880"/>
                </a:lnTo>
                <a:lnTo>
                  <a:pt x="5760" y="0"/>
                </a:lnTo>
                <a:lnTo>
                  <a:pt x="0" y="0"/>
                </a:lnTo>
                <a:lnTo>
                  <a:pt x="0" y="856"/>
                </a:lnTo>
                <a:close/>
              </a:path>
            </a:pathLst>
          </a:custGeom>
          <a:solidFill>
            <a:schemeClr val="folHlink"/>
          </a:solidFill>
          <a:ln w="9525">
            <a:noFill/>
            <a:round/>
            <a:headEnd/>
            <a:tailEnd/>
          </a:ln>
          <a:effectLst/>
        </p:spPr>
        <p:txBody>
          <a:bodyPr/>
          <a:lstStyle/>
          <a:p>
            <a:pPr>
              <a:defRPr/>
            </a:pPr>
            <a:endParaRPr lang="zh-CN" altLang="en-US">
              <a:latin typeface="Arial" charset="0"/>
            </a:endParaRPr>
          </a:p>
        </p:txBody>
      </p:sp>
      <p:sp>
        <p:nvSpPr>
          <p:cNvPr id="3077" name="Rectangle 5"/>
          <p:cNvSpPr>
            <a:spLocks noGrp="1" noChangeArrowheads="1"/>
          </p:cNvSpPr>
          <p:nvPr>
            <p:ph type="title"/>
          </p:nvPr>
        </p:nvSpPr>
        <p:spPr bwMode="white">
          <a:xfrm>
            <a:off x="755651" y="1763713"/>
            <a:ext cx="104648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ko-KR" smtClean="0"/>
          </a:p>
        </p:txBody>
      </p:sp>
      <p:sp>
        <p:nvSpPr>
          <p:cNvPr id="4102" name="Rectangle 6"/>
          <p:cNvSpPr>
            <a:spLocks noGrp="1" noChangeArrowheads="1"/>
          </p:cNvSpPr>
          <p:nvPr>
            <p:ph type="sldNum" sz="quarter" idx="4"/>
          </p:nvPr>
        </p:nvSpPr>
        <p:spPr bwMode="auto">
          <a:xfrm>
            <a:off x="4368800" y="6477000"/>
            <a:ext cx="2844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effectLst>
                  <a:outerShdw blurRad="38100" dist="38100" dir="2700000" algn="tl">
                    <a:srgbClr val="C0C0C0"/>
                  </a:outerShdw>
                </a:effectLst>
                <a:latin typeface="Verdana" panose="020B0604030504040204" pitchFamily="34" charset="0"/>
                <a:ea typeface="Gulim" pitchFamily="34" charset="-127"/>
              </a:defRPr>
            </a:lvl1pPr>
          </a:lstStyle>
          <a:p>
            <a:fld id="{38E315E1-9544-45C7-9F0C-D6863E77A16A}" type="slidenum">
              <a:rPr lang="ko-KR" altLang="en-US" smtClean="0"/>
              <a:pPr/>
              <a:t>‹#›</a:t>
            </a:fld>
            <a:endParaRPr lang="en-US" altLang="ko-KR"/>
          </a:p>
        </p:txBody>
      </p:sp>
      <p:sp>
        <p:nvSpPr>
          <p:cNvPr id="4103" name="Freeform 7"/>
          <p:cNvSpPr>
            <a:spLocks/>
          </p:cNvSpPr>
          <p:nvPr/>
        </p:nvSpPr>
        <p:spPr bwMode="ltGray">
          <a:xfrm>
            <a:off x="3251200" y="0"/>
            <a:ext cx="8940800" cy="139700"/>
          </a:xfrm>
          <a:custGeom>
            <a:avLst/>
            <a:gdLst/>
            <a:ahLst/>
            <a:cxnLst>
              <a:cxn ang="0">
                <a:pos x="0" y="0"/>
              </a:cxn>
              <a:cxn ang="0">
                <a:pos x="88" y="88"/>
              </a:cxn>
              <a:cxn ang="0">
                <a:pos x="4224" y="88"/>
              </a:cxn>
              <a:cxn ang="0">
                <a:pos x="4224" y="0"/>
              </a:cxn>
              <a:cxn ang="0">
                <a:pos x="0" y="0"/>
              </a:cxn>
            </a:cxnLst>
            <a:rect l="0" t="0" r="r" b="b"/>
            <a:pathLst>
              <a:path w="4224" h="88">
                <a:moveTo>
                  <a:pt x="0" y="0"/>
                </a:moveTo>
                <a:lnTo>
                  <a:pt x="88" y="88"/>
                </a:lnTo>
                <a:lnTo>
                  <a:pt x="4224" y="88"/>
                </a:lnTo>
                <a:lnTo>
                  <a:pt x="4224" y="0"/>
                </a:lnTo>
                <a:lnTo>
                  <a:pt x="0" y="0"/>
                </a:lnTo>
                <a:close/>
              </a:path>
            </a:pathLst>
          </a:custGeom>
          <a:solidFill>
            <a:schemeClr val="tx2"/>
          </a:solidFill>
          <a:ln w="9525" cap="flat" cmpd="sng">
            <a:noFill/>
            <a:prstDash val="solid"/>
            <a:round/>
            <a:headEnd/>
            <a:tailEnd/>
          </a:ln>
          <a:effectLst/>
        </p:spPr>
        <p:txBody>
          <a:bodyPr/>
          <a:lstStyle/>
          <a:p>
            <a:pPr>
              <a:defRPr/>
            </a:pPr>
            <a:endParaRPr lang="zh-CN" altLang="en-US">
              <a:latin typeface="Arial" charset="0"/>
            </a:endParaRPr>
          </a:p>
        </p:txBody>
      </p:sp>
      <p:grpSp>
        <p:nvGrpSpPr>
          <p:cNvPr id="3080" name="Group 8"/>
          <p:cNvGrpSpPr>
            <a:grpSpLocks/>
          </p:cNvGrpSpPr>
          <p:nvPr/>
        </p:nvGrpSpPr>
        <p:grpSpPr bwMode="auto">
          <a:xfrm>
            <a:off x="3543300" y="4764"/>
            <a:ext cx="8468784" cy="134937"/>
            <a:chOff x="1674" y="3"/>
            <a:chExt cx="4001" cy="85"/>
          </a:xfrm>
        </p:grpSpPr>
        <p:sp>
          <p:nvSpPr>
            <p:cNvPr id="4105" name="Rectangle 9"/>
            <p:cNvSpPr>
              <a:spLocks noChangeArrowheads="1"/>
            </p:cNvSpPr>
            <p:nvPr userDrawn="1"/>
          </p:nvSpPr>
          <p:spPr bwMode="black">
            <a:xfrm>
              <a:off x="167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6" name="Rectangle 10"/>
            <p:cNvSpPr>
              <a:spLocks noChangeArrowheads="1"/>
            </p:cNvSpPr>
            <p:nvPr userDrawn="1"/>
          </p:nvSpPr>
          <p:spPr bwMode="black">
            <a:xfrm>
              <a:off x="181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7" name="Rectangle 11"/>
            <p:cNvSpPr>
              <a:spLocks noChangeArrowheads="1"/>
            </p:cNvSpPr>
            <p:nvPr userDrawn="1"/>
          </p:nvSpPr>
          <p:spPr bwMode="black">
            <a:xfrm>
              <a:off x="194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8" name="Rectangle 12"/>
            <p:cNvSpPr>
              <a:spLocks noChangeArrowheads="1"/>
            </p:cNvSpPr>
            <p:nvPr userDrawn="1"/>
          </p:nvSpPr>
          <p:spPr bwMode="black">
            <a:xfrm>
              <a:off x="208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9" name="Rectangle 13"/>
            <p:cNvSpPr>
              <a:spLocks noChangeArrowheads="1"/>
            </p:cNvSpPr>
            <p:nvPr userDrawn="1"/>
          </p:nvSpPr>
          <p:spPr bwMode="black">
            <a:xfrm>
              <a:off x="221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0" name="Rectangle 14"/>
            <p:cNvSpPr>
              <a:spLocks noChangeArrowheads="1"/>
            </p:cNvSpPr>
            <p:nvPr userDrawn="1"/>
          </p:nvSpPr>
          <p:spPr bwMode="black">
            <a:xfrm>
              <a:off x="235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1" name="Rectangle 15"/>
            <p:cNvSpPr>
              <a:spLocks noChangeArrowheads="1"/>
            </p:cNvSpPr>
            <p:nvPr userDrawn="1"/>
          </p:nvSpPr>
          <p:spPr bwMode="black">
            <a:xfrm>
              <a:off x="249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2" name="Rectangle 16"/>
            <p:cNvSpPr>
              <a:spLocks noChangeArrowheads="1"/>
            </p:cNvSpPr>
            <p:nvPr userDrawn="1"/>
          </p:nvSpPr>
          <p:spPr bwMode="black">
            <a:xfrm>
              <a:off x="262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3" name="Rectangle 17"/>
            <p:cNvSpPr>
              <a:spLocks noChangeArrowheads="1"/>
            </p:cNvSpPr>
            <p:nvPr userDrawn="1"/>
          </p:nvSpPr>
          <p:spPr bwMode="black">
            <a:xfrm>
              <a:off x="276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4" name="Rectangle 18"/>
            <p:cNvSpPr>
              <a:spLocks noChangeArrowheads="1"/>
            </p:cNvSpPr>
            <p:nvPr userDrawn="1"/>
          </p:nvSpPr>
          <p:spPr bwMode="black">
            <a:xfrm>
              <a:off x="289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5" name="Rectangle 19"/>
            <p:cNvSpPr>
              <a:spLocks noChangeArrowheads="1"/>
            </p:cNvSpPr>
            <p:nvPr userDrawn="1"/>
          </p:nvSpPr>
          <p:spPr bwMode="black">
            <a:xfrm>
              <a:off x="303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6" name="Rectangle 20"/>
            <p:cNvSpPr>
              <a:spLocks noChangeArrowheads="1"/>
            </p:cNvSpPr>
            <p:nvPr userDrawn="1"/>
          </p:nvSpPr>
          <p:spPr bwMode="black">
            <a:xfrm>
              <a:off x="317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7" name="Rectangle 21"/>
            <p:cNvSpPr>
              <a:spLocks noChangeArrowheads="1"/>
            </p:cNvSpPr>
            <p:nvPr userDrawn="1"/>
          </p:nvSpPr>
          <p:spPr bwMode="black">
            <a:xfrm>
              <a:off x="330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8" name="Rectangle 22"/>
            <p:cNvSpPr>
              <a:spLocks noChangeArrowheads="1"/>
            </p:cNvSpPr>
            <p:nvPr userDrawn="1"/>
          </p:nvSpPr>
          <p:spPr bwMode="black">
            <a:xfrm>
              <a:off x="344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9" name="Rectangle 23"/>
            <p:cNvSpPr>
              <a:spLocks noChangeArrowheads="1"/>
            </p:cNvSpPr>
            <p:nvPr userDrawn="1"/>
          </p:nvSpPr>
          <p:spPr bwMode="black">
            <a:xfrm>
              <a:off x="357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0" name="Rectangle 24"/>
            <p:cNvSpPr>
              <a:spLocks noChangeArrowheads="1"/>
            </p:cNvSpPr>
            <p:nvPr userDrawn="1"/>
          </p:nvSpPr>
          <p:spPr bwMode="black">
            <a:xfrm>
              <a:off x="371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1" name="Rectangle 25"/>
            <p:cNvSpPr>
              <a:spLocks noChangeArrowheads="1"/>
            </p:cNvSpPr>
            <p:nvPr userDrawn="1"/>
          </p:nvSpPr>
          <p:spPr bwMode="black">
            <a:xfrm>
              <a:off x="385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2" name="Rectangle 26"/>
            <p:cNvSpPr>
              <a:spLocks noChangeArrowheads="1"/>
            </p:cNvSpPr>
            <p:nvPr userDrawn="1"/>
          </p:nvSpPr>
          <p:spPr bwMode="black">
            <a:xfrm>
              <a:off x="398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3" name="Rectangle 27"/>
            <p:cNvSpPr>
              <a:spLocks noChangeArrowheads="1"/>
            </p:cNvSpPr>
            <p:nvPr userDrawn="1"/>
          </p:nvSpPr>
          <p:spPr bwMode="black">
            <a:xfrm>
              <a:off x="412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4" name="Rectangle 28"/>
            <p:cNvSpPr>
              <a:spLocks noChangeArrowheads="1"/>
            </p:cNvSpPr>
            <p:nvPr userDrawn="1"/>
          </p:nvSpPr>
          <p:spPr bwMode="black">
            <a:xfrm>
              <a:off x="425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5" name="Rectangle 29"/>
            <p:cNvSpPr>
              <a:spLocks noChangeArrowheads="1"/>
            </p:cNvSpPr>
            <p:nvPr userDrawn="1"/>
          </p:nvSpPr>
          <p:spPr bwMode="black">
            <a:xfrm>
              <a:off x="439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6" name="Rectangle 30"/>
            <p:cNvSpPr>
              <a:spLocks noChangeArrowheads="1"/>
            </p:cNvSpPr>
            <p:nvPr userDrawn="1"/>
          </p:nvSpPr>
          <p:spPr bwMode="black">
            <a:xfrm>
              <a:off x="453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7" name="Rectangle 31"/>
            <p:cNvSpPr>
              <a:spLocks noChangeArrowheads="1"/>
            </p:cNvSpPr>
            <p:nvPr userDrawn="1"/>
          </p:nvSpPr>
          <p:spPr bwMode="black">
            <a:xfrm>
              <a:off x="466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8" name="Rectangle 32"/>
            <p:cNvSpPr>
              <a:spLocks noChangeArrowheads="1"/>
            </p:cNvSpPr>
            <p:nvPr userDrawn="1"/>
          </p:nvSpPr>
          <p:spPr bwMode="black">
            <a:xfrm>
              <a:off x="480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9" name="Rectangle 33"/>
            <p:cNvSpPr>
              <a:spLocks noChangeArrowheads="1"/>
            </p:cNvSpPr>
            <p:nvPr userDrawn="1"/>
          </p:nvSpPr>
          <p:spPr bwMode="black">
            <a:xfrm>
              <a:off x="493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0" name="Rectangle 34"/>
            <p:cNvSpPr>
              <a:spLocks noChangeArrowheads="1"/>
            </p:cNvSpPr>
            <p:nvPr userDrawn="1"/>
          </p:nvSpPr>
          <p:spPr bwMode="black">
            <a:xfrm>
              <a:off x="507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1" name="Rectangle 35"/>
            <p:cNvSpPr>
              <a:spLocks noChangeArrowheads="1"/>
            </p:cNvSpPr>
            <p:nvPr userDrawn="1"/>
          </p:nvSpPr>
          <p:spPr bwMode="black">
            <a:xfrm>
              <a:off x="521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2" name="Rectangle 36"/>
            <p:cNvSpPr>
              <a:spLocks noChangeArrowheads="1"/>
            </p:cNvSpPr>
            <p:nvPr userDrawn="1"/>
          </p:nvSpPr>
          <p:spPr bwMode="black">
            <a:xfrm>
              <a:off x="534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3" name="Rectangle 37"/>
            <p:cNvSpPr>
              <a:spLocks noChangeArrowheads="1"/>
            </p:cNvSpPr>
            <p:nvPr userDrawn="1"/>
          </p:nvSpPr>
          <p:spPr bwMode="black">
            <a:xfrm>
              <a:off x="548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4" name="Rectangle 38"/>
            <p:cNvSpPr>
              <a:spLocks noChangeArrowheads="1"/>
            </p:cNvSpPr>
            <p:nvPr userDrawn="1"/>
          </p:nvSpPr>
          <p:spPr bwMode="black">
            <a:xfrm>
              <a:off x="561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grpSp>
      <p:pic>
        <p:nvPicPr>
          <p:cNvPr id="3081" name="Picture 39" descr="u=2933816964,1257031327&amp;fm=21&amp;gp=0"/>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7531"/>
          <a:stretch>
            <a:fillRect/>
          </a:stretch>
        </p:blipFill>
        <p:spPr bwMode="auto">
          <a:xfrm>
            <a:off x="10115551" y="323850"/>
            <a:ext cx="17145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 name="组合 39"/>
          <p:cNvGrpSpPr/>
          <p:nvPr/>
        </p:nvGrpSpPr>
        <p:grpSpPr>
          <a:xfrm>
            <a:off x="10704512" y="6497788"/>
            <a:ext cx="1381164" cy="369618"/>
            <a:chOff x="10835516" y="6497788"/>
            <a:chExt cx="1381164" cy="369618"/>
          </a:xfrm>
        </p:grpSpPr>
        <p:pic>
          <p:nvPicPr>
            <p:cNvPr id="41" name="图片 40"/>
            <p:cNvPicPr>
              <a:picLocks noChangeAspect="1"/>
            </p:cNvPicPr>
            <p:nvPr/>
          </p:nvPicPr>
          <p:blipFill rotWithShape="1">
            <a:blip r:embed="rId4"/>
            <a:srcRect l="20207" t="61173" r="20207" b="17724"/>
            <a:stretch/>
          </p:blipFill>
          <p:spPr>
            <a:xfrm>
              <a:off x="11173054" y="6497788"/>
              <a:ext cx="1043626" cy="369618"/>
            </a:xfrm>
            <a:prstGeom prst="rect">
              <a:avLst/>
            </a:prstGeom>
          </p:spPr>
        </p:pic>
        <p:pic>
          <p:nvPicPr>
            <p:cNvPr id="42" name="图片 41"/>
            <p:cNvPicPr>
              <a:picLocks noChangeAspect="1"/>
            </p:cNvPicPr>
            <p:nvPr/>
          </p:nvPicPr>
          <p:blipFill rotWithShape="1">
            <a:blip r:embed="rId4"/>
            <a:srcRect l="31379" t="21448" r="31379" b="38828"/>
            <a:stretch/>
          </p:blipFill>
          <p:spPr>
            <a:xfrm>
              <a:off x="10835516" y="6502577"/>
              <a:ext cx="337538" cy="360040"/>
            </a:xfrm>
            <a:prstGeom prst="rect">
              <a:avLst/>
            </a:prstGeom>
          </p:spPr>
        </p:pic>
      </p:grpSp>
      <p:sp>
        <p:nvSpPr>
          <p:cNvPr id="43" name="Freeform 4"/>
          <p:cNvSpPr>
            <a:spLocks/>
          </p:cNvSpPr>
          <p:nvPr userDrawn="1"/>
        </p:nvSpPr>
        <p:spPr bwMode="gray">
          <a:xfrm>
            <a:off x="0" y="0"/>
            <a:ext cx="12192000" cy="1397000"/>
          </a:xfrm>
          <a:custGeom>
            <a:avLst/>
            <a:gdLst/>
            <a:ahLst/>
            <a:cxnLst>
              <a:cxn ang="0">
                <a:pos x="0" y="856"/>
              </a:cxn>
              <a:cxn ang="0">
                <a:pos x="72" y="856"/>
              </a:cxn>
              <a:cxn ang="0">
                <a:pos x="72" y="576"/>
              </a:cxn>
              <a:cxn ang="0">
                <a:pos x="4584" y="576"/>
              </a:cxn>
              <a:cxn ang="0">
                <a:pos x="4888" y="880"/>
              </a:cxn>
              <a:cxn ang="0">
                <a:pos x="5760" y="880"/>
              </a:cxn>
              <a:cxn ang="0">
                <a:pos x="5760" y="0"/>
              </a:cxn>
              <a:cxn ang="0">
                <a:pos x="0" y="0"/>
              </a:cxn>
              <a:cxn ang="0">
                <a:pos x="0" y="856"/>
              </a:cxn>
            </a:cxnLst>
            <a:rect l="0" t="0" r="r" b="b"/>
            <a:pathLst>
              <a:path w="5760" h="880">
                <a:moveTo>
                  <a:pt x="0" y="856"/>
                </a:moveTo>
                <a:lnTo>
                  <a:pt x="72" y="856"/>
                </a:lnTo>
                <a:lnTo>
                  <a:pt x="72" y="576"/>
                </a:lnTo>
                <a:lnTo>
                  <a:pt x="4584" y="576"/>
                </a:lnTo>
                <a:lnTo>
                  <a:pt x="4888" y="880"/>
                </a:lnTo>
                <a:lnTo>
                  <a:pt x="5760" y="880"/>
                </a:lnTo>
                <a:lnTo>
                  <a:pt x="5760" y="0"/>
                </a:lnTo>
                <a:lnTo>
                  <a:pt x="0" y="0"/>
                </a:lnTo>
                <a:lnTo>
                  <a:pt x="0" y="856"/>
                </a:lnTo>
                <a:close/>
              </a:path>
            </a:pathLst>
          </a:custGeom>
          <a:solidFill>
            <a:schemeClr val="folHlink"/>
          </a:solidFill>
          <a:ln w="9525">
            <a:noFill/>
            <a:round/>
            <a:headEnd/>
            <a:tailEnd/>
          </a:ln>
          <a:effectLst/>
        </p:spPr>
        <p:txBody>
          <a:bodyPr/>
          <a:lstStyle/>
          <a:p>
            <a:pPr>
              <a:defRPr/>
            </a:pPr>
            <a:endParaRPr lang="zh-CN" altLang="en-US">
              <a:latin typeface="Arial" charset="0"/>
            </a:endParaRPr>
          </a:p>
        </p:txBody>
      </p:sp>
      <p:pic>
        <p:nvPicPr>
          <p:cNvPr id="44" name="Picture 39" descr="u=2933816964,1257031327&amp;fm=21&amp;gp=0"/>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7531"/>
          <a:stretch>
            <a:fillRect/>
          </a:stretch>
        </p:blipFill>
        <p:spPr bwMode="auto">
          <a:xfrm>
            <a:off x="10115551" y="323850"/>
            <a:ext cx="17145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组合 44"/>
          <p:cNvGrpSpPr/>
          <p:nvPr userDrawn="1"/>
        </p:nvGrpSpPr>
        <p:grpSpPr>
          <a:xfrm>
            <a:off x="10704512" y="6497788"/>
            <a:ext cx="1381164" cy="369618"/>
            <a:chOff x="10835516" y="6497788"/>
            <a:chExt cx="1381164" cy="369618"/>
          </a:xfrm>
        </p:grpSpPr>
        <p:pic>
          <p:nvPicPr>
            <p:cNvPr id="46" name="图片 45"/>
            <p:cNvPicPr>
              <a:picLocks noChangeAspect="1"/>
            </p:cNvPicPr>
            <p:nvPr/>
          </p:nvPicPr>
          <p:blipFill rotWithShape="1">
            <a:blip r:embed="rId4"/>
            <a:srcRect l="20207" t="61173" r="20207" b="17724"/>
            <a:stretch/>
          </p:blipFill>
          <p:spPr>
            <a:xfrm>
              <a:off x="11173054" y="6497788"/>
              <a:ext cx="1043626" cy="369618"/>
            </a:xfrm>
            <a:prstGeom prst="rect">
              <a:avLst/>
            </a:prstGeom>
          </p:spPr>
        </p:pic>
        <p:pic>
          <p:nvPicPr>
            <p:cNvPr id="47" name="图片 46"/>
            <p:cNvPicPr>
              <a:picLocks noChangeAspect="1"/>
            </p:cNvPicPr>
            <p:nvPr/>
          </p:nvPicPr>
          <p:blipFill rotWithShape="1">
            <a:blip r:embed="rId4"/>
            <a:srcRect l="31379" t="21448" r="31379" b="38828"/>
            <a:stretch/>
          </p:blipFill>
          <p:spPr>
            <a:xfrm>
              <a:off x="10835516" y="6502577"/>
              <a:ext cx="337538" cy="360040"/>
            </a:xfrm>
            <a:prstGeom prst="rect">
              <a:avLst/>
            </a:prstGeom>
          </p:spPr>
        </p:pic>
      </p:grpSp>
    </p:spTree>
    <p:extLst>
      <p:ext uri="{BB962C8B-B14F-4D97-AF65-F5344CB8AC3E}">
        <p14:creationId xmlns:p14="http://schemas.microsoft.com/office/powerpoint/2010/main" val="2926841697"/>
      </p:ext>
    </p:extLst>
  </p:cSld>
  <p:clrMap bg1="lt1" tx1="dk1" bg2="lt2" tx2="dk2" accent1="accent1" accent2="accent2" accent3="accent3" accent4="accent4" accent5="accent5" accent6="accent6" hlink="hlink" folHlink="folHlink"/>
  <p:sldLayoutIdLst>
    <p:sldLayoutId id="2147483774" r:id="rId1"/>
  </p:sldLayoutIdLst>
  <p:timing>
    <p:tnLst>
      <p:par>
        <p:cTn id="1" dur="indefinite" restart="never" nodeType="tmRoot"/>
      </p:par>
    </p:tnLst>
  </p:timing>
  <p:txStyles>
    <p:title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Verdana" pitchFamily="34" charset="0"/>
          <a:ea typeface="宋体" pitchFamily="2" charset="-122"/>
        </a:defRPr>
      </a:lvl2pPr>
      <a:lvl3pPr algn="l" rtl="0" eaLnBrk="1" fontAlgn="base" hangingPunct="1">
        <a:spcBef>
          <a:spcPct val="0"/>
        </a:spcBef>
        <a:spcAft>
          <a:spcPct val="0"/>
        </a:spcAft>
        <a:defRPr sz="3200" b="1">
          <a:solidFill>
            <a:srgbClr val="000000"/>
          </a:solidFill>
          <a:latin typeface="Verdana" pitchFamily="34" charset="0"/>
          <a:ea typeface="宋体" pitchFamily="2" charset="-122"/>
        </a:defRPr>
      </a:lvl3pPr>
      <a:lvl4pPr algn="l" rtl="0" eaLnBrk="1" fontAlgn="base" hangingPunct="1">
        <a:spcBef>
          <a:spcPct val="0"/>
        </a:spcBef>
        <a:spcAft>
          <a:spcPct val="0"/>
        </a:spcAft>
        <a:defRPr sz="3200" b="1">
          <a:solidFill>
            <a:srgbClr val="000000"/>
          </a:solidFill>
          <a:latin typeface="Verdana" pitchFamily="34" charset="0"/>
          <a:ea typeface="宋体" pitchFamily="2" charset="-122"/>
        </a:defRPr>
      </a:lvl4pPr>
      <a:lvl5pPr algn="l" rtl="0" eaLnBrk="1" fontAlgn="base" hangingPunct="1">
        <a:spcBef>
          <a:spcPct val="0"/>
        </a:spcBef>
        <a:spcAft>
          <a:spcPct val="0"/>
        </a:spcAft>
        <a:defRPr sz="3200" b="1">
          <a:solidFill>
            <a:srgbClr val="000000"/>
          </a:solidFill>
          <a:latin typeface="Verdana" pitchFamily="34" charset="0"/>
          <a:ea typeface="宋体" pitchFamily="2" charset="-122"/>
        </a:defRPr>
      </a:lvl5pPr>
      <a:lvl6pPr marL="457200" algn="l" rtl="0" eaLnBrk="1" fontAlgn="base" hangingPunct="1">
        <a:spcBef>
          <a:spcPct val="0"/>
        </a:spcBef>
        <a:spcAft>
          <a:spcPct val="0"/>
        </a:spcAft>
        <a:defRPr sz="3200" b="1">
          <a:solidFill>
            <a:srgbClr val="000000"/>
          </a:solidFill>
          <a:latin typeface="Verdana" pitchFamily="34" charset="0"/>
          <a:ea typeface="宋体" pitchFamily="2" charset="-122"/>
        </a:defRPr>
      </a:lvl6pPr>
      <a:lvl7pPr marL="914400" algn="l" rtl="0" eaLnBrk="1" fontAlgn="base" hangingPunct="1">
        <a:spcBef>
          <a:spcPct val="0"/>
        </a:spcBef>
        <a:spcAft>
          <a:spcPct val="0"/>
        </a:spcAft>
        <a:defRPr sz="3200" b="1">
          <a:solidFill>
            <a:srgbClr val="000000"/>
          </a:solidFill>
          <a:latin typeface="Verdana" pitchFamily="34" charset="0"/>
          <a:ea typeface="宋体" pitchFamily="2" charset="-122"/>
        </a:defRPr>
      </a:lvl7pPr>
      <a:lvl8pPr marL="1371600" algn="l" rtl="0" eaLnBrk="1" fontAlgn="base" hangingPunct="1">
        <a:spcBef>
          <a:spcPct val="0"/>
        </a:spcBef>
        <a:spcAft>
          <a:spcPct val="0"/>
        </a:spcAft>
        <a:defRPr sz="3200" b="1">
          <a:solidFill>
            <a:srgbClr val="000000"/>
          </a:solidFill>
          <a:latin typeface="Verdana" pitchFamily="34" charset="0"/>
          <a:ea typeface="宋体" pitchFamily="2" charset="-122"/>
        </a:defRPr>
      </a:lvl8pPr>
      <a:lvl9pPr marL="1828800" algn="l" rtl="0" eaLnBrk="1" fontAlgn="base" hangingPunct="1">
        <a:spcBef>
          <a:spcPct val="0"/>
        </a:spcBef>
        <a:spcAft>
          <a:spcPct val="0"/>
        </a:spcAft>
        <a:defRPr sz="3200" b="1">
          <a:solidFill>
            <a:srgbClr val="000000"/>
          </a:solidFill>
          <a:latin typeface="Verdana" pitchFamily="34" charset="0"/>
          <a:ea typeface="宋体" pitchFamily="2" charset="-122"/>
        </a:defRPr>
      </a:lvl9pPr>
    </p:titleStyle>
    <p:bodyStyle>
      <a:lvl1pPr marL="342900" indent="-342900" algn="l" rtl="0" eaLnBrk="1" fontAlgn="base" hangingPunct="1">
        <a:spcBef>
          <a:spcPct val="20000"/>
        </a:spcBef>
        <a:spcAft>
          <a:spcPct val="0"/>
        </a:spcAft>
        <a:buClr>
          <a:schemeClr val="tx1"/>
        </a:buClr>
        <a:buFont typeface="Wingdings" panose="05000000000000000000" pitchFamily="2" charset="2"/>
        <a:buChar char="v"/>
        <a:defRPr sz="2800" b="1">
          <a:solidFill>
            <a:schemeClr val="accent1"/>
          </a:solidFill>
          <a:latin typeface="+mn-lt"/>
          <a:ea typeface="+mn-ea"/>
          <a:cs typeface="+mn-cs"/>
        </a:defRPr>
      </a:lvl1pPr>
      <a:lvl2pPr marL="742950" indent="-285750" algn="l" rtl="0" eaLnBrk="1" fontAlgn="base" hangingPunct="1">
        <a:spcBef>
          <a:spcPct val="20000"/>
        </a:spcBef>
        <a:spcAft>
          <a:spcPct val="0"/>
        </a:spcAft>
        <a:buClr>
          <a:schemeClr val="tx2"/>
        </a:buClr>
        <a:buSzPct val="60000"/>
        <a:buFont typeface="Wingdings" panose="05000000000000000000" pitchFamily="2" charset="2"/>
        <a:buChar char="n"/>
        <a:defRPr sz="2400">
          <a:solidFill>
            <a:schemeClr val="tx1"/>
          </a:solidFill>
          <a:latin typeface="+mn-lt"/>
          <a:ea typeface="+mn-ea"/>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n"/>
        <a:defRPr sz="2400">
          <a:solidFill>
            <a:schemeClr val="tx1"/>
          </a:solidFill>
          <a:latin typeface="+mn-lt"/>
          <a:ea typeface="+mn-ea"/>
        </a:defRPr>
      </a:lvl3pPr>
      <a:lvl4pPr marL="1600200" indent="-228600" algn="l" rtl="0" eaLnBrk="1" fontAlgn="base" hangingPunct="1">
        <a:spcBef>
          <a:spcPct val="20000"/>
        </a:spcBef>
        <a:spcAft>
          <a:spcPct val="0"/>
        </a:spcAft>
        <a:buClr>
          <a:schemeClr val="tx1"/>
        </a:buClr>
        <a:buSzPct val="60000"/>
        <a:buFont typeface="Wingdings" panose="05000000000000000000" pitchFamily="2" charset="2"/>
        <a:buChar char="n"/>
        <a:defRPr sz="2000">
          <a:solidFill>
            <a:schemeClr val="tx1"/>
          </a:solidFill>
          <a:latin typeface="+mn-lt"/>
          <a:ea typeface="+mn-ea"/>
        </a:defRPr>
      </a:lvl4pPr>
      <a:lvl5pPr marL="2057400" indent="-228600" algn="l" rtl="0" eaLnBrk="1" fontAlgn="base" hangingPunct="1">
        <a:spcBef>
          <a:spcPct val="20000"/>
        </a:spcBef>
        <a:spcAft>
          <a:spcPct val="0"/>
        </a:spcAft>
        <a:buClr>
          <a:schemeClr val="hlink"/>
        </a:buClr>
        <a:buSzPct val="60000"/>
        <a:buFont typeface="Wingdings" panose="05000000000000000000" pitchFamily="2" charset="2"/>
        <a:buChar char="n"/>
        <a:defRPr sz="2000">
          <a:solidFill>
            <a:schemeClr val="tx1"/>
          </a:solidFill>
          <a:latin typeface="+mn-lt"/>
          <a:ea typeface="+mn-ea"/>
        </a:defRPr>
      </a:lvl5pPr>
      <a:lvl6pPr marL="25146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6pPr>
      <a:lvl7pPr marL="29718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7pPr>
      <a:lvl8pPr marL="34290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8pPr>
      <a:lvl9pPr marL="38862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Freeform 2"/>
          <p:cNvSpPr>
            <a:spLocks/>
          </p:cNvSpPr>
          <p:nvPr/>
        </p:nvSpPr>
        <p:spPr bwMode="auto">
          <a:xfrm flipV="1">
            <a:off x="3251200" y="6718300"/>
            <a:ext cx="8940800" cy="139700"/>
          </a:xfrm>
          <a:custGeom>
            <a:avLst/>
            <a:gdLst/>
            <a:ahLst/>
            <a:cxnLst>
              <a:cxn ang="0">
                <a:pos x="0" y="0"/>
              </a:cxn>
              <a:cxn ang="0">
                <a:pos x="88" y="88"/>
              </a:cxn>
              <a:cxn ang="0">
                <a:pos x="4224" y="88"/>
              </a:cxn>
              <a:cxn ang="0">
                <a:pos x="4224" y="0"/>
              </a:cxn>
              <a:cxn ang="0">
                <a:pos x="0" y="0"/>
              </a:cxn>
            </a:cxnLst>
            <a:rect l="0" t="0" r="r" b="b"/>
            <a:pathLst>
              <a:path w="4224" h="88">
                <a:moveTo>
                  <a:pt x="0" y="0"/>
                </a:moveTo>
                <a:lnTo>
                  <a:pt x="88" y="88"/>
                </a:lnTo>
                <a:lnTo>
                  <a:pt x="4224" y="88"/>
                </a:lnTo>
                <a:lnTo>
                  <a:pt x="4224" y="0"/>
                </a:lnTo>
                <a:lnTo>
                  <a:pt x="0" y="0"/>
                </a:lnTo>
                <a:close/>
              </a:path>
            </a:pathLst>
          </a:custGeom>
          <a:solidFill>
            <a:schemeClr val="hlink"/>
          </a:solidFill>
          <a:ln w="9525" cap="flat" cmpd="sng">
            <a:noFill/>
            <a:prstDash val="solid"/>
            <a:round/>
            <a:headEnd/>
            <a:tailEnd/>
          </a:ln>
          <a:effectLst/>
        </p:spPr>
        <p:txBody>
          <a:bodyPr/>
          <a:lstStyle/>
          <a:p>
            <a:pPr>
              <a:defRPr/>
            </a:pPr>
            <a:endParaRPr lang="zh-CN" altLang="en-US">
              <a:latin typeface="Arial" charset="0"/>
            </a:endParaRPr>
          </a:p>
        </p:txBody>
      </p:sp>
      <p:sp>
        <p:nvSpPr>
          <p:cNvPr id="4099" name="Rectangle 3"/>
          <p:cNvSpPr>
            <a:spLocks noChangeArrowheads="1"/>
          </p:cNvSpPr>
          <p:nvPr/>
        </p:nvSpPr>
        <p:spPr bwMode="auto">
          <a:xfrm flipH="1">
            <a:off x="10426700" y="6705601"/>
            <a:ext cx="1744133" cy="176213"/>
          </a:xfrm>
          <a:prstGeom prst="rect">
            <a:avLst/>
          </a:prstGeom>
          <a:noFill/>
          <a:ln w="9525">
            <a:noFill/>
            <a:miter lim="800000"/>
            <a:headEnd/>
            <a:tailEnd/>
          </a:ln>
          <a:effectLst/>
        </p:spPr>
        <p:txBody>
          <a:bodyPr lIns="18000" tIns="10800" rIns="18000" bIns="10800">
            <a:spAutoFit/>
          </a:bodyPr>
          <a:lstStyle/>
          <a:p>
            <a:pPr algn="r">
              <a:defRPr/>
            </a:pPr>
            <a:r>
              <a:rPr lang="en-US" altLang="ko-KR" sz="1000" b="1">
                <a:solidFill>
                  <a:schemeClr val="tx2"/>
                </a:solidFill>
                <a:latin typeface="Verdana" pitchFamily="34" charset="0"/>
                <a:ea typeface="Gulim" pitchFamily="34" charset="-127"/>
              </a:rPr>
              <a:t>YOUR SITE HERE</a:t>
            </a:r>
          </a:p>
        </p:txBody>
      </p:sp>
      <p:sp>
        <p:nvSpPr>
          <p:cNvPr id="4100" name="Freeform 4"/>
          <p:cNvSpPr>
            <a:spLocks/>
          </p:cNvSpPr>
          <p:nvPr/>
        </p:nvSpPr>
        <p:spPr bwMode="gray">
          <a:xfrm>
            <a:off x="0" y="0"/>
            <a:ext cx="12192000" cy="1397000"/>
          </a:xfrm>
          <a:custGeom>
            <a:avLst/>
            <a:gdLst/>
            <a:ahLst/>
            <a:cxnLst>
              <a:cxn ang="0">
                <a:pos x="0" y="856"/>
              </a:cxn>
              <a:cxn ang="0">
                <a:pos x="72" y="856"/>
              </a:cxn>
              <a:cxn ang="0">
                <a:pos x="72" y="576"/>
              </a:cxn>
              <a:cxn ang="0">
                <a:pos x="4584" y="576"/>
              </a:cxn>
              <a:cxn ang="0">
                <a:pos x="4888" y="880"/>
              </a:cxn>
              <a:cxn ang="0">
                <a:pos x="5760" y="880"/>
              </a:cxn>
              <a:cxn ang="0">
                <a:pos x="5760" y="0"/>
              </a:cxn>
              <a:cxn ang="0">
                <a:pos x="0" y="0"/>
              </a:cxn>
              <a:cxn ang="0">
                <a:pos x="0" y="856"/>
              </a:cxn>
            </a:cxnLst>
            <a:rect l="0" t="0" r="r" b="b"/>
            <a:pathLst>
              <a:path w="5760" h="880">
                <a:moveTo>
                  <a:pt x="0" y="856"/>
                </a:moveTo>
                <a:lnTo>
                  <a:pt x="72" y="856"/>
                </a:lnTo>
                <a:lnTo>
                  <a:pt x="72" y="576"/>
                </a:lnTo>
                <a:lnTo>
                  <a:pt x="4584" y="576"/>
                </a:lnTo>
                <a:lnTo>
                  <a:pt x="4888" y="880"/>
                </a:lnTo>
                <a:lnTo>
                  <a:pt x="5760" y="880"/>
                </a:lnTo>
                <a:lnTo>
                  <a:pt x="5760" y="0"/>
                </a:lnTo>
                <a:lnTo>
                  <a:pt x="0" y="0"/>
                </a:lnTo>
                <a:lnTo>
                  <a:pt x="0" y="856"/>
                </a:lnTo>
                <a:close/>
              </a:path>
            </a:pathLst>
          </a:custGeom>
          <a:solidFill>
            <a:schemeClr val="folHlink"/>
          </a:solidFill>
          <a:ln w="9525">
            <a:noFill/>
            <a:round/>
            <a:headEnd/>
            <a:tailEnd/>
          </a:ln>
          <a:effectLst/>
        </p:spPr>
        <p:txBody>
          <a:bodyPr/>
          <a:lstStyle/>
          <a:p>
            <a:pPr>
              <a:defRPr/>
            </a:pPr>
            <a:endParaRPr lang="zh-CN" altLang="en-US">
              <a:latin typeface="Arial" charset="0"/>
            </a:endParaRPr>
          </a:p>
        </p:txBody>
      </p:sp>
      <p:sp>
        <p:nvSpPr>
          <p:cNvPr id="3077" name="Rectangle 5"/>
          <p:cNvSpPr>
            <a:spLocks noGrp="1" noChangeArrowheads="1"/>
          </p:cNvSpPr>
          <p:nvPr>
            <p:ph type="title"/>
          </p:nvPr>
        </p:nvSpPr>
        <p:spPr bwMode="white">
          <a:xfrm>
            <a:off x="755651" y="1763713"/>
            <a:ext cx="104648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ko-KR" smtClean="0"/>
          </a:p>
        </p:txBody>
      </p:sp>
      <p:sp>
        <p:nvSpPr>
          <p:cNvPr id="4102" name="Rectangle 6"/>
          <p:cNvSpPr>
            <a:spLocks noGrp="1" noChangeArrowheads="1"/>
          </p:cNvSpPr>
          <p:nvPr>
            <p:ph type="sldNum" sz="quarter" idx="4"/>
          </p:nvPr>
        </p:nvSpPr>
        <p:spPr bwMode="auto">
          <a:xfrm>
            <a:off x="4368800" y="6477000"/>
            <a:ext cx="2844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effectLst>
                  <a:outerShdw blurRad="38100" dist="38100" dir="2700000" algn="tl">
                    <a:srgbClr val="C0C0C0"/>
                  </a:outerShdw>
                </a:effectLst>
                <a:latin typeface="Verdana" panose="020B0604030504040204" pitchFamily="34" charset="0"/>
                <a:ea typeface="Gulim" pitchFamily="34" charset="-127"/>
              </a:defRPr>
            </a:lvl1pPr>
          </a:lstStyle>
          <a:p>
            <a:fld id="{38E315E1-9544-45C7-9F0C-D6863E77A16A}" type="slidenum">
              <a:rPr lang="ko-KR" altLang="en-US" smtClean="0"/>
              <a:pPr/>
              <a:t>‹#›</a:t>
            </a:fld>
            <a:endParaRPr lang="en-US" altLang="ko-KR"/>
          </a:p>
        </p:txBody>
      </p:sp>
      <p:sp>
        <p:nvSpPr>
          <p:cNvPr id="4103" name="Freeform 7"/>
          <p:cNvSpPr>
            <a:spLocks/>
          </p:cNvSpPr>
          <p:nvPr/>
        </p:nvSpPr>
        <p:spPr bwMode="ltGray">
          <a:xfrm>
            <a:off x="3251200" y="0"/>
            <a:ext cx="8940800" cy="139700"/>
          </a:xfrm>
          <a:custGeom>
            <a:avLst/>
            <a:gdLst/>
            <a:ahLst/>
            <a:cxnLst>
              <a:cxn ang="0">
                <a:pos x="0" y="0"/>
              </a:cxn>
              <a:cxn ang="0">
                <a:pos x="88" y="88"/>
              </a:cxn>
              <a:cxn ang="0">
                <a:pos x="4224" y="88"/>
              </a:cxn>
              <a:cxn ang="0">
                <a:pos x="4224" y="0"/>
              </a:cxn>
              <a:cxn ang="0">
                <a:pos x="0" y="0"/>
              </a:cxn>
            </a:cxnLst>
            <a:rect l="0" t="0" r="r" b="b"/>
            <a:pathLst>
              <a:path w="4224" h="88">
                <a:moveTo>
                  <a:pt x="0" y="0"/>
                </a:moveTo>
                <a:lnTo>
                  <a:pt x="88" y="88"/>
                </a:lnTo>
                <a:lnTo>
                  <a:pt x="4224" y="88"/>
                </a:lnTo>
                <a:lnTo>
                  <a:pt x="4224" y="0"/>
                </a:lnTo>
                <a:lnTo>
                  <a:pt x="0" y="0"/>
                </a:lnTo>
                <a:close/>
              </a:path>
            </a:pathLst>
          </a:custGeom>
          <a:solidFill>
            <a:schemeClr val="tx2"/>
          </a:solidFill>
          <a:ln w="9525" cap="flat" cmpd="sng">
            <a:noFill/>
            <a:prstDash val="solid"/>
            <a:round/>
            <a:headEnd/>
            <a:tailEnd/>
          </a:ln>
          <a:effectLst/>
        </p:spPr>
        <p:txBody>
          <a:bodyPr/>
          <a:lstStyle/>
          <a:p>
            <a:pPr>
              <a:defRPr/>
            </a:pPr>
            <a:endParaRPr lang="zh-CN" altLang="en-US">
              <a:latin typeface="Arial" charset="0"/>
            </a:endParaRPr>
          </a:p>
        </p:txBody>
      </p:sp>
      <p:grpSp>
        <p:nvGrpSpPr>
          <p:cNvPr id="3080" name="Group 8"/>
          <p:cNvGrpSpPr>
            <a:grpSpLocks/>
          </p:cNvGrpSpPr>
          <p:nvPr/>
        </p:nvGrpSpPr>
        <p:grpSpPr bwMode="auto">
          <a:xfrm>
            <a:off x="3543300" y="4764"/>
            <a:ext cx="8468784" cy="134937"/>
            <a:chOff x="1674" y="3"/>
            <a:chExt cx="4001" cy="85"/>
          </a:xfrm>
        </p:grpSpPr>
        <p:sp>
          <p:nvSpPr>
            <p:cNvPr id="4105" name="Rectangle 9"/>
            <p:cNvSpPr>
              <a:spLocks noChangeArrowheads="1"/>
            </p:cNvSpPr>
            <p:nvPr userDrawn="1"/>
          </p:nvSpPr>
          <p:spPr bwMode="black">
            <a:xfrm>
              <a:off x="167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6" name="Rectangle 10"/>
            <p:cNvSpPr>
              <a:spLocks noChangeArrowheads="1"/>
            </p:cNvSpPr>
            <p:nvPr userDrawn="1"/>
          </p:nvSpPr>
          <p:spPr bwMode="black">
            <a:xfrm>
              <a:off x="181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7" name="Rectangle 11"/>
            <p:cNvSpPr>
              <a:spLocks noChangeArrowheads="1"/>
            </p:cNvSpPr>
            <p:nvPr userDrawn="1"/>
          </p:nvSpPr>
          <p:spPr bwMode="black">
            <a:xfrm>
              <a:off x="194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8" name="Rectangle 12"/>
            <p:cNvSpPr>
              <a:spLocks noChangeArrowheads="1"/>
            </p:cNvSpPr>
            <p:nvPr userDrawn="1"/>
          </p:nvSpPr>
          <p:spPr bwMode="black">
            <a:xfrm>
              <a:off x="208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9" name="Rectangle 13"/>
            <p:cNvSpPr>
              <a:spLocks noChangeArrowheads="1"/>
            </p:cNvSpPr>
            <p:nvPr userDrawn="1"/>
          </p:nvSpPr>
          <p:spPr bwMode="black">
            <a:xfrm>
              <a:off x="221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0" name="Rectangle 14"/>
            <p:cNvSpPr>
              <a:spLocks noChangeArrowheads="1"/>
            </p:cNvSpPr>
            <p:nvPr userDrawn="1"/>
          </p:nvSpPr>
          <p:spPr bwMode="black">
            <a:xfrm>
              <a:off x="235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1" name="Rectangle 15"/>
            <p:cNvSpPr>
              <a:spLocks noChangeArrowheads="1"/>
            </p:cNvSpPr>
            <p:nvPr userDrawn="1"/>
          </p:nvSpPr>
          <p:spPr bwMode="black">
            <a:xfrm>
              <a:off x="249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2" name="Rectangle 16"/>
            <p:cNvSpPr>
              <a:spLocks noChangeArrowheads="1"/>
            </p:cNvSpPr>
            <p:nvPr userDrawn="1"/>
          </p:nvSpPr>
          <p:spPr bwMode="black">
            <a:xfrm>
              <a:off x="262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3" name="Rectangle 17"/>
            <p:cNvSpPr>
              <a:spLocks noChangeArrowheads="1"/>
            </p:cNvSpPr>
            <p:nvPr userDrawn="1"/>
          </p:nvSpPr>
          <p:spPr bwMode="black">
            <a:xfrm>
              <a:off x="276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4" name="Rectangle 18"/>
            <p:cNvSpPr>
              <a:spLocks noChangeArrowheads="1"/>
            </p:cNvSpPr>
            <p:nvPr userDrawn="1"/>
          </p:nvSpPr>
          <p:spPr bwMode="black">
            <a:xfrm>
              <a:off x="289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5" name="Rectangle 19"/>
            <p:cNvSpPr>
              <a:spLocks noChangeArrowheads="1"/>
            </p:cNvSpPr>
            <p:nvPr userDrawn="1"/>
          </p:nvSpPr>
          <p:spPr bwMode="black">
            <a:xfrm>
              <a:off x="303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6" name="Rectangle 20"/>
            <p:cNvSpPr>
              <a:spLocks noChangeArrowheads="1"/>
            </p:cNvSpPr>
            <p:nvPr userDrawn="1"/>
          </p:nvSpPr>
          <p:spPr bwMode="black">
            <a:xfrm>
              <a:off x="317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7" name="Rectangle 21"/>
            <p:cNvSpPr>
              <a:spLocks noChangeArrowheads="1"/>
            </p:cNvSpPr>
            <p:nvPr userDrawn="1"/>
          </p:nvSpPr>
          <p:spPr bwMode="black">
            <a:xfrm>
              <a:off x="330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8" name="Rectangle 22"/>
            <p:cNvSpPr>
              <a:spLocks noChangeArrowheads="1"/>
            </p:cNvSpPr>
            <p:nvPr userDrawn="1"/>
          </p:nvSpPr>
          <p:spPr bwMode="black">
            <a:xfrm>
              <a:off x="344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9" name="Rectangle 23"/>
            <p:cNvSpPr>
              <a:spLocks noChangeArrowheads="1"/>
            </p:cNvSpPr>
            <p:nvPr userDrawn="1"/>
          </p:nvSpPr>
          <p:spPr bwMode="black">
            <a:xfrm>
              <a:off x="357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0" name="Rectangle 24"/>
            <p:cNvSpPr>
              <a:spLocks noChangeArrowheads="1"/>
            </p:cNvSpPr>
            <p:nvPr userDrawn="1"/>
          </p:nvSpPr>
          <p:spPr bwMode="black">
            <a:xfrm>
              <a:off x="371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1" name="Rectangle 25"/>
            <p:cNvSpPr>
              <a:spLocks noChangeArrowheads="1"/>
            </p:cNvSpPr>
            <p:nvPr userDrawn="1"/>
          </p:nvSpPr>
          <p:spPr bwMode="black">
            <a:xfrm>
              <a:off x="385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2" name="Rectangle 26"/>
            <p:cNvSpPr>
              <a:spLocks noChangeArrowheads="1"/>
            </p:cNvSpPr>
            <p:nvPr userDrawn="1"/>
          </p:nvSpPr>
          <p:spPr bwMode="black">
            <a:xfrm>
              <a:off x="398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3" name="Rectangle 27"/>
            <p:cNvSpPr>
              <a:spLocks noChangeArrowheads="1"/>
            </p:cNvSpPr>
            <p:nvPr userDrawn="1"/>
          </p:nvSpPr>
          <p:spPr bwMode="black">
            <a:xfrm>
              <a:off x="412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4" name="Rectangle 28"/>
            <p:cNvSpPr>
              <a:spLocks noChangeArrowheads="1"/>
            </p:cNvSpPr>
            <p:nvPr userDrawn="1"/>
          </p:nvSpPr>
          <p:spPr bwMode="black">
            <a:xfrm>
              <a:off x="425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5" name="Rectangle 29"/>
            <p:cNvSpPr>
              <a:spLocks noChangeArrowheads="1"/>
            </p:cNvSpPr>
            <p:nvPr userDrawn="1"/>
          </p:nvSpPr>
          <p:spPr bwMode="black">
            <a:xfrm>
              <a:off x="439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6" name="Rectangle 30"/>
            <p:cNvSpPr>
              <a:spLocks noChangeArrowheads="1"/>
            </p:cNvSpPr>
            <p:nvPr userDrawn="1"/>
          </p:nvSpPr>
          <p:spPr bwMode="black">
            <a:xfrm>
              <a:off x="453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7" name="Rectangle 31"/>
            <p:cNvSpPr>
              <a:spLocks noChangeArrowheads="1"/>
            </p:cNvSpPr>
            <p:nvPr userDrawn="1"/>
          </p:nvSpPr>
          <p:spPr bwMode="black">
            <a:xfrm>
              <a:off x="466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8" name="Rectangle 32"/>
            <p:cNvSpPr>
              <a:spLocks noChangeArrowheads="1"/>
            </p:cNvSpPr>
            <p:nvPr userDrawn="1"/>
          </p:nvSpPr>
          <p:spPr bwMode="black">
            <a:xfrm>
              <a:off x="480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9" name="Rectangle 33"/>
            <p:cNvSpPr>
              <a:spLocks noChangeArrowheads="1"/>
            </p:cNvSpPr>
            <p:nvPr userDrawn="1"/>
          </p:nvSpPr>
          <p:spPr bwMode="black">
            <a:xfrm>
              <a:off x="493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0" name="Rectangle 34"/>
            <p:cNvSpPr>
              <a:spLocks noChangeArrowheads="1"/>
            </p:cNvSpPr>
            <p:nvPr userDrawn="1"/>
          </p:nvSpPr>
          <p:spPr bwMode="black">
            <a:xfrm>
              <a:off x="507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1" name="Rectangle 35"/>
            <p:cNvSpPr>
              <a:spLocks noChangeArrowheads="1"/>
            </p:cNvSpPr>
            <p:nvPr userDrawn="1"/>
          </p:nvSpPr>
          <p:spPr bwMode="black">
            <a:xfrm>
              <a:off x="521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2" name="Rectangle 36"/>
            <p:cNvSpPr>
              <a:spLocks noChangeArrowheads="1"/>
            </p:cNvSpPr>
            <p:nvPr userDrawn="1"/>
          </p:nvSpPr>
          <p:spPr bwMode="black">
            <a:xfrm>
              <a:off x="534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3" name="Rectangle 37"/>
            <p:cNvSpPr>
              <a:spLocks noChangeArrowheads="1"/>
            </p:cNvSpPr>
            <p:nvPr userDrawn="1"/>
          </p:nvSpPr>
          <p:spPr bwMode="black">
            <a:xfrm>
              <a:off x="548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4" name="Rectangle 38"/>
            <p:cNvSpPr>
              <a:spLocks noChangeArrowheads="1"/>
            </p:cNvSpPr>
            <p:nvPr userDrawn="1"/>
          </p:nvSpPr>
          <p:spPr bwMode="black">
            <a:xfrm>
              <a:off x="561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grpSp>
      <p:pic>
        <p:nvPicPr>
          <p:cNvPr id="3081" name="Picture 39" descr="u=2933816964,1257031327&amp;fm=21&amp;gp=0"/>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7531"/>
          <a:stretch>
            <a:fillRect/>
          </a:stretch>
        </p:blipFill>
        <p:spPr bwMode="auto">
          <a:xfrm>
            <a:off x="10115551" y="323850"/>
            <a:ext cx="17145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 name="组合 39"/>
          <p:cNvGrpSpPr/>
          <p:nvPr/>
        </p:nvGrpSpPr>
        <p:grpSpPr>
          <a:xfrm>
            <a:off x="10704512" y="6497788"/>
            <a:ext cx="1381164" cy="369618"/>
            <a:chOff x="10835516" y="6497788"/>
            <a:chExt cx="1381164" cy="369618"/>
          </a:xfrm>
        </p:grpSpPr>
        <p:pic>
          <p:nvPicPr>
            <p:cNvPr id="41" name="图片 40"/>
            <p:cNvPicPr>
              <a:picLocks noChangeAspect="1"/>
            </p:cNvPicPr>
            <p:nvPr/>
          </p:nvPicPr>
          <p:blipFill rotWithShape="1">
            <a:blip r:embed="rId4"/>
            <a:srcRect l="20207" t="61173" r="20207" b="17724"/>
            <a:stretch/>
          </p:blipFill>
          <p:spPr>
            <a:xfrm>
              <a:off x="11173054" y="6497788"/>
              <a:ext cx="1043626" cy="369618"/>
            </a:xfrm>
            <a:prstGeom prst="rect">
              <a:avLst/>
            </a:prstGeom>
          </p:spPr>
        </p:pic>
        <p:pic>
          <p:nvPicPr>
            <p:cNvPr id="42" name="图片 41"/>
            <p:cNvPicPr>
              <a:picLocks noChangeAspect="1"/>
            </p:cNvPicPr>
            <p:nvPr/>
          </p:nvPicPr>
          <p:blipFill rotWithShape="1">
            <a:blip r:embed="rId4"/>
            <a:srcRect l="31379" t="21448" r="31379" b="38828"/>
            <a:stretch/>
          </p:blipFill>
          <p:spPr>
            <a:xfrm>
              <a:off x="10835516" y="6502577"/>
              <a:ext cx="337538" cy="360040"/>
            </a:xfrm>
            <a:prstGeom prst="rect">
              <a:avLst/>
            </a:prstGeom>
          </p:spPr>
        </p:pic>
      </p:grpSp>
      <p:sp>
        <p:nvSpPr>
          <p:cNvPr id="43" name="Freeform 4"/>
          <p:cNvSpPr>
            <a:spLocks/>
          </p:cNvSpPr>
          <p:nvPr userDrawn="1"/>
        </p:nvSpPr>
        <p:spPr bwMode="gray">
          <a:xfrm>
            <a:off x="0" y="0"/>
            <a:ext cx="12192000" cy="1397000"/>
          </a:xfrm>
          <a:custGeom>
            <a:avLst/>
            <a:gdLst/>
            <a:ahLst/>
            <a:cxnLst>
              <a:cxn ang="0">
                <a:pos x="0" y="856"/>
              </a:cxn>
              <a:cxn ang="0">
                <a:pos x="72" y="856"/>
              </a:cxn>
              <a:cxn ang="0">
                <a:pos x="72" y="576"/>
              </a:cxn>
              <a:cxn ang="0">
                <a:pos x="4584" y="576"/>
              </a:cxn>
              <a:cxn ang="0">
                <a:pos x="4888" y="880"/>
              </a:cxn>
              <a:cxn ang="0">
                <a:pos x="5760" y="880"/>
              </a:cxn>
              <a:cxn ang="0">
                <a:pos x="5760" y="0"/>
              </a:cxn>
              <a:cxn ang="0">
                <a:pos x="0" y="0"/>
              </a:cxn>
              <a:cxn ang="0">
                <a:pos x="0" y="856"/>
              </a:cxn>
            </a:cxnLst>
            <a:rect l="0" t="0" r="r" b="b"/>
            <a:pathLst>
              <a:path w="5760" h="880">
                <a:moveTo>
                  <a:pt x="0" y="856"/>
                </a:moveTo>
                <a:lnTo>
                  <a:pt x="72" y="856"/>
                </a:lnTo>
                <a:lnTo>
                  <a:pt x="72" y="576"/>
                </a:lnTo>
                <a:lnTo>
                  <a:pt x="4584" y="576"/>
                </a:lnTo>
                <a:lnTo>
                  <a:pt x="4888" y="880"/>
                </a:lnTo>
                <a:lnTo>
                  <a:pt x="5760" y="880"/>
                </a:lnTo>
                <a:lnTo>
                  <a:pt x="5760" y="0"/>
                </a:lnTo>
                <a:lnTo>
                  <a:pt x="0" y="0"/>
                </a:lnTo>
                <a:lnTo>
                  <a:pt x="0" y="856"/>
                </a:lnTo>
                <a:close/>
              </a:path>
            </a:pathLst>
          </a:custGeom>
          <a:solidFill>
            <a:schemeClr val="folHlink"/>
          </a:solidFill>
          <a:ln w="9525">
            <a:noFill/>
            <a:round/>
            <a:headEnd/>
            <a:tailEnd/>
          </a:ln>
          <a:effectLst/>
        </p:spPr>
        <p:txBody>
          <a:bodyPr/>
          <a:lstStyle/>
          <a:p>
            <a:pPr>
              <a:defRPr/>
            </a:pPr>
            <a:endParaRPr lang="zh-CN" altLang="en-US">
              <a:latin typeface="Arial" charset="0"/>
            </a:endParaRPr>
          </a:p>
        </p:txBody>
      </p:sp>
      <p:pic>
        <p:nvPicPr>
          <p:cNvPr id="44" name="Picture 39" descr="u=2933816964,1257031327&amp;fm=21&amp;gp=0"/>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7531"/>
          <a:stretch>
            <a:fillRect/>
          </a:stretch>
        </p:blipFill>
        <p:spPr bwMode="auto">
          <a:xfrm>
            <a:off x="10115551" y="323850"/>
            <a:ext cx="17145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组合 44"/>
          <p:cNvGrpSpPr/>
          <p:nvPr userDrawn="1"/>
        </p:nvGrpSpPr>
        <p:grpSpPr>
          <a:xfrm>
            <a:off x="10704512" y="6497788"/>
            <a:ext cx="1381164" cy="369618"/>
            <a:chOff x="10835516" y="6497788"/>
            <a:chExt cx="1381164" cy="369618"/>
          </a:xfrm>
        </p:grpSpPr>
        <p:pic>
          <p:nvPicPr>
            <p:cNvPr id="46" name="图片 45"/>
            <p:cNvPicPr>
              <a:picLocks noChangeAspect="1"/>
            </p:cNvPicPr>
            <p:nvPr/>
          </p:nvPicPr>
          <p:blipFill rotWithShape="1">
            <a:blip r:embed="rId4"/>
            <a:srcRect l="20207" t="61173" r="20207" b="17724"/>
            <a:stretch/>
          </p:blipFill>
          <p:spPr>
            <a:xfrm>
              <a:off x="11173054" y="6497788"/>
              <a:ext cx="1043626" cy="369618"/>
            </a:xfrm>
            <a:prstGeom prst="rect">
              <a:avLst/>
            </a:prstGeom>
          </p:spPr>
        </p:pic>
        <p:pic>
          <p:nvPicPr>
            <p:cNvPr id="47" name="图片 46"/>
            <p:cNvPicPr>
              <a:picLocks noChangeAspect="1"/>
            </p:cNvPicPr>
            <p:nvPr/>
          </p:nvPicPr>
          <p:blipFill rotWithShape="1">
            <a:blip r:embed="rId4"/>
            <a:srcRect l="31379" t="21448" r="31379" b="38828"/>
            <a:stretch/>
          </p:blipFill>
          <p:spPr>
            <a:xfrm>
              <a:off x="10835516" y="6502577"/>
              <a:ext cx="337538" cy="360040"/>
            </a:xfrm>
            <a:prstGeom prst="rect">
              <a:avLst/>
            </a:prstGeom>
          </p:spPr>
        </p:pic>
      </p:grpSp>
    </p:spTree>
    <p:extLst>
      <p:ext uri="{BB962C8B-B14F-4D97-AF65-F5344CB8AC3E}">
        <p14:creationId xmlns:p14="http://schemas.microsoft.com/office/powerpoint/2010/main" val="506182397"/>
      </p:ext>
    </p:extLst>
  </p:cSld>
  <p:clrMap bg1="lt1" tx1="dk1" bg2="lt2" tx2="dk2" accent1="accent1" accent2="accent2" accent3="accent3" accent4="accent4" accent5="accent5" accent6="accent6" hlink="hlink" folHlink="folHlink"/>
  <p:sldLayoutIdLst>
    <p:sldLayoutId id="2147483776" r:id="rId1"/>
  </p:sldLayoutIdLst>
  <p:timing>
    <p:tnLst>
      <p:par>
        <p:cTn id="1" dur="indefinite" restart="never" nodeType="tmRoot"/>
      </p:par>
    </p:tnLst>
  </p:timing>
  <p:txStyles>
    <p:title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Verdana" pitchFamily="34" charset="0"/>
          <a:ea typeface="宋体" pitchFamily="2" charset="-122"/>
        </a:defRPr>
      </a:lvl2pPr>
      <a:lvl3pPr algn="l" rtl="0" eaLnBrk="1" fontAlgn="base" hangingPunct="1">
        <a:spcBef>
          <a:spcPct val="0"/>
        </a:spcBef>
        <a:spcAft>
          <a:spcPct val="0"/>
        </a:spcAft>
        <a:defRPr sz="3200" b="1">
          <a:solidFill>
            <a:srgbClr val="000000"/>
          </a:solidFill>
          <a:latin typeface="Verdana" pitchFamily="34" charset="0"/>
          <a:ea typeface="宋体" pitchFamily="2" charset="-122"/>
        </a:defRPr>
      </a:lvl3pPr>
      <a:lvl4pPr algn="l" rtl="0" eaLnBrk="1" fontAlgn="base" hangingPunct="1">
        <a:spcBef>
          <a:spcPct val="0"/>
        </a:spcBef>
        <a:spcAft>
          <a:spcPct val="0"/>
        </a:spcAft>
        <a:defRPr sz="3200" b="1">
          <a:solidFill>
            <a:srgbClr val="000000"/>
          </a:solidFill>
          <a:latin typeface="Verdana" pitchFamily="34" charset="0"/>
          <a:ea typeface="宋体" pitchFamily="2" charset="-122"/>
        </a:defRPr>
      </a:lvl4pPr>
      <a:lvl5pPr algn="l" rtl="0" eaLnBrk="1" fontAlgn="base" hangingPunct="1">
        <a:spcBef>
          <a:spcPct val="0"/>
        </a:spcBef>
        <a:spcAft>
          <a:spcPct val="0"/>
        </a:spcAft>
        <a:defRPr sz="3200" b="1">
          <a:solidFill>
            <a:srgbClr val="000000"/>
          </a:solidFill>
          <a:latin typeface="Verdana" pitchFamily="34" charset="0"/>
          <a:ea typeface="宋体" pitchFamily="2" charset="-122"/>
        </a:defRPr>
      </a:lvl5pPr>
      <a:lvl6pPr marL="457200" algn="l" rtl="0" eaLnBrk="1" fontAlgn="base" hangingPunct="1">
        <a:spcBef>
          <a:spcPct val="0"/>
        </a:spcBef>
        <a:spcAft>
          <a:spcPct val="0"/>
        </a:spcAft>
        <a:defRPr sz="3200" b="1">
          <a:solidFill>
            <a:srgbClr val="000000"/>
          </a:solidFill>
          <a:latin typeface="Verdana" pitchFamily="34" charset="0"/>
          <a:ea typeface="宋体" pitchFamily="2" charset="-122"/>
        </a:defRPr>
      </a:lvl6pPr>
      <a:lvl7pPr marL="914400" algn="l" rtl="0" eaLnBrk="1" fontAlgn="base" hangingPunct="1">
        <a:spcBef>
          <a:spcPct val="0"/>
        </a:spcBef>
        <a:spcAft>
          <a:spcPct val="0"/>
        </a:spcAft>
        <a:defRPr sz="3200" b="1">
          <a:solidFill>
            <a:srgbClr val="000000"/>
          </a:solidFill>
          <a:latin typeface="Verdana" pitchFamily="34" charset="0"/>
          <a:ea typeface="宋体" pitchFamily="2" charset="-122"/>
        </a:defRPr>
      </a:lvl7pPr>
      <a:lvl8pPr marL="1371600" algn="l" rtl="0" eaLnBrk="1" fontAlgn="base" hangingPunct="1">
        <a:spcBef>
          <a:spcPct val="0"/>
        </a:spcBef>
        <a:spcAft>
          <a:spcPct val="0"/>
        </a:spcAft>
        <a:defRPr sz="3200" b="1">
          <a:solidFill>
            <a:srgbClr val="000000"/>
          </a:solidFill>
          <a:latin typeface="Verdana" pitchFamily="34" charset="0"/>
          <a:ea typeface="宋体" pitchFamily="2" charset="-122"/>
        </a:defRPr>
      </a:lvl8pPr>
      <a:lvl9pPr marL="1828800" algn="l" rtl="0" eaLnBrk="1" fontAlgn="base" hangingPunct="1">
        <a:spcBef>
          <a:spcPct val="0"/>
        </a:spcBef>
        <a:spcAft>
          <a:spcPct val="0"/>
        </a:spcAft>
        <a:defRPr sz="3200" b="1">
          <a:solidFill>
            <a:srgbClr val="000000"/>
          </a:solidFill>
          <a:latin typeface="Verdana" pitchFamily="34" charset="0"/>
          <a:ea typeface="宋体" pitchFamily="2" charset="-122"/>
        </a:defRPr>
      </a:lvl9pPr>
    </p:titleStyle>
    <p:bodyStyle>
      <a:lvl1pPr marL="342900" indent="-342900" algn="l" rtl="0" eaLnBrk="1" fontAlgn="base" hangingPunct="1">
        <a:spcBef>
          <a:spcPct val="20000"/>
        </a:spcBef>
        <a:spcAft>
          <a:spcPct val="0"/>
        </a:spcAft>
        <a:buClr>
          <a:schemeClr val="tx1"/>
        </a:buClr>
        <a:buFont typeface="Wingdings" panose="05000000000000000000" pitchFamily="2" charset="2"/>
        <a:buChar char="v"/>
        <a:defRPr sz="2800" b="1">
          <a:solidFill>
            <a:schemeClr val="accent1"/>
          </a:solidFill>
          <a:latin typeface="+mn-lt"/>
          <a:ea typeface="+mn-ea"/>
          <a:cs typeface="+mn-cs"/>
        </a:defRPr>
      </a:lvl1pPr>
      <a:lvl2pPr marL="742950" indent="-285750" algn="l" rtl="0" eaLnBrk="1" fontAlgn="base" hangingPunct="1">
        <a:spcBef>
          <a:spcPct val="20000"/>
        </a:spcBef>
        <a:spcAft>
          <a:spcPct val="0"/>
        </a:spcAft>
        <a:buClr>
          <a:schemeClr val="tx2"/>
        </a:buClr>
        <a:buSzPct val="60000"/>
        <a:buFont typeface="Wingdings" panose="05000000000000000000" pitchFamily="2" charset="2"/>
        <a:buChar char="n"/>
        <a:defRPr sz="2400">
          <a:solidFill>
            <a:schemeClr val="tx1"/>
          </a:solidFill>
          <a:latin typeface="+mn-lt"/>
          <a:ea typeface="+mn-ea"/>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n"/>
        <a:defRPr sz="2400">
          <a:solidFill>
            <a:schemeClr val="tx1"/>
          </a:solidFill>
          <a:latin typeface="+mn-lt"/>
          <a:ea typeface="+mn-ea"/>
        </a:defRPr>
      </a:lvl3pPr>
      <a:lvl4pPr marL="1600200" indent="-228600" algn="l" rtl="0" eaLnBrk="1" fontAlgn="base" hangingPunct="1">
        <a:spcBef>
          <a:spcPct val="20000"/>
        </a:spcBef>
        <a:spcAft>
          <a:spcPct val="0"/>
        </a:spcAft>
        <a:buClr>
          <a:schemeClr val="tx1"/>
        </a:buClr>
        <a:buSzPct val="60000"/>
        <a:buFont typeface="Wingdings" panose="05000000000000000000" pitchFamily="2" charset="2"/>
        <a:buChar char="n"/>
        <a:defRPr sz="2000">
          <a:solidFill>
            <a:schemeClr val="tx1"/>
          </a:solidFill>
          <a:latin typeface="+mn-lt"/>
          <a:ea typeface="+mn-ea"/>
        </a:defRPr>
      </a:lvl4pPr>
      <a:lvl5pPr marL="2057400" indent="-228600" algn="l" rtl="0" eaLnBrk="1" fontAlgn="base" hangingPunct="1">
        <a:spcBef>
          <a:spcPct val="20000"/>
        </a:spcBef>
        <a:spcAft>
          <a:spcPct val="0"/>
        </a:spcAft>
        <a:buClr>
          <a:schemeClr val="hlink"/>
        </a:buClr>
        <a:buSzPct val="60000"/>
        <a:buFont typeface="Wingdings" panose="05000000000000000000" pitchFamily="2" charset="2"/>
        <a:buChar char="n"/>
        <a:defRPr sz="2000">
          <a:solidFill>
            <a:schemeClr val="tx1"/>
          </a:solidFill>
          <a:latin typeface="+mn-lt"/>
          <a:ea typeface="+mn-ea"/>
        </a:defRPr>
      </a:lvl5pPr>
      <a:lvl6pPr marL="25146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6pPr>
      <a:lvl7pPr marL="29718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7pPr>
      <a:lvl8pPr marL="34290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8pPr>
      <a:lvl9pPr marL="38862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Freeform 2"/>
          <p:cNvSpPr>
            <a:spLocks/>
          </p:cNvSpPr>
          <p:nvPr/>
        </p:nvSpPr>
        <p:spPr bwMode="auto">
          <a:xfrm flipV="1">
            <a:off x="3251200" y="6718300"/>
            <a:ext cx="8940800" cy="139700"/>
          </a:xfrm>
          <a:custGeom>
            <a:avLst/>
            <a:gdLst/>
            <a:ahLst/>
            <a:cxnLst>
              <a:cxn ang="0">
                <a:pos x="0" y="0"/>
              </a:cxn>
              <a:cxn ang="0">
                <a:pos x="88" y="88"/>
              </a:cxn>
              <a:cxn ang="0">
                <a:pos x="4224" y="88"/>
              </a:cxn>
              <a:cxn ang="0">
                <a:pos x="4224" y="0"/>
              </a:cxn>
              <a:cxn ang="0">
                <a:pos x="0" y="0"/>
              </a:cxn>
            </a:cxnLst>
            <a:rect l="0" t="0" r="r" b="b"/>
            <a:pathLst>
              <a:path w="4224" h="88">
                <a:moveTo>
                  <a:pt x="0" y="0"/>
                </a:moveTo>
                <a:lnTo>
                  <a:pt x="88" y="88"/>
                </a:lnTo>
                <a:lnTo>
                  <a:pt x="4224" y="88"/>
                </a:lnTo>
                <a:lnTo>
                  <a:pt x="4224" y="0"/>
                </a:lnTo>
                <a:lnTo>
                  <a:pt x="0" y="0"/>
                </a:lnTo>
                <a:close/>
              </a:path>
            </a:pathLst>
          </a:custGeom>
          <a:solidFill>
            <a:schemeClr val="hlink"/>
          </a:solidFill>
          <a:ln w="9525" cap="flat" cmpd="sng">
            <a:noFill/>
            <a:prstDash val="solid"/>
            <a:round/>
            <a:headEnd/>
            <a:tailEnd/>
          </a:ln>
          <a:effectLst/>
        </p:spPr>
        <p:txBody>
          <a:bodyPr/>
          <a:lstStyle/>
          <a:p>
            <a:pPr>
              <a:defRPr/>
            </a:pPr>
            <a:endParaRPr lang="zh-CN" altLang="en-US">
              <a:latin typeface="Arial" charset="0"/>
            </a:endParaRPr>
          </a:p>
        </p:txBody>
      </p:sp>
      <p:sp>
        <p:nvSpPr>
          <p:cNvPr id="4099" name="Rectangle 3"/>
          <p:cNvSpPr>
            <a:spLocks noChangeArrowheads="1"/>
          </p:cNvSpPr>
          <p:nvPr/>
        </p:nvSpPr>
        <p:spPr bwMode="auto">
          <a:xfrm flipH="1">
            <a:off x="10426700" y="6705601"/>
            <a:ext cx="1744133" cy="176213"/>
          </a:xfrm>
          <a:prstGeom prst="rect">
            <a:avLst/>
          </a:prstGeom>
          <a:noFill/>
          <a:ln w="9525">
            <a:noFill/>
            <a:miter lim="800000"/>
            <a:headEnd/>
            <a:tailEnd/>
          </a:ln>
          <a:effectLst/>
        </p:spPr>
        <p:txBody>
          <a:bodyPr lIns="18000" tIns="10800" rIns="18000" bIns="10800">
            <a:spAutoFit/>
          </a:bodyPr>
          <a:lstStyle/>
          <a:p>
            <a:pPr algn="r">
              <a:defRPr/>
            </a:pPr>
            <a:r>
              <a:rPr lang="en-US" altLang="ko-KR" sz="1000" b="1">
                <a:solidFill>
                  <a:schemeClr val="tx2"/>
                </a:solidFill>
                <a:latin typeface="Verdana" pitchFamily="34" charset="0"/>
                <a:ea typeface="Gulim" pitchFamily="34" charset="-127"/>
              </a:rPr>
              <a:t>YOUR SITE HERE</a:t>
            </a:r>
          </a:p>
        </p:txBody>
      </p:sp>
      <p:sp>
        <p:nvSpPr>
          <p:cNvPr id="4100" name="Freeform 4"/>
          <p:cNvSpPr>
            <a:spLocks/>
          </p:cNvSpPr>
          <p:nvPr/>
        </p:nvSpPr>
        <p:spPr bwMode="gray">
          <a:xfrm>
            <a:off x="0" y="0"/>
            <a:ext cx="12192000" cy="1397000"/>
          </a:xfrm>
          <a:custGeom>
            <a:avLst/>
            <a:gdLst/>
            <a:ahLst/>
            <a:cxnLst>
              <a:cxn ang="0">
                <a:pos x="0" y="856"/>
              </a:cxn>
              <a:cxn ang="0">
                <a:pos x="72" y="856"/>
              </a:cxn>
              <a:cxn ang="0">
                <a:pos x="72" y="576"/>
              </a:cxn>
              <a:cxn ang="0">
                <a:pos x="4584" y="576"/>
              </a:cxn>
              <a:cxn ang="0">
                <a:pos x="4888" y="880"/>
              </a:cxn>
              <a:cxn ang="0">
                <a:pos x="5760" y="880"/>
              </a:cxn>
              <a:cxn ang="0">
                <a:pos x="5760" y="0"/>
              </a:cxn>
              <a:cxn ang="0">
                <a:pos x="0" y="0"/>
              </a:cxn>
              <a:cxn ang="0">
                <a:pos x="0" y="856"/>
              </a:cxn>
            </a:cxnLst>
            <a:rect l="0" t="0" r="r" b="b"/>
            <a:pathLst>
              <a:path w="5760" h="880">
                <a:moveTo>
                  <a:pt x="0" y="856"/>
                </a:moveTo>
                <a:lnTo>
                  <a:pt x="72" y="856"/>
                </a:lnTo>
                <a:lnTo>
                  <a:pt x="72" y="576"/>
                </a:lnTo>
                <a:lnTo>
                  <a:pt x="4584" y="576"/>
                </a:lnTo>
                <a:lnTo>
                  <a:pt x="4888" y="880"/>
                </a:lnTo>
                <a:lnTo>
                  <a:pt x="5760" y="880"/>
                </a:lnTo>
                <a:lnTo>
                  <a:pt x="5760" y="0"/>
                </a:lnTo>
                <a:lnTo>
                  <a:pt x="0" y="0"/>
                </a:lnTo>
                <a:lnTo>
                  <a:pt x="0" y="856"/>
                </a:lnTo>
                <a:close/>
              </a:path>
            </a:pathLst>
          </a:custGeom>
          <a:solidFill>
            <a:schemeClr val="folHlink"/>
          </a:solidFill>
          <a:ln w="9525">
            <a:noFill/>
            <a:round/>
            <a:headEnd/>
            <a:tailEnd/>
          </a:ln>
          <a:effectLst/>
        </p:spPr>
        <p:txBody>
          <a:bodyPr/>
          <a:lstStyle/>
          <a:p>
            <a:pPr>
              <a:defRPr/>
            </a:pPr>
            <a:endParaRPr lang="zh-CN" altLang="en-US">
              <a:latin typeface="Arial" charset="0"/>
            </a:endParaRPr>
          </a:p>
        </p:txBody>
      </p:sp>
      <p:sp>
        <p:nvSpPr>
          <p:cNvPr id="3077" name="Rectangle 5"/>
          <p:cNvSpPr>
            <a:spLocks noGrp="1" noChangeArrowheads="1"/>
          </p:cNvSpPr>
          <p:nvPr>
            <p:ph type="title"/>
          </p:nvPr>
        </p:nvSpPr>
        <p:spPr bwMode="white">
          <a:xfrm>
            <a:off x="755651" y="1763713"/>
            <a:ext cx="104648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ko-KR" smtClean="0"/>
          </a:p>
        </p:txBody>
      </p:sp>
      <p:sp>
        <p:nvSpPr>
          <p:cNvPr id="4102" name="Rectangle 6"/>
          <p:cNvSpPr>
            <a:spLocks noGrp="1" noChangeArrowheads="1"/>
          </p:cNvSpPr>
          <p:nvPr>
            <p:ph type="sldNum" sz="quarter" idx="4"/>
          </p:nvPr>
        </p:nvSpPr>
        <p:spPr bwMode="auto">
          <a:xfrm>
            <a:off x="4368800" y="6477000"/>
            <a:ext cx="2844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effectLst>
                  <a:outerShdw blurRad="38100" dist="38100" dir="2700000" algn="tl">
                    <a:srgbClr val="C0C0C0"/>
                  </a:outerShdw>
                </a:effectLst>
                <a:latin typeface="Verdana" panose="020B0604030504040204" pitchFamily="34" charset="0"/>
                <a:ea typeface="Gulim" pitchFamily="34" charset="-127"/>
              </a:defRPr>
            </a:lvl1pPr>
          </a:lstStyle>
          <a:p>
            <a:fld id="{38E315E1-9544-45C7-9F0C-D6863E77A16A}" type="slidenum">
              <a:rPr lang="ko-KR" altLang="en-US" smtClean="0"/>
              <a:pPr/>
              <a:t>‹#›</a:t>
            </a:fld>
            <a:endParaRPr lang="en-US" altLang="ko-KR"/>
          </a:p>
        </p:txBody>
      </p:sp>
      <p:sp>
        <p:nvSpPr>
          <p:cNvPr id="4103" name="Freeform 7"/>
          <p:cNvSpPr>
            <a:spLocks/>
          </p:cNvSpPr>
          <p:nvPr/>
        </p:nvSpPr>
        <p:spPr bwMode="ltGray">
          <a:xfrm>
            <a:off x="3251200" y="0"/>
            <a:ext cx="8940800" cy="139700"/>
          </a:xfrm>
          <a:custGeom>
            <a:avLst/>
            <a:gdLst/>
            <a:ahLst/>
            <a:cxnLst>
              <a:cxn ang="0">
                <a:pos x="0" y="0"/>
              </a:cxn>
              <a:cxn ang="0">
                <a:pos x="88" y="88"/>
              </a:cxn>
              <a:cxn ang="0">
                <a:pos x="4224" y="88"/>
              </a:cxn>
              <a:cxn ang="0">
                <a:pos x="4224" y="0"/>
              </a:cxn>
              <a:cxn ang="0">
                <a:pos x="0" y="0"/>
              </a:cxn>
            </a:cxnLst>
            <a:rect l="0" t="0" r="r" b="b"/>
            <a:pathLst>
              <a:path w="4224" h="88">
                <a:moveTo>
                  <a:pt x="0" y="0"/>
                </a:moveTo>
                <a:lnTo>
                  <a:pt x="88" y="88"/>
                </a:lnTo>
                <a:lnTo>
                  <a:pt x="4224" y="88"/>
                </a:lnTo>
                <a:lnTo>
                  <a:pt x="4224" y="0"/>
                </a:lnTo>
                <a:lnTo>
                  <a:pt x="0" y="0"/>
                </a:lnTo>
                <a:close/>
              </a:path>
            </a:pathLst>
          </a:custGeom>
          <a:solidFill>
            <a:schemeClr val="tx2"/>
          </a:solidFill>
          <a:ln w="9525" cap="flat" cmpd="sng">
            <a:noFill/>
            <a:prstDash val="solid"/>
            <a:round/>
            <a:headEnd/>
            <a:tailEnd/>
          </a:ln>
          <a:effectLst/>
        </p:spPr>
        <p:txBody>
          <a:bodyPr/>
          <a:lstStyle/>
          <a:p>
            <a:pPr>
              <a:defRPr/>
            </a:pPr>
            <a:endParaRPr lang="zh-CN" altLang="en-US">
              <a:latin typeface="Arial" charset="0"/>
            </a:endParaRPr>
          </a:p>
        </p:txBody>
      </p:sp>
      <p:grpSp>
        <p:nvGrpSpPr>
          <p:cNvPr id="3080" name="Group 8"/>
          <p:cNvGrpSpPr>
            <a:grpSpLocks/>
          </p:cNvGrpSpPr>
          <p:nvPr/>
        </p:nvGrpSpPr>
        <p:grpSpPr bwMode="auto">
          <a:xfrm>
            <a:off x="3543300" y="4764"/>
            <a:ext cx="8468784" cy="134937"/>
            <a:chOff x="1674" y="3"/>
            <a:chExt cx="4001" cy="85"/>
          </a:xfrm>
        </p:grpSpPr>
        <p:sp>
          <p:nvSpPr>
            <p:cNvPr id="4105" name="Rectangle 9"/>
            <p:cNvSpPr>
              <a:spLocks noChangeArrowheads="1"/>
            </p:cNvSpPr>
            <p:nvPr userDrawn="1"/>
          </p:nvSpPr>
          <p:spPr bwMode="black">
            <a:xfrm>
              <a:off x="167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6" name="Rectangle 10"/>
            <p:cNvSpPr>
              <a:spLocks noChangeArrowheads="1"/>
            </p:cNvSpPr>
            <p:nvPr userDrawn="1"/>
          </p:nvSpPr>
          <p:spPr bwMode="black">
            <a:xfrm>
              <a:off x="181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7" name="Rectangle 11"/>
            <p:cNvSpPr>
              <a:spLocks noChangeArrowheads="1"/>
            </p:cNvSpPr>
            <p:nvPr userDrawn="1"/>
          </p:nvSpPr>
          <p:spPr bwMode="black">
            <a:xfrm>
              <a:off x="194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8" name="Rectangle 12"/>
            <p:cNvSpPr>
              <a:spLocks noChangeArrowheads="1"/>
            </p:cNvSpPr>
            <p:nvPr userDrawn="1"/>
          </p:nvSpPr>
          <p:spPr bwMode="black">
            <a:xfrm>
              <a:off x="208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9" name="Rectangle 13"/>
            <p:cNvSpPr>
              <a:spLocks noChangeArrowheads="1"/>
            </p:cNvSpPr>
            <p:nvPr userDrawn="1"/>
          </p:nvSpPr>
          <p:spPr bwMode="black">
            <a:xfrm>
              <a:off x="221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0" name="Rectangle 14"/>
            <p:cNvSpPr>
              <a:spLocks noChangeArrowheads="1"/>
            </p:cNvSpPr>
            <p:nvPr userDrawn="1"/>
          </p:nvSpPr>
          <p:spPr bwMode="black">
            <a:xfrm>
              <a:off x="235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1" name="Rectangle 15"/>
            <p:cNvSpPr>
              <a:spLocks noChangeArrowheads="1"/>
            </p:cNvSpPr>
            <p:nvPr userDrawn="1"/>
          </p:nvSpPr>
          <p:spPr bwMode="black">
            <a:xfrm>
              <a:off x="249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2" name="Rectangle 16"/>
            <p:cNvSpPr>
              <a:spLocks noChangeArrowheads="1"/>
            </p:cNvSpPr>
            <p:nvPr userDrawn="1"/>
          </p:nvSpPr>
          <p:spPr bwMode="black">
            <a:xfrm>
              <a:off x="262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3" name="Rectangle 17"/>
            <p:cNvSpPr>
              <a:spLocks noChangeArrowheads="1"/>
            </p:cNvSpPr>
            <p:nvPr userDrawn="1"/>
          </p:nvSpPr>
          <p:spPr bwMode="black">
            <a:xfrm>
              <a:off x="276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4" name="Rectangle 18"/>
            <p:cNvSpPr>
              <a:spLocks noChangeArrowheads="1"/>
            </p:cNvSpPr>
            <p:nvPr userDrawn="1"/>
          </p:nvSpPr>
          <p:spPr bwMode="black">
            <a:xfrm>
              <a:off x="289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5" name="Rectangle 19"/>
            <p:cNvSpPr>
              <a:spLocks noChangeArrowheads="1"/>
            </p:cNvSpPr>
            <p:nvPr userDrawn="1"/>
          </p:nvSpPr>
          <p:spPr bwMode="black">
            <a:xfrm>
              <a:off x="303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6" name="Rectangle 20"/>
            <p:cNvSpPr>
              <a:spLocks noChangeArrowheads="1"/>
            </p:cNvSpPr>
            <p:nvPr userDrawn="1"/>
          </p:nvSpPr>
          <p:spPr bwMode="black">
            <a:xfrm>
              <a:off x="317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7" name="Rectangle 21"/>
            <p:cNvSpPr>
              <a:spLocks noChangeArrowheads="1"/>
            </p:cNvSpPr>
            <p:nvPr userDrawn="1"/>
          </p:nvSpPr>
          <p:spPr bwMode="black">
            <a:xfrm>
              <a:off x="330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8" name="Rectangle 22"/>
            <p:cNvSpPr>
              <a:spLocks noChangeArrowheads="1"/>
            </p:cNvSpPr>
            <p:nvPr userDrawn="1"/>
          </p:nvSpPr>
          <p:spPr bwMode="black">
            <a:xfrm>
              <a:off x="344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9" name="Rectangle 23"/>
            <p:cNvSpPr>
              <a:spLocks noChangeArrowheads="1"/>
            </p:cNvSpPr>
            <p:nvPr userDrawn="1"/>
          </p:nvSpPr>
          <p:spPr bwMode="black">
            <a:xfrm>
              <a:off x="357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0" name="Rectangle 24"/>
            <p:cNvSpPr>
              <a:spLocks noChangeArrowheads="1"/>
            </p:cNvSpPr>
            <p:nvPr userDrawn="1"/>
          </p:nvSpPr>
          <p:spPr bwMode="black">
            <a:xfrm>
              <a:off x="371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1" name="Rectangle 25"/>
            <p:cNvSpPr>
              <a:spLocks noChangeArrowheads="1"/>
            </p:cNvSpPr>
            <p:nvPr userDrawn="1"/>
          </p:nvSpPr>
          <p:spPr bwMode="black">
            <a:xfrm>
              <a:off x="385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2" name="Rectangle 26"/>
            <p:cNvSpPr>
              <a:spLocks noChangeArrowheads="1"/>
            </p:cNvSpPr>
            <p:nvPr userDrawn="1"/>
          </p:nvSpPr>
          <p:spPr bwMode="black">
            <a:xfrm>
              <a:off x="398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3" name="Rectangle 27"/>
            <p:cNvSpPr>
              <a:spLocks noChangeArrowheads="1"/>
            </p:cNvSpPr>
            <p:nvPr userDrawn="1"/>
          </p:nvSpPr>
          <p:spPr bwMode="black">
            <a:xfrm>
              <a:off x="412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4" name="Rectangle 28"/>
            <p:cNvSpPr>
              <a:spLocks noChangeArrowheads="1"/>
            </p:cNvSpPr>
            <p:nvPr userDrawn="1"/>
          </p:nvSpPr>
          <p:spPr bwMode="black">
            <a:xfrm>
              <a:off x="425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5" name="Rectangle 29"/>
            <p:cNvSpPr>
              <a:spLocks noChangeArrowheads="1"/>
            </p:cNvSpPr>
            <p:nvPr userDrawn="1"/>
          </p:nvSpPr>
          <p:spPr bwMode="black">
            <a:xfrm>
              <a:off x="439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6" name="Rectangle 30"/>
            <p:cNvSpPr>
              <a:spLocks noChangeArrowheads="1"/>
            </p:cNvSpPr>
            <p:nvPr userDrawn="1"/>
          </p:nvSpPr>
          <p:spPr bwMode="black">
            <a:xfrm>
              <a:off x="453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7" name="Rectangle 31"/>
            <p:cNvSpPr>
              <a:spLocks noChangeArrowheads="1"/>
            </p:cNvSpPr>
            <p:nvPr userDrawn="1"/>
          </p:nvSpPr>
          <p:spPr bwMode="black">
            <a:xfrm>
              <a:off x="466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8" name="Rectangle 32"/>
            <p:cNvSpPr>
              <a:spLocks noChangeArrowheads="1"/>
            </p:cNvSpPr>
            <p:nvPr userDrawn="1"/>
          </p:nvSpPr>
          <p:spPr bwMode="black">
            <a:xfrm>
              <a:off x="480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9" name="Rectangle 33"/>
            <p:cNvSpPr>
              <a:spLocks noChangeArrowheads="1"/>
            </p:cNvSpPr>
            <p:nvPr userDrawn="1"/>
          </p:nvSpPr>
          <p:spPr bwMode="black">
            <a:xfrm>
              <a:off x="493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0" name="Rectangle 34"/>
            <p:cNvSpPr>
              <a:spLocks noChangeArrowheads="1"/>
            </p:cNvSpPr>
            <p:nvPr userDrawn="1"/>
          </p:nvSpPr>
          <p:spPr bwMode="black">
            <a:xfrm>
              <a:off x="507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1" name="Rectangle 35"/>
            <p:cNvSpPr>
              <a:spLocks noChangeArrowheads="1"/>
            </p:cNvSpPr>
            <p:nvPr userDrawn="1"/>
          </p:nvSpPr>
          <p:spPr bwMode="black">
            <a:xfrm>
              <a:off x="521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2" name="Rectangle 36"/>
            <p:cNvSpPr>
              <a:spLocks noChangeArrowheads="1"/>
            </p:cNvSpPr>
            <p:nvPr userDrawn="1"/>
          </p:nvSpPr>
          <p:spPr bwMode="black">
            <a:xfrm>
              <a:off x="534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3" name="Rectangle 37"/>
            <p:cNvSpPr>
              <a:spLocks noChangeArrowheads="1"/>
            </p:cNvSpPr>
            <p:nvPr userDrawn="1"/>
          </p:nvSpPr>
          <p:spPr bwMode="black">
            <a:xfrm>
              <a:off x="548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4" name="Rectangle 38"/>
            <p:cNvSpPr>
              <a:spLocks noChangeArrowheads="1"/>
            </p:cNvSpPr>
            <p:nvPr userDrawn="1"/>
          </p:nvSpPr>
          <p:spPr bwMode="black">
            <a:xfrm>
              <a:off x="561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grpSp>
      <p:pic>
        <p:nvPicPr>
          <p:cNvPr id="3081" name="Picture 39" descr="u=2933816964,1257031327&amp;fm=21&amp;gp=0"/>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7531"/>
          <a:stretch>
            <a:fillRect/>
          </a:stretch>
        </p:blipFill>
        <p:spPr bwMode="auto">
          <a:xfrm>
            <a:off x="10115551" y="323850"/>
            <a:ext cx="17145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 name="组合 39"/>
          <p:cNvGrpSpPr/>
          <p:nvPr/>
        </p:nvGrpSpPr>
        <p:grpSpPr>
          <a:xfrm>
            <a:off x="10704512" y="6497788"/>
            <a:ext cx="1381164" cy="369618"/>
            <a:chOff x="10835516" y="6497788"/>
            <a:chExt cx="1381164" cy="369618"/>
          </a:xfrm>
        </p:grpSpPr>
        <p:pic>
          <p:nvPicPr>
            <p:cNvPr id="41" name="图片 40"/>
            <p:cNvPicPr>
              <a:picLocks noChangeAspect="1"/>
            </p:cNvPicPr>
            <p:nvPr/>
          </p:nvPicPr>
          <p:blipFill rotWithShape="1">
            <a:blip r:embed="rId4"/>
            <a:srcRect l="20207" t="61173" r="20207" b="17724"/>
            <a:stretch/>
          </p:blipFill>
          <p:spPr>
            <a:xfrm>
              <a:off x="11173054" y="6497788"/>
              <a:ext cx="1043626" cy="369618"/>
            </a:xfrm>
            <a:prstGeom prst="rect">
              <a:avLst/>
            </a:prstGeom>
          </p:spPr>
        </p:pic>
        <p:pic>
          <p:nvPicPr>
            <p:cNvPr id="42" name="图片 41"/>
            <p:cNvPicPr>
              <a:picLocks noChangeAspect="1"/>
            </p:cNvPicPr>
            <p:nvPr/>
          </p:nvPicPr>
          <p:blipFill rotWithShape="1">
            <a:blip r:embed="rId4"/>
            <a:srcRect l="31379" t="21448" r="31379" b="38828"/>
            <a:stretch/>
          </p:blipFill>
          <p:spPr>
            <a:xfrm>
              <a:off x="10835516" y="6502577"/>
              <a:ext cx="337538" cy="360040"/>
            </a:xfrm>
            <a:prstGeom prst="rect">
              <a:avLst/>
            </a:prstGeom>
          </p:spPr>
        </p:pic>
      </p:grpSp>
      <p:sp>
        <p:nvSpPr>
          <p:cNvPr id="43" name="Freeform 4"/>
          <p:cNvSpPr>
            <a:spLocks/>
          </p:cNvSpPr>
          <p:nvPr userDrawn="1"/>
        </p:nvSpPr>
        <p:spPr bwMode="gray">
          <a:xfrm>
            <a:off x="0" y="0"/>
            <a:ext cx="12192000" cy="1397000"/>
          </a:xfrm>
          <a:custGeom>
            <a:avLst/>
            <a:gdLst/>
            <a:ahLst/>
            <a:cxnLst>
              <a:cxn ang="0">
                <a:pos x="0" y="856"/>
              </a:cxn>
              <a:cxn ang="0">
                <a:pos x="72" y="856"/>
              </a:cxn>
              <a:cxn ang="0">
                <a:pos x="72" y="576"/>
              </a:cxn>
              <a:cxn ang="0">
                <a:pos x="4584" y="576"/>
              </a:cxn>
              <a:cxn ang="0">
                <a:pos x="4888" y="880"/>
              </a:cxn>
              <a:cxn ang="0">
                <a:pos x="5760" y="880"/>
              </a:cxn>
              <a:cxn ang="0">
                <a:pos x="5760" y="0"/>
              </a:cxn>
              <a:cxn ang="0">
                <a:pos x="0" y="0"/>
              </a:cxn>
              <a:cxn ang="0">
                <a:pos x="0" y="856"/>
              </a:cxn>
            </a:cxnLst>
            <a:rect l="0" t="0" r="r" b="b"/>
            <a:pathLst>
              <a:path w="5760" h="880">
                <a:moveTo>
                  <a:pt x="0" y="856"/>
                </a:moveTo>
                <a:lnTo>
                  <a:pt x="72" y="856"/>
                </a:lnTo>
                <a:lnTo>
                  <a:pt x="72" y="576"/>
                </a:lnTo>
                <a:lnTo>
                  <a:pt x="4584" y="576"/>
                </a:lnTo>
                <a:lnTo>
                  <a:pt x="4888" y="880"/>
                </a:lnTo>
                <a:lnTo>
                  <a:pt x="5760" y="880"/>
                </a:lnTo>
                <a:lnTo>
                  <a:pt x="5760" y="0"/>
                </a:lnTo>
                <a:lnTo>
                  <a:pt x="0" y="0"/>
                </a:lnTo>
                <a:lnTo>
                  <a:pt x="0" y="856"/>
                </a:lnTo>
                <a:close/>
              </a:path>
            </a:pathLst>
          </a:custGeom>
          <a:solidFill>
            <a:schemeClr val="folHlink"/>
          </a:solidFill>
          <a:ln w="9525">
            <a:noFill/>
            <a:round/>
            <a:headEnd/>
            <a:tailEnd/>
          </a:ln>
          <a:effectLst/>
        </p:spPr>
        <p:txBody>
          <a:bodyPr/>
          <a:lstStyle/>
          <a:p>
            <a:pPr>
              <a:defRPr/>
            </a:pPr>
            <a:endParaRPr lang="zh-CN" altLang="en-US">
              <a:latin typeface="Arial" charset="0"/>
            </a:endParaRPr>
          </a:p>
        </p:txBody>
      </p:sp>
      <p:pic>
        <p:nvPicPr>
          <p:cNvPr id="44" name="Picture 39" descr="u=2933816964,1257031327&amp;fm=21&amp;gp=0"/>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7531"/>
          <a:stretch>
            <a:fillRect/>
          </a:stretch>
        </p:blipFill>
        <p:spPr bwMode="auto">
          <a:xfrm>
            <a:off x="10115551" y="323850"/>
            <a:ext cx="17145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1757921"/>
      </p:ext>
    </p:extLst>
  </p:cSld>
  <p:clrMap bg1="lt1" tx1="dk1" bg2="lt2" tx2="dk2" accent1="accent1" accent2="accent2" accent3="accent3" accent4="accent4" accent5="accent5" accent6="accent6" hlink="hlink" folHlink="folHlink"/>
  <p:sldLayoutIdLst>
    <p:sldLayoutId id="2147483780" r:id="rId1"/>
  </p:sldLayoutIdLst>
  <p:timing>
    <p:tnLst>
      <p:par>
        <p:cTn id="1" dur="indefinite" restart="never" nodeType="tmRoot"/>
      </p:par>
    </p:tnLst>
  </p:timing>
  <p:txStyles>
    <p:title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Verdana" pitchFamily="34" charset="0"/>
          <a:ea typeface="宋体" pitchFamily="2" charset="-122"/>
        </a:defRPr>
      </a:lvl2pPr>
      <a:lvl3pPr algn="l" rtl="0" eaLnBrk="1" fontAlgn="base" hangingPunct="1">
        <a:spcBef>
          <a:spcPct val="0"/>
        </a:spcBef>
        <a:spcAft>
          <a:spcPct val="0"/>
        </a:spcAft>
        <a:defRPr sz="3200" b="1">
          <a:solidFill>
            <a:srgbClr val="000000"/>
          </a:solidFill>
          <a:latin typeface="Verdana" pitchFamily="34" charset="0"/>
          <a:ea typeface="宋体" pitchFamily="2" charset="-122"/>
        </a:defRPr>
      </a:lvl3pPr>
      <a:lvl4pPr algn="l" rtl="0" eaLnBrk="1" fontAlgn="base" hangingPunct="1">
        <a:spcBef>
          <a:spcPct val="0"/>
        </a:spcBef>
        <a:spcAft>
          <a:spcPct val="0"/>
        </a:spcAft>
        <a:defRPr sz="3200" b="1">
          <a:solidFill>
            <a:srgbClr val="000000"/>
          </a:solidFill>
          <a:latin typeface="Verdana" pitchFamily="34" charset="0"/>
          <a:ea typeface="宋体" pitchFamily="2" charset="-122"/>
        </a:defRPr>
      </a:lvl4pPr>
      <a:lvl5pPr algn="l" rtl="0" eaLnBrk="1" fontAlgn="base" hangingPunct="1">
        <a:spcBef>
          <a:spcPct val="0"/>
        </a:spcBef>
        <a:spcAft>
          <a:spcPct val="0"/>
        </a:spcAft>
        <a:defRPr sz="3200" b="1">
          <a:solidFill>
            <a:srgbClr val="000000"/>
          </a:solidFill>
          <a:latin typeface="Verdana" pitchFamily="34" charset="0"/>
          <a:ea typeface="宋体" pitchFamily="2" charset="-122"/>
        </a:defRPr>
      </a:lvl5pPr>
      <a:lvl6pPr marL="457200" algn="l" rtl="0" eaLnBrk="1" fontAlgn="base" hangingPunct="1">
        <a:spcBef>
          <a:spcPct val="0"/>
        </a:spcBef>
        <a:spcAft>
          <a:spcPct val="0"/>
        </a:spcAft>
        <a:defRPr sz="3200" b="1">
          <a:solidFill>
            <a:srgbClr val="000000"/>
          </a:solidFill>
          <a:latin typeface="Verdana" pitchFamily="34" charset="0"/>
          <a:ea typeface="宋体" pitchFamily="2" charset="-122"/>
        </a:defRPr>
      </a:lvl6pPr>
      <a:lvl7pPr marL="914400" algn="l" rtl="0" eaLnBrk="1" fontAlgn="base" hangingPunct="1">
        <a:spcBef>
          <a:spcPct val="0"/>
        </a:spcBef>
        <a:spcAft>
          <a:spcPct val="0"/>
        </a:spcAft>
        <a:defRPr sz="3200" b="1">
          <a:solidFill>
            <a:srgbClr val="000000"/>
          </a:solidFill>
          <a:latin typeface="Verdana" pitchFamily="34" charset="0"/>
          <a:ea typeface="宋体" pitchFamily="2" charset="-122"/>
        </a:defRPr>
      </a:lvl7pPr>
      <a:lvl8pPr marL="1371600" algn="l" rtl="0" eaLnBrk="1" fontAlgn="base" hangingPunct="1">
        <a:spcBef>
          <a:spcPct val="0"/>
        </a:spcBef>
        <a:spcAft>
          <a:spcPct val="0"/>
        </a:spcAft>
        <a:defRPr sz="3200" b="1">
          <a:solidFill>
            <a:srgbClr val="000000"/>
          </a:solidFill>
          <a:latin typeface="Verdana" pitchFamily="34" charset="0"/>
          <a:ea typeface="宋体" pitchFamily="2" charset="-122"/>
        </a:defRPr>
      </a:lvl8pPr>
      <a:lvl9pPr marL="1828800" algn="l" rtl="0" eaLnBrk="1" fontAlgn="base" hangingPunct="1">
        <a:spcBef>
          <a:spcPct val="0"/>
        </a:spcBef>
        <a:spcAft>
          <a:spcPct val="0"/>
        </a:spcAft>
        <a:defRPr sz="3200" b="1">
          <a:solidFill>
            <a:srgbClr val="000000"/>
          </a:solidFill>
          <a:latin typeface="Verdana" pitchFamily="34" charset="0"/>
          <a:ea typeface="宋体" pitchFamily="2" charset="-122"/>
        </a:defRPr>
      </a:lvl9pPr>
    </p:titleStyle>
    <p:bodyStyle>
      <a:lvl1pPr marL="342900" indent="-342900" algn="l" rtl="0" eaLnBrk="1" fontAlgn="base" hangingPunct="1">
        <a:spcBef>
          <a:spcPct val="20000"/>
        </a:spcBef>
        <a:spcAft>
          <a:spcPct val="0"/>
        </a:spcAft>
        <a:buClr>
          <a:schemeClr val="tx1"/>
        </a:buClr>
        <a:buFont typeface="Wingdings" panose="05000000000000000000" pitchFamily="2" charset="2"/>
        <a:buChar char="v"/>
        <a:defRPr sz="2800" b="1">
          <a:solidFill>
            <a:schemeClr val="accent1"/>
          </a:solidFill>
          <a:latin typeface="+mn-lt"/>
          <a:ea typeface="+mn-ea"/>
          <a:cs typeface="+mn-cs"/>
        </a:defRPr>
      </a:lvl1pPr>
      <a:lvl2pPr marL="742950" indent="-285750" algn="l" rtl="0" eaLnBrk="1" fontAlgn="base" hangingPunct="1">
        <a:spcBef>
          <a:spcPct val="20000"/>
        </a:spcBef>
        <a:spcAft>
          <a:spcPct val="0"/>
        </a:spcAft>
        <a:buClr>
          <a:schemeClr val="tx2"/>
        </a:buClr>
        <a:buSzPct val="60000"/>
        <a:buFont typeface="Wingdings" panose="05000000000000000000" pitchFamily="2" charset="2"/>
        <a:buChar char="n"/>
        <a:defRPr sz="2400">
          <a:solidFill>
            <a:schemeClr val="tx1"/>
          </a:solidFill>
          <a:latin typeface="+mn-lt"/>
          <a:ea typeface="+mn-ea"/>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n"/>
        <a:defRPr sz="2400">
          <a:solidFill>
            <a:schemeClr val="tx1"/>
          </a:solidFill>
          <a:latin typeface="+mn-lt"/>
          <a:ea typeface="+mn-ea"/>
        </a:defRPr>
      </a:lvl3pPr>
      <a:lvl4pPr marL="1600200" indent="-228600" algn="l" rtl="0" eaLnBrk="1" fontAlgn="base" hangingPunct="1">
        <a:spcBef>
          <a:spcPct val="20000"/>
        </a:spcBef>
        <a:spcAft>
          <a:spcPct val="0"/>
        </a:spcAft>
        <a:buClr>
          <a:schemeClr val="tx1"/>
        </a:buClr>
        <a:buSzPct val="60000"/>
        <a:buFont typeface="Wingdings" panose="05000000000000000000" pitchFamily="2" charset="2"/>
        <a:buChar char="n"/>
        <a:defRPr sz="2000">
          <a:solidFill>
            <a:schemeClr val="tx1"/>
          </a:solidFill>
          <a:latin typeface="+mn-lt"/>
          <a:ea typeface="+mn-ea"/>
        </a:defRPr>
      </a:lvl4pPr>
      <a:lvl5pPr marL="2057400" indent="-228600" algn="l" rtl="0" eaLnBrk="1" fontAlgn="base" hangingPunct="1">
        <a:spcBef>
          <a:spcPct val="20000"/>
        </a:spcBef>
        <a:spcAft>
          <a:spcPct val="0"/>
        </a:spcAft>
        <a:buClr>
          <a:schemeClr val="hlink"/>
        </a:buClr>
        <a:buSzPct val="60000"/>
        <a:buFont typeface="Wingdings" panose="05000000000000000000" pitchFamily="2" charset="2"/>
        <a:buChar char="n"/>
        <a:defRPr sz="2000">
          <a:solidFill>
            <a:schemeClr val="tx1"/>
          </a:solidFill>
          <a:latin typeface="+mn-lt"/>
          <a:ea typeface="+mn-ea"/>
        </a:defRPr>
      </a:lvl5pPr>
      <a:lvl6pPr marL="25146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6pPr>
      <a:lvl7pPr marL="29718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7pPr>
      <a:lvl8pPr marL="34290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8pPr>
      <a:lvl9pPr marL="38862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Freeform 2"/>
          <p:cNvSpPr>
            <a:spLocks/>
          </p:cNvSpPr>
          <p:nvPr/>
        </p:nvSpPr>
        <p:spPr bwMode="auto">
          <a:xfrm flipV="1">
            <a:off x="3251200" y="6718300"/>
            <a:ext cx="8940800" cy="139700"/>
          </a:xfrm>
          <a:custGeom>
            <a:avLst/>
            <a:gdLst/>
            <a:ahLst/>
            <a:cxnLst>
              <a:cxn ang="0">
                <a:pos x="0" y="0"/>
              </a:cxn>
              <a:cxn ang="0">
                <a:pos x="88" y="88"/>
              </a:cxn>
              <a:cxn ang="0">
                <a:pos x="4224" y="88"/>
              </a:cxn>
              <a:cxn ang="0">
                <a:pos x="4224" y="0"/>
              </a:cxn>
              <a:cxn ang="0">
                <a:pos x="0" y="0"/>
              </a:cxn>
            </a:cxnLst>
            <a:rect l="0" t="0" r="r" b="b"/>
            <a:pathLst>
              <a:path w="4224" h="88">
                <a:moveTo>
                  <a:pt x="0" y="0"/>
                </a:moveTo>
                <a:lnTo>
                  <a:pt x="88" y="88"/>
                </a:lnTo>
                <a:lnTo>
                  <a:pt x="4224" y="88"/>
                </a:lnTo>
                <a:lnTo>
                  <a:pt x="4224" y="0"/>
                </a:lnTo>
                <a:lnTo>
                  <a:pt x="0" y="0"/>
                </a:lnTo>
                <a:close/>
              </a:path>
            </a:pathLst>
          </a:custGeom>
          <a:solidFill>
            <a:schemeClr val="hlink"/>
          </a:solidFill>
          <a:ln w="9525" cap="flat" cmpd="sng">
            <a:noFill/>
            <a:prstDash val="solid"/>
            <a:round/>
            <a:headEnd/>
            <a:tailEnd/>
          </a:ln>
          <a:effectLst/>
        </p:spPr>
        <p:txBody>
          <a:bodyPr/>
          <a:lstStyle/>
          <a:p>
            <a:pPr>
              <a:defRPr/>
            </a:pPr>
            <a:endParaRPr lang="zh-CN" altLang="en-US">
              <a:latin typeface="Arial" charset="0"/>
            </a:endParaRPr>
          </a:p>
        </p:txBody>
      </p:sp>
      <p:sp>
        <p:nvSpPr>
          <p:cNvPr id="4099" name="Rectangle 3"/>
          <p:cNvSpPr>
            <a:spLocks noChangeArrowheads="1"/>
          </p:cNvSpPr>
          <p:nvPr/>
        </p:nvSpPr>
        <p:spPr bwMode="auto">
          <a:xfrm flipH="1">
            <a:off x="10426700" y="6705601"/>
            <a:ext cx="1744133" cy="176213"/>
          </a:xfrm>
          <a:prstGeom prst="rect">
            <a:avLst/>
          </a:prstGeom>
          <a:noFill/>
          <a:ln w="9525">
            <a:noFill/>
            <a:miter lim="800000"/>
            <a:headEnd/>
            <a:tailEnd/>
          </a:ln>
          <a:effectLst/>
        </p:spPr>
        <p:txBody>
          <a:bodyPr lIns="18000" tIns="10800" rIns="18000" bIns="10800">
            <a:spAutoFit/>
          </a:bodyPr>
          <a:lstStyle/>
          <a:p>
            <a:pPr algn="r">
              <a:defRPr/>
            </a:pPr>
            <a:r>
              <a:rPr lang="en-US" altLang="ko-KR" sz="1000" b="1">
                <a:solidFill>
                  <a:schemeClr val="tx2"/>
                </a:solidFill>
                <a:latin typeface="Verdana" pitchFamily="34" charset="0"/>
                <a:ea typeface="Gulim" pitchFamily="34" charset="-127"/>
              </a:rPr>
              <a:t>YOUR SITE HERE</a:t>
            </a:r>
          </a:p>
        </p:txBody>
      </p:sp>
      <p:sp>
        <p:nvSpPr>
          <p:cNvPr id="4100" name="Freeform 4"/>
          <p:cNvSpPr>
            <a:spLocks/>
          </p:cNvSpPr>
          <p:nvPr/>
        </p:nvSpPr>
        <p:spPr bwMode="gray">
          <a:xfrm>
            <a:off x="0" y="0"/>
            <a:ext cx="12192000" cy="1397000"/>
          </a:xfrm>
          <a:custGeom>
            <a:avLst/>
            <a:gdLst/>
            <a:ahLst/>
            <a:cxnLst>
              <a:cxn ang="0">
                <a:pos x="0" y="856"/>
              </a:cxn>
              <a:cxn ang="0">
                <a:pos x="72" y="856"/>
              </a:cxn>
              <a:cxn ang="0">
                <a:pos x="72" y="576"/>
              </a:cxn>
              <a:cxn ang="0">
                <a:pos x="4584" y="576"/>
              </a:cxn>
              <a:cxn ang="0">
                <a:pos x="4888" y="880"/>
              </a:cxn>
              <a:cxn ang="0">
                <a:pos x="5760" y="880"/>
              </a:cxn>
              <a:cxn ang="0">
                <a:pos x="5760" y="0"/>
              </a:cxn>
              <a:cxn ang="0">
                <a:pos x="0" y="0"/>
              </a:cxn>
              <a:cxn ang="0">
                <a:pos x="0" y="856"/>
              </a:cxn>
            </a:cxnLst>
            <a:rect l="0" t="0" r="r" b="b"/>
            <a:pathLst>
              <a:path w="5760" h="880">
                <a:moveTo>
                  <a:pt x="0" y="856"/>
                </a:moveTo>
                <a:lnTo>
                  <a:pt x="72" y="856"/>
                </a:lnTo>
                <a:lnTo>
                  <a:pt x="72" y="576"/>
                </a:lnTo>
                <a:lnTo>
                  <a:pt x="4584" y="576"/>
                </a:lnTo>
                <a:lnTo>
                  <a:pt x="4888" y="880"/>
                </a:lnTo>
                <a:lnTo>
                  <a:pt x="5760" y="880"/>
                </a:lnTo>
                <a:lnTo>
                  <a:pt x="5760" y="0"/>
                </a:lnTo>
                <a:lnTo>
                  <a:pt x="0" y="0"/>
                </a:lnTo>
                <a:lnTo>
                  <a:pt x="0" y="856"/>
                </a:lnTo>
                <a:close/>
              </a:path>
            </a:pathLst>
          </a:custGeom>
          <a:solidFill>
            <a:schemeClr val="folHlink"/>
          </a:solidFill>
          <a:ln w="9525">
            <a:noFill/>
            <a:round/>
            <a:headEnd/>
            <a:tailEnd/>
          </a:ln>
          <a:effectLst/>
        </p:spPr>
        <p:txBody>
          <a:bodyPr/>
          <a:lstStyle/>
          <a:p>
            <a:pPr>
              <a:defRPr/>
            </a:pPr>
            <a:endParaRPr lang="zh-CN" altLang="en-US">
              <a:latin typeface="Arial" charset="0"/>
            </a:endParaRPr>
          </a:p>
        </p:txBody>
      </p:sp>
      <p:sp>
        <p:nvSpPr>
          <p:cNvPr id="3077" name="Rectangle 5"/>
          <p:cNvSpPr>
            <a:spLocks noGrp="1" noChangeArrowheads="1"/>
          </p:cNvSpPr>
          <p:nvPr>
            <p:ph type="title"/>
          </p:nvPr>
        </p:nvSpPr>
        <p:spPr bwMode="white">
          <a:xfrm>
            <a:off x="755651" y="1763713"/>
            <a:ext cx="104648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ko-KR" smtClean="0"/>
          </a:p>
        </p:txBody>
      </p:sp>
      <p:sp>
        <p:nvSpPr>
          <p:cNvPr id="4102" name="Rectangle 6"/>
          <p:cNvSpPr>
            <a:spLocks noGrp="1" noChangeArrowheads="1"/>
          </p:cNvSpPr>
          <p:nvPr>
            <p:ph type="sldNum" sz="quarter" idx="4"/>
          </p:nvPr>
        </p:nvSpPr>
        <p:spPr bwMode="auto">
          <a:xfrm>
            <a:off x="4368800" y="6477000"/>
            <a:ext cx="2844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effectLst>
                  <a:outerShdw blurRad="38100" dist="38100" dir="2700000" algn="tl">
                    <a:srgbClr val="C0C0C0"/>
                  </a:outerShdw>
                </a:effectLst>
                <a:latin typeface="Verdana" panose="020B0604030504040204" pitchFamily="34" charset="0"/>
                <a:ea typeface="Gulim" pitchFamily="34" charset="-127"/>
              </a:defRPr>
            </a:lvl1pPr>
          </a:lstStyle>
          <a:p>
            <a:fld id="{38E315E1-9544-45C7-9F0C-D6863E77A16A}" type="slidenum">
              <a:rPr lang="ko-KR" altLang="en-US" smtClean="0"/>
              <a:pPr/>
              <a:t>‹#›</a:t>
            </a:fld>
            <a:endParaRPr lang="en-US" altLang="ko-KR"/>
          </a:p>
        </p:txBody>
      </p:sp>
      <p:sp>
        <p:nvSpPr>
          <p:cNvPr id="4103" name="Freeform 7"/>
          <p:cNvSpPr>
            <a:spLocks/>
          </p:cNvSpPr>
          <p:nvPr/>
        </p:nvSpPr>
        <p:spPr bwMode="ltGray">
          <a:xfrm>
            <a:off x="3251200" y="0"/>
            <a:ext cx="8940800" cy="139700"/>
          </a:xfrm>
          <a:custGeom>
            <a:avLst/>
            <a:gdLst/>
            <a:ahLst/>
            <a:cxnLst>
              <a:cxn ang="0">
                <a:pos x="0" y="0"/>
              </a:cxn>
              <a:cxn ang="0">
                <a:pos x="88" y="88"/>
              </a:cxn>
              <a:cxn ang="0">
                <a:pos x="4224" y="88"/>
              </a:cxn>
              <a:cxn ang="0">
                <a:pos x="4224" y="0"/>
              </a:cxn>
              <a:cxn ang="0">
                <a:pos x="0" y="0"/>
              </a:cxn>
            </a:cxnLst>
            <a:rect l="0" t="0" r="r" b="b"/>
            <a:pathLst>
              <a:path w="4224" h="88">
                <a:moveTo>
                  <a:pt x="0" y="0"/>
                </a:moveTo>
                <a:lnTo>
                  <a:pt x="88" y="88"/>
                </a:lnTo>
                <a:lnTo>
                  <a:pt x="4224" y="88"/>
                </a:lnTo>
                <a:lnTo>
                  <a:pt x="4224" y="0"/>
                </a:lnTo>
                <a:lnTo>
                  <a:pt x="0" y="0"/>
                </a:lnTo>
                <a:close/>
              </a:path>
            </a:pathLst>
          </a:custGeom>
          <a:solidFill>
            <a:schemeClr val="tx2"/>
          </a:solidFill>
          <a:ln w="9525" cap="flat" cmpd="sng">
            <a:noFill/>
            <a:prstDash val="solid"/>
            <a:round/>
            <a:headEnd/>
            <a:tailEnd/>
          </a:ln>
          <a:effectLst/>
        </p:spPr>
        <p:txBody>
          <a:bodyPr/>
          <a:lstStyle/>
          <a:p>
            <a:pPr>
              <a:defRPr/>
            </a:pPr>
            <a:endParaRPr lang="zh-CN" altLang="en-US">
              <a:latin typeface="Arial" charset="0"/>
            </a:endParaRPr>
          </a:p>
        </p:txBody>
      </p:sp>
      <p:grpSp>
        <p:nvGrpSpPr>
          <p:cNvPr id="3080" name="Group 8"/>
          <p:cNvGrpSpPr>
            <a:grpSpLocks/>
          </p:cNvGrpSpPr>
          <p:nvPr/>
        </p:nvGrpSpPr>
        <p:grpSpPr bwMode="auto">
          <a:xfrm>
            <a:off x="3543300" y="4764"/>
            <a:ext cx="8468784" cy="134937"/>
            <a:chOff x="1674" y="3"/>
            <a:chExt cx="4001" cy="85"/>
          </a:xfrm>
        </p:grpSpPr>
        <p:sp>
          <p:nvSpPr>
            <p:cNvPr id="4105" name="Rectangle 9"/>
            <p:cNvSpPr>
              <a:spLocks noChangeArrowheads="1"/>
            </p:cNvSpPr>
            <p:nvPr userDrawn="1"/>
          </p:nvSpPr>
          <p:spPr bwMode="black">
            <a:xfrm>
              <a:off x="167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6" name="Rectangle 10"/>
            <p:cNvSpPr>
              <a:spLocks noChangeArrowheads="1"/>
            </p:cNvSpPr>
            <p:nvPr userDrawn="1"/>
          </p:nvSpPr>
          <p:spPr bwMode="black">
            <a:xfrm>
              <a:off x="181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7" name="Rectangle 11"/>
            <p:cNvSpPr>
              <a:spLocks noChangeArrowheads="1"/>
            </p:cNvSpPr>
            <p:nvPr userDrawn="1"/>
          </p:nvSpPr>
          <p:spPr bwMode="black">
            <a:xfrm>
              <a:off x="194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8" name="Rectangle 12"/>
            <p:cNvSpPr>
              <a:spLocks noChangeArrowheads="1"/>
            </p:cNvSpPr>
            <p:nvPr userDrawn="1"/>
          </p:nvSpPr>
          <p:spPr bwMode="black">
            <a:xfrm>
              <a:off x="208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9" name="Rectangle 13"/>
            <p:cNvSpPr>
              <a:spLocks noChangeArrowheads="1"/>
            </p:cNvSpPr>
            <p:nvPr userDrawn="1"/>
          </p:nvSpPr>
          <p:spPr bwMode="black">
            <a:xfrm>
              <a:off x="221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0" name="Rectangle 14"/>
            <p:cNvSpPr>
              <a:spLocks noChangeArrowheads="1"/>
            </p:cNvSpPr>
            <p:nvPr userDrawn="1"/>
          </p:nvSpPr>
          <p:spPr bwMode="black">
            <a:xfrm>
              <a:off x="235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1" name="Rectangle 15"/>
            <p:cNvSpPr>
              <a:spLocks noChangeArrowheads="1"/>
            </p:cNvSpPr>
            <p:nvPr userDrawn="1"/>
          </p:nvSpPr>
          <p:spPr bwMode="black">
            <a:xfrm>
              <a:off x="249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2" name="Rectangle 16"/>
            <p:cNvSpPr>
              <a:spLocks noChangeArrowheads="1"/>
            </p:cNvSpPr>
            <p:nvPr userDrawn="1"/>
          </p:nvSpPr>
          <p:spPr bwMode="black">
            <a:xfrm>
              <a:off x="262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3" name="Rectangle 17"/>
            <p:cNvSpPr>
              <a:spLocks noChangeArrowheads="1"/>
            </p:cNvSpPr>
            <p:nvPr userDrawn="1"/>
          </p:nvSpPr>
          <p:spPr bwMode="black">
            <a:xfrm>
              <a:off x="276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4" name="Rectangle 18"/>
            <p:cNvSpPr>
              <a:spLocks noChangeArrowheads="1"/>
            </p:cNvSpPr>
            <p:nvPr userDrawn="1"/>
          </p:nvSpPr>
          <p:spPr bwMode="black">
            <a:xfrm>
              <a:off x="289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5" name="Rectangle 19"/>
            <p:cNvSpPr>
              <a:spLocks noChangeArrowheads="1"/>
            </p:cNvSpPr>
            <p:nvPr userDrawn="1"/>
          </p:nvSpPr>
          <p:spPr bwMode="black">
            <a:xfrm>
              <a:off x="303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6" name="Rectangle 20"/>
            <p:cNvSpPr>
              <a:spLocks noChangeArrowheads="1"/>
            </p:cNvSpPr>
            <p:nvPr userDrawn="1"/>
          </p:nvSpPr>
          <p:spPr bwMode="black">
            <a:xfrm>
              <a:off x="317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7" name="Rectangle 21"/>
            <p:cNvSpPr>
              <a:spLocks noChangeArrowheads="1"/>
            </p:cNvSpPr>
            <p:nvPr userDrawn="1"/>
          </p:nvSpPr>
          <p:spPr bwMode="black">
            <a:xfrm>
              <a:off x="330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8" name="Rectangle 22"/>
            <p:cNvSpPr>
              <a:spLocks noChangeArrowheads="1"/>
            </p:cNvSpPr>
            <p:nvPr userDrawn="1"/>
          </p:nvSpPr>
          <p:spPr bwMode="black">
            <a:xfrm>
              <a:off x="344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9" name="Rectangle 23"/>
            <p:cNvSpPr>
              <a:spLocks noChangeArrowheads="1"/>
            </p:cNvSpPr>
            <p:nvPr userDrawn="1"/>
          </p:nvSpPr>
          <p:spPr bwMode="black">
            <a:xfrm>
              <a:off x="357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0" name="Rectangle 24"/>
            <p:cNvSpPr>
              <a:spLocks noChangeArrowheads="1"/>
            </p:cNvSpPr>
            <p:nvPr userDrawn="1"/>
          </p:nvSpPr>
          <p:spPr bwMode="black">
            <a:xfrm>
              <a:off x="371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1" name="Rectangle 25"/>
            <p:cNvSpPr>
              <a:spLocks noChangeArrowheads="1"/>
            </p:cNvSpPr>
            <p:nvPr userDrawn="1"/>
          </p:nvSpPr>
          <p:spPr bwMode="black">
            <a:xfrm>
              <a:off x="385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2" name="Rectangle 26"/>
            <p:cNvSpPr>
              <a:spLocks noChangeArrowheads="1"/>
            </p:cNvSpPr>
            <p:nvPr userDrawn="1"/>
          </p:nvSpPr>
          <p:spPr bwMode="black">
            <a:xfrm>
              <a:off x="398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3" name="Rectangle 27"/>
            <p:cNvSpPr>
              <a:spLocks noChangeArrowheads="1"/>
            </p:cNvSpPr>
            <p:nvPr userDrawn="1"/>
          </p:nvSpPr>
          <p:spPr bwMode="black">
            <a:xfrm>
              <a:off x="412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4" name="Rectangle 28"/>
            <p:cNvSpPr>
              <a:spLocks noChangeArrowheads="1"/>
            </p:cNvSpPr>
            <p:nvPr userDrawn="1"/>
          </p:nvSpPr>
          <p:spPr bwMode="black">
            <a:xfrm>
              <a:off x="425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5" name="Rectangle 29"/>
            <p:cNvSpPr>
              <a:spLocks noChangeArrowheads="1"/>
            </p:cNvSpPr>
            <p:nvPr userDrawn="1"/>
          </p:nvSpPr>
          <p:spPr bwMode="black">
            <a:xfrm>
              <a:off x="439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6" name="Rectangle 30"/>
            <p:cNvSpPr>
              <a:spLocks noChangeArrowheads="1"/>
            </p:cNvSpPr>
            <p:nvPr userDrawn="1"/>
          </p:nvSpPr>
          <p:spPr bwMode="black">
            <a:xfrm>
              <a:off x="453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7" name="Rectangle 31"/>
            <p:cNvSpPr>
              <a:spLocks noChangeArrowheads="1"/>
            </p:cNvSpPr>
            <p:nvPr userDrawn="1"/>
          </p:nvSpPr>
          <p:spPr bwMode="black">
            <a:xfrm>
              <a:off x="466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8" name="Rectangle 32"/>
            <p:cNvSpPr>
              <a:spLocks noChangeArrowheads="1"/>
            </p:cNvSpPr>
            <p:nvPr userDrawn="1"/>
          </p:nvSpPr>
          <p:spPr bwMode="black">
            <a:xfrm>
              <a:off x="480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9" name="Rectangle 33"/>
            <p:cNvSpPr>
              <a:spLocks noChangeArrowheads="1"/>
            </p:cNvSpPr>
            <p:nvPr userDrawn="1"/>
          </p:nvSpPr>
          <p:spPr bwMode="black">
            <a:xfrm>
              <a:off x="493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0" name="Rectangle 34"/>
            <p:cNvSpPr>
              <a:spLocks noChangeArrowheads="1"/>
            </p:cNvSpPr>
            <p:nvPr userDrawn="1"/>
          </p:nvSpPr>
          <p:spPr bwMode="black">
            <a:xfrm>
              <a:off x="507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1" name="Rectangle 35"/>
            <p:cNvSpPr>
              <a:spLocks noChangeArrowheads="1"/>
            </p:cNvSpPr>
            <p:nvPr userDrawn="1"/>
          </p:nvSpPr>
          <p:spPr bwMode="black">
            <a:xfrm>
              <a:off x="521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2" name="Rectangle 36"/>
            <p:cNvSpPr>
              <a:spLocks noChangeArrowheads="1"/>
            </p:cNvSpPr>
            <p:nvPr userDrawn="1"/>
          </p:nvSpPr>
          <p:spPr bwMode="black">
            <a:xfrm>
              <a:off x="534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3" name="Rectangle 37"/>
            <p:cNvSpPr>
              <a:spLocks noChangeArrowheads="1"/>
            </p:cNvSpPr>
            <p:nvPr userDrawn="1"/>
          </p:nvSpPr>
          <p:spPr bwMode="black">
            <a:xfrm>
              <a:off x="548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4" name="Rectangle 38"/>
            <p:cNvSpPr>
              <a:spLocks noChangeArrowheads="1"/>
            </p:cNvSpPr>
            <p:nvPr userDrawn="1"/>
          </p:nvSpPr>
          <p:spPr bwMode="black">
            <a:xfrm>
              <a:off x="561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grpSp>
      <p:pic>
        <p:nvPicPr>
          <p:cNvPr id="3081" name="Picture 39" descr="u=2933816964,1257031327&amp;fm=21&amp;gp=0"/>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7531"/>
          <a:stretch>
            <a:fillRect/>
          </a:stretch>
        </p:blipFill>
        <p:spPr bwMode="auto">
          <a:xfrm>
            <a:off x="10115551" y="323850"/>
            <a:ext cx="17145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 name="组合 39"/>
          <p:cNvGrpSpPr/>
          <p:nvPr/>
        </p:nvGrpSpPr>
        <p:grpSpPr>
          <a:xfrm>
            <a:off x="10704512" y="6497788"/>
            <a:ext cx="1381164" cy="369618"/>
            <a:chOff x="10835516" y="6497788"/>
            <a:chExt cx="1381164" cy="369618"/>
          </a:xfrm>
        </p:grpSpPr>
        <p:pic>
          <p:nvPicPr>
            <p:cNvPr id="41" name="图片 40"/>
            <p:cNvPicPr>
              <a:picLocks noChangeAspect="1"/>
            </p:cNvPicPr>
            <p:nvPr/>
          </p:nvPicPr>
          <p:blipFill rotWithShape="1">
            <a:blip r:embed="rId4"/>
            <a:srcRect l="20207" t="61173" r="20207" b="17724"/>
            <a:stretch/>
          </p:blipFill>
          <p:spPr>
            <a:xfrm>
              <a:off x="11173054" y="6497788"/>
              <a:ext cx="1043626" cy="369618"/>
            </a:xfrm>
            <a:prstGeom prst="rect">
              <a:avLst/>
            </a:prstGeom>
          </p:spPr>
        </p:pic>
        <p:pic>
          <p:nvPicPr>
            <p:cNvPr id="42" name="图片 41"/>
            <p:cNvPicPr>
              <a:picLocks noChangeAspect="1"/>
            </p:cNvPicPr>
            <p:nvPr/>
          </p:nvPicPr>
          <p:blipFill rotWithShape="1">
            <a:blip r:embed="rId4"/>
            <a:srcRect l="31379" t="21448" r="31379" b="38828"/>
            <a:stretch/>
          </p:blipFill>
          <p:spPr>
            <a:xfrm>
              <a:off x="10835516" y="6502577"/>
              <a:ext cx="337538" cy="360040"/>
            </a:xfrm>
            <a:prstGeom prst="rect">
              <a:avLst/>
            </a:prstGeom>
          </p:spPr>
        </p:pic>
      </p:grpSp>
      <p:sp>
        <p:nvSpPr>
          <p:cNvPr id="43" name="Freeform 4"/>
          <p:cNvSpPr>
            <a:spLocks/>
          </p:cNvSpPr>
          <p:nvPr userDrawn="1"/>
        </p:nvSpPr>
        <p:spPr bwMode="gray">
          <a:xfrm>
            <a:off x="0" y="0"/>
            <a:ext cx="12192000" cy="1397000"/>
          </a:xfrm>
          <a:custGeom>
            <a:avLst/>
            <a:gdLst/>
            <a:ahLst/>
            <a:cxnLst>
              <a:cxn ang="0">
                <a:pos x="0" y="856"/>
              </a:cxn>
              <a:cxn ang="0">
                <a:pos x="72" y="856"/>
              </a:cxn>
              <a:cxn ang="0">
                <a:pos x="72" y="576"/>
              </a:cxn>
              <a:cxn ang="0">
                <a:pos x="4584" y="576"/>
              </a:cxn>
              <a:cxn ang="0">
                <a:pos x="4888" y="880"/>
              </a:cxn>
              <a:cxn ang="0">
                <a:pos x="5760" y="880"/>
              </a:cxn>
              <a:cxn ang="0">
                <a:pos x="5760" y="0"/>
              </a:cxn>
              <a:cxn ang="0">
                <a:pos x="0" y="0"/>
              </a:cxn>
              <a:cxn ang="0">
                <a:pos x="0" y="856"/>
              </a:cxn>
            </a:cxnLst>
            <a:rect l="0" t="0" r="r" b="b"/>
            <a:pathLst>
              <a:path w="5760" h="880">
                <a:moveTo>
                  <a:pt x="0" y="856"/>
                </a:moveTo>
                <a:lnTo>
                  <a:pt x="72" y="856"/>
                </a:lnTo>
                <a:lnTo>
                  <a:pt x="72" y="576"/>
                </a:lnTo>
                <a:lnTo>
                  <a:pt x="4584" y="576"/>
                </a:lnTo>
                <a:lnTo>
                  <a:pt x="4888" y="880"/>
                </a:lnTo>
                <a:lnTo>
                  <a:pt x="5760" y="880"/>
                </a:lnTo>
                <a:lnTo>
                  <a:pt x="5760" y="0"/>
                </a:lnTo>
                <a:lnTo>
                  <a:pt x="0" y="0"/>
                </a:lnTo>
                <a:lnTo>
                  <a:pt x="0" y="856"/>
                </a:lnTo>
                <a:close/>
              </a:path>
            </a:pathLst>
          </a:custGeom>
          <a:solidFill>
            <a:schemeClr val="folHlink"/>
          </a:solidFill>
          <a:ln w="9525">
            <a:noFill/>
            <a:round/>
            <a:headEnd/>
            <a:tailEnd/>
          </a:ln>
          <a:effectLst/>
        </p:spPr>
        <p:txBody>
          <a:bodyPr/>
          <a:lstStyle/>
          <a:p>
            <a:pPr>
              <a:defRPr/>
            </a:pPr>
            <a:endParaRPr lang="zh-CN" altLang="en-US">
              <a:latin typeface="Arial" charset="0"/>
            </a:endParaRPr>
          </a:p>
        </p:txBody>
      </p:sp>
      <p:pic>
        <p:nvPicPr>
          <p:cNvPr id="44" name="Picture 39" descr="u=2933816964,1257031327&amp;fm=21&amp;gp=0"/>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7531"/>
          <a:stretch>
            <a:fillRect/>
          </a:stretch>
        </p:blipFill>
        <p:spPr bwMode="auto">
          <a:xfrm>
            <a:off x="10115551" y="323850"/>
            <a:ext cx="17145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50263"/>
      </p:ext>
    </p:extLst>
  </p:cSld>
  <p:clrMap bg1="lt1" tx1="dk1" bg2="lt2" tx2="dk2" accent1="accent1" accent2="accent2" accent3="accent3" accent4="accent4" accent5="accent5" accent6="accent6" hlink="hlink" folHlink="folHlink"/>
  <p:sldLayoutIdLst>
    <p:sldLayoutId id="2147483782" r:id="rId1"/>
  </p:sldLayoutIdLst>
  <p:timing>
    <p:tnLst>
      <p:par>
        <p:cTn id="1" dur="indefinite" restart="never" nodeType="tmRoot"/>
      </p:par>
    </p:tnLst>
  </p:timing>
  <p:txStyles>
    <p:title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Verdana" pitchFamily="34" charset="0"/>
          <a:ea typeface="宋体" pitchFamily="2" charset="-122"/>
        </a:defRPr>
      </a:lvl2pPr>
      <a:lvl3pPr algn="l" rtl="0" eaLnBrk="1" fontAlgn="base" hangingPunct="1">
        <a:spcBef>
          <a:spcPct val="0"/>
        </a:spcBef>
        <a:spcAft>
          <a:spcPct val="0"/>
        </a:spcAft>
        <a:defRPr sz="3200" b="1">
          <a:solidFill>
            <a:srgbClr val="000000"/>
          </a:solidFill>
          <a:latin typeface="Verdana" pitchFamily="34" charset="0"/>
          <a:ea typeface="宋体" pitchFamily="2" charset="-122"/>
        </a:defRPr>
      </a:lvl3pPr>
      <a:lvl4pPr algn="l" rtl="0" eaLnBrk="1" fontAlgn="base" hangingPunct="1">
        <a:spcBef>
          <a:spcPct val="0"/>
        </a:spcBef>
        <a:spcAft>
          <a:spcPct val="0"/>
        </a:spcAft>
        <a:defRPr sz="3200" b="1">
          <a:solidFill>
            <a:srgbClr val="000000"/>
          </a:solidFill>
          <a:latin typeface="Verdana" pitchFamily="34" charset="0"/>
          <a:ea typeface="宋体" pitchFamily="2" charset="-122"/>
        </a:defRPr>
      </a:lvl4pPr>
      <a:lvl5pPr algn="l" rtl="0" eaLnBrk="1" fontAlgn="base" hangingPunct="1">
        <a:spcBef>
          <a:spcPct val="0"/>
        </a:spcBef>
        <a:spcAft>
          <a:spcPct val="0"/>
        </a:spcAft>
        <a:defRPr sz="3200" b="1">
          <a:solidFill>
            <a:srgbClr val="000000"/>
          </a:solidFill>
          <a:latin typeface="Verdana" pitchFamily="34" charset="0"/>
          <a:ea typeface="宋体" pitchFamily="2" charset="-122"/>
        </a:defRPr>
      </a:lvl5pPr>
      <a:lvl6pPr marL="457200" algn="l" rtl="0" eaLnBrk="1" fontAlgn="base" hangingPunct="1">
        <a:spcBef>
          <a:spcPct val="0"/>
        </a:spcBef>
        <a:spcAft>
          <a:spcPct val="0"/>
        </a:spcAft>
        <a:defRPr sz="3200" b="1">
          <a:solidFill>
            <a:srgbClr val="000000"/>
          </a:solidFill>
          <a:latin typeface="Verdana" pitchFamily="34" charset="0"/>
          <a:ea typeface="宋体" pitchFamily="2" charset="-122"/>
        </a:defRPr>
      </a:lvl6pPr>
      <a:lvl7pPr marL="914400" algn="l" rtl="0" eaLnBrk="1" fontAlgn="base" hangingPunct="1">
        <a:spcBef>
          <a:spcPct val="0"/>
        </a:spcBef>
        <a:spcAft>
          <a:spcPct val="0"/>
        </a:spcAft>
        <a:defRPr sz="3200" b="1">
          <a:solidFill>
            <a:srgbClr val="000000"/>
          </a:solidFill>
          <a:latin typeface="Verdana" pitchFamily="34" charset="0"/>
          <a:ea typeface="宋体" pitchFamily="2" charset="-122"/>
        </a:defRPr>
      </a:lvl7pPr>
      <a:lvl8pPr marL="1371600" algn="l" rtl="0" eaLnBrk="1" fontAlgn="base" hangingPunct="1">
        <a:spcBef>
          <a:spcPct val="0"/>
        </a:spcBef>
        <a:spcAft>
          <a:spcPct val="0"/>
        </a:spcAft>
        <a:defRPr sz="3200" b="1">
          <a:solidFill>
            <a:srgbClr val="000000"/>
          </a:solidFill>
          <a:latin typeface="Verdana" pitchFamily="34" charset="0"/>
          <a:ea typeface="宋体" pitchFamily="2" charset="-122"/>
        </a:defRPr>
      </a:lvl8pPr>
      <a:lvl9pPr marL="1828800" algn="l" rtl="0" eaLnBrk="1" fontAlgn="base" hangingPunct="1">
        <a:spcBef>
          <a:spcPct val="0"/>
        </a:spcBef>
        <a:spcAft>
          <a:spcPct val="0"/>
        </a:spcAft>
        <a:defRPr sz="3200" b="1">
          <a:solidFill>
            <a:srgbClr val="000000"/>
          </a:solidFill>
          <a:latin typeface="Verdana" pitchFamily="34" charset="0"/>
          <a:ea typeface="宋体" pitchFamily="2" charset="-122"/>
        </a:defRPr>
      </a:lvl9pPr>
    </p:titleStyle>
    <p:bodyStyle>
      <a:lvl1pPr marL="342900" indent="-342900" algn="l" rtl="0" eaLnBrk="1" fontAlgn="base" hangingPunct="1">
        <a:spcBef>
          <a:spcPct val="20000"/>
        </a:spcBef>
        <a:spcAft>
          <a:spcPct val="0"/>
        </a:spcAft>
        <a:buClr>
          <a:schemeClr val="tx1"/>
        </a:buClr>
        <a:buFont typeface="Wingdings" panose="05000000000000000000" pitchFamily="2" charset="2"/>
        <a:buChar char="v"/>
        <a:defRPr sz="2800" b="1">
          <a:solidFill>
            <a:schemeClr val="accent1"/>
          </a:solidFill>
          <a:latin typeface="+mn-lt"/>
          <a:ea typeface="+mn-ea"/>
          <a:cs typeface="+mn-cs"/>
        </a:defRPr>
      </a:lvl1pPr>
      <a:lvl2pPr marL="742950" indent="-285750" algn="l" rtl="0" eaLnBrk="1" fontAlgn="base" hangingPunct="1">
        <a:spcBef>
          <a:spcPct val="20000"/>
        </a:spcBef>
        <a:spcAft>
          <a:spcPct val="0"/>
        </a:spcAft>
        <a:buClr>
          <a:schemeClr val="tx2"/>
        </a:buClr>
        <a:buSzPct val="60000"/>
        <a:buFont typeface="Wingdings" panose="05000000000000000000" pitchFamily="2" charset="2"/>
        <a:buChar char="n"/>
        <a:defRPr sz="2400">
          <a:solidFill>
            <a:schemeClr val="tx1"/>
          </a:solidFill>
          <a:latin typeface="+mn-lt"/>
          <a:ea typeface="+mn-ea"/>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n"/>
        <a:defRPr sz="2400">
          <a:solidFill>
            <a:schemeClr val="tx1"/>
          </a:solidFill>
          <a:latin typeface="+mn-lt"/>
          <a:ea typeface="+mn-ea"/>
        </a:defRPr>
      </a:lvl3pPr>
      <a:lvl4pPr marL="1600200" indent="-228600" algn="l" rtl="0" eaLnBrk="1" fontAlgn="base" hangingPunct="1">
        <a:spcBef>
          <a:spcPct val="20000"/>
        </a:spcBef>
        <a:spcAft>
          <a:spcPct val="0"/>
        </a:spcAft>
        <a:buClr>
          <a:schemeClr val="tx1"/>
        </a:buClr>
        <a:buSzPct val="60000"/>
        <a:buFont typeface="Wingdings" panose="05000000000000000000" pitchFamily="2" charset="2"/>
        <a:buChar char="n"/>
        <a:defRPr sz="2000">
          <a:solidFill>
            <a:schemeClr val="tx1"/>
          </a:solidFill>
          <a:latin typeface="+mn-lt"/>
          <a:ea typeface="+mn-ea"/>
        </a:defRPr>
      </a:lvl4pPr>
      <a:lvl5pPr marL="2057400" indent="-228600" algn="l" rtl="0" eaLnBrk="1" fontAlgn="base" hangingPunct="1">
        <a:spcBef>
          <a:spcPct val="20000"/>
        </a:spcBef>
        <a:spcAft>
          <a:spcPct val="0"/>
        </a:spcAft>
        <a:buClr>
          <a:schemeClr val="hlink"/>
        </a:buClr>
        <a:buSzPct val="60000"/>
        <a:buFont typeface="Wingdings" panose="05000000000000000000" pitchFamily="2" charset="2"/>
        <a:buChar char="n"/>
        <a:defRPr sz="2000">
          <a:solidFill>
            <a:schemeClr val="tx1"/>
          </a:solidFill>
          <a:latin typeface="+mn-lt"/>
          <a:ea typeface="+mn-ea"/>
        </a:defRPr>
      </a:lvl5pPr>
      <a:lvl6pPr marL="25146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6pPr>
      <a:lvl7pPr marL="29718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7pPr>
      <a:lvl8pPr marL="34290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8pPr>
      <a:lvl9pPr marL="38862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Freeform 2"/>
          <p:cNvSpPr>
            <a:spLocks/>
          </p:cNvSpPr>
          <p:nvPr/>
        </p:nvSpPr>
        <p:spPr bwMode="auto">
          <a:xfrm flipV="1">
            <a:off x="3251200" y="6718300"/>
            <a:ext cx="8940800" cy="139700"/>
          </a:xfrm>
          <a:custGeom>
            <a:avLst/>
            <a:gdLst/>
            <a:ahLst/>
            <a:cxnLst>
              <a:cxn ang="0">
                <a:pos x="0" y="0"/>
              </a:cxn>
              <a:cxn ang="0">
                <a:pos x="88" y="88"/>
              </a:cxn>
              <a:cxn ang="0">
                <a:pos x="4224" y="88"/>
              </a:cxn>
              <a:cxn ang="0">
                <a:pos x="4224" y="0"/>
              </a:cxn>
              <a:cxn ang="0">
                <a:pos x="0" y="0"/>
              </a:cxn>
            </a:cxnLst>
            <a:rect l="0" t="0" r="r" b="b"/>
            <a:pathLst>
              <a:path w="4224" h="88">
                <a:moveTo>
                  <a:pt x="0" y="0"/>
                </a:moveTo>
                <a:lnTo>
                  <a:pt x="88" y="88"/>
                </a:lnTo>
                <a:lnTo>
                  <a:pt x="4224" y="88"/>
                </a:lnTo>
                <a:lnTo>
                  <a:pt x="4224" y="0"/>
                </a:lnTo>
                <a:lnTo>
                  <a:pt x="0" y="0"/>
                </a:lnTo>
                <a:close/>
              </a:path>
            </a:pathLst>
          </a:custGeom>
          <a:solidFill>
            <a:schemeClr val="hlink"/>
          </a:solidFill>
          <a:ln w="9525" cap="flat" cmpd="sng">
            <a:noFill/>
            <a:prstDash val="solid"/>
            <a:round/>
            <a:headEnd/>
            <a:tailEnd/>
          </a:ln>
          <a:effectLst/>
        </p:spPr>
        <p:txBody>
          <a:bodyPr/>
          <a:lstStyle/>
          <a:p>
            <a:pPr>
              <a:defRPr/>
            </a:pPr>
            <a:endParaRPr lang="zh-CN" altLang="en-US">
              <a:latin typeface="Arial" charset="0"/>
            </a:endParaRPr>
          </a:p>
        </p:txBody>
      </p:sp>
      <p:sp>
        <p:nvSpPr>
          <p:cNvPr id="4099" name="Rectangle 3"/>
          <p:cNvSpPr>
            <a:spLocks noChangeArrowheads="1"/>
          </p:cNvSpPr>
          <p:nvPr/>
        </p:nvSpPr>
        <p:spPr bwMode="auto">
          <a:xfrm flipH="1">
            <a:off x="10426700" y="6705601"/>
            <a:ext cx="1744133" cy="176213"/>
          </a:xfrm>
          <a:prstGeom prst="rect">
            <a:avLst/>
          </a:prstGeom>
          <a:noFill/>
          <a:ln w="9525">
            <a:noFill/>
            <a:miter lim="800000"/>
            <a:headEnd/>
            <a:tailEnd/>
          </a:ln>
          <a:effectLst/>
        </p:spPr>
        <p:txBody>
          <a:bodyPr lIns="18000" tIns="10800" rIns="18000" bIns="10800">
            <a:spAutoFit/>
          </a:bodyPr>
          <a:lstStyle/>
          <a:p>
            <a:pPr algn="r">
              <a:defRPr/>
            </a:pPr>
            <a:r>
              <a:rPr lang="en-US" altLang="ko-KR" sz="1000" b="1">
                <a:solidFill>
                  <a:schemeClr val="tx2"/>
                </a:solidFill>
                <a:latin typeface="Verdana" pitchFamily="34" charset="0"/>
                <a:ea typeface="Gulim" pitchFamily="34" charset="-127"/>
              </a:rPr>
              <a:t>YOUR SITE HERE</a:t>
            </a:r>
          </a:p>
        </p:txBody>
      </p:sp>
      <p:sp>
        <p:nvSpPr>
          <p:cNvPr id="4100" name="Freeform 4"/>
          <p:cNvSpPr>
            <a:spLocks/>
          </p:cNvSpPr>
          <p:nvPr/>
        </p:nvSpPr>
        <p:spPr bwMode="gray">
          <a:xfrm>
            <a:off x="0" y="0"/>
            <a:ext cx="12192000" cy="1397000"/>
          </a:xfrm>
          <a:custGeom>
            <a:avLst/>
            <a:gdLst/>
            <a:ahLst/>
            <a:cxnLst>
              <a:cxn ang="0">
                <a:pos x="0" y="856"/>
              </a:cxn>
              <a:cxn ang="0">
                <a:pos x="72" y="856"/>
              </a:cxn>
              <a:cxn ang="0">
                <a:pos x="72" y="576"/>
              </a:cxn>
              <a:cxn ang="0">
                <a:pos x="4584" y="576"/>
              </a:cxn>
              <a:cxn ang="0">
                <a:pos x="4888" y="880"/>
              </a:cxn>
              <a:cxn ang="0">
                <a:pos x="5760" y="880"/>
              </a:cxn>
              <a:cxn ang="0">
                <a:pos x="5760" y="0"/>
              </a:cxn>
              <a:cxn ang="0">
                <a:pos x="0" y="0"/>
              </a:cxn>
              <a:cxn ang="0">
                <a:pos x="0" y="856"/>
              </a:cxn>
            </a:cxnLst>
            <a:rect l="0" t="0" r="r" b="b"/>
            <a:pathLst>
              <a:path w="5760" h="880">
                <a:moveTo>
                  <a:pt x="0" y="856"/>
                </a:moveTo>
                <a:lnTo>
                  <a:pt x="72" y="856"/>
                </a:lnTo>
                <a:lnTo>
                  <a:pt x="72" y="576"/>
                </a:lnTo>
                <a:lnTo>
                  <a:pt x="4584" y="576"/>
                </a:lnTo>
                <a:lnTo>
                  <a:pt x="4888" y="880"/>
                </a:lnTo>
                <a:lnTo>
                  <a:pt x="5760" y="880"/>
                </a:lnTo>
                <a:lnTo>
                  <a:pt x="5760" y="0"/>
                </a:lnTo>
                <a:lnTo>
                  <a:pt x="0" y="0"/>
                </a:lnTo>
                <a:lnTo>
                  <a:pt x="0" y="856"/>
                </a:lnTo>
                <a:close/>
              </a:path>
            </a:pathLst>
          </a:custGeom>
          <a:solidFill>
            <a:schemeClr val="folHlink"/>
          </a:solidFill>
          <a:ln w="9525">
            <a:noFill/>
            <a:round/>
            <a:headEnd/>
            <a:tailEnd/>
          </a:ln>
          <a:effectLst/>
        </p:spPr>
        <p:txBody>
          <a:bodyPr/>
          <a:lstStyle/>
          <a:p>
            <a:pPr>
              <a:defRPr/>
            </a:pPr>
            <a:endParaRPr lang="zh-CN" altLang="en-US">
              <a:latin typeface="Arial" charset="0"/>
            </a:endParaRPr>
          </a:p>
        </p:txBody>
      </p:sp>
      <p:sp>
        <p:nvSpPr>
          <p:cNvPr id="3077" name="Rectangle 5"/>
          <p:cNvSpPr>
            <a:spLocks noGrp="1" noChangeArrowheads="1"/>
          </p:cNvSpPr>
          <p:nvPr>
            <p:ph type="title"/>
          </p:nvPr>
        </p:nvSpPr>
        <p:spPr bwMode="white">
          <a:xfrm>
            <a:off x="755651" y="1763713"/>
            <a:ext cx="104648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ko-KR" smtClean="0"/>
          </a:p>
        </p:txBody>
      </p:sp>
      <p:sp>
        <p:nvSpPr>
          <p:cNvPr id="4102" name="Rectangle 6"/>
          <p:cNvSpPr>
            <a:spLocks noGrp="1" noChangeArrowheads="1"/>
          </p:cNvSpPr>
          <p:nvPr>
            <p:ph type="sldNum" sz="quarter" idx="4"/>
          </p:nvPr>
        </p:nvSpPr>
        <p:spPr bwMode="auto">
          <a:xfrm>
            <a:off x="4368800" y="6477000"/>
            <a:ext cx="2844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effectLst>
                  <a:outerShdw blurRad="38100" dist="38100" dir="2700000" algn="tl">
                    <a:srgbClr val="C0C0C0"/>
                  </a:outerShdw>
                </a:effectLst>
                <a:latin typeface="Verdana" panose="020B0604030504040204" pitchFamily="34" charset="0"/>
                <a:ea typeface="Gulim" pitchFamily="34" charset="-127"/>
              </a:defRPr>
            </a:lvl1pPr>
          </a:lstStyle>
          <a:p>
            <a:fld id="{38E315E1-9544-45C7-9F0C-D6863E77A16A}" type="slidenum">
              <a:rPr lang="ko-KR" altLang="en-US" smtClean="0"/>
              <a:pPr/>
              <a:t>‹#›</a:t>
            </a:fld>
            <a:endParaRPr lang="en-US" altLang="ko-KR"/>
          </a:p>
        </p:txBody>
      </p:sp>
      <p:sp>
        <p:nvSpPr>
          <p:cNvPr id="4103" name="Freeform 7"/>
          <p:cNvSpPr>
            <a:spLocks/>
          </p:cNvSpPr>
          <p:nvPr/>
        </p:nvSpPr>
        <p:spPr bwMode="ltGray">
          <a:xfrm>
            <a:off x="3251200" y="0"/>
            <a:ext cx="8940800" cy="139700"/>
          </a:xfrm>
          <a:custGeom>
            <a:avLst/>
            <a:gdLst/>
            <a:ahLst/>
            <a:cxnLst>
              <a:cxn ang="0">
                <a:pos x="0" y="0"/>
              </a:cxn>
              <a:cxn ang="0">
                <a:pos x="88" y="88"/>
              </a:cxn>
              <a:cxn ang="0">
                <a:pos x="4224" y="88"/>
              </a:cxn>
              <a:cxn ang="0">
                <a:pos x="4224" y="0"/>
              </a:cxn>
              <a:cxn ang="0">
                <a:pos x="0" y="0"/>
              </a:cxn>
            </a:cxnLst>
            <a:rect l="0" t="0" r="r" b="b"/>
            <a:pathLst>
              <a:path w="4224" h="88">
                <a:moveTo>
                  <a:pt x="0" y="0"/>
                </a:moveTo>
                <a:lnTo>
                  <a:pt x="88" y="88"/>
                </a:lnTo>
                <a:lnTo>
                  <a:pt x="4224" y="88"/>
                </a:lnTo>
                <a:lnTo>
                  <a:pt x="4224" y="0"/>
                </a:lnTo>
                <a:lnTo>
                  <a:pt x="0" y="0"/>
                </a:lnTo>
                <a:close/>
              </a:path>
            </a:pathLst>
          </a:custGeom>
          <a:solidFill>
            <a:schemeClr val="tx2"/>
          </a:solidFill>
          <a:ln w="9525" cap="flat" cmpd="sng">
            <a:noFill/>
            <a:prstDash val="solid"/>
            <a:round/>
            <a:headEnd/>
            <a:tailEnd/>
          </a:ln>
          <a:effectLst/>
        </p:spPr>
        <p:txBody>
          <a:bodyPr/>
          <a:lstStyle/>
          <a:p>
            <a:pPr>
              <a:defRPr/>
            </a:pPr>
            <a:endParaRPr lang="zh-CN" altLang="en-US">
              <a:latin typeface="Arial" charset="0"/>
            </a:endParaRPr>
          </a:p>
        </p:txBody>
      </p:sp>
      <p:grpSp>
        <p:nvGrpSpPr>
          <p:cNvPr id="3080" name="Group 8"/>
          <p:cNvGrpSpPr>
            <a:grpSpLocks/>
          </p:cNvGrpSpPr>
          <p:nvPr/>
        </p:nvGrpSpPr>
        <p:grpSpPr bwMode="auto">
          <a:xfrm>
            <a:off x="3543300" y="4764"/>
            <a:ext cx="8468784" cy="134937"/>
            <a:chOff x="1674" y="3"/>
            <a:chExt cx="4001" cy="85"/>
          </a:xfrm>
        </p:grpSpPr>
        <p:sp>
          <p:nvSpPr>
            <p:cNvPr id="4105" name="Rectangle 9"/>
            <p:cNvSpPr>
              <a:spLocks noChangeArrowheads="1"/>
            </p:cNvSpPr>
            <p:nvPr userDrawn="1"/>
          </p:nvSpPr>
          <p:spPr bwMode="black">
            <a:xfrm>
              <a:off x="167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6" name="Rectangle 10"/>
            <p:cNvSpPr>
              <a:spLocks noChangeArrowheads="1"/>
            </p:cNvSpPr>
            <p:nvPr userDrawn="1"/>
          </p:nvSpPr>
          <p:spPr bwMode="black">
            <a:xfrm>
              <a:off x="181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7" name="Rectangle 11"/>
            <p:cNvSpPr>
              <a:spLocks noChangeArrowheads="1"/>
            </p:cNvSpPr>
            <p:nvPr userDrawn="1"/>
          </p:nvSpPr>
          <p:spPr bwMode="black">
            <a:xfrm>
              <a:off x="194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8" name="Rectangle 12"/>
            <p:cNvSpPr>
              <a:spLocks noChangeArrowheads="1"/>
            </p:cNvSpPr>
            <p:nvPr userDrawn="1"/>
          </p:nvSpPr>
          <p:spPr bwMode="black">
            <a:xfrm>
              <a:off x="208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9" name="Rectangle 13"/>
            <p:cNvSpPr>
              <a:spLocks noChangeArrowheads="1"/>
            </p:cNvSpPr>
            <p:nvPr userDrawn="1"/>
          </p:nvSpPr>
          <p:spPr bwMode="black">
            <a:xfrm>
              <a:off x="221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0" name="Rectangle 14"/>
            <p:cNvSpPr>
              <a:spLocks noChangeArrowheads="1"/>
            </p:cNvSpPr>
            <p:nvPr userDrawn="1"/>
          </p:nvSpPr>
          <p:spPr bwMode="black">
            <a:xfrm>
              <a:off x="235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1" name="Rectangle 15"/>
            <p:cNvSpPr>
              <a:spLocks noChangeArrowheads="1"/>
            </p:cNvSpPr>
            <p:nvPr userDrawn="1"/>
          </p:nvSpPr>
          <p:spPr bwMode="black">
            <a:xfrm>
              <a:off x="249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2" name="Rectangle 16"/>
            <p:cNvSpPr>
              <a:spLocks noChangeArrowheads="1"/>
            </p:cNvSpPr>
            <p:nvPr userDrawn="1"/>
          </p:nvSpPr>
          <p:spPr bwMode="black">
            <a:xfrm>
              <a:off x="262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3" name="Rectangle 17"/>
            <p:cNvSpPr>
              <a:spLocks noChangeArrowheads="1"/>
            </p:cNvSpPr>
            <p:nvPr userDrawn="1"/>
          </p:nvSpPr>
          <p:spPr bwMode="black">
            <a:xfrm>
              <a:off x="276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4" name="Rectangle 18"/>
            <p:cNvSpPr>
              <a:spLocks noChangeArrowheads="1"/>
            </p:cNvSpPr>
            <p:nvPr userDrawn="1"/>
          </p:nvSpPr>
          <p:spPr bwMode="black">
            <a:xfrm>
              <a:off x="289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5" name="Rectangle 19"/>
            <p:cNvSpPr>
              <a:spLocks noChangeArrowheads="1"/>
            </p:cNvSpPr>
            <p:nvPr userDrawn="1"/>
          </p:nvSpPr>
          <p:spPr bwMode="black">
            <a:xfrm>
              <a:off x="303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6" name="Rectangle 20"/>
            <p:cNvSpPr>
              <a:spLocks noChangeArrowheads="1"/>
            </p:cNvSpPr>
            <p:nvPr userDrawn="1"/>
          </p:nvSpPr>
          <p:spPr bwMode="black">
            <a:xfrm>
              <a:off x="317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7" name="Rectangle 21"/>
            <p:cNvSpPr>
              <a:spLocks noChangeArrowheads="1"/>
            </p:cNvSpPr>
            <p:nvPr userDrawn="1"/>
          </p:nvSpPr>
          <p:spPr bwMode="black">
            <a:xfrm>
              <a:off x="330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8" name="Rectangle 22"/>
            <p:cNvSpPr>
              <a:spLocks noChangeArrowheads="1"/>
            </p:cNvSpPr>
            <p:nvPr userDrawn="1"/>
          </p:nvSpPr>
          <p:spPr bwMode="black">
            <a:xfrm>
              <a:off x="344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9" name="Rectangle 23"/>
            <p:cNvSpPr>
              <a:spLocks noChangeArrowheads="1"/>
            </p:cNvSpPr>
            <p:nvPr userDrawn="1"/>
          </p:nvSpPr>
          <p:spPr bwMode="black">
            <a:xfrm>
              <a:off x="357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0" name="Rectangle 24"/>
            <p:cNvSpPr>
              <a:spLocks noChangeArrowheads="1"/>
            </p:cNvSpPr>
            <p:nvPr userDrawn="1"/>
          </p:nvSpPr>
          <p:spPr bwMode="black">
            <a:xfrm>
              <a:off x="371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1" name="Rectangle 25"/>
            <p:cNvSpPr>
              <a:spLocks noChangeArrowheads="1"/>
            </p:cNvSpPr>
            <p:nvPr userDrawn="1"/>
          </p:nvSpPr>
          <p:spPr bwMode="black">
            <a:xfrm>
              <a:off x="385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2" name="Rectangle 26"/>
            <p:cNvSpPr>
              <a:spLocks noChangeArrowheads="1"/>
            </p:cNvSpPr>
            <p:nvPr userDrawn="1"/>
          </p:nvSpPr>
          <p:spPr bwMode="black">
            <a:xfrm>
              <a:off x="398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3" name="Rectangle 27"/>
            <p:cNvSpPr>
              <a:spLocks noChangeArrowheads="1"/>
            </p:cNvSpPr>
            <p:nvPr userDrawn="1"/>
          </p:nvSpPr>
          <p:spPr bwMode="black">
            <a:xfrm>
              <a:off x="412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4" name="Rectangle 28"/>
            <p:cNvSpPr>
              <a:spLocks noChangeArrowheads="1"/>
            </p:cNvSpPr>
            <p:nvPr userDrawn="1"/>
          </p:nvSpPr>
          <p:spPr bwMode="black">
            <a:xfrm>
              <a:off x="425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5" name="Rectangle 29"/>
            <p:cNvSpPr>
              <a:spLocks noChangeArrowheads="1"/>
            </p:cNvSpPr>
            <p:nvPr userDrawn="1"/>
          </p:nvSpPr>
          <p:spPr bwMode="black">
            <a:xfrm>
              <a:off x="439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6" name="Rectangle 30"/>
            <p:cNvSpPr>
              <a:spLocks noChangeArrowheads="1"/>
            </p:cNvSpPr>
            <p:nvPr userDrawn="1"/>
          </p:nvSpPr>
          <p:spPr bwMode="black">
            <a:xfrm>
              <a:off x="453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7" name="Rectangle 31"/>
            <p:cNvSpPr>
              <a:spLocks noChangeArrowheads="1"/>
            </p:cNvSpPr>
            <p:nvPr userDrawn="1"/>
          </p:nvSpPr>
          <p:spPr bwMode="black">
            <a:xfrm>
              <a:off x="466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8" name="Rectangle 32"/>
            <p:cNvSpPr>
              <a:spLocks noChangeArrowheads="1"/>
            </p:cNvSpPr>
            <p:nvPr userDrawn="1"/>
          </p:nvSpPr>
          <p:spPr bwMode="black">
            <a:xfrm>
              <a:off x="480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9" name="Rectangle 33"/>
            <p:cNvSpPr>
              <a:spLocks noChangeArrowheads="1"/>
            </p:cNvSpPr>
            <p:nvPr userDrawn="1"/>
          </p:nvSpPr>
          <p:spPr bwMode="black">
            <a:xfrm>
              <a:off x="493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0" name="Rectangle 34"/>
            <p:cNvSpPr>
              <a:spLocks noChangeArrowheads="1"/>
            </p:cNvSpPr>
            <p:nvPr userDrawn="1"/>
          </p:nvSpPr>
          <p:spPr bwMode="black">
            <a:xfrm>
              <a:off x="507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1" name="Rectangle 35"/>
            <p:cNvSpPr>
              <a:spLocks noChangeArrowheads="1"/>
            </p:cNvSpPr>
            <p:nvPr userDrawn="1"/>
          </p:nvSpPr>
          <p:spPr bwMode="black">
            <a:xfrm>
              <a:off x="521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2" name="Rectangle 36"/>
            <p:cNvSpPr>
              <a:spLocks noChangeArrowheads="1"/>
            </p:cNvSpPr>
            <p:nvPr userDrawn="1"/>
          </p:nvSpPr>
          <p:spPr bwMode="black">
            <a:xfrm>
              <a:off x="534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3" name="Rectangle 37"/>
            <p:cNvSpPr>
              <a:spLocks noChangeArrowheads="1"/>
            </p:cNvSpPr>
            <p:nvPr userDrawn="1"/>
          </p:nvSpPr>
          <p:spPr bwMode="black">
            <a:xfrm>
              <a:off x="548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4" name="Rectangle 38"/>
            <p:cNvSpPr>
              <a:spLocks noChangeArrowheads="1"/>
            </p:cNvSpPr>
            <p:nvPr userDrawn="1"/>
          </p:nvSpPr>
          <p:spPr bwMode="black">
            <a:xfrm>
              <a:off x="561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grpSp>
      <p:pic>
        <p:nvPicPr>
          <p:cNvPr id="3081" name="Picture 39" descr="u=2933816964,1257031327&amp;fm=21&amp;gp=0"/>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7531"/>
          <a:stretch>
            <a:fillRect/>
          </a:stretch>
        </p:blipFill>
        <p:spPr bwMode="auto">
          <a:xfrm>
            <a:off x="10115551" y="323850"/>
            <a:ext cx="17145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 name="组合 39"/>
          <p:cNvGrpSpPr/>
          <p:nvPr/>
        </p:nvGrpSpPr>
        <p:grpSpPr>
          <a:xfrm>
            <a:off x="10704512" y="6497788"/>
            <a:ext cx="1381164" cy="369618"/>
            <a:chOff x="10835516" y="6497788"/>
            <a:chExt cx="1381164" cy="369618"/>
          </a:xfrm>
        </p:grpSpPr>
        <p:pic>
          <p:nvPicPr>
            <p:cNvPr id="41" name="图片 40"/>
            <p:cNvPicPr>
              <a:picLocks noChangeAspect="1"/>
            </p:cNvPicPr>
            <p:nvPr/>
          </p:nvPicPr>
          <p:blipFill rotWithShape="1">
            <a:blip r:embed="rId4"/>
            <a:srcRect l="20207" t="61173" r="20207" b="17724"/>
            <a:stretch/>
          </p:blipFill>
          <p:spPr>
            <a:xfrm>
              <a:off x="11173054" y="6497788"/>
              <a:ext cx="1043626" cy="369618"/>
            </a:xfrm>
            <a:prstGeom prst="rect">
              <a:avLst/>
            </a:prstGeom>
          </p:spPr>
        </p:pic>
        <p:pic>
          <p:nvPicPr>
            <p:cNvPr id="42" name="图片 41"/>
            <p:cNvPicPr>
              <a:picLocks noChangeAspect="1"/>
            </p:cNvPicPr>
            <p:nvPr/>
          </p:nvPicPr>
          <p:blipFill rotWithShape="1">
            <a:blip r:embed="rId4"/>
            <a:srcRect l="31379" t="21448" r="31379" b="38828"/>
            <a:stretch/>
          </p:blipFill>
          <p:spPr>
            <a:xfrm>
              <a:off x="10835516" y="6502577"/>
              <a:ext cx="337538" cy="360040"/>
            </a:xfrm>
            <a:prstGeom prst="rect">
              <a:avLst/>
            </a:prstGeom>
          </p:spPr>
        </p:pic>
      </p:grpSp>
      <p:sp>
        <p:nvSpPr>
          <p:cNvPr id="43" name="Freeform 4"/>
          <p:cNvSpPr>
            <a:spLocks/>
          </p:cNvSpPr>
          <p:nvPr userDrawn="1"/>
        </p:nvSpPr>
        <p:spPr bwMode="gray">
          <a:xfrm>
            <a:off x="0" y="0"/>
            <a:ext cx="12192000" cy="1397000"/>
          </a:xfrm>
          <a:custGeom>
            <a:avLst/>
            <a:gdLst/>
            <a:ahLst/>
            <a:cxnLst>
              <a:cxn ang="0">
                <a:pos x="0" y="856"/>
              </a:cxn>
              <a:cxn ang="0">
                <a:pos x="72" y="856"/>
              </a:cxn>
              <a:cxn ang="0">
                <a:pos x="72" y="576"/>
              </a:cxn>
              <a:cxn ang="0">
                <a:pos x="4584" y="576"/>
              </a:cxn>
              <a:cxn ang="0">
                <a:pos x="4888" y="880"/>
              </a:cxn>
              <a:cxn ang="0">
                <a:pos x="5760" y="880"/>
              </a:cxn>
              <a:cxn ang="0">
                <a:pos x="5760" y="0"/>
              </a:cxn>
              <a:cxn ang="0">
                <a:pos x="0" y="0"/>
              </a:cxn>
              <a:cxn ang="0">
                <a:pos x="0" y="856"/>
              </a:cxn>
            </a:cxnLst>
            <a:rect l="0" t="0" r="r" b="b"/>
            <a:pathLst>
              <a:path w="5760" h="880">
                <a:moveTo>
                  <a:pt x="0" y="856"/>
                </a:moveTo>
                <a:lnTo>
                  <a:pt x="72" y="856"/>
                </a:lnTo>
                <a:lnTo>
                  <a:pt x="72" y="576"/>
                </a:lnTo>
                <a:lnTo>
                  <a:pt x="4584" y="576"/>
                </a:lnTo>
                <a:lnTo>
                  <a:pt x="4888" y="880"/>
                </a:lnTo>
                <a:lnTo>
                  <a:pt x="5760" y="880"/>
                </a:lnTo>
                <a:lnTo>
                  <a:pt x="5760" y="0"/>
                </a:lnTo>
                <a:lnTo>
                  <a:pt x="0" y="0"/>
                </a:lnTo>
                <a:lnTo>
                  <a:pt x="0" y="856"/>
                </a:lnTo>
                <a:close/>
              </a:path>
            </a:pathLst>
          </a:custGeom>
          <a:solidFill>
            <a:schemeClr val="folHlink"/>
          </a:solidFill>
          <a:ln w="9525">
            <a:noFill/>
            <a:round/>
            <a:headEnd/>
            <a:tailEnd/>
          </a:ln>
          <a:effectLst/>
        </p:spPr>
        <p:txBody>
          <a:bodyPr/>
          <a:lstStyle/>
          <a:p>
            <a:pPr>
              <a:defRPr/>
            </a:pPr>
            <a:endParaRPr lang="zh-CN" altLang="en-US">
              <a:latin typeface="Arial" charset="0"/>
            </a:endParaRPr>
          </a:p>
        </p:txBody>
      </p:sp>
      <p:pic>
        <p:nvPicPr>
          <p:cNvPr id="44" name="Picture 39" descr="u=2933816964,1257031327&amp;fm=21&amp;gp=0"/>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7531"/>
          <a:stretch>
            <a:fillRect/>
          </a:stretch>
        </p:blipFill>
        <p:spPr bwMode="auto">
          <a:xfrm>
            <a:off x="10115551" y="323850"/>
            <a:ext cx="17145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495756"/>
      </p:ext>
    </p:extLst>
  </p:cSld>
  <p:clrMap bg1="lt1" tx1="dk1" bg2="lt2" tx2="dk2" accent1="accent1" accent2="accent2" accent3="accent3" accent4="accent4" accent5="accent5" accent6="accent6" hlink="hlink" folHlink="folHlink"/>
  <p:sldLayoutIdLst>
    <p:sldLayoutId id="2147483786" r:id="rId1"/>
  </p:sldLayoutIdLst>
  <p:timing>
    <p:tnLst>
      <p:par>
        <p:cTn id="1" dur="indefinite" restart="never" nodeType="tmRoot"/>
      </p:par>
    </p:tnLst>
  </p:timing>
  <p:txStyles>
    <p:title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Verdana" pitchFamily="34" charset="0"/>
          <a:ea typeface="宋体" pitchFamily="2" charset="-122"/>
        </a:defRPr>
      </a:lvl2pPr>
      <a:lvl3pPr algn="l" rtl="0" eaLnBrk="1" fontAlgn="base" hangingPunct="1">
        <a:spcBef>
          <a:spcPct val="0"/>
        </a:spcBef>
        <a:spcAft>
          <a:spcPct val="0"/>
        </a:spcAft>
        <a:defRPr sz="3200" b="1">
          <a:solidFill>
            <a:srgbClr val="000000"/>
          </a:solidFill>
          <a:latin typeface="Verdana" pitchFamily="34" charset="0"/>
          <a:ea typeface="宋体" pitchFamily="2" charset="-122"/>
        </a:defRPr>
      </a:lvl3pPr>
      <a:lvl4pPr algn="l" rtl="0" eaLnBrk="1" fontAlgn="base" hangingPunct="1">
        <a:spcBef>
          <a:spcPct val="0"/>
        </a:spcBef>
        <a:spcAft>
          <a:spcPct val="0"/>
        </a:spcAft>
        <a:defRPr sz="3200" b="1">
          <a:solidFill>
            <a:srgbClr val="000000"/>
          </a:solidFill>
          <a:latin typeface="Verdana" pitchFamily="34" charset="0"/>
          <a:ea typeface="宋体" pitchFamily="2" charset="-122"/>
        </a:defRPr>
      </a:lvl4pPr>
      <a:lvl5pPr algn="l" rtl="0" eaLnBrk="1" fontAlgn="base" hangingPunct="1">
        <a:spcBef>
          <a:spcPct val="0"/>
        </a:spcBef>
        <a:spcAft>
          <a:spcPct val="0"/>
        </a:spcAft>
        <a:defRPr sz="3200" b="1">
          <a:solidFill>
            <a:srgbClr val="000000"/>
          </a:solidFill>
          <a:latin typeface="Verdana" pitchFamily="34" charset="0"/>
          <a:ea typeface="宋体" pitchFamily="2" charset="-122"/>
        </a:defRPr>
      </a:lvl5pPr>
      <a:lvl6pPr marL="457200" algn="l" rtl="0" eaLnBrk="1" fontAlgn="base" hangingPunct="1">
        <a:spcBef>
          <a:spcPct val="0"/>
        </a:spcBef>
        <a:spcAft>
          <a:spcPct val="0"/>
        </a:spcAft>
        <a:defRPr sz="3200" b="1">
          <a:solidFill>
            <a:srgbClr val="000000"/>
          </a:solidFill>
          <a:latin typeface="Verdana" pitchFamily="34" charset="0"/>
          <a:ea typeface="宋体" pitchFamily="2" charset="-122"/>
        </a:defRPr>
      </a:lvl6pPr>
      <a:lvl7pPr marL="914400" algn="l" rtl="0" eaLnBrk="1" fontAlgn="base" hangingPunct="1">
        <a:spcBef>
          <a:spcPct val="0"/>
        </a:spcBef>
        <a:spcAft>
          <a:spcPct val="0"/>
        </a:spcAft>
        <a:defRPr sz="3200" b="1">
          <a:solidFill>
            <a:srgbClr val="000000"/>
          </a:solidFill>
          <a:latin typeface="Verdana" pitchFamily="34" charset="0"/>
          <a:ea typeface="宋体" pitchFamily="2" charset="-122"/>
        </a:defRPr>
      </a:lvl7pPr>
      <a:lvl8pPr marL="1371600" algn="l" rtl="0" eaLnBrk="1" fontAlgn="base" hangingPunct="1">
        <a:spcBef>
          <a:spcPct val="0"/>
        </a:spcBef>
        <a:spcAft>
          <a:spcPct val="0"/>
        </a:spcAft>
        <a:defRPr sz="3200" b="1">
          <a:solidFill>
            <a:srgbClr val="000000"/>
          </a:solidFill>
          <a:latin typeface="Verdana" pitchFamily="34" charset="0"/>
          <a:ea typeface="宋体" pitchFamily="2" charset="-122"/>
        </a:defRPr>
      </a:lvl8pPr>
      <a:lvl9pPr marL="1828800" algn="l" rtl="0" eaLnBrk="1" fontAlgn="base" hangingPunct="1">
        <a:spcBef>
          <a:spcPct val="0"/>
        </a:spcBef>
        <a:spcAft>
          <a:spcPct val="0"/>
        </a:spcAft>
        <a:defRPr sz="3200" b="1">
          <a:solidFill>
            <a:srgbClr val="000000"/>
          </a:solidFill>
          <a:latin typeface="Verdana" pitchFamily="34" charset="0"/>
          <a:ea typeface="宋体" pitchFamily="2" charset="-122"/>
        </a:defRPr>
      </a:lvl9pPr>
    </p:titleStyle>
    <p:bodyStyle>
      <a:lvl1pPr marL="342900" indent="-342900" algn="l" rtl="0" eaLnBrk="1" fontAlgn="base" hangingPunct="1">
        <a:spcBef>
          <a:spcPct val="20000"/>
        </a:spcBef>
        <a:spcAft>
          <a:spcPct val="0"/>
        </a:spcAft>
        <a:buClr>
          <a:schemeClr val="tx1"/>
        </a:buClr>
        <a:buFont typeface="Wingdings" panose="05000000000000000000" pitchFamily="2" charset="2"/>
        <a:buChar char="v"/>
        <a:defRPr sz="2800" b="1">
          <a:solidFill>
            <a:schemeClr val="accent1"/>
          </a:solidFill>
          <a:latin typeface="+mn-lt"/>
          <a:ea typeface="+mn-ea"/>
          <a:cs typeface="+mn-cs"/>
        </a:defRPr>
      </a:lvl1pPr>
      <a:lvl2pPr marL="742950" indent="-285750" algn="l" rtl="0" eaLnBrk="1" fontAlgn="base" hangingPunct="1">
        <a:spcBef>
          <a:spcPct val="20000"/>
        </a:spcBef>
        <a:spcAft>
          <a:spcPct val="0"/>
        </a:spcAft>
        <a:buClr>
          <a:schemeClr val="tx2"/>
        </a:buClr>
        <a:buSzPct val="60000"/>
        <a:buFont typeface="Wingdings" panose="05000000000000000000" pitchFamily="2" charset="2"/>
        <a:buChar char="n"/>
        <a:defRPr sz="2400">
          <a:solidFill>
            <a:schemeClr val="tx1"/>
          </a:solidFill>
          <a:latin typeface="+mn-lt"/>
          <a:ea typeface="+mn-ea"/>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n"/>
        <a:defRPr sz="2400">
          <a:solidFill>
            <a:schemeClr val="tx1"/>
          </a:solidFill>
          <a:latin typeface="+mn-lt"/>
          <a:ea typeface="+mn-ea"/>
        </a:defRPr>
      </a:lvl3pPr>
      <a:lvl4pPr marL="1600200" indent="-228600" algn="l" rtl="0" eaLnBrk="1" fontAlgn="base" hangingPunct="1">
        <a:spcBef>
          <a:spcPct val="20000"/>
        </a:spcBef>
        <a:spcAft>
          <a:spcPct val="0"/>
        </a:spcAft>
        <a:buClr>
          <a:schemeClr val="tx1"/>
        </a:buClr>
        <a:buSzPct val="60000"/>
        <a:buFont typeface="Wingdings" panose="05000000000000000000" pitchFamily="2" charset="2"/>
        <a:buChar char="n"/>
        <a:defRPr sz="2000">
          <a:solidFill>
            <a:schemeClr val="tx1"/>
          </a:solidFill>
          <a:latin typeface="+mn-lt"/>
          <a:ea typeface="+mn-ea"/>
        </a:defRPr>
      </a:lvl4pPr>
      <a:lvl5pPr marL="2057400" indent="-228600" algn="l" rtl="0" eaLnBrk="1" fontAlgn="base" hangingPunct="1">
        <a:spcBef>
          <a:spcPct val="20000"/>
        </a:spcBef>
        <a:spcAft>
          <a:spcPct val="0"/>
        </a:spcAft>
        <a:buClr>
          <a:schemeClr val="hlink"/>
        </a:buClr>
        <a:buSzPct val="60000"/>
        <a:buFont typeface="Wingdings" panose="05000000000000000000" pitchFamily="2" charset="2"/>
        <a:buChar char="n"/>
        <a:defRPr sz="2000">
          <a:solidFill>
            <a:schemeClr val="tx1"/>
          </a:solidFill>
          <a:latin typeface="+mn-lt"/>
          <a:ea typeface="+mn-ea"/>
        </a:defRPr>
      </a:lvl5pPr>
      <a:lvl6pPr marL="25146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6pPr>
      <a:lvl7pPr marL="29718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7pPr>
      <a:lvl8pPr marL="34290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8pPr>
      <a:lvl9pPr marL="38862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Freeform 2"/>
          <p:cNvSpPr>
            <a:spLocks/>
          </p:cNvSpPr>
          <p:nvPr/>
        </p:nvSpPr>
        <p:spPr bwMode="auto">
          <a:xfrm flipV="1">
            <a:off x="3251200" y="6718300"/>
            <a:ext cx="8940800" cy="139700"/>
          </a:xfrm>
          <a:custGeom>
            <a:avLst/>
            <a:gdLst/>
            <a:ahLst/>
            <a:cxnLst>
              <a:cxn ang="0">
                <a:pos x="0" y="0"/>
              </a:cxn>
              <a:cxn ang="0">
                <a:pos x="88" y="88"/>
              </a:cxn>
              <a:cxn ang="0">
                <a:pos x="4224" y="88"/>
              </a:cxn>
              <a:cxn ang="0">
                <a:pos x="4224" y="0"/>
              </a:cxn>
              <a:cxn ang="0">
                <a:pos x="0" y="0"/>
              </a:cxn>
            </a:cxnLst>
            <a:rect l="0" t="0" r="r" b="b"/>
            <a:pathLst>
              <a:path w="4224" h="88">
                <a:moveTo>
                  <a:pt x="0" y="0"/>
                </a:moveTo>
                <a:lnTo>
                  <a:pt x="88" y="88"/>
                </a:lnTo>
                <a:lnTo>
                  <a:pt x="4224" y="88"/>
                </a:lnTo>
                <a:lnTo>
                  <a:pt x="4224" y="0"/>
                </a:lnTo>
                <a:lnTo>
                  <a:pt x="0" y="0"/>
                </a:lnTo>
                <a:close/>
              </a:path>
            </a:pathLst>
          </a:custGeom>
          <a:solidFill>
            <a:schemeClr val="hlink"/>
          </a:solidFill>
          <a:ln w="9525" cap="flat" cmpd="sng">
            <a:noFill/>
            <a:prstDash val="solid"/>
            <a:round/>
            <a:headEnd/>
            <a:tailEnd/>
          </a:ln>
          <a:effectLst/>
        </p:spPr>
        <p:txBody>
          <a:bodyPr/>
          <a:lstStyle/>
          <a:p>
            <a:pPr>
              <a:defRPr/>
            </a:pPr>
            <a:endParaRPr lang="zh-CN" altLang="en-US">
              <a:latin typeface="Arial" charset="0"/>
            </a:endParaRPr>
          </a:p>
        </p:txBody>
      </p:sp>
      <p:sp>
        <p:nvSpPr>
          <p:cNvPr id="4099" name="Rectangle 3"/>
          <p:cNvSpPr>
            <a:spLocks noChangeArrowheads="1"/>
          </p:cNvSpPr>
          <p:nvPr/>
        </p:nvSpPr>
        <p:spPr bwMode="auto">
          <a:xfrm flipH="1">
            <a:off x="10426700" y="6705601"/>
            <a:ext cx="1744133" cy="176213"/>
          </a:xfrm>
          <a:prstGeom prst="rect">
            <a:avLst/>
          </a:prstGeom>
          <a:noFill/>
          <a:ln w="9525">
            <a:noFill/>
            <a:miter lim="800000"/>
            <a:headEnd/>
            <a:tailEnd/>
          </a:ln>
          <a:effectLst/>
        </p:spPr>
        <p:txBody>
          <a:bodyPr lIns="18000" tIns="10800" rIns="18000" bIns="10800">
            <a:spAutoFit/>
          </a:bodyPr>
          <a:lstStyle/>
          <a:p>
            <a:pPr algn="r">
              <a:defRPr/>
            </a:pPr>
            <a:r>
              <a:rPr lang="en-US" altLang="ko-KR" sz="1000" b="1">
                <a:solidFill>
                  <a:schemeClr val="tx2"/>
                </a:solidFill>
                <a:latin typeface="Verdana" pitchFamily="34" charset="0"/>
                <a:ea typeface="Gulim" pitchFamily="34" charset="-127"/>
              </a:rPr>
              <a:t>YOUR SITE HERE</a:t>
            </a:r>
          </a:p>
        </p:txBody>
      </p:sp>
      <p:sp>
        <p:nvSpPr>
          <p:cNvPr id="4100" name="Freeform 4"/>
          <p:cNvSpPr>
            <a:spLocks/>
          </p:cNvSpPr>
          <p:nvPr/>
        </p:nvSpPr>
        <p:spPr bwMode="gray">
          <a:xfrm>
            <a:off x="0" y="0"/>
            <a:ext cx="12192000" cy="1397000"/>
          </a:xfrm>
          <a:custGeom>
            <a:avLst/>
            <a:gdLst/>
            <a:ahLst/>
            <a:cxnLst>
              <a:cxn ang="0">
                <a:pos x="0" y="856"/>
              </a:cxn>
              <a:cxn ang="0">
                <a:pos x="72" y="856"/>
              </a:cxn>
              <a:cxn ang="0">
                <a:pos x="72" y="576"/>
              </a:cxn>
              <a:cxn ang="0">
                <a:pos x="4584" y="576"/>
              </a:cxn>
              <a:cxn ang="0">
                <a:pos x="4888" y="880"/>
              </a:cxn>
              <a:cxn ang="0">
                <a:pos x="5760" y="880"/>
              </a:cxn>
              <a:cxn ang="0">
                <a:pos x="5760" y="0"/>
              </a:cxn>
              <a:cxn ang="0">
                <a:pos x="0" y="0"/>
              </a:cxn>
              <a:cxn ang="0">
                <a:pos x="0" y="856"/>
              </a:cxn>
            </a:cxnLst>
            <a:rect l="0" t="0" r="r" b="b"/>
            <a:pathLst>
              <a:path w="5760" h="880">
                <a:moveTo>
                  <a:pt x="0" y="856"/>
                </a:moveTo>
                <a:lnTo>
                  <a:pt x="72" y="856"/>
                </a:lnTo>
                <a:lnTo>
                  <a:pt x="72" y="576"/>
                </a:lnTo>
                <a:lnTo>
                  <a:pt x="4584" y="576"/>
                </a:lnTo>
                <a:lnTo>
                  <a:pt x="4888" y="880"/>
                </a:lnTo>
                <a:lnTo>
                  <a:pt x="5760" y="880"/>
                </a:lnTo>
                <a:lnTo>
                  <a:pt x="5760" y="0"/>
                </a:lnTo>
                <a:lnTo>
                  <a:pt x="0" y="0"/>
                </a:lnTo>
                <a:lnTo>
                  <a:pt x="0" y="856"/>
                </a:lnTo>
                <a:close/>
              </a:path>
            </a:pathLst>
          </a:custGeom>
          <a:solidFill>
            <a:schemeClr val="folHlink"/>
          </a:solidFill>
          <a:ln w="9525">
            <a:noFill/>
            <a:round/>
            <a:headEnd/>
            <a:tailEnd/>
          </a:ln>
          <a:effectLst/>
        </p:spPr>
        <p:txBody>
          <a:bodyPr/>
          <a:lstStyle/>
          <a:p>
            <a:pPr>
              <a:defRPr/>
            </a:pPr>
            <a:endParaRPr lang="zh-CN" altLang="en-US">
              <a:latin typeface="Arial" charset="0"/>
            </a:endParaRPr>
          </a:p>
        </p:txBody>
      </p:sp>
      <p:sp>
        <p:nvSpPr>
          <p:cNvPr id="3077" name="Rectangle 5"/>
          <p:cNvSpPr>
            <a:spLocks noGrp="1" noChangeArrowheads="1"/>
          </p:cNvSpPr>
          <p:nvPr>
            <p:ph type="title"/>
          </p:nvPr>
        </p:nvSpPr>
        <p:spPr bwMode="white">
          <a:xfrm>
            <a:off x="755651" y="1763713"/>
            <a:ext cx="104648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ko-KR" smtClean="0"/>
          </a:p>
        </p:txBody>
      </p:sp>
      <p:sp>
        <p:nvSpPr>
          <p:cNvPr id="4102" name="Rectangle 6"/>
          <p:cNvSpPr>
            <a:spLocks noGrp="1" noChangeArrowheads="1"/>
          </p:cNvSpPr>
          <p:nvPr>
            <p:ph type="sldNum" sz="quarter" idx="4"/>
          </p:nvPr>
        </p:nvSpPr>
        <p:spPr bwMode="auto">
          <a:xfrm>
            <a:off x="4368800" y="6477000"/>
            <a:ext cx="2844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effectLst>
                  <a:outerShdw blurRad="38100" dist="38100" dir="2700000" algn="tl">
                    <a:srgbClr val="C0C0C0"/>
                  </a:outerShdw>
                </a:effectLst>
                <a:latin typeface="Verdana" panose="020B0604030504040204" pitchFamily="34" charset="0"/>
                <a:ea typeface="Gulim" pitchFamily="34" charset="-127"/>
              </a:defRPr>
            </a:lvl1pPr>
          </a:lstStyle>
          <a:p>
            <a:fld id="{38E315E1-9544-45C7-9F0C-D6863E77A16A}" type="slidenum">
              <a:rPr lang="ko-KR" altLang="en-US" smtClean="0"/>
              <a:pPr/>
              <a:t>‹#›</a:t>
            </a:fld>
            <a:endParaRPr lang="en-US" altLang="ko-KR"/>
          </a:p>
        </p:txBody>
      </p:sp>
      <p:sp>
        <p:nvSpPr>
          <p:cNvPr id="4103" name="Freeform 7"/>
          <p:cNvSpPr>
            <a:spLocks/>
          </p:cNvSpPr>
          <p:nvPr/>
        </p:nvSpPr>
        <p:spPr bwMode="ltGray">
          <a:xfrm>
            <a:off x="3251200" y="0"/>
            <a:ext cx="8940800" cy="139700"/>
          </a:xfrm>
          <a:custGeom>
            <a:avLst/>
            <a:gdLst/>
            <a:ahLst/>
            <a:cxnLst>
              <a:cxn ang="0">
                <a:pos x="0" y="0"/>
              </a:cxn>
              <a:cxn ang="0">
                <a:pos x="88" y="88"/>
              </a:cxn>
              <a:cxn ang="0">
                <a:pos x="4224" y="88"/>
              </a:cxn>
              <a:cxn ang="0">
                <a:pos x="4224" y="0"/>
              </a:cxn>
              <a:cxn ang="0">
                <a:pos x="0" y="0"/>
              </a:cxn>
            </a:cxnLst>
            <a:rect l="0" t="0" r="r" b="b"/>
            <a:pathLst>
              <a:path w="4224" h="88">
                <a:moveTo>
                  <a:pt x="0" y="0"/>
                </a:moveTo>
                <a:lnTo>
                  <a:pt x="88" y="88"/>
                </a:lnTo>
                <a:lnTo>
                  <a:pt x="4224" y="88"/>
                </a:lnTo>
                <a:lnTo>
                  <a:pt x="4224" y="0"/>
                </a:lnTo>
                <a:lnTo>
                  <a:pt x="0" y="0"/>
                </a:lnTo>
                <a:close/>
              </a:path>
            </a:pathLst>
          </a:custGeom>
          <a:solidFill>
            <a:schemeClr val="tx2"/>
          </a:solidFill>
          <a:ln w="9525" cap="flat" cmpd="sng">
            <a:noFill/>
            <a:prstDash val="solid"/>
            <a:round/>
            <a:headEnd/>
            <a:tailEnd/>
          </a:ln>
          <a:effectLst/>
        </p:spPr>
        <p:txBody>
          <a:bodyPr/>
          <a:lstStyle/>
          <a:p>
            <a:pPr>
              <a:defRPr/>
            </a:pPr>
            <a:endParaRPr lang="zh-CN" altLang="en-US">
              <a:latin typeface="Arial" charset="0"/>
            </a:endParaRPr>
          </a:p>
        </p:txBody>
      </p:sp>
      <p:grpSp>
        <p:nvGrpSpPr>
          <p:cNvPr id="3080" name="Group 8"/>
          <p:cNvGrpSpPr>
            <a:grpSpLocks/>
          </p:cNvGrpSpPr>
          <p:nvPr/>
        </p:nvGrpSpPr>
        <p:grpSpPr bwMode="auto">
          <a:xfrm>
            <a:off x="3543300" y="4764"/>
            <a:ext cx="8468784" cy="134937"/>
            <a:chOff x="1674" y="3"/>
            <a:chExt cx="4001" cy="85"/>
          </a:xfrm>
        </p:grpSpPr>
        <p:sp>
          <p:nvSpPr>
            <p:cNvPr id="4105" name="Rectangle 9"/>
            <p:cNvSpPr>
              <a:spLocks noChangeArrowheads="1"/>
            </p:cNvSpPr>
            <p:nvPr userDrawn="1"/>
          </p:nvSpPr>
          <p:spPr bwMode="black">
            <a:xfrm>
              <a:off x="167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6" name="Rectangle 10"/>
            <p:cNvSpPr>
              <a:spLocks noChangeArrowheads="1"/>
            </p:cNvSpPr>
            <p:nvPr userDrawn="1"/>
          </p:nvSpPr>
          <p:spPr bwMode="black">
            <a:xfrm>
              <a:off x="181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7" name="Rectangle 11"/>
            <p:cNvSpPr>
              <a:spLocks noChangeArrowheads="1"/>
            </p:cNvSpPr>
            <p:nvPr userDrawn="1"/>
          </p:nvSpPr>
          <p:spPr bwMode="black">
            <a:xfrm>
              <a:off x="194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8" name="Rectangle 12"/>
            <p:cNvSpPr>
              <a:spLocks noChangeArrowheads="1"/>
            </p:cNvSpPr>
            <p:nvPr userDrawn="1"/>
          </p:nvSpPr>
          <p:spPr bwMode="black">
            <a:xfrm>
              <a:off x="208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9" name="Rectangle 13"/>
            <p:cNvSpPr>
              <a:spLocks noChangeArrowheads="1"/>
            </p:cNvSpPr>
            <p:nvPr userDrawn="1"/>
          </p:nvSpPr>
          <p:spPr bwMode="black">
            <a:xfrm>
              <a:off x="221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0" name="Rectangle 14"/>
            <p:cNvSpPr>
              <a:spLocks noChangeArrowheads="1"/>
            </p:cNvSpPr>
            <p:nvPr userDrawn="1"/>
          </p:nvSpPr>
          <p:spPr bwMode="black">
            <a:xfrm>
              <a:off x="235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1" name="Rectangle 15"/>
            <p:cNvSpPr>
              <a:spLocks noChangeArrowheads="1"/>
            </p:cNvSpPr>
            <p:nvPr userDrawn="1"/>
          </p:nvSpPr>
          <p:spPr bwMode="black">
            <a:xfrm>
              <a:off x="249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2" name="Rectangle 16"/>
            <p:cNvSpPr>
              <a:spLocks noChangeArrowheads="1"/>
            </p:cNvSpPr>
            <p:nvPr userDrawn="1"/>
          </p:nvSpPr>
          <p:spPr bwMode="black">
            <a:xfrm>
              <a:off x="262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3" name="Rectangle 17"/>
            <p:cNvSpPr>
              <a:spLocks noChangeArrowheads="1"/>
            </p:cNvSpPr>
            <p:nvPr userDrawn="1"/>
          </p:nvSpPr>
          <p:spPr bwMode="black">
            <a:xfrm>
              <a:off x="276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4" name="Rectangle 18"/>
            <p:cNvSpPr>
              <a:spLocks noChangeArrowheads="1"/>
            </p:cNvSpPr>
            <p:nvPr userDrawn="1"/>
          </p:nvSpPr>
          <p:spPr bwMode="black">
            <a:xfrm>
              <a:off x="289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5" name="Rectangle 19"/>
            <p:cNvSpPr>
              <a:spLocks noChangeArrowheads="1"/>
            </p:cNvSpPr>
            <p:nvPr userDrawn="1"/>
          </p:nvSpPr>
          <p:spPr bwMode="black">
            <a:xfrm>
              <a:off x="303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6" name="Rectangle 20"/>
            <p:cNvSpPr>
              <a:spLocks noChangeArrowheads="1"/>
            </p:cNvSpPr>
            <p:nvPr userDrawn="1"/>
          </p:nvSpPr>
          <p:spPr bwMode="black">
            <a:xfrm>
              <a:off x="317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7" name="Rectangle 21"/>
            <p:cNvSpPr>
              <a:spLocks noChangeArrowheads="1"/>
            </p:cNvSpPr>
            <p:nvPr userDrawn="1"/>
          </p:nvSpPr>
          <p:spPr bwMode="black">
            <a:xfrm>
              <a:off x="330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8" name="Rectangle 22"/>
            <p:cNvSpPr>
              <a:spLocks noChangeArrowheads="1"/>
            </p:cNvSpPr>
            <p:nvPr userDrawn="1"/>
          </p:nvSpPr>
          <p:spPr bwMode="black">
            <a:xfrm>
              <a:off x="344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9" name="Rectangle 23"/>
            <p:cNvSpPr>
              <a:spLocks noChangeArrowheads="1"/>
            </p:cNvSpPr>
            <p:nvPr userDrawn="1"/>
          </p:nvSpPr>
          <p:spPr bwMode="black">
            <a:xfrm>
              <a:off x="357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0" name="Rectangle 24"/>
            <p:cNvSpPr>
              <a:spLocks noChangeArrowheads="1"/>
            </p:cNvSpPr>
            <p:nvPr userDrawn="1"/>
          </p:nvSpPr>
          <p:spPr bwMode="black">
            <a:xfrm>
              <a:off x="371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1" name="Rectangle 25"/>
            <p:cNvSpPr>
              <a:spLocks noChangeArrowheads="1"/>
            </p:cNvSpPr>
            <p:nvPr userDrawn="1"/>
          </p:nvSpPr>
          <p:spPr bwMode="black">
            <a:xfrm>
              <a:off x="385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2" name="Rectangle 26"/>
            <p:cNvSpPr>
              <a:spLocks noChangeArrowheads="1"/>
            </p:cNvSpPr>
            <p:nvPr userDrawn="1"/>
          </p:nvSpPr>
          <p:spPr bwMode="black">
            <a:xfrm>
              <a:off x="398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3" name="Rectangle 27"/>
            <p:cNvSpPr>
              <a:spLocks noChangeArrowheads="1"/>
            </p:cNvSpPr>
            <p:nvPr userDrawn="1"/>
          </p:nvSpPr>
          <p:spPr bwMode="black">
            <a:xfrm>
              <a:off x="412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4" name="Rectangle 28"/>
            <p:cNvSpPr>
              <a:spLocks noChangeArrowheads="1"/>
            </p:cNvSpPr>
            <p:nvPr userDrawn="1"/>
          </p:nvSpPr>
          <p:spPr bwMode="black">
            <a:xfrm>
              <a:off x="425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5" name="Rectangle 29"/>
            <p:cNvSpPr>
              <a:spLocks noChangeArrowheads="1"/>
            </p:cNvSpPr>
            <p:nvPr userDrawn="1"/>
          </p:nvSpPr>
          <p:spPr bwMode="black">
            <a:xfrm>
              <a:off x="439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6" name="Rectangle 30"/>
            <p:cNvSpPr>
              <a:spLocks noChangeArrowheads="1"/>
            </p:cNvSpPr>
            <p:nvPr userDrawn="1"/>
          </p:nvSpPr>
          <p:spPr bwMode="black">
            <a:xfrm>
              <a:off x="453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7" name="Rectangle 31"/>
            <p:cNvSpPr>
              <a:spLocks noChangeArrowheads="1"/>
            </p:cNvSpPr>
            <p:nvPr userDrawn="1"/>
          </p:nvSpPr>
          <p:spPr bwMode="black">
            <a:xfrm>
              <a:off x="466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8" name="Rectangle 32"/>
            <p:cNvSpPr>
              <a:spLocks noChangeArrowheads="1"/>
            </p:cNvSpPr>
            <p:nvPr userDrawn="1"/>
          </p:nvSpPr>
          <p:spPr bwMode="black">
            <a:xfrm>
              <a:off x="480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9" name="Rectangle 33"/>
            <p:cNvSpPr>
              <a:spLocks noChangeArrowheads="1"/>
            </p:cNvSpPr>
            <p:nvPr userDrawn="1"/>
          </p:nvSpPr>
          <p:spPr bwMode="black">
            <a:xfrm>
              <a:off x="493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0" name="Rectangle 34"/>
            <p:cNvSpPr>
              <a:spLocks noChangeArrowheads="1"/>
            </p:cNvSpPr>
            <p:nvPr userDrawn="1"/>
          </p:nvSpPr>
          <p:spPr bwMode="black">
            <a:xfrm>
              <a:off x="507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1" name="Rectangle 35"/>
            <p:cNvSpPr>
              <a:spLocks noChangeArrowheads="1"/>
            </p:cNvSpPr>
            <p:nvPr userDrawn="1"/>
          </p:nvSpPr>
          <p:spPr bwMode="black">
            <a:xfrm>
              <a:off x="521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2" name="Rectangle 36"/>
            <p:cNvSpPr>
              <a:spLocks noChangeArrowheads="1"/>
            </p:cNvSpPr>
            <p:nvPr userDrawn="1"/>
          </p:nvSpPr>
          <p:spPr bwMode="black">
            <a:xfrm>
              <a:off x="534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3" name="Rectangle 37"/>
            <p:cNvSpPr>
              <a:spLocks noChangeArrowheads="1"/>
            </p:cNvSpPr>
            <p:nvPr userDrawn="1"/>
          </p:nvSpPr>
          <p:spPr bwMode="black">
            <a:xfrm>
              <a:off x="548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4" name="Rectangle 38"/>
            <p:cNvSpPr>
              <a:spLocks noChangeArrowheads="1"/>
            </p:cNvSpPr>
            <p:nvPr userDrawn="1"/>
          </p:nvSpPr>
          <p:spPr bwMode="black">
            <a:xfrm>
              <a:off x="561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grpSp>
      <p:pic>
        <p:nvPicPr>
          <p:cNvPr id="3081" name="Picture 39" descr="u=2933816964,1257031327&amp;fm=21&amp;gp=0"/>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7531"/>
          <a:stretch>
            <a:fillRect/>
          </a:stretch>
        </p:blipFill>
        <p:spPr bwMode="auto">
          <a:xfrm>
            <a:off x="10115551" y="323850"/>
            <a:ext cx="17145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 name="组合 39"/>
          <p:cNvGrpSpPr/>
          <p:nvPr/>
        </p:nvGrpSpPr>
        <p:grpSpPr>
          <a:xfrm>
            <a:off x="10704512" y="6497788"/>
            <a:ext cx="1381164" cy="369618"/>
            <a:chOff x="10835516" y="6497788"/>
            <a:chExt cx="1381164" cy="369618"/>
          </a:xfrm>
        </p:grpSpPr>
        <p:pic>
          <p:nvPicPr>
            <p:cNvPr id="41" name="图片 40"/>
            <p:cNvPicPr>
              <a:picLocks noChangeAspect="1"/>
            </p:cNvPicPr>
            <p:nvPr/>
          </p:nvPicPr>
          <p:blipFill rotWithShape="1">
            <a:blip r:embed="rId4"/>
            <a:srcRect l="20207" t="61173" r="20207" b="17724"/>
            <a:stretch/>
          </p:blipFill>
          <p:spPr>
            <a:xfrm>
              <a:off x="11173054" y="6497788"/>
              <a:ext cx="1043626" cy="369618"/>
            </a:xfrm>
            <a:prstGeom prst="rect">
              <a:avLst/>
            </a:prstGeom>
          </p:spPr>
        </p:pic>
        <p:pic>
          <p:nvPicPr>
            <p:cNvPr id="42" name="图片 41"/>
            <p:cNvPicPr>
              <a:picLocks noChangeAspect="1"/>
            </p:cNvPicPr>
            <p:nvPr/>
          </p:nvPicPr>
          <p:blipFill rotWithShape="1">
            <a:blip r:embed="rId4"/>
            <a:srcRect l="31379" t="21448" r="31379" b="38828"/>
            <a:stretch/>
          </p:blipFill>
          <p:spPr>
            <a:xfrm>
              <a:off x="10835516" y="6502577"/>
              <a:ext cx="337538" cy="360040"/>
            </a:xfrm>
            <a:prstGeom prst="rect">
              <a:avLst/>
            </a:prstGeom>
          </p:spPr>
        </p:pic>
      </p:grpSp>
      <p:sp>
        <p:nvSpPr>
          <p:cNvPr id="43" name="Freeform 4"/>
          <p:cNvSpPr>
            <a:spLocks/>
          </p:cNvSpPr>
          <p:nvPr userDrawn="1"/>
        </p:nvSpPr>
        <p:spPr bwMode="gray">
          <a:xfrm>
            <a:off x="0" y="0"/>
            <a:ext cx="12192000" cy="1397000"/>
          </a:xfrm>
          <a:custGeom>
            <a:avLst/>
            <a:gdLst/>
            <a:ahLst/>
            <a:cxnLst>
              <a:cxn ang="0">
                <a:pos x="0" y="856"/>
              </a:cxn>
              <a:cxn ang="0">
                <a:pos x="72" y="856"/>
              </a:cxn>
              <a:cxn ang="0">
                <a:pos x="72" y="576"/>
              </a:cxn>
              <a:cxn ang="0">
                <a:pos x="4584" y="576"/>
              </a:cxn>
              <a:cxn ang="0">
                <a:pos x="4888" y="880"/>
              </a:cxn>
              <a:cxn ang="0">
                <a:pos x="5760" y="880"/>
              </a:cxn>
              <a:cxn ang="0">
                <a:pos x="5760" y="0"/>
              </a:cxn>
              <a:cxn ang="0">
                <a:pos x="0" y="0"/>
              </a:cxn>
              <a:cxn ang="0">
                <a:pos x="0" y="856"/>
              </a:cxn>
            </a:cxnLst>
            <a:rect l="0" t="0" r="r" b="b"/>
            <a:pathLst>
              <a:path w="5760" h="880">
                <a:moveTo>
                  <a:pt x="0" y="856"/>
                </a:moveTo>
                <a:lnTo>
                  <a:pt x="72" y="856"/>
                </a:lnTo>
                <a:lnTo>
                  <a:pt x="72" y="576"/>
                </a:lnTo>
                <a:lnTo>
                  <a:pt x="4584" y="576"/>
                </a:lnTo>
                <a:lnTo>
                  <a:pt x="4888" y="880"/>
                </a:lnTo>
                <a:lnTo>
                  <a:pt x="5760" y="880"/>
                </a:lnTo>
                <a:lnTo>
                  <a:pt x="5760" y="0"/>
                </a:lnTo>
                <a:lnTo>
                  <a:pt x="0" y="0"/>
                </a:lnTo>
                <a:lnTo>
                  <a:pt x="0" y="856"/>
                </a:lnTo>
                <a:close/>
              </a:path>
            </a:pathLst>
          </a:custGeom>
          <a:solidFill>
            <a:schemeClr val="folHlink"/>
          </a:solidFill>
          <a:ln w="9525">
            <a:noFill/>
            <a:round/>
            <a:headEnd/>
            <a:tailEnd/>
          </a:ln>
          <a:effectLst/>
        </p:spPr>
        <p:txBody>
          <a:bodyPr/>
          <a:lstStyle/>
          <a:p>
            <a:pPr>
              <a:defRPr/>
            </a:pPr>
            <a:endParaRPr lang="zh-CN" altLang="en-US">
              <a:latin typeface="Arial" charset="0"/>
            </a:endParaRPr>
          </a:p>
        </p:txBody>
      </p:sp>
      <p:pic>
        <p:nvPicPr>
          <p:cNvPr id="44" name="Picture 39" descr="u=2933816964,1257031327&amp;fm=21&amp;gp=0"/>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7531"/>
          <a:stretch>
            <a:fillRect/>
          </a:stretch>
        </p:blipFill>
        <p:spPr bwMode="auto">
          <a:xfrm>
            <a:off x="10115551" y="323850"/>
            <a:ext cx="17145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665309"/>
      </p:ext>
    </p:extLst>
  </p:cSld>
  <p:clrMap bg1="lt1" tx1="dk1" bg2="lt2" tx2="dk2" accent1="accent1" accent2="accent2" accent3="accent3" accent4="accent4" accent5="accent5" accent6="accent6" hlink="hlink" folHlink="folHlink"/>
  <p:sldLayoutIdLst>
    <p:sldLayoutId id="2147483788" r:id="rId1"/>
  </p:sldLayoutIdLst>
  <p:timing>
    <p:tnLst>
      <p:par>
        <p:cTn id="1" dur="indefinite" restart="never" nodeType="tmRoot"/>
      </p:par>
    </p:tnLst>
  </p:timing>
  <p:txStyles>
    <p:title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Verdana" pitchFamily="34" charset="0"/>
          <a:ea typeface="宋体" pitchFamily="2" charset="-122"/>
        </a:defRPr>
      </a:lvl2pPr>
      <a:lvl3pPr algn="l" rtl="0" eaLnBrk="1" fontAlgn="base" hangingPunct="1">
        <a:spcBef>
          <a:spcPct val="0"/>
        </a:spcBef>
        <a:spcAft>
          <a:spcPct val="0"/>
        </a:spcAft>
        <a:defRPr sz="3200" b="1">
          <a:solidFill>
            <a:srgbClr val="000000"/>
          </a:solidFill>
          <a:latin typeface="Verdana" pitchFamily="34" charset="0"/>
          <a:ea typeface="宋体" pitchFamily="2" charset="-122"/>
        </a:defRPr>
      </a:lvl3pPr>
      <a:lvl4pPr algn="l" rtl="0" eaLnBrk="1" fontAlgn="base" hangingPunct="1">
        <a:spcBef>
          <a:spcPct val="0"/>
        </a:spcBef>
        <a:spcAft>
          <a:spcPct val="0"/>
        </a:spcAft>
        <a:defRPr sz="3200" b="1">
          <a:solidFill>
            <a:srgbClr val="000000"/>
          </a:solidFill>
          <a:latin typeface="Verdana" pitchFamily="34" charset="0"/>
          <a:ea typeface="宋体" pitchFamily="2" charset="-122"/>
        </a:defRPr>
      </a:lvl4pPr>
      <a:lvl5pPr algn="l" rtl="0" eaLnBrk="1" fontAlgn="base" hangingPunct="1">
        <a:spcBef>
          <a:spcPct val="0"/>
        </a:spcBef>
        <a:spcAft>
          <a:spcPct val="0"/>
        </a:spcAft>
        <a:defRPr sz="3200" b="1">
          <a:solidFill>
            <a:srgbClr val="000000"/>
          </a:solidFill>
          <a:latin typeface="Verdana" pitchFamily="34" charset="0"/>
          <a:ea typeface="宋体" pitchFamily="2" charset="-122"/>
        </a:defRPr>
      </a:lvl5pPr>
      <a:lvl6pPr marL="457200" algn="l" rtl="0" eaLnBrk="1" fontAlgn="base" hangingPunct="1">
        <a:spcBef>
          <a:spcPct val="0"/>
        </a:spcBef>
        <a:spcAft>
          <a:spcPct val="0"/>
        </a:spcAft>
        <a:defRPr sz="3200" b="1">
          <a:solidFill>
            <a:srgbClr val="000000"/>
          </a:solidFill>
          <a:latin typeface="Verdana" pitchFamily="34" charset="0"/>
          <a:ea typeface="宋体" pitchFamily="2" charset="-122"/>
        </a:defRPr>
      </a:lvl6pPr>
      <a:lvl7pPr marL="914400" algn="l" rtl="0" eaLnBrk="1" fontAlgn="base" hangingPunct="1">
        <a:spcBef>
          <a:spcPct val="0"/>
        </a:spcBef>
        <a:spcAft>
          <a:spcPct val="0"/>
        </a:spcAft>
        <a:defRPr sz="3200" b="1">
          <a:solidFill>
            <a:srgbClr val="000000"/>
          </a:solidFill>
          <a:latin typeface="Verdana" pitchFamily="34" charset="0"/>
          <a:ea typeface="宋体" pitchFamily="2" charset="-122"/>
        </a:defRPr>
      </a:lvl7pPr>
      <a:lvl8pPr marL="1371600" algn="l" rtl="0" eaLnBrk="1" fontAlgn="base" hangingPunct="1">
        <a:spcBef>
          <a:spcPct val="0"/>
        </a:spcBef>
        <a:spcAft>
          <a:spcPct val="0"/>
        </a:spcAft>
        <a:defRPr sz="3200" b="1">
          <a:solidFill>
            <a:srgbClr val="000000"/>
          </a:solidFill>
          <a:latin typeface="Verdana" pitchFamily="34" charset="0"/>
          <a:ea typeface="宋体" pitchFamily="2" charset="-122"/>
        </a:defRPr>
      </a:lvl8pPr>
      <a:lvl9pPr marL="1828800" algn="l" rtl="0" eaLnBrk="1" fontAlgn="base" hangingPunct="1">
        <a:spcBef>
          <a:spcPct val="0"/>
        </a:spcBef>
        <a:spcAft>
          <a:spcPct val="0"/>
        </a:spcAft>
        <a:defRPr sz="3200" b="1">
          <a:solidFill>
            <a:srgbClr val="000000"/>
          </a:solidFill>
          <a:latin typeface="Verdana" pitchFamily="34" charset="0"/>
          <a:ea typeface="宋体" pitchFamily="2" charset="-122"/>
        </a:defRPr>
      </a:lvl9pPr>
    </p:titleStyle>
    <p:bodyStyle>
      <a:lvl1pPr marL="342900" indent="-342900" algn="l" rtl="0" eaLnBrk="1" fontAlgn="base" hangingPunct="1">
        <a:spcBef>
          <a:spcPct val="20000"/>
        </a:spcBef>
        <a:spcAft>
          <a:spcPct val="0"/>
        </a:spcAft>
        <a:buClr>
          <a:schemeClr val="tx1"/>
        </a:buClr>
        <a:buFont typeface="Wingdings" panose="05000000000000000000" pitchFamily="2" charset="2"/>
        <a:buChar char="v"/>
        <a:defRPr sz="2800" b="1">
          <a:solidFill>
            <a:schemeClr val="accent1"/>
          </a:solidFill>
          <a:latin typeface="+mn-lt"/>
          <a:ea typeface="+mn-ea"/>
          <a:cs typeface="+mn-cs"/>
        </a:defRPr>
      </a:lvl1pPr>
      <a:lvl2pPr marL="742950" indent="-285750" algn="l" rtl="0" eaLnBrk="1" fontAlgn="base" hangingPunct="1">
        <a:spcBef>
          <a:spcPct val="20000"/>
        </a:spcBef>
        <a:spcAft>
          <a:spcPct val="0"/>
        </a:spcAft>
        <a:buClr>
          <a:schemeClr val="tx2"/>
        </a:buClr>
        <a:buSzPct val="60000"/>
        <a:buFont typeface="Wingdings" panose="05000000000000000000" pitchFamily="2" charset="2"/>
        <a:buChar char="n"/>
        <a:defRPr sz="2400">
          <a:solidFill>
            <a:schemeClr val="tx1"/>
          </a:solidFill>
          <a:latin typeface="+mn-lt"/>
          <a:ea typeface="+mn-ea"/>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n"/>
        <a:defRPr sz="2400">
          <a:solidFill>
            <a:schemeClr val="tx1"/>
          </a:solidFill>
          <a:latin typeface="+mn-lt"/>
          <a:ea typeface="+mn-ea"/>
        </a:defRPr>
      </a:lvl3pPr>
      <a:lvl4pPr marL="1600200" indent="-228600" algn="l" rtl="0" eaLnBrk="1" fontAlgn="base" hangingPunct="1">
        <a:spcBef>
          <a:spcPct val="20000"/>
        </a:spcBef>
        <a:spcAft>
          <a:spcPct val="0"/>
        </a:spcAft>
        <a:buClr>
          <a:schemeClr val="tx1"/>
        </a:buClr>
        <a:buSzPct val="60000"/>
        <a:buFont typeface="Wingdings" panose="05000000000000000000" pitchFamily="2" charset="2"/>
        <a:buChar char="n"/>
        <a:defRPr sz="2000">
          <a:solidFill>
            <a:schemeClr val="tx1"/>
          </a:solidFill>
          <a:latin typeface="+mn-lt"/>
          <a:ea typeface="+mn-ea"/>
        </a:defRPr>
      </a:lvl4pPr>
      <a:lvl5pPr marL="2057400" indent="-228600" algn="l" rtl="0" eaLnBrk="1" fontAlgn="base" hangingPunct="1">
        <a:spcBef>
          <a:spcPct val="20000"/>
        </a:spcBef>
        <a:spcAft>
          <a:spcPct val="0"/>
        </a:spcAft>
        <a:buClr>
          <a:schemeClr val="hlink"/>
        </a:buClr>
        <a:buSzPct val="60000"/>
        <a:buFont typeface="Wingdings" panose="05000000000000000000" pitchFamily="2" charset="2"/>
        <a:buChar char="n"/>
        <a:defRPr sz="2000">
          <a:solidFill>
            <a:schemeClr val="tx1"/>
          </a:solidFill>
          <a:latin typeface="+mn-lt"/>
          <a:ea typeface="+mn-ea"/>
        </a:defRPr>
      </a:lvl5pPr>
      <a:lvl6pPr marL="25146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6pPr>
      <a:lvl7pPr marL="29718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7pPr>
      <a:lvl8pPr marL="34290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8pPr>
      <a:lvl9pPr marL="38862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Freeform 2"/>
          <p:cNvSpPr>
            <a:spLocks/>
          </p:cNvSpPr>
          <p:nvPr/>
        </p:nvSpPr>
        <p:spPr bwMode="auto">
          <a:xfrm flipV="1">
            <a:off x="3251200" y="6718300"/>
            <a:ext cx="8940800" cy="139700"/>
          </a:xfrm>
          <a:custGeom>
            <a:avLst/>
            <a:gdLst/>
            <a:ahLst/>
            <a:cxnLst>
              <a:cxn ang="0">
                <a:pos x="0" y="0"/>
              </a:cxn>
              <a:cxn ang="0">
                <a:pos x="88" y="88"/>
              </a:cxn>
              <a:cxn ang="0">
                <a:pos x="4224" y="88"/>
              </a:cxn>
              <a:cxn ang="0">
                <a:pos x="4224" y="0"/>
              </a:cxn>
              <a:cxn ang="0">
                <a:pos x="0" y="0"/>
              </a:cxn>
            </a:cxnLst>
            <a:rect l="0" t="0" r="r" b="b"/>
            <a:pathLst>
              <a:path w="4224" h="88">
                <a:moveTo>
                  <a:pt x="0" y="0"/>
                </a:moveTo>
                <a:lnTo>
                  <a:pt x="88" y="88"/>
                </a:lnTo>
                <a:lnTo>
                  <a:pt x="4224" y="88"/>
                </a:lnTo>
                <a:lnTo>
                  <a:pt x="4224" y="0"/>
                </a:lnTo>
                <a:lnTo>
                  <a:pt x="0" y="0"/>
                </a:lnTo>
                <a:close/>
              </a:path>
            </a:pathLst>
          </a:custGeom>
          <a:solidFill>
            <a:schemeClr val="hlink"/>
          </a:solidFill>
          <a:ln w="9525" cap="flat" cmpd="sng">
            <a:noFill/>
            <a:prstDash val="solid"/>
            <a:round/>
            <a:headEnd/>
            <a:tailEnd/>
          </a:ln>
          <a:effectLst/>
        </p:spPr>
        <p:txBody>
          <a:bodyPr/>
          <a:lstStyle/>
          <a:p>
            <a:pPr>
              <a:defRPr/>
            </a:pPr>
            <a:endParaRPr lang="zh-CN" altLang="en-US">
              <a:latin typeface="Arial" charset="0"/>
            </a:endParaRPr>
          </a:p>
        </p:txBody>
      </p:sp>
      <p:sp>
        <p:nvSpPr>
          <p:cNvPr id="4099" name="Rectangle 3"/>
          <p:cNvSpPr>
            <a:spLocks noChangeArrowheads="1"/>
          </p:cNvSpPr>
          <p:nvPr/>
        </p:nvSpPr>
        <p:spPr bwMode="auto">
          <a:xfrm flipH="1">
            <a:off x="10426700" y="6705601"/>
            <a:ext cx="1744133" cy="176213"/>
          </a:xfrm>
          <a:prstGeom prst="rect">
            <a:avLst/>
          </a:prstGeom>
          <a:noFill/>
          <a:ln w="9525">
            <a:noFill/>
            <a:miter lim="800000"/>
            <a:headEnd/>
            <a:tailEnd/>
          </a:ln>
          <a:effectLst/>
        </p:spPr>
        <p:txBody>
          <a:bodyPr lIns="18000" tIns="10800" rIns="18000" bIns="10800">
            <a:spAutoFit/>
          </a:bodyPr>
          <a:lstStyle/>
          <a:p>
            <a:pPr algn="r">
              <a:defRPr/>
            </a:pPr>
            <a:r>
              <a:rPr lang="en-US" altLang="ko-KR" sz="1000" b="1">
                <a:solidFill>
                  <a:schemeClr val="tx2"/>
                </a:solidFill>
                <a:latin typeface="Verdana" pitchFamily="34" charset="0"/>
                <a:ea typeface="Gulim" pitchFamily="34" charset="-127"/>
              </a:rPr>
              <a:t>YOUR SITE HERE</a:t>
            </a:r>
          </a:p>
        </p:txBody>
      </p:sp>
      <p:sp>
        <p:nvSpPr>
          <p:cNvPr id="4100" name="Freeform 4"/>
          <p:cNvSpPr>
            <a:spLocks/>
          </p:cNvSpPr>
          <p:nvPr/>
        </p:nvSpPr>
        <p:spPr bwMode="gray">
          <a:xfrm>
            <a:off x="0" y="0"/>
            <a:ext cx="12192000" cy="1397000"/>
          </a:xfrm>
          <a:custGeom>
            <a:avLst/>
            <a:gdLst/>
            <a:ahLst/>
            <a:cxnLst>
              <a:cxn ang="0">
                <a:pos x="0" y="856"/>
              </a:cxn>
              <a:cxn ang="0">
                <a:pos x="72" y="856"/>
              </a:cxn>
              <a:cxn ang="0">
                <a:pos x="72" y="576"/>
              </a:cxn>
              <a:cxn ang="0">
                <a:pos x="4584" y="576"/>
              </a:cxn>
              <a:cxn ang="0">
                <a:pos x="4888" y="880"/>
              </a:cxn>
              <a:cxn ang="0">
                <a:pos x="5760" y="880"/>
              </a:cxn>
              <a:cxn ang="0">
                <a:pos x="5760" y="0"/>
              </a:cxn>
              <a:cxn ang="0">
                <a:pos x="0" y="0"/>
              </a:cxn>
              <a:cxn ang="0">
                <a:pos x="0" y="856"/>
              </a:cxn>
            </a:cxnLst>
            <a:rect l="0" t="0" r="r" b="b"/>
            <a:pathLst>
              <a:path w="5760" h="880">
                <a:moveTo>
                  <a:pt x="0" y="856"/>
                </a:moveTo>
                <a:lnTo>
                  <a:pt x="72" y="856"/>
                </a:lnTo>
                <a:lnTo>
                  <a:pt x="72" y="576"/>
                </a:lnTo>
                <a:lnTo>
                  <a:pt x="4584" y="576"/>
                </a:lnTo>
                <a:lnTo>
                  <a:pt x="4888" y="880"/>
                </a:lnTo>
                <a:lnTo>
                  <a:pt x="5760" y="880"/>
                </a:lnTo>
                <a:lnTo>
                  <a:pt x="5760" y="0"/>
                </a:lnTo>
                <a:lnTo>
                  <a:pt x="0" y="0"/>
                </a:lnTo>
                <a:lnTo>
                  <a:pt x="0" y="856"/>
                </a:lnTo>
                <a:close/>
              </a:path>
            </a:pathLst>
          </a:custGeom>
          <a:solidFill>
            <a:schemeClr val="folHlink"/>
          </a:solidFill>
          <a:ln w="9525">
            <a:noFill/>
            <a:round/>
            <a:headEnd/>
            <a:tailEnd/>
          </a:ln>
          <a:effectLst/>
        </p:spPr>
        <p:txBody>
          <a:bodyPr/>
          <a:lstStyle/>
          <a:p>
            <a:pPr>
              <a:defRPr/>
            </a:pPr>
            <a:endParaRPr lang="zh-CN" altLang="en-US">
              <a:latin typeface="Arial" charset="0"/>
            </a:endParaRPr>
          </a:p>
        </p:txBody>
      </p:sp>
      <p:sp>
        <p:nvSpPr>
          <p:cNvPr id="4102" name="Rectangle 6"/>
          <p:cNvSpPr>
            <a:spLocks noGrp="1" noChangeArrowheads="1"/>
          </p:cNvSpPr>
          <p:nvPr>
            <p:ph type="sldNum" sz="quarter" idx="4"/>
          </p:nvPr>
        </p:nvSpPr>
        <p:spPr bwMode="auto">
          <a:xfrm>
            <a:off x="4368800" y="6477000"/>
            <a:ext cx="2844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effectLst>
                  <a:outerShdw blurRad="38100" dist="38100" dir="2700000" algn="tl">
                    <a:srgbClr val="C0C0C0"/>
                  </a:outerShdw>
                </a:effectLst>
                <a:latin typeface="Verdana" panose="020B0604030504040204" pitchFamily="34" charset="0"/>
                <a:ea typeface="Gulim" pitchFamily="34" charset="-127"/>
              </a:defRPr>
            </a:lvl1pPr>
          </a:lstStyle>
          <a:p>
            <a:fld id="{38E315E1-9544-45C7-9F0C-D6863E77A16A}" type="slidenum">
              <a:rPr lang="ko-KR" altLang="en-US" smtClean="0"/>
              <a:pPr/>
              <a:t>‹#›</a:t>
            </a:fld>
            <a:endParaRPr lang="en-US" altLang="ko-KR"/>
          </a:p>
        </p:txBody>
      </p:sp>
      <p:sp>
        <p:nvSpPr>
          <p:cNvPr id="4103" name="Freeform 7"/>
          <p:cNvSpPr>
            <a:spLocks/>
          </p:cNvSpPr>
          <p:nvPr/>
        </p:nvSpPr>
        <p:spPr bwMode="ltGray">
          <a:xfrm>
            <a:off x="3251200" y="0"/>
            <a:ext cx="8940800" cy="139700"/>
          </a:xfrm>
          <a:custGeom>
            <a:avLst/>
            <a:gdLst/>
            <a:ahLst/>
            <a:cxnLst>
              <a:cxn ang="0">
                <a:pos x="0" y="0"/>
              </a:cxn>
              <a:cxn ang="0">
                <a:pos x="88" y="88"/>
              </a:cxn>
              <a:cxn ang="0">
                <a:pos x="4224" y="88"/>
              </a:cxn>
              <a:cxn ang="0">
                <a:pos x="4224" y="0"/>
              </a:cxn>
              <a:cxn ang="0">
                <a:pos x="0" y="0"/>
              </a:cxn>
            </a:cxnLst>
            <a:rect l="0" t="0" r="r" b="b"/>
            <a:pathLst>
              <a:path w="4224" h="88">
                <a:moveTo>
                  <a:pt x="0" y="0"/>
                </a:moveTo>
                <a:lnTo>
                  <a:pt x="88" y="88"/>
                </a:lnTo>
                <a:lnTo>
                  <a:pt x="4224" y="88"/>
                </a:lnTo>
                <a:lnTo>
                  <a:pt x="4224" y="0"/>
                </a:lnTo>
                <a:lnTo>
                  <a:pt x="0" y="0"/>
                </a:lnTo>
                <a:close/>
              </a:path>
            </a:pathLst>
          </a:custGeom>
          <a:solidFill>
            <a:schemeClr val="tx2"/>
          </a:solidFill>
          <a:ln w="9525" cap="flat" cmpd="sng">
            <a:noFill/>
            <a:prstDash val="solid"/>
            <a:round/>
            <a:headEnd/>
            <a:tailEnd/>
          </a:ln>
          <a:effectLst/>
        </p:spPr>
        <p:txBody>
          <a:bodyPr/>
          <a:lstStyle/>
          <a:p>
            <a:pPr>
              <a:defRPr/>
            </a:pPr>
            <a:endParaRPr lang="zh-CN" altLang="en-US">
              <a:latin typeface="Arial" charset="0"/>
            </a:endParaRPr>
          </a:p>
        </p:txBody>
      </p:sp>
      <p:grpSp>
        <p:nvGrpSpPr>
          <p:cNvPr id="3080" name="Group 8"/>
          <p:cNvGrpSpPr>
            <a:grpSpLocks/>
          </p:cNvGrpSpPr>
          <p:nvPr/>
        </p:nvGrpSpPr>
        <p:grpSpPr bwMode="auto">
          <a:xfrm>
            <a:off x="3543300" y="4764"/>
            <a:ext cx="8468784" cy="134937"/>
            <a:chOff x="1674" y="3"/>
            <a:chExt cx="4001" cy="85"/>
          </a:xfrm>
        </p:grpSpPr>
        <p:sp>
          <p:nvSpPr>
            <p:cNvPr id="4105" name="Rectangle 9"/>
            <p:cNvSpPr>
              <a:spLocks noChangeArrowheads="1"/>
            </p:cNvSpPr>
            <p:nvPr userDrawn="1"/>
          </p:nvSpPr>
          <p:spPr bwMode="black">
            <a:xfrm>
              <a:off x="167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6" name="Rectangle 10"/>
            <p:cNvSpPr>
              <a:spLocks noChangeArrowheads="1"/>
            </p:cNvSpPr>
            <p:nvPr userDrawn="1"/>
          </p:nvSpPr>
          <p:spPr bwMode="black">
            <a:xfrm>
              <a:off x="181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7" name="Rectangle 11"/>
            <p:cNvSpPr>
              <a:spLocks noChangeArrowheads="1"/>
            </p:cNvSpPr>
            <p:nvPr userDrawn="1"/>
          </p:nvSpPr>
          <p:spPr bwMode="black">
            <a:xfrm>
              <a:off x="194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8" name="Rectangle 12"/>
            <p:cNvSpPr>
              <a:spLocks noChangeArrowheads="1"/>
            </p:cNvSpPr>
            <p:nvPr userDrawn="1"/>
          </p:nvSpPr>
          <p:spPr bwMode="black">
            <a:xfrm>
              <a:off x="208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9" name="Rectangle 13"/>
            <p:cNvSpPr>
              <a:spLocks noChangeArrowheads="1"/>
            </p:cNvSpPr>
            <p:nvPr userDrawn="1"/>
          </p:nvSpPr>
          <p:spPr bwMode="black">
            <a:xfrm>
              <a:off x="221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0" name="Rectangle 14"/>
            <p:cNvSpPr>
              <a:spLocks noChangeArrowheads="1"/>
            </p:cNvSpPr>
            <p:nvPr userDrawn="1"/>
          </p:nvSpPr>
          <p:spPr bwMode="black">
            <a:xfrm>
              <a:off x="235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1" name="Rectangle 15"/>
            <p:cNvSpPr>
              <a:spLocks noChangeArrowheads="1"/>
            </p:cNvSpPr>
            <p:nvPr userDrawn="1"/>
          </p:nvSpPr>
          <p:spPr bwMode="black">
            <a:xfrm>
              <a:off x="249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2" name="Rectangle 16"/>
            <p:cNvSpPr>
              <a:spLocks noChangeArrowheads="1"/>
            </p:cNvSpPr>
            <p:nvPr userDrawn="1"/>
          </p:nvSpPr>
          <p:spPr bwMode="black">
            <a:xfrm>
              <a:off x="262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3" name="Rectangle 17"/>
            <p:cNvSpPr>
              <a:spLocks noChangeArrowheads="1"/>
            </p:cNvSpPr>
            <p:nvPr userDrawn="1"/>
          </p:nvSpPr>
          <p:spPr bwMode="black">
            <a:xfrm>
              <a:off x="276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4" name="Rectangle 18"/>
            <p:cNvSpPr>
              <a:spLocks noChangeArrowheads="1"/>
            </p:cNvSpPr>
            <p:nvPr userDrawn="1"/>
          </p:nvSpPr>
          <p:spPr bwMode="black">
            <a:xfrm>
              <a:off x="289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5" name="Rectangle 19"/>
            <p:cNvSpPr>
              <a:spLocks noChangeArrowheads="1"/>
            </p:cNvSpPr>
            <p:nvPr userDrawn="1"/>
          </p:nvSpPr>
          <p:spPr bwMode="black">
            <a:xfrm>
              <a:off x="303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6" name="Rectangle 20"/>
            <p:cNvSpPr>
              <a:spLocks noChangeArrowheads="1"/>
            </p:cNvSpPr>
            <p:nvPr userDrawn="1"/>
          </p:nvSpPr>
          <p:spPr bwMode="black">
            <a:xfrm>
              <a:off x="317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7" name="Rectangle 21"/>
            <p:cNvSpPr>
              <a:spLocks noChangeArrowheads="1"/>
            </p:cNvSpPr>
            <p:nvPr userDrawn="1"/>
          </p:nvSpPr>
          <p:spPr bwMode="black">
            <a:xfrm>
              <a:off x="330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8" name="Rectangle 22"/>
            <p:cNvSpPr>
              <a:spLocks noChangeArrowheads="1"/>
            </p:cNvSpPr>
            <p:nvPr userDrawn="1"/>
          </p:nvSpPr>
          <p:spPr bwMode="black">
            <a:xfrm>
              <a:off x="344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9" name="Rectangle 23"/>
            <p:cNvSpPr>
              <a:spLocks noChangeArrowheads="1"/>
            </p:cNvSpPr>
            <p:nvPr userDrawn="1"/>
          </p:nvSpPr>
          <p:spPr bwMode="black">
            <a:xfrm>
              <a:off x="357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0" name="Rectangle 24"/>
            <p:cNvSpPr>
              <a:spLocks noChangeArrowheads="1"/>
            </p:cNvSpPr>
            <p:nvPr userDrawn="1"/>
          </p:nvSpPr>
          <p:spPr bwMode="black">
            <a:xfrm>
              <a:off x="371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1" name="Rectangle 25"/>
            <p:cNvSpPr>
              <a:spLocks noChangeArrowheads="1"/>
            </p:cNvSpPr>
            <p:nvPr userDrawn="1"/>
          </p:nvSpPr>
          <p:spPr bwMode="black">
            <a:xfrm>
              <a:off x="385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2" name="Rectangle 26"/>
            <p:cNvSpPr>
              <a:spLocks noChangeArrowheads="1"/>
            </p:cNvSpPr>
            <p:nvPr userDrawn="1"/>
          </p:nvSpPr>
          <p:spPr bwMode="black">
            <a:xfrm>
              <a:off x="398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3" name="Rectangle 27"/>
            <p:cNvSpPr>
              <a:spLocks noChangeArrowheads="1"/>
            </p:cNvSpPr>
            <p:nvPr userDrawn="1"/>
          </p:nvSpPr>
          <p:spPr bwMode="black">
            <a:xfrm>
              <a:off x="412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4" name="Rectangle 28"/>
            <p:cNvSpPr>
              <a:spLocks noChangeArrowheads="1"/>
            </p:cNvSpPr>
            <p:nvPr userDrawn="1"/>
          </p:nvSpPr>
          <p:spPr bwMode="black">
            <a:xfrm>
              <a:off x="425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5" name="Rectangle 29"/>
            <p:cNvSpPr>
              <a:spLocks noChangeArrowheads="1"/>
            </p:cNvSpPr>
            <p:nvPr userDrawn="1"/>
          </p:nvSpPr>
          <p:spPr bwMode="black">
            <a:xfrm>
              <a:off x="439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6" name="Rectangle 30"/>
            <p:cNvSpPr>
              <a:spLocks noChangeArrowheads="1"/>
            </p:cNvSpPr>
            <p:nvPr userDrawn="1"/>
          </p:nvSpPr>
          <p:spPr bwMode="black">
            <a:xfrm>
              <a:off x="453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7" name="Rectangle 31"/>
            <p:cNvSpPr>
              <a:spLocks noChangeArrowheads="1"/>
            </p:cNvSpPr>
            <p:nvPr userDrawn="1"/>
          </p:nvSpPr>
          <p:spPr bwMode="black">
            <a:xfrm>
              <a:off x="466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8" name="Rectangle 32"/>
            <p:cNvSpPr>
              <a:spLocks noChangeArrowheads="1"/>
            </p:cNvSpPr>
            <p:nvPr userDrawn="1"/>
          </p:nvSpPr>
          <p:spPr bwMode="black">
            <a:xfrm>
              <a:off x="480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9" name="Rectangle 33"/>
            <p:cNvSpPr>
              <a:spLocks noChangeArrowheads="1"/>
            </p:cNvSpPr>
            <p:nvPr userDrawn="1"/>
          </p:nvSpPr>
          <p:spPr bwMode="black">
            <a:xfrm>
              <a:off x="493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0" name="Rectangle 34"/>
            <p:cNvSpPr>
              <a:spLocks noChangeArrowheads="1"/>
            </p:cNvSpPr>
            <p:nvPr userDrawn="1"/>
          </p:nvSpPr>
          <p:spPr bwMode="black">
            <a:xfrm>
              <a:off x="507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1" name="Rectangle 35"/>
            <p:cNvSpPr>
              <a:spLocks noChangeArrowheads="1"/>
            </p:cNvSpPr>
            <p:nvPr userDrawn="1"/>
          </p:nvSpPr>
          <p:spPr bwMode="black">
            <a:xfrm>
              <a:off x="521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2" name="Rectangle 36"/>
            <p:cNvSpPr>
              <a:spLocks noChangeArrowheads="1"/>
            </p:cNvSpPr>
            <p:nvPr userDrawn="1"/>
          </p:nvSpPr>
          <p:spPr bwMode="black">
            <a:xfrm>
              <a:off x="534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3" name="Rectangle 37"/>
            <p:cNvSpPr>
              <a:spLocks noChangeArrowheads="1"/>
            </p:cNvSpPr>
            <p:nvPr userDrawn="1"/>
          </p:nvSpPr>
          <p:spPr bwMode="black">
            <a:xfrm>
              <a:off x="548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4" name="Rectangle 38"/>
            <p:cNvSpPr>
              <a:spLocks noChangeArrowheads="1"/>
            </p:cNvSpPr>
            <p:nvPr userDrawn="1"/>
          </p:nvSpPr>
          <p:spPr bwMode="black">
            <a:xfrm>
              <a:off x="561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grpSp>
      <p:pic>
        <p:nvPicPr>
          <p:cNvPr id="3081" name="Picture 39" descr="u=2933816964,1257031327&amp;fm=21&amp;gp=0"/>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7531"/>
          <a:stretch>
            <a:fillRect/>
          </a:stretch>
        </p:blipFill>
        <p:spPr bwMode="auto">
          <a:xfrm>
            <a:off x="10115551" y="323850"/>
            <a:ext cx="17145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Freeform 4"/>
          <p:cNvSpPr>
            <a:spLocks/>
          </p:cNvSpPr>
          <p:nvPr userDrawn="1"/>
        </p:nvSpPr>
        <p:spPr bwMode="gray">
          <a:xfrm>
            <a:off x="0" y="0"/>
            <a:ext cx="12192000" cy="1397000"/>
          </a:xfrm>
          <a:custGeom>
            <a:avLst/>
            <a:gdLst/>
            <a:ahLst/>
            <a:cxnLst>
              <a:cxn ang="0">
                <a:pos x="0" y="856"/>
              </a:cxn>
              <a:cxn ang="0">
                <a:pos x="72" y="856"/>
              </a:cxn>
              <a:cxn ang="0">
                <a:pos x="72" y="576"/>
              </a:cxn>
              <a:cxn ang="0">
                <a:pos x="4584" y="576"/>
              </a:cxn>
              <a:cxn ang="0">
                <a:pos x="4888" y="880"/>
              </a:cxn>
              <a:cxn ang="0">
                <a:pos x="5760" y="880"/>
              </a:cxn>
              <a:cxn ang="0">
                <a:pos x="5760" y="0"/>
              </a:cxn>
              <a:cxn ang="0">
                <a:pos x="0" y="0"/>
              </a:cxn>
              <a:cxn ang="0">
                <a:pos x="0" y="856"/>
              </a:cxn>
            </a:cxnLst>
            <a:rect l="0" t="0" r="r" b="b"/>
            <a:pathLst>
              <a:path w="5760" h="880">
                <a:moveTo>
                  <a:pt x="0" y="856"/>
                </a:moveTo>
                <a:lnTo>
                  <a:pt x="72" y="856"/>
                </a:lnTo>
                <a:lnTo>
                  <a:pt x="72" y="576"/>
                </a:lnTo>
                <a:lnTo>
                  <a:pt x="4584" y="576"/>
                </a:lnTo>
                <a:lnTo>
                  <a:pt x="4888" y="880"/>
                </a:lnTo>
                <a:lnTo>
                  <a:pt x="5760" y="880"/>
                </a:lnTo>
                <a:lnTo>
                  <a:pt x="5760" y="0"/>
                </a:lnTo>
                <a:lnTo>
                  <a:pt x="0" y="0"/>
                </a:lnTo>
                <a:lnTo>
                  <a:pt x="0" y="856"/>
                </a:lnTo>
                <a:close/>
              </a:path>
            </a:pathLst>
          </a:custGeom>
          <a:solidFill>
            <a:schemeClr val="folHlink"/>
          </a:solidFill>
          <a:ln w="9525">
            <a:noFill/>
            <a:round/>
            <a:headEnd/>
            <a:tailEnd/>
          </a:ln>
          <a:effectLst/>
        </p:spPr>
        <p:txBody>
          <a:bodyPr/>
          <a:lstStyle/>
          <a:p>
            <a:pPr>
              <a:defRPr/>
            </a:pPr>
            <a:endParaRPr lang="zh-CN" altLang="en-US">
              <a:latin typeface="Arial" charset="0"/>
            </a:endParaRPr>
          </a:p>
        </p:txBody>
      </p:sp>
      <p:pic>
        <p:nvPicPr>
          <p:cNvPr id="44" name="Picture 39" descr="u=2933816964,1257031327&amp;fm=21&amp;gp=0"/>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7531"/>
          <a:stretch>
            <a:fillRect/>
          </a:stretch>
        </p:blipFill>
        <p:spPr bwMode="auto">
          <a:xfrm>
            <a:off x="10115551" y="323850"/>
            <a:ext cx="17145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8615526"/>
      </p:ext>
    </p:extLst>
  </p:cSld>
  <p:clrMap bg1="lt1" tx1="dk1" bg2="lt2" tx2="dk2" accent1="accent1" accent2="accent2" accent3="accent3" accent4="accent4" accent5="accent5" accent6="accent6" hlink="hlink" folHlink="folHlink"/>
  <p:sldLayoutIdLst>
    <p:sldLayoutId id="2147483750" r:id="rId1"/>
  </p:sldLayoutIdLst>
  <p:timing>
    <p:tnLst>
      <p:par>
        <p:cTn id="1" dur="indefinite" restart="never" nodeType="tmRoot"/>
      </p:par>
    </p:tnLst>
  </p:timing>
  <p:txStyles>
    <p:title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Verdana" pitchFamily="34" charset="0"/>
          <a:ea typeface="宋体" pitchFamily="2" charset="-122"/>
        </a:defRPr>
      </a:lvl2pPr>
      <a:lvl3pPr algn="l" rtl="0" eaLnBrk="1" fontAlgn="base" hangingPunct="1">
        <a:spcBef>
          <a:spcPct val="0"/>
        </a:spcBef>
        <a:spcAft>
          <a:spcPct val="0"/>
        </a:spcAft>
        <a:defRPr sz="3200" b="1">
          <a:solidFill>
            <a:srgbClr val="000000"/>
          </a:solidFill>
          <a:latin typeface="Verdana" pitchFamily="34" charset="0"/>
          <a:ea typeface="宋体" pitchFamily="2" charset="-122"/>
        </a:defRPr>
      </a:lvl3pPr>
      <a:lvl4pPr algn="l" rtl="0" eaLnBrk="1" fontAlgn="base" hangingPunct="1">
        <a:spcBef>
          <a:spcPct val="0"/>
        </a:spcBef>
        <a:spcAft>
          <a:spcPct val="0"/>
        </a:spcAft>
        <a:defRPr sz="3200" b="1">
          <a:solidFill>
            <a:srgbClr val="000000"/>
          </a:solidFill>
          <a:latin typeface="Verdana" pitchFamily="34" charset="0"/>
          <a:ea typeface="宋体" pitchFamily="2" charset="-122"/>
        </a:defRPr>
      </a:lvl4pPr>
      <a:lvl5pPr algn="l" rtl="0" eaLnBrk="1" fontAlgn="base" hangingPunct="1">
        <a:spcBef>
          <a:spcPct val="0"/>
        </a:spcBef>
        <a:spcAft>
          <a:spcPct val="0"/>
        </a:spcAft>
        <a:defRPr sz="3200" b="1">
          <a:solidFill>
            <a:srgbClr val="000000"/>
          </a:solidFill>
          <a:latin typeface="Verdana" pitchFamily="34" charset="0"/>
          <a:ea typeface="宋体" pitchFamily="2" charset="-122"/>
        </a:defRPr>
      </a:lvl5pPr>
      <a:lvl6pPr marL="457200" algn="l" rtl="0" eaLnBrk="1" fontAlgn="base" hangingPunct="1">
        <a:spcBef>
          <a:spcPct val="0"/>
        </a:spcBef>
        <a:spcAft>
          <a:spcPct val="0"/>
        </a:spcAft>
        <a:defRPr sz="3200" b="1">
          <a:solidFill>
            <a:srgbClr val="000000"/>
          </a:solidFill>
          <a:latin typeface="Verdana" pitchFamily="34" charset="0"/>
          <a:ea typeface="宋体" pitchFamily="2" charset="-122"/>
        </a:defRPr>
      </a:lvl6pPr>
      <a:lvl7pPr marL="914400" algn="l" rtl="0" eaLnBrk="1" fontAlgn="base" hangingPunct="1">
        <a:spcBef>
          <a:spcPct val="0"/>
        </a:spcBef>
        <a:spcAft>
          <a:spcPct val="0"/>
        </a:spcAft>
        <a:defRPr sz="3200" b="1">
          <a:solidFill>
            <a:srgbClr val="000000"/>
          </a:solidFill>
          <a:latin typeface="Verdana" pitchFamily="34" charset="0"/>
          <a:ea typeface="宋体" pitchFamily="2" charset="-122"/>
        </a:defRPr>
      </a:lvl7pPr>
      <a:lvl8pPr marL="1371600" algn="l" rtl="0" eaLnBrk="1" fontAlgn="base" hangingPunct="1">
        <a:spcBef>
          <a:spcPct val="0"/>
        </a:spcBef>
        <a:spcAft>
          <a:spcPct val="0"/>
        </a:spcAft>
        <a:defRPr sz="3200" b="1">
          <a:solidFill>
            <a:srgbClr val="000000"/>
          </a:solidFill>
          <a:latin typeface="Verdana" pitchFamily="34" charset="0"/>
          <a:ea typeface="宋体" pitchFamily="2" charset="-122"/>
        </a:defRPr>
      </a:lvl8pPr>
      <a:lvl9pPr marL="1828800" algn="l" rtl="0" eaLnBrk="1" fontAlgn="base" hangingPunct="1">
        <a:spcBef>
          <a:spcPct val="0"/>
        </a:spcBef>
        <a:spcAft>
          <a:spcPct val="0"/>
        </a:spcAft>
        <a:defRPr sz="3200" b="1">
          <a:solidFill>
            <a:srgbClr val="000000"/>
          </a:solidFill>
          <a:latin typeface="Verdana" pitchFamily="34" charset="0"/>
          <a:ea typeface="宋体" pitchFamily="2" charset="-122"/>
        </a:defRPr>
      </a:lvl9pPr>
    </p:titleStyle>
    <p:bodyStyle>
      <a:lvl1pPr marL="342900" indent="-342900" algn="l" rtl="0" eaLnBrk="1" fontAlgn="base" hangingPunct="1">
        <a:spcBef>
          <a:spcPct val="20000"/>
        </a:spcBef>
        <a:spcAft>
          <a:spcPct val="0"/>
        </a:spcAft>
        <a:buClr>
          <a:schemeClr val="tx1"/>
        </a:buClr>
        <a:buFont typeface="Wingdings" panose="05000000000000000000" pitchFamily="2" charset="2"/>
        <a:buChar char="v"/>
        <a:defRPr sz="2800" b="1">
          <a:solidFill>
            <a:schemeClr val="accent1"/>
          </a:solidFill>
          <a:latin typeface="+mn-lt"/>
          <a:ea typeface="+mn-ea"/>
          <a:cs typeface="+mn-cs"/>
        </a:defRPr>
      </a:lvl1pPr>
      <a:lvl2pPr marL="742950" indent="-285750" algn="l" rtl="0" eaLnBrk="1" fontAlgn="base" hangingPunct="1">
        <a:spcBef>
          <a:spcPct val="20000"/>
        </a:spcBef>
        <a:spcAft>
          <a:spcPct val="0"/>
        </a:spcAft>
        <a:buClr>
          <a:schemeClr val="tx2"/>
        </a:buClr>
        <a:buSzPct val="60000"/>
        <a:buFont typeface="Wingdings" panose="05000000000000000000" pitchFamily="2" charset="2"/>
        <a:buChar char="n"/>
        <a:defRPr sz="2400">
          <a:solidFill>
            <a:schemeClr val="tx1"/>
          </a:solidFill>
          <a:latin typeface="+mn-lt"/>
          <a:ea typeface="+mn-ea"/>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n"/>
        <a:defRPr sz="2400">
          <a:solidFill>
            <a:schemeClr val="tx1"/>
          </a:solidFill>
          <a:latin typeface="+mn-lt"/>
          <a:ea typeface="+mn-ea"/>
        </a:defRPr>
      </a:lvl3pPr>
      <a:lvl4pPr marL="1600200" indent="-228600" algn="l" rtl="0" eaLnBrk="1" fontAlgn="base" hangingPunct="1">
        <a:spcBef>
          <a:spcPct val="20000"/>
        </a:spcBef>
        <a:spcAft>
          <a:spcPct val="0"/>
        </a:spcAft>
        <a:buClr>
          <a:schemeClr val="tx1"/>
        </a:buClr>
        <a:buSzPct val="60000"/>
        <a:buFont typeface="Wingdings" panose="05000000000000000000" pitchFamily="2" charset="2"/>
        <a:buChar char="n"/>
        <a:defRPr sz="2000">
          <a:solidFill>
            <a:schemeClr val="tx1"/>
          </a:solidFill>
          <a:latin typeface="+mn-lt"/>
          <a:ea typeface="+mn-ea"/>
        </a:defRPr>
      </a:lvl4pPr>
      <a:lvl5pPr marL="2057400" indent="-228600" algn="l" rtl="0" eaLnBrk="1" fontAlgn="base" hangingPunct="1">
        <a:spcBef>
          <a:spcPct val="20000"/>
        </a:spcBef>
        <a:spcAft>
          <a:spcPct val="0"/>
        </a:spcAft>
        <a:buClr>
          <a:schemeClr val="hlink"/>
        </a:buClr>
        <a:buSzPct val="60000"/>
        <a:buFont typeface="Wingdings" panose="05000000000000000000" pitchFamily="2" charset="2"/>
        <a:buChar char="n"/>
        <a:defRPr sz="2000">
          <a:solidFill>
            <a:schemeClr val="tx1"/>
          </a:solidFill>
          <a:latin typeface="+mn-lt"/>
          <a:ea typeface="+mn-ea"/>
        </a:defRPr>
      </a:lvl5pPr>
      <a:lvl6pPr marL="25146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6pPr>
      <a:lvl7pPr marL="29718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7pPr>
      <a:lvl8pPr marL="34290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8pPr>
      <a:lvl9pPr marL="38862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Freeform 2"/>
          <p:cNvSpPr>
            <a:spLocks/>
          </p:cNvSpPr>
          <p:nvPr/>
        </p:nvSpPr>
        <p:spPr bwMode="auto">
          <a:xfrm flipV="1">
            <a:off x="3251200" y="6718300"/>
            <a:ext cx="8940800" cy="139700"/>
          </a:xfrm>
          <a:custGeom>
            <a:avLst/>
            <a:gdLst/>
            <a:ahLst/>
            <a:cxnLst>
              <a:cxn ang="0">
                <a:pos x="0" y="0"/>
              </a:cxn>
              <a:cxn ang="0">
                <a:pos x="88" y="88"/>
              </a:cxn>
              <a:cxn ang="0">
                <a:pos x="4224" y="88"/>
              </a:cxn>
              <a:cxn ang="0">
                <a:pos x="4224" y="0"/>
              </a:cxn>
              <a:cxn ang="0">
                <a:pos x="0" y="0"/>
              </a:cxn>
            </a:cxnLst>
            <a:rect l="0" t="0" r="r" b="b"/>
            <a:pathLst>
              <a:path w="4224" h="88">
                <a:moveTo>
                  <a:pt x="0" y="0"/>
                </a:moveTo>
                <a:lnTo>
                  <a:pt x="88" y="88"/>
                </a:lnTo>
                <a:lnTo>
                  <a:pt x="4224" y="88"/>
                </a:lnTo>
                <a:lnTo>
                  <a:pt x="4224" y="0"/>
                </a:lnTo>
                <a:lnTo>
                  <a:pt x="0" y="0"/>
                </a:lnTo>
                <a:close/>
              </a:path>
            </a:pathLst>
          </a:custGeom>
          <a:solidFill>
            <a:schemeClr val="hlink"/>
          </a:solidFill>
          <a:ln w="9525" cap="flat" cmpd="sng">
            <a:noFill/>
            <a:prstDash val="solid"/>
            <a:round/>
            <a:headEnd/>
            <a:tailEnd/>
          </a:ln>
          <a:effectLst/>
        </p:spPr>
        <p:txBody>
          <a:bodyPr/>
          <a:lstStyle/>
          <a:p>
            <a:pPr>
              <a:defRPr/>
            </a:pPr>
            <a:endParaRPr lang="zh-CN" altLang="en-US">
              <a:latin typeface="Arial" charset="0"/>
            </a:endParaRPr>
          </a:p>
        </p:txBody>
      </p:sp>
      <p:sp>
        <p:nvSpPr>
          <p:cNvPr id="4099" name="Rectangle 3"/>
          <p:cNvSpPr>
            <a:spLocks noChangeArrowheads="1"/>
          </p:cNvSpPr>
          <p:nvPr/>
        </p:nvSpPr>
        <p:spPr bwMode="auto">
          <a:xfrm flipH="1">
            <a:off x="10426700" y="6705601"/>
            <a:ext cx="1744133" cy="176213"/>
          </a:xfrm>
          <a:prstGeom prst="rect">
            <a:avLst/>
          </a:prstGeom>
          <a:noFill/>
          <a:ln w="9525">
            <a:noFill/>
            <a:miter lim="800000"/>
            <a:headEnd/>
            <a:tailEnd/>
          </a:ln>
          <a:effectLst/>
        </p:spPr>
        <p:txBody>
          <a:bodyPr lIns="18000" tIns="10800" rIns="18000" bIns="10800">
            <a:spAutoFit/>
          </a:bodyPr>
          <a:lstStyle/>
          <a:p>
            <a:pPr algn="r">
              <a:defRPr/>
            </a:pPr>
            <a:r>
              <a:rPr lang="en-US" altLang="ko-KR" sz="1000" b="1">
                <a:solidFill>
                  <a:schemeClr val="tx2"/>
                </a:solidFill>
                <a:latin typeface="Verdana" pitchFamily="34" charset="0"/>
                <a:ea typeface="Gulim" pitchFamily="34" charset="-127"/>
              </a:rPr>
              <a:t>YOUR SITE HERE</a:t>
            </a:r>
          </a:p>
        </p:txBody>
      </p:sp>
      <p:sp>
        <p:nvSpPr>
          <p:cNvPr id="4100" name="Freeform 4"/>
          <p:cNvSpPr>
            <a:spLocks/>
          </p:cNvSpPr>
          <p:nvPr/>
        </p:nvSpPr>
        <p:spPr bwMode="gray">
          <a:xfrm>
            <a:off x="0" y="0"/>
            <a:ext cx="12192000" cy="1397000"/>
          </a:xfrm>
          <a:custGeom>
            <a:avLst/>
            <a:gdLst/>
            <a:ahLst/>
            <a:cxnLst>
              <a:cxn ang="0">
                <a:pos x="0" y="856"/>
              </a:cxn>
              <a:cxn ang="0">
                <a:pos x="72" y="856"/>
              </a:cxn>
              <a:cxn ang="0">
                <a:pos x="72" y="576"/>
              </a:cxn>
              <a:cxn ang="0">
                <a:pos x="4584" y="576"/>
              </a:cxn>
              <a:cxn ang="0">
                <a:pos x="4888" y="880"/>
              </a:cxn>
              <a:cxn ang="0">
                <a:pos x="5760" y="880"/>
              </a:cxn>
              <a:cxn ang="0">
                <a:pos x="5760" y="0"/>
              </a:cxn>
              <a:cxn ang="0">
                <a:pos x="0" y="0"/>
              </a:cxn>
              <a:cxn ang="0">
                <a:pos x="0" y="856"/>
              </a:cxn>
            </a:cxnLst>
            <a:rect l="0" t="0" r="r" b="b"/>
            <a:pathLst>
              <a:path w="5760" h="880">
                <a:moveTo>
                  <a:pt x="0" y="856"/>
                </a:moveTo>
                <a:lnTo>
                  <a:pt x="72" y="856"/>
                </a:lnTo>
                <a:lnTo>
                  <a:pt x="72" y="576"/>
                </a:lnTo>
                <a:lnTo>
                  <a:pt x="4584" y="576"/>
                </a:lnTo>
                <a:lnTo>
                  <a:pt x="4888" y="880"/>
                </a:lnTo>
                <a:lnTo>
                  <a:pt x="5760" y="880"/>
                </a:lnTo>
                <a:lnTo>
                  <a:pt x="5760" y="0"/>
                </a:lnTo>
                <a:lnTo>
                  <a:pt x="0" y="0"/>
                </a:lnTo>
                <a:lnTo>
                  <a:pt x="0" y="856"/>
                </a:lnTo>
                <a:close/>
              </a:path>
            </a:pathLst>
          </a:custGeom>
          <a:solidFill>
            <a:schemeClr val="folHlink"/>
          </a:solidFill>
          <a:ln w="9525">
            <a:noFill/>
            <a:round/>
            <a:headEnd/>
            <a:tailEnd/>
          </a:ln>
          <a:effectLst/>
        </p:spPr>
        <p:txBody>
          <a:bodyPr/>
          <a:lstStyle/>
          <a:p>
            <a:pPr>
              <a:defRPr/>
            </a:pPr>
            <a:endParaRPr lang="zh-CN" altLang="en-US">
              <a:latin typeface="Arial" charset="0"/>
            </a:endParaRPr>
          </a:p>
        </p:txBody>
      </p:sp>
      <p:sp>
        <p:nvSpPr>
          <p:cNvPr id="3077" name="Rectangle 5"/>
          <p:cNvSpPr>
            <a:spLocks noGrp="1" noChangeArrowheads="1"/>
          </p:cNvSpPr>
          <p:nvPr>
            <p:ph type="title"/>
          </p:nvPr>
        </p:nvSpPr>
        <p:spPr bwMode="white">
          <a:xfrm>
            <a:off x="755651" y="1763713"/>
            <a:ext cx="104648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ko-KR" smtClean="0"/>
          </a:p>
        </p:txBody>
      </p:sp>
      <p:sp>
        <p:nvSpPr>
          <p:cNvPr id="4102" name="Rectangle 6"/>
          <p:cNvSpPr>
            <a:spLocks noGrp="1" noChangeArrowheads="1"/>
          </p:cNvSpPr>
          <p:nvPr>
            <p:ph type="sldNum" sz="quarter" idx="4"/>
          </p:nvPr>
        </p:nvSpPr>
        <p:spPr bwMode="auto">
          <a:xfrm>
            <a:off x="4368800" y="6477000"/>
            <a:ext cx="2844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effectLst>
                  <a:outerShdw blurRad="38100" dist="38100" dir="2700000" algn="tl">
                    <a:srgbClr val="C0C0C0"/>
                  </a:outerShdw>
                </a:effectLst>
                <a:latin typeface="Verdana" panose="020B0604030504040204" pitchFamily="34" charset="0"/>
                <a:ea typeface="Gulim" pitchFamily="34" charset="-127"/>
              </a:defRPr>
            </a:lvl1pPr>
          </a:lstStyle>
          <a:p>
            <a:fld id="{38E315E1-9544-45C7-9F0C-D6863E77A16A}" type="slidenum">
              <a:rPr lang="ko-KR" altLang="en-US" smtClean="0"/>
              <a:pPr/>
              <a:t>‹#›</a:t>
            </a:fld>
            <a:endParaRPr lang="en-US" altLang="ko-KR"/>
          </a:p>
        </p:txBody>
      </p:sp>
      <p:sp>
        <p:nvSpPr>
          <p:cNvPr id="4103" name="Freeform 7"/>
          <p:cNvSpPr>
            <a:spLocks/>
          </p:cNvSpPr>
          <p:nvPr/>
        </p:nvSpPr>
        <p:spPr bwMode="ltGray">
          <a:xfrm>
            <a:off x="3251200" y="0"/>
            <a:ext cx="8940800" cy="139700"/>
          </a:xfrm>
          <a:custGeom>
            <a:avLst/>
            <a:gdLst/>
            <a:ahLst/>
            <a:cxnLst>
              <a:cxn ang="0">
                <a:pos x="0" y="0"/>
              </a:cxn>
              <a:cxn ang="0">
                <a:pos x="88" y="88"/>
              </a:cxn>
              <a:cxn ang="0">
                <a:pos x="4224" y="88"/>
              </a:cxn>
              <a:cxn ang="0">
                <a:pos x="4224" y="0"/>
              </a:cxn>
              <a:cxn ang="0">
                <a:pos x="0" y="0"/>
              </a:cxn>
            </a:cxnLst>
            <a:rect l="0" t="0" r="r" b="b"/>
            <a:pathLst>
              <a:path w="4224" h="88">
                <a:moveTo>
                  <a:pt x="0" y="0"/>
                </a:moveTo>
                <a:lnTo>
                  <a:pt x="88" y="88"/>
                </a:lnTo>
                <a:lnTo>
                  <a:pt x="4224" y="88"/>
                </a:lnTo>
                <a:lnTo>
                  <a:pt x="4224" y="0"/>
                </a:lnTo>
                <a:lnTo>
                  <a:pt x="0" y="0"/>
                </a:lnTo>
                <a:close/>
              </a:path>
            </a:pathLst>
          </a:custGeom>
          <a:solidFill>
            <a:schemeClr val="tx2"/>
          </a:solidFill>
          <a:ln w="9525" cap="flat" cmpd="sng">
            <a:noFill/>
            <a:prstDash val="solid"/>
            <a:round/>
            <a:headEnd/>
            <a:tailEnd/>
          </a:ln>
          <a:effectLst/>
        </p:spPr>
        <p:txBody>
          <a:bodyPr/>
          <a:lstStyle/>
          <a:p>
            <a:pPr>
              <a:defRPr/>
            </a:pPr>
            <a:endParaRPr lang="zh-CN" altLang="en-US">
              <a:latin typeface="Arial" charset="0"/>
            </a:endParaRPr>
          </a:p>
        </p:txBody>
      </p:sp>
      <p:grpSp>
        <p:nvGrpSpPr>
          <p:cNvPr id="3080" name="Group 8"/>
          <p:cNvGrpSpPr>
            <a:grpSpLocks/>
          </p:cNvGrpSpPr>
          <p:nvPr/>
        </p:nvGrpSpPr>
        <p:grpSpPr bwMode="auto">
          <a:xfrm>
            <a:off x="3543300" y="4764"/>
            <a:ext cx="8468784" cy="134937"/>
            <a:chOff x="1674" y="3"/>
            <a:chExt cx="4001" cy="85"/>
          </a:xfrm>
        </p:grpSpPr>
        <p:sp>
          <p:nvSpPr>
            <p:cNvPr id="4105" name="Rectangle 9"/>
            <p:cNvSpPr>
              <a:spLocks noChangeArrowheads="1"/>
            </p:cNvSpPr>
            <p:nvPr userDrawn="1"/>
          </p:nvSpPr>
          <p:spPr bwMode="black">
            <a:xfrm>
              <a:off x="167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6" name="Rectangle 10"/>
            <p:cNvSpPr>
              <a:spLocks noChangeArrowheads="1"/>
            </p:cNvSpPr>
            <p:nvPr userDrawn="1"/>
          </p:nvSpPr>
          <p:spPr bwMode="black">
            <a:xfrm>
              <a:off x="181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7" name="Rectangle 11"/>
            <p:cNvSpPr>
              <a:spLocks noChangeArrowheads="1"/>
            </p:cNvSpPr>
            <p:nvPr userDrawn="1"/>
          </p:nvSpPr>
          <p:spPr bwMode="black">
            <a:xfrm>
              <a:off x="194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8" name="Rectangle 12"/>
            <p:cNvSpPr>
              <a:spLocks noChangeArrowheads="1"/>
            </p:cNvSpPr>
            <p:nvPr userDrawn="1"/>
          </p:nvSpPr>
          <p:spPr bwMode="black">
            <a:xfrm>
              <a:off x="208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9" name="Rectangle 13"/>
            <p:cNvSpPr>
              <a:spLocks noChangeArrowheads="1"/>
            </p:cNvSpPr>
            <p:nvPr userDrawn="1"/>
          </p:nvSpPr>
          <p:spPr bwMode="black">
            <a:xfrm>
              <a:off x="221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0" name="Rectangle 14"/>
            <p:cNvSpPr>
              <a:spLocks noChangeArrowheads="1"/>
            </p:cNvSpPr>
            <p:nvPr userDrawn="1"/>
          </p:nvSpPr>
          <p:spPr bwMode="black">
            <a:xfrm>
              <a:off x="235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1" name="Rectangle 15"/>
            <p:cNvSpPr>
              <a:spLocks noChangeArrowheads="1"/>
            </p:cNvSpPr>
            <p:nvPr userDrawn="1"/>
          </p:nvSpPr>
          <p:spPr bwMode="black">
            <a:xfrm>
              <a:off x="249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2" name="Rectangle 16"/>
            <p:cNvSpPr>
              <a:spLocks noChangeArrowheads="1"/>
            </p:cNvSpPr>
            <p:nvPr userDrawn="1"/>
          </p:nvSpPr>
          <p:spPr bwMode="black">
            <a:xfrm>
              <a:off x="262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3" name="Rectangle 17"/>
            <p:cNvSpPr>
              <a:spLocks noChangeArrowheads="1"/>
            </p:cNvSpPr>
            <p:nvPr userDrawn="1"/>
          </p:nvSpPr>
          <p:spPr bwMode="black">
            <a:xfrm>
              <a:off x="276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4" name="Rectangle 18"/>
            <p:cNvSpPr>
              <a:spLocks noChangeArrowheads="1"/>
            </p:cNvSpPr>
            <p:nvPr userDrawn="1"/>
          </p:nvSpPr>
          <p:spPr bwMode="black">
            <a:xfrm>
              <a:off x="289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5" name="Rectangle 19"/>
            <p:cNvSpPr>
              <a:spLocks noChangeArrowheads="1"/>
            </p:cNvSpPr>
            <p:nvPr userDrawn="1"/>
          </p:nvSpPr>
          <p:spPr bwMode="black">
            <a:xfrm>
              <a:off x="303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6" name="Rectangle 20"/>
            <p:cNvSpPr>
              <a:spLocks noChangeArrowheads="1"/>
            </p:cNvSpPr>
            <p:nvPr userDrawn="1"/>
          </p:nvSpPr>
          <p:spPr bwMode="black">
            <a:xfrm>
              <a:off x="317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7" name="Rectangle 21"/>
            <p:cNvSpPr>
              <a:spLocks noChangeArrowheads="1"/>
            </p:cNvSpPr>
            <p:nvPr userDrawn="1"/>
          </p:nvSpPr>
          <p:spPr bwMode="black">
            <a:xfrm>
              <a:off x="330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8" name="Rectangle 22"/>
            <p:cNvSpPr>
              <a:spLocks noChangeArrowheads="1"/>
            </p:cNvSpPr>
            <p:nvPr userDrawn="1"/>
          </p:nvSpPr>
          <p:spPr bwMode="black">
            <a:xfrm>
              <a:off x="344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9" name="Rectangle 23"/>
            <p:cNvSpPr>
              <a:spLocks noChangeArrowheads="1"/>
            </p:cNvSpPr>
            <p:nvPr userDrawn="1"/>
          </p:nvSpPr>
          <p:spPr bwMode="black">
            <a:xfrm>
              <a:off x="357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0" name="Rectangle 24"/>
            <p:cNvSpPr>
              <a:spLocks noChangeArrowheads="1"/>
            </p:cNvSpPr>
            <p:nvPr userDrawn="1"/>
          </p:nvSpPr>
          <p:spPr bwMode="black">
            <a:xfrm>
              <a:off x="371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1" name="Rectangle 25"/>
            <p:cNvSpPr>
              <a:spLocks noChangeArrowheads="1"/>
            </p:cNvSpPr>
            <p:nvPr userDrawn="1"/>
          </p:nvSpPr>
          <p:spPr bwMode="black">
            <a:xfrm>
              <a:off x="385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2" name="Rectangle 26"/>
            <p:cNvSpPr>
              <a:spLocks noChangeArrowheads="1"/>
            </p:cNvSpPr>
            <p:nvPr userDrawn="1"/>
          </p:nvSpPr>
          <p:spPr bwMode="black">
            <a:xfrm>
              <a:off x="398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3" name="Rectangle 27"/>
            <p:cNvSpPr>
              <a:spLocks noChangeArrowheads="1"/>
            </p:cNvSpPr>
            <p:nvPr userDrawn="1"/>
          </p:nvSpPr>
          <p:spPr bwMode="black">
            <a:xfrm>
              <a:off x="412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4" name="Rectangle 28"/>
            <p:cNvSpPr>
              <a:spLocks noChangeArrowheads="1"/>
            </p:cNvSpPr>
            <p:nvPr userDrawn="1"/>
          </p:nvSpPr>
          <p:spPr bwMode="black">
            <a:xfrm>
              <a:off x="425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5" name="Rectangle 29"/>
            <p:cNvSpPr>
              <a:spLocks noChangeArrowheads="1"/>
            </p:cNvSpPr>
            <p:nvPr userDrawn="1"/>
          </p:nvSpPr>
          <p:spPr bwMode="black">
            <a:xfrm>
              <a:off x="439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6" name="Rectangle 30"/>
            <p:cNvSpPr>
              <a:spLocks noChangeArrowheads="1"/>
            </p:cNvSpPr>
            <p:nvPr userDrawn="1"/>
          </p:nvSpPr>
          <p:spPr bwMode="black">
            <a:xfrm>
              <a:off x="453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7" name="Rectangle 31"/>
            <p:cNvSpPr>
              <a:spLocks noChangeArrowheads="1"/>
            </p:cNvSpPr>
            <p:nvPr userDrawn="1"/>
          </p:nvSpPr>
          <p:spPr bwMode="black">
            <a:xfrm>
              <a:off x="466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8" name="Rectangle 32"/>
            <p:cNvSpPr>
              <a:spLocks noChangeArrowheads="1"/>
            </p:cNvSpPr>
            <p:nvPr userDrawn="1"/>
          </p:nvSpPr>
          <p:spPr bwMode="black">
            <a:xfrm>
              <a:off x="480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9" name="Rectangle 33"/>
            <p:cNvSpPr>
              <a:spLocks noChangeArrowheads="1"/>
            </p:cNvSpPr>
            <p:nvPr userDrawn="1"/>
          </p:nvSpPr>
          <p:spPr bwMode="black">
            <a:xfrm>
              <a:off x="493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0" name="Rectangle 34"/>
            <p:cNvSpPr>
              <a:spLocks noChangeArrowheads="1"/>
            </p:cNvSpPr>
            <p:nvPr userDrawn="1"/>
          </p:nvSpPr>
          <p:spPr bwMode="black">
            <a:xfrm>
              <a:off x="507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1" name="Rectangle 35"/>
            <p:cNvSpPr>
              <a:spLocks noChangeArrowheads="1"/>
            </p:cNvSpPr>
            <p:nvPr userDrawn="1"/>
          </p:nvSpPr>
          <p:spPr bwMode="black">
            <a:xfrm>
              <a:off x="521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2" name="Rectangle 36"/>
            <p:cNvSpPr>
              <a:spLocks noChangeArrowheads="1"/>
            </p:cNvSpPr>
            <p:nvPr userDrawn="1"/>
          </p:nvSpPr>
          <p:spPr bwMode="black">
            <a:xfrm>
              <a:off x="534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3" name="Rectangle 37"/>
            <p:cNvSpPr>
              <a:spLocks noChangeArrowheads="1"/>
            </p:cNvSpPr>
            <p:nvPr userDrawn="1"/>
          </p:nvSpPr>
          <p:spPr bwMode="black">
            <a:xfrm>
              <a:off x="548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4" name="Rectangle 38"/>
            <p:cNvSpPr>
              <a:spLocks noChangeArrowheads="1"/>
            </p:cNvSpPr>
            <p:nvPr userDrawn="1"/>
          </p:nvSpPr>
          <p:spPr bwMode="black">
            <a:xfrm>
              <a:off x="561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grpSp>
      <p:pic>
        <p:nvPicPr>
          <p:cNvPr id="3081" name="Picture 39" descr="u=2933816964,1257031327&amp;fm=21&amp;gp=0"/>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7531"/>
          <a:stretch>
            <a:fillRect/>
          </a:stretch>
        </p:blipFill>
        <p:spPr bwMode="auto">
          <a:xfrm>
            <a:off x="10115551" y="323850"/>
            <a:ext cx="17145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 name="组合 39"/>
          <p:cNvGrpSpPr/>
          <p:nvPr/>
        </p:nvGrpSpPr>
        <p:grpSpPr>
          <a:xfrm>
            <a:off x="10704512" y="6497788"/>
            <a:ext cx="1381164" cy="369618"/>
            <a:chOff x="10835516" y="6497788"/>
            <a:chExt cx="1381164" cy="369618"/>
          </a:xfrm>
        </p:grpSpPr>
        <p:pic>
          <p:nvPicPr>
            <p:cNvPr id="41" name="图片 40"/>
            <p:cNvPicPr>
              <a:picLocks noChangeAspect="1"/>
            </p:cNvPicPr>
            <p:nvPr/>
          </p:nvPicPr>
          <p:blipFill rotWithShape="1">
            <a:blip r:embed="rId4"/>
            <a:srcRect l="20207" t="61173" r="20207" b="17724"/>
            <a:stretch/>
          </p:blipFill>
          <p:spPr>
            <a:xfrm>
              <a:off x="11173054" y="6497788"/>
              <a:ext cx="1043626" cy="369618"/>
            </a:xfrm>
            <a:prstGeom prst="rect">
              <a:avLst/>
            </a:prstGeom>
          </p:spPr>
        </p:pic>
        <p:pic>
          <p:nvPicPr>
            <p:cNvPr id="42" name="图片 41"/>
            <p:cNvPicPr>
              <a:picLocks noChangeAspect="1"/>
            </p:cNvPicPr>
            <p:nvPr/>
          </p:nvPicPr>
          <p:blipFill rotWithShape="1">
            <a:blip r:embed="rId4"/>
            <a:srcRect l="31379" t="21448" r="31379" b="38828"/>
            <a:stretch/>
          </p:blipFill>
          <p:spPr>
            <a:xfrm>
              <a:off x="10835516" y="6502577"/>
              <a:ext cx="337538" cy="360040"/>
            </a:xfrm>
            <a:prstGeom prst="rect">
              <a:avLst/>
            </a:prstGeom>
          </p:spPr>
        </p:pic>
      </p:grpSp>
      <p:sp>
        <p:nvSpPr>
          <p:cNvPr id="43" name="Freeform 4"/>
          <p:cNvSpPr>
            <a:spLocks/>
          </p:cNvSpPr>
          <p:nvPr userDrawn="1"/>
        </p:nvSpPr>
        <p:spPr bwMode="gray">
          <a:xfrm>
            <a:off x="0" y="0"/>
            <a:ext cx="12192000" cy="1397000"/>
          </a:xfrm>
          <a:custGeom>
            <a:avLst/>
            <a:gdLst/>
            <a:ahLst/>
            <a:cxnLst>
              <a:cxn ang="0">
                <a:pos x="0" y="856"/>
              </a:cxn>
              <a:cxn ang="0">
                <a:pos x="72" y="856"/>
              </a:cxn>
              <a:cxn ang="0">
                <a:pos x="72" y="576"/>
              </a:cxn>
              <a:cxn ang="0">
                <a:pos x="4584" y="576"/>
              </a:cxn>
              <a:cxn ang="0">
                <a:pos x="4888" y="880"/>
              </a:cxn>
              <a:cxn ang="0">
                <a:pos x="5760" y="880"/>
              </a:cxn>
              <a:cxn ang="0">
                <a:pos x="5760" y="0"/>
              </a:cxn>
              <a:cxn ang="0">
                <a:pos x="0" y="0"/>
              </a:cxn>
              <a:cxn ang="0">
                <a:pos x="0" y="856"/>
              </a:cxn>
            </a:cxnLst>
            <a:rect l="0" t="0" r="r" b="b"/>
            <a:pathLst>
              <a:path w="5760" h="880">
                <a:moveTo>
                  <a:pt x="0" y="856"/>
                </a:moveTo>
                <a:lnTo>
                  <a:pt x="72" y="856"/>
                </a:lnTo>
                <a:lnTo>
                  <a:pt x="72" y="576"/>
                </a:lnTo>
                <a:lnTo>
                  <a:pt x="4584" y="576"/>
                </a:lnTo>
                <a:lnTo>
                  <a:pt x="4888" y="880"/>
                </a:lnTo>
                <a:lnTo>
                  <a:pt x="5760" y="880"/>
                </a:lnTo>
                <a:lnTo>
                  <a:pt x="5760" y="0"/>
                </a:lnTo>
                <a:lnTo>
                  <a:pt x="0" y="0"/>
                </a:lnTo>
                <a:lnTo>
                  <a:pt x="0" y="856"/>
                </a:lnTo>
                <a:close/>
              </a:path>
            </a:pathLst>
          </a:custGeom>
          <a:solidFill>
            <a:schemeClr val="folHlink"/>
          </a:solidFill>
          <a:ln w="9525">
            <a:noFill/>
            <a:round/>
            <a:headEnd/>
            <a:tailEnd/>
          </a:ln>
          <a:effectLst/>
        </p:spPr>
        <p:txBody>
          <a:bodyPr/>
          <a:lstStyle/>
          <a:p>
            <a:pPr>
              <a:defRPr/>
            </a:pPr>
            <a:endParaRPr lang="zh-CN" altLang="en-US">
              <a:latin typeface="Arial" charset="0"/>
            </a:endParaRPr>
          </a:p>
        </p:txBody>
      </p:sp>
      <p:pic>
        <p:nvPicPr>
          <p:cNvPr id="44" name="Picture 39" descr="u=2933816964,1257031327&amp;fm=21&amp;gp=0"/>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7531"/>
          <a:stretch>
            <a:fillRect/>
          </a:stretch>
        </p:blipFill>
        <p:spPr bwMode="auto">
          <a:xfrm>
            <a:off x="10115551" y="323850"/>
            <a:ext cx="17145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8301697"/>
      </p:ext>
    </p:extLst>
  </p:cSld>
  <p:clrMap bg1="lt1" tx1="dk1" bg2="lt2" tx2="dk2" accent1="accent1" accent2="accent2" accent3="accent3" accent4="accent4" accent5="accent5" accent6="accent6" hlink="hlink" folHlink="folHlink"/>
  <p:sldLayoutIdLst>
    <p:sldLayoutId id="2147483790" r:id="rId1"/>
  </p:sldLayoutIdLst>
  <p:timing>
    <p:tnLst>
      <p:par>
        <p:cTn id="1" dur="indefinite" restart="never" nodeType="tmRoot"/>
      </p:par>
    </p:tnLst>
  </p:timing>
  <p:txStyles>
    <p:title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Verdana" pitchFamily="34" charset="0"/>
          <a:ea typeface="宋体" pitchFamily="2" charset="-122"/>
        </a:defRPr>
      </a:lvl2pPr>
      <a:lvl3pPr algn="l" rtl="0" eaLnBrk="1" fontAlgn="base" hangingPunct="1">
        <a:spcBef>
          <a:spcPct val="0"/>
        </a:spcBef>
        <a:spcAft>
          <a:spcPct val="0"/>
        </a:spcAft>
        <a:defRPr sz="3200" b="1">
          <a:solidFill>
            <a:srgbClr val="000000"/>
          </a:solidFill>
          <a:latin typeface="Verdana" pitchFamily="34" charset="0"/>
          <a:ea typeface="宋体" pitchFamily="2" charset="-122"/>
        </a:defRPr>
      </a:lvl3pPr>
      <a:lvl4pPr algn="l" rtl="0" eaLnBrk="1" fontAlgn="base" hangingPunct="1">
        <a:spcBef>
          <a:spcPct val="0"/>
        </a:spcBef>
        <a:spcAft>
          <a:spcPct val="0"/>
        </a:spcAft>
        <a:defRPr sz="3200" b="1">
          <a:solidFill>
            <a:srgbClr val="000000"/>
          </a:solidFill>
          <a:latin typeface="Verdana" pitchFamily="34" charset="0"/>
          <a:ea typeface="宋体" pitchFamily="2" charset="-122"/>
        </a:defRPr>
      </a:lvl4pPr>
      <a:lvl5pPr algn="l" rtl="0" eaLnBrk="1" fontAlgn="base" hangingPunct="1">
        <a:spcBef>
          <a:spcPct val="0"/>
        </a:spcBef>
        <a:spcAft>
          <a:spcPct val="0"/>
        </a:spcAft>
        <a:defRPr sz="3200" b="1">
          <a:solidFill>
            <a:srgbClr val="000000"/>
          </a:solidFill>
          <a:latin typeface="Verdana" pitchFamily="34" charset="0"/>
          <a:ea typeface="宋体" pitchFamily="2" charset="-122"/>
        </a:defRPr>
      </a:lvl5pPr>
      <a:lvl6pPr marL="457200" algn="l" rtl="0" eaLnBrk="1" fontAlgn="base" hangingPunct="1">
        <a:spcBef>
          <a:spcPct val="0"/>
        </a:spcBef>
        <a:spcAft>
          <a:spcPct val="0"/>
        </a:spcAft>
        <a:defRPr sz="3200" b="1">
          <a:solidFill>
            <a:srgbClr val="000000"/>
          </a:solidFill>
          <a:latin typeface="Verdana" pitchFamily="34" charset="0"/>
          <a:ea typeface="宋体" pitchFamily="2" charset="-122"/>
        </a:defRPr>
      </a:lvl6pPr>
      <a:lvl7pPr marL="914400" algn="l" rtl="0" eaLnBrk="1" fontAlgn="base" hangingPunct="1">
        <a:spcBef>
          <a:spcPct val="0"/>
        </a:spcBef>
        <a:spcAft>
          <a:spcPct val="0"/>
        </a:spcAft>
        <a:defRPr sz="3200" b="1">
          <a:solidFill>
            <a:srgbClr val="000000"/>
          </a:solidFill>
          <a:latin typeface="Verdana" pitchFamily="34" charset="0"/>
          <a:ea typeface="宋体" pitchFamily="2" charset="-122"/>
        </a:defRPr>
      </a:lvl7pPr>
      <a:lvl8pPr marL="1371600" algn="l" rtl="0" eaLnBrk="1" fontAlgn="base" hangingPunct="1">
        <a:spcBef>
          <a:spcPct val="0"/>
        </a:spcBef>
        <a:spcAft>
          <a:spcPct val="0"/>
        </a:spcAft>
        <a:defRPr sz="3200" b="1">
          <a:solidFill>
            <a:srgbClr val="000000"/>
          </a:solidFill>
          <a:latin typeface="Verdana" pitchFamily="34" charset="0"/>
          <a:ea typeface="宋体" pitchFamily="2" charset="-122"/>
        </a:defRPr>
      </a:lvl8pPr>
      <a:lvl9pPr marL="1828800" algn="l" rtl="0" eaLnBrk="1" fontAlgn="base" hangingPunct="1">
        <a:spcBef>
          <a:spcPct val="0"/>
        </a:spcBef>
        <a:spcAft>
          <a:spcPct val="0"/>
        </a:spcAft>
        <a:defRPr sz="3200" b="1">
          <a:solidFill>
            <a:srgbClr val="000000"/>
          </a:solidFill>
          <a:latin typeface="Verdana" pitchFamily="34" charset="0"/>
          <a:ea typeface="宋体" pitchFamily="2" charset="-122"/>
        </a:defRPr>
      </a:lvl9pPr>
    </p:titleStyle>
    <p:bodyStyle>
      <a:lvl1pPr marL="342900" indent="-342900" algn="l" rtl="0" eaLnBrk="1" fontAlgn="base" hangingPunct="1">
        <a:spcBef>
          <a:spcPct val="20000"/>
        </a:spcBef>
        <a:spcAft>
          <a:spcPct val="0"/>
        </a:spcAft>
        <a:buClr>
          <a:schemeClr val="tx1"/>
        </a:buClr>
        <a:buFont typeface="Wingdings" panose="05000000000000000000" pitchFamily="2" charset="2"/>
        <a:buChar char="v"/>
        <a:defRPr sz="2800" b="1">
          <a:solidFill>
            <a:schemeClr val="accent1"/>
          </a:solidFill>
          <a:latin typeface="+mn-lt"/>
          <a:ea typeface="+mn-ea"/>
          <a:cs typeface="+mn-cs"/>
        </a:defRPr>
      </a:lvl1pPr>
      <a:lvl2pPr marL="742950" indent="-285750" algn="l" rtl="0" eaLnBrk="1" fontAlgn="base" hangingPunct="1">
        <a:spcBef>
          <a:spcPct val="20000"/>
        </a:spcBef>
        <a:spcAft>
          <a:spcPct val="0"/>
        </a:spcAft>
        <a:buClr>
          <a:schemeClr val="tx2"/>
        </a:buClr>
        <a:buSzPct val="60000"/>
        <a:buFont typeface="Wingdings" panose="05000000000000000000" pitchFamily="2" charset="2"/>
        <a:buChar char="n"/>
        <a:defRPr sz="2400">
          <a:solidFill>
            <a:schemeClr val="tx1"/>
          </a:solidFill>
          <a:latin typeface="+mn-lt"/>
          <a:ea typeface="+mn-ea"/>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n"/>
        <a:defRPr sz="2400">
          <a:solidFill>
            <a:schemeClr val="tx1"/>
          </a:solidFill>
          <a:latin typeface="+mn-lt"/>
          <a:ea typeface="+mn-ea"/>
        </a:defRPr>
      </a:lvl3pPr>
      <a:lvl4pPr marL="1600200" indent="-228600" algn="l" rtl="0" eaLnBrk="1" fontAlgn="base" hangingPunct="1">
        <a:spcBef>
          <a:spcPct val="20000"/>
        </a:spcBef>
        <a:spcAft>
          <a:spcPct val="0"/>
        </a:spcAft>
        <a:buClr>
          <a:schemeClr val="tx1"/>
        </a:buClr>
        <a:buSzPct val="60000"/>
        <a:buFont typeface="Wingdings" panose="05000000000000000000" pitchFamily="2" charset="2"/>
        <a:buChar char="n"/>
        <a:defRPr sz="2000">
          <a:solidFill>
            <a:schemeClr val="tx1"/>
          </a:solidFill>
          <a:latin typeface="+mn-lt"/>
          <a:ea typeface="+mn-ea"/>
        </a:defRPr>
      </a:lvl4pPr>
      <a:lvl5pPr marL="2057400" indent="-228600" algn="l" rtl="0" eaLnBrk="1" fontAlgn="base" hangingPunct="1">
        <a:spcBef>
          <a:spcPct val="20000"/>
        </a:spcBef>
        <a:spcAft>
          <a:spcPct val="0"/>
        </a:spcAft>
        <a:buClr>
          <a:schemeClr val="hlink"/>
        </a:buClr>
        <a:buSzPct val="60000"/>
        <a:buFont typeface="Wingdings" panose="05000000000000000000" pitchFamily="2" charset="2"/>
        <a:buChar char="n"/>
        <a:defRPr sz="2000">
          <a:solidFill>
            <a:schemeClr val="tx1"/>
          </a:solidFill>
          <a:latin typeface="+mn-lt"/>
          <a:ea typeface="+mn-ea"/>
        </a:defRPr>
      </a:lvl5pPr>
      <a:lvl6pPr marL="25146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6pPr>
      <a:lvl7pPr marL="29718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7pPr>
      <a:lvl8pPr marL="34290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8pPr>
      <a:lvl9pPr marL="38862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Freeform 2"/>
          <p:cNvSpPr>
            <a:spLocks/>
          </p:cNvSpPr>
          <p:nvPr/>
        </p:nvSpPr>
        <p:spPr bwMode="auto">
          <a:xfrm flipV="1">
            <a:off x="3251200" y="6718300"/>
            <a:ext cx="8940800" cy="139700"/>
          </a:xfrm>
          <a:custGeom>
            <a:avLst/>
            <a:gdLst/>
            <a:ahLst/>
            <a:cxnLst>
              <a:cxn ang="0">
                <a:pos x="0" y="0"/>
              </a:cxn>
              <a:cxn ang="0">
                <a:pos x="88" y="88"/>
              </a:cxn>
              <a:cxn ang="0">
                <a:pos x="4224" y="88"/>
              </a:cxn>
              <a:cxn ang="0">
                <a:pos x="4224" y="0"/>
              </a:cxn>
              <a:cxn ang="0">
                <a:pos x="0" y="0"/>
              </a:cxn>
            </a:cxnLst>
            <a:rect l="0" t="0" r="r" b="b"/>
            <a:pathLst>
              <a:path w="4224" h="88">
                <a:moveTo>
                  <a:pt x="0" y="0"/>
                </a:moveTo>
                <a:lnTo>
                  <a:pt x="88" y="88"/>
                </a:lnTo>
                <a:lnTo>
                  <a:pt x="4224" y="88"/>
                </a:lnTo>
                <a:lnTo>
                  <a:pt x="4224" y="0"/>
                </a:lnTo>
                <a:lnTo>
                  <a:pt x="0" y="0"/>
                </a:lnTo>
                <a:close/>
              </a:path>
            </a:pathLst>
          </a:custGeom>
          <a:solidFill>
            <a:schemeClr val="hlink"/>
          </a:solidFill>
          <a:ln w="9525" cap="flat" cmpd="sng">
            <a:noFill/>
            <a:prstDash val="solid"/>
            <a:round/>
            <a:headEnd/>
            <a:tailEnd/>
          </a:ln>
          <a:effectLst/>
        </p:spPr>
        <p:txBody>
          <a:bodyPr/>
          <a:lstStyle/>
          <a:p>
            <a:pPr>
              <a:defRPr/>
            </a:pPr>
            <a:endParaRPr lang="zh-CN" altLang="en-US">
              <a:latin typeface="Arial" charset="0"/>
            </a:endParaRPr>
          </a:p>
        </p:txBody>
      </p:sp>
      <p:sp>
        <p:nvSpPr>
          <p:cNvPr id="4099" name="Rectangle 3"/>
          <p:cNvSpPr>
            <a:spLocks noChangeArrowheads="1"/>
          </p:cNvSpPr>
          <p:nvPr/>
        </p:nvSpPr>
        <p:spPr bwMode="auto">
          <a:xfrm flipH="1">
            <a:off x="10426700" y="6705601"/>
            <a:ext cx="1744133" cy="176213"/>
          </a:xfrm>
          <a:prstGeom prst="rect">
            <a:avLst/>
          </a:prstGeom>
          <a:noFill/>
          <a:ln w="9525">
            <a:noFill/>
            <a:miter lim="800000"/>
            <a:headEnd/>
            <a:tailEnd/>
          </a:ln>
          <a:effectLst/>
        </p:spPr>
        <p:txBody>
          <a:bodyPr lIns="18000" tIns="10800" rIns="18000" bIns="10800">
            <a:spAutoFit/>
          </a:bodyPr>
          <a:lstStyle/>
          <a:p>
            <a:pPr algn="r">
              <a:defRPr/>
            </a:pPr>
            <a:r>
              <a:rPr lang="en-US" altLang="ko-KR" sz="1000" b="1">
                <a:solidFill>
                  <a:schemeClr val="tx2"/>
                </a:solidFill>
                <a:latin typeface="Verdana" pitchFamily="34" charset="0"/>
                <a:ea typeface="Gulim" pitchFamily="34" charset="-127"/>
              </a:rPr>
              <a:t>YOUR SITE HERE</a:t>
            </a:r>
          </a:p>
        </p:txBody>
      </p:sp>
      <p:sp>
        <p:nvSpPr>
          <p:cNvPr id="4100" name="Freeform 4"/>
          <p:cNvSpPr>
            <a:spLocks/>
          </p:cNvSpPr>
          <p:nvPr/>
        </p:nvSpPr>
        <p:spPr bwMode="gray">
          <a:xfrm>
            <a:off x="0" y="0"/>
            <a:ext cx="12192000" cy="1397000"/>
          </a:xfrm>
          <a:custGeom>
            <a:avLst/>
            <a:gdLst/>
            <a:ahLst/>
            <a:cxnLst>
              <a:cxn ang="0">
                <a:pos x="0" y="856"/>
              </a:cxn>
              <a:cxn ang="0">
                <a:pos x="72" y="856"/>
              </a:cxn>
              <a:cxn ang="0">
                <a:pos x="72" y="576"/>
              </a:cxn>
              <a:cxn ang="0">
                <a:pos x="4584" y="576"/>
              </a:cxn>
              <a:cxn ang="0">
                <a:pos x="4888" y="880"/>
              </a:cxn>
              <a:cxn ang="0">
                <a:pos x="5760" y="880"/>
              </a:cxn>
              <a:cxn ang="0">
                <a:pos x="5760" y="0"/>
              </a:cxn>
              <a:cxn ang="0">
                <a:pos x="0" y="0"/>
              </a:cxn>
              <a:cxn ang="0">
                <a:pos x="0" y="856"/>
              </a:cxn>
            </a:cxnLst>
            <a:rect l="0" t="0" r="r" b="b"/>
            <a:pathLst>
              <a:path w="5760" h="880">
                <a:moveTo>
                  <a:pt x="0" y="856"/>
                </a:moveTo>
                <a:lnTo>
                  <a:pt x="72" y="856"/>
                </a:lnTo>
                <a:lnTo>
                  <a:pt x="72" y="576"/>
                </a:lnTo>
                <a:lnTo>
                  <a:pt x="4584" y="576"/>
                </a:lnTo>
                <a:lnTo>
                  <a:pt x="4888" y="880"/>
                </a:lnTo>
                <a:lnTo>
                  <a:pt x="5760" y="880"/>
                </a:lnTo>
                <a:lnTo>
                  <a:pt x="5760" y="0"/>
                </a:lnTo>
                <a:lnTo>
                  <a:pt x="0" y="0"/>
                </a:lnTo>
                <a:lnTo>
                  <a:pt x="0" y="856"/>
                </a:lnTo>
                <a:close/>
              </a:path>
            </a:pathLst>
          </a:custGeom>
          <a:solidFill>
            <a:schemeClr val="folHlink"/>
          </a:solidFill>
          <a:ln w="9525">
            <a:noFill/>
            <a:round/>
            <a:headEnd/>
            <a:tailEnd/>
          </a:ln>
          <a:effectLst/>
        </p:spPr>
        <p:txBody>
          <a:bodyPr/>
          <a:lstStyle/>
          <a:p>
            <a:pPr>
              <a:defRPr/>
            </a:pPr>
            <a:endParaRPr lang="zh-CN" altLang="en-US">
              <a:latin typeface="Arial" charset="0"/>
            </a:endParaRPr>
          </a:p>
        </p:txBody>
      </p:sp>
      <p:sp>
        <p:nvSpPr>
          <p:cNvPr id="3077" name="Rectangle 5"/>
          <p:cNvSpPr>
            <a:spLocks noGrp="1" noChangeArrowheads="1"/>
          </p:cNvSpPr>
          <p:nvPr>
            <p:ph type="title"/>
          </p:nvPr>
        </p:nvSpPr>
        <p:spPr bwMode="white">
          <a:xfrm>
            <a:off x="755651" y="1763713"/>
            <a:ext cx="104648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ko-KR" smtClean="0"/>
          </a:p>
        </p:txBody>
      </p:sp>
      <p:sp>
        <p:nvSpPr>
          <p:cNvPr id="4102" name="Rectangle 6"/>
          <p:cNvSpPr>
            <a:spLocks noGrp="1" noChangeArrowheads="1"/>
          </p:cNvSpPr>
          <p:nvPr>
            <p:ph type="sldNum" sz="quarter" idx="4"/>
          </p:nvPr>
        </p:nvSpPr>
        <p:spPr bwMode="auto">
          <a:xfrm>
            <a:off x="4368800" y="6477000"/>
            <a:ext cx="2844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effectLst>
                  <a:outerShdw blurRad="38100" dist="38100" dir="2700000" algn="tl">
                    <a:srgbClr val="C0C0C0"/>
                  </a:outerShdw>
                </a:effectLst>
                <a:latin typeface="Verdana" panose="020B0604030504040204" pitchFamily="34" charset="0"/>
                <a:ea typeface="Gulim" pitchFamily="34" charset="-127"/>
              </a:defRPr>
            </a:lvl1pPr>
          </a:lstStyle>
          <a:p>
            <a:fld id="{38E315E1-9544-45C7-9F0C-D6863E77A16A}" type="slidenum">
              <a:rPr lang="ko-KR" altLang="en-US" smtClean="0"/>
              <a:pPr/>
              <a:t>‹#›</a:t>
            </a:fld>
            <a:endParaRPr lang="en-US" altLang="ko-KR"/>
          </a:p>
        </p:txBody>
      </p:sp>
      <p:sp>
        <p:nvSpPr>
          <p:cNvPr id="4103" name="Freeform 7"/>
          <p:cNvSpPr>
            <a:spLocks/>
          </p:cNvSpPr>
          <p:nvPr/>
        </p:nvSpPr>
        <p:spPr bwMode="ltGray">
          <a:xfrm>
            <a:off x="3251200" y="0"/>
            <a:ext cx="8940800" cy="139700"/>
          </a:xfrm>
          <a:custGeom>
            <a:avLst/>
            <a:gdLst/>
            <a:ahLst/>
            <a:cxnLst>
              <a:cxn ang="0">
                <a:pos x="0" y="0"/>
              </a:cxn>
              <a:cxn ang="0">
                <a:pos x="88" y="88"/>
              </a:cxn>
              <a:cxn ang="0">
                <a:pos x="4224" y="88"/>
              </a:cxn>
              <a:cxn ang="0">
                <a:pos x="4224" y="0"/>
              </a:cxn>
              <a:cxn ang="0">
                <a:pos x="0" y="0"/>
              </a:cxn>
            </a:cxnLst>
            <a:rect l="0" t="0" r="r" b="b"/>
            <a:pathLst>
              <a:path w="4224" h="88">
                <a:moveTo>
                  <a:pt x="0" y="0"/>
                </a:moveTo>
                <a:lnTo>
                  <a:pt x="88" y="88"/>
                </a:lnTo>
                <a:lnTo>
                  <a:pt x="4224" y="88"/>
                </a:lnTo>
                <a:lnTo>
                  <a:pt x="4224" y="0"/>
                </a:lnTo>
                <a:lnTo>
                  <a:pt x="0" y="0"/>
                </a:lnTo>
                <a:close/>
              </a:path>
            </a:pathLst>
          </a:custGeom>
          <a:solidFill>
            <a:schemeClr val="tx2"/>
          </a:solidFill>
          <a:ln w="9525" cap="flat" cmpd="sng">
            <a:noFill/>
            <a:prstDash val="solid"/>
            <a:round/>
            <a:headEnd/>
            <a:tailEnd/>
          </a:ln>
          <a:effectLst/>
        </p:spPr>
        <p:txBody>
          <a:bodyPr/>
          <a:lstStyle/>
          <a:p>
            <a:pPr>
              <a:defRPr/>
            </a:pPr>
            <a:endParaRPr lang="zh-CN" altLang="en-US">
              <a:latin typeface="Arial" charset="0"/>
            </a:endParaRPr>
          </a:p>
        </p:txBody>
      </p:sp>
      <p:grpSp>
        <p:nvGrpSpPr>
          <p:cNvPr id="3080" name="Group 8"/>
          <p:cNvGrpSpPr>
            <a:grpSpLocks/>
          </p:cNvGrpSpPr>
          <p:nvPr/>
        </p:nvGrpSpPr>
        <p:grpSpPr bwMode="auto">
          <a:xfrm>
            <a:off x="3543300" y="4764"/>
            <a:ext cx="8468784" cy="134937"/>
            <a:chOff x="1674" y="3"/>
            <a:chExt cx="4001" cy="85"/>
          </a:xfrm>
        </p:grpSpPr>
        <p:sp>
          <p:nvSpPr>
            <p:cNvPr id="4105" name="Rectangle 9"/>
            <p:cNvSpPr>
              <a:spLocks noChangeArrowheads="1"/>
            </p:cNvSpPr>
            <p:nvPr userDrawn="1"/>
          </p:nvSpPr>
          <p:spPr bwMode="black">
            <a:xfrm>
              <a:off x="167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6" name="Rectangle 10"/>
            <p:cNvSpPr>
              <a:spLocks noChangeArrowheads="1"/>
            </p:cNvSpPr>
            <p:nvPr userDrawn="1"/>
          </p:nvSpPr>
          <p:spPr bwMode="black">
            <a:xfrm>
              <a:off x="181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7" name="Rectangle 11"/>
            <p:cNvSpPr>
              <a:spLocks noChangeArrowheads="1"/>
            </p:cNvSpPr>
            <p:nvPr userDrawn="1"/>
          </p:nvSpPr>
          <p:spPr bwMode="black">
            <a:xfrm>
              <a:off x="194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8" name="Rectangle 12"/>
            <p:cNvSpPr>
              <a:spLocks noChangeArrowheads="1"/>
            </p:cNvSpPr>
            <p:nvPr userDrawn="1"/>
          </p:nvSpPr>
          <p:spPr bwMode="black">
            <a:xfrm>
              <a:off x="208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9" name="Rectangle 13"/>
            <p:cNvSpPr>
              <a:spLocks noChangeArrowheads="1"/>
            </p:cNvSpPr>
            <p:nvPr userDrawn="1"/>
          </p:nvSpPr>
          <p:spPr bwMode="black">
            <a:xfrm>
              <a:off x="221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0" name="Rectangle 14"/>
            <p:cNvSpPr>
              <a:spLocks noChangeArrowheads="1"/>
            </p:cNvSpPr>
            <p:nvPr userDrawn="1"/>
          </p:nvSpPr>
          <p:spPr bwMode="black">
            <a:xfrm>
              <a:off x="235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1" name="Rectangle 15"/>
            <p:cNvSpPr>
              <a:spLocks noChangeArrowheads="1"/>
            </p:cNvSpPr>
            <p:nvPr userDrawn="1"/>
          </p:nvSpPr>
          <p:spPr bwMode="black">
            <a:xfrm>
              <a:off x="249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2" name="Rectangle 16"/>
            <p:cNvSpPr>
              <a:spLocks noChangeArrowheads="1"/>
            </p:cNvSpPr>
            <p:nvPr userDrawn="1"/>
          </p:nvSpPr>
          <p:spPr bwMode="black">
            <a:xfrm>
              <a:off x="262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3" name="Rectangle 17"/>
            <p:cNvSpPr>
              <a:spLocks noChangeArrowheads="1"/>
            </p:cNvSpPr>
            <p:nvPr userDrawn="1"/>
          </p:nvSpPr>
          <p:spPr bwMode="black">
            <a:xfrm>
              <a:off x="276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4" name="Rectangle 18"/>
            <p:cNvSpPr>
              <a:spLocks noChangeArrowheads="1"/>
            </p:cNvSpPr>
            <p:nvPr userDrawn="1"/>
          </p:nvSpPr>
          <p:spPr bwMode="black">
            <a:xfrm>
              <a:off x="289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5" name="Rectangle 19"/>
            <p:cNvSpPr>
              <a:spLocks noChangeArrowheads="1"/>
            </p:cNvSpPr>
            <p:nvPr userDrawn="1"/>
          </p:nvSpPr>
          <p:spPr bwMode="black">
            <a:xfrm>
              <a:off x="303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6" name="Rectangle 20"/>
            <p:cNvSpPr>
              <a:spLocks noChangeArrowheads="1"/>
            </p:cNvSpPr>
            <p:nvPr userDrawn="1"/>
          </p:nvSpPr>
          <p:spPr bwMode="black">
            <a:xfrm>
              <a:off x="317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7" name="Rectangle 21"/>
            <p:cNvSpPr>
              <a:spLocks noChangeArrowheads="1"/>
            </p:cNvSpPr>
            <p:nvPr userDrawn="1"/>
          </p:nvSpPr>
          <p:spPr bwMode="black">
            <a:xfrm>
              <a:off x="330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8" name="Rectangle 22"/>
            <p:cNvSpPr>
              <a:spLocks noChangeArrowheads="1"/>
            </p:cNvSpPr>
            <p:nvPr userDrawn="1"/>
          </p:nvSpPr>
          <p:spPr bwMode="black">
            <a:xfrm>
              <a:off x="344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9" name="Rectangle 23"/>
            <p:cNvSpPr>
              <a:spLocks noChangeArrowheads="1"/>
            </p:cNvSpPr>
            <p:nvPr userDrawn="1"/>
          </p:nvSpPr>
          <p:spPr bwMode="black">
            <a:xfrm>
              <a:off x="357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0" name="Rectangle 24"/>
            <p:cNvSpPr>
              <a:spLocks noChangeArrowheads="1"/>
            </p:cNvSpPr>
            <p:nvPr userDrawn="1"/>
          </p:nvSpPr>
          <p:spPr bwMode="black">
            <a:xfrm>
              <a:off x="371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1" name="Rectangle 25"/>
            <p:cNvSpPr>
              <a:spLocks noChangeArrowheads="1"/>
            </p:cNvSpPr>
            <p:nvPr userDrawn="1"/>
          </p:nvSpPr>
          <p:spPr bwMode="black">
            <a:xfrm>
              <a:off x="385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2" name="Rectangle 26"/>
            <p:cNvSpPr>
              <a:spLocks noChangeArrowheads="1"/>
            </p:cNvSpPr>
            <p:nvPr userDrawn="1"/>
          </p:nvSpPr>
          <p:spPr bwMode="black">
            <a:xfrm>
              <a:off x="398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3" name="Rectangle 27"/>
            <p:cNvSpPr>
              <a:spLocks noChangeArrowheads="1"/>
            </p:cNvSpPr>
            <p:nvPr userDrawn="1"/>
          </p:nvSpPr>
          <p:spPr bwMode="black">
            <a:xfrm>
              <a:off x="412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4" name="Rectangle 28"/>
            <p:cNvSpPr>
              <a:spLocks noChangeArrowheads="1"/>
            </p:cNvSpPr>
            <p:nvPr userDrawn="1"/>
          </p:nvSpPr>
          <p:spPr bwMode="black">
            <a:xfrm>
              <a:off x="425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5" name="Rectangle 29"/>
            <p:cNvSpPr>
              <a:spLocks noChangeArrowheads="1"/>
            </p:cNvSpPr>
            <p:nvPr userDrawn="1"/>
          </p:nvSpPr>
          <p:spPr bwMode="black">
            <a:xfrm>
              <a:off x="439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6" name="Rectangle 30"/>
            <p:cNvSpPr>
              <a:spLocks noChangeArrowheads="1"/>
            </p:cNvSpPr>
            <p:nvPr userDrawn="1"/>
          </p:nvSpPr>
          <p:spPr bwMode="black">
            <a:xfrm>
              <a:off x="453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7" name="Rectangle 31"/>
            <p:cNvSpPr>
              <a:spLocks noChangeArrowheads="1"/>
            </p:cNvSpPr>
            <p:nvPr userDrawn="1"/>
          </p:nvSpPr>
          <p:spPr bwMode="black">
            <a:xfrm>
              <a:off x="466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8" name="Rectangle 32"/>
            <p:cNvSpPr>
              <a:spLocks noChangeArrowheads="1"/>
            </p:cNvSpPr>
            <p:nvPr userDrawn="1"/>
          </p:nvSpPr>
          <p:spPr bwMode="black">
            <a:xfrm>
              <a:off x="480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9" name="Rectangle 33"/>
            <p:cNvSpPr>
              <a:spLocks noChangeArrowheads="1"/>
            </p:cNvSpPr>
            <p:nvPr userDrawn="1"/>
          </p:nvSpPr>
          <p:spPr bwMode="black">
            <a:xfrm>
              <a:off x="493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0" name="Rectangle 34"/>
            <p:cNvSpPr>
              <a:spLocks noChangeArrowheads="1"/>
            </p:cNvSpPr>
            <p:nvPr userDrawn="1"/>
          </p:nvSpPr>
          <p:spPr bwMode="black">
            <a:xfrm>
              <a:off x="507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1" name="Rectangle 35"/>
            <p:cNvSpPr>
              <a:spLocks noChangeArrowheads="1"/>
            </p:cNvSpPr>
            <p:nvPr userDrawn="1"/>
          </p:nvSpPr>
          <p:spPr bwMode="black">
            <a:xfrm>
              <a:off x="521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2" name="Rectangle 36"/>
            <p:cNvSpPr>
              <a:spLocks noChangeArrowheads="1"/>
            </p:cNvSpPr>
            <p:nvPr userDrawn="1"/>
          </p:nvSpPr>
          <p:spPr bwMode="black">
            <a:xfrm>
              <a:off x="534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3" name="Rectangle 37"/>
            <p:cNvSpPr>
              <a:spLocks noChangeArrowheads="1"/>
            </p:cNvSpPr>
            <p:nvPr userDrawn="1"/>
          </p:nvSpPr>
          <p:spPr bwMode="black">
            <a:xfrm>
              <a:off x="548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4" name="Rectangle 38"/>
            <p:cNvSpPr>
              <a:spLocks noChangeArrowheads="1"/>
            </p:cNvSpPr>
            <p:nvPr userDrawn="1"/>
          </p:nvSpPr>
          <p:spPr bwMode="black">
            <a:xfrm>
              <a:off x="561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grpSp>
      <p:pic>
        <p:nvPicPr>
          <p:cNvPr id="3081" name="Picture 39" descr="u=2933816964,1257031327&amp;fm=21&amp;gp=0"/>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7531"/>
          <a:stretch>
            <a:fillRect/>
          </a:stretch>
        </p:blipFill>
        <p:spPr bwMode="auto">
          <a:xfrm>
            <a:off x="10115551" y="323850"/>
            <a:ext cx="17145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 name="组合 39"/>
          <p:cNvGrpSpPr/>
          <p:nvPr/>
        </p:nvGrpSpPr>
        <p:grpSpPr>
          <a:xfrm>
            <a:off x="10704512" y="6497788"/>
            <a:ext cx="1381164" cy="369618"/>
            <a:chOff x="10835516" y="6497788"/>
            <a:chExt cx="1381164" cy="369618"/>
          </a:xfrm>
        </p:grpSpPr>
        <p:pic>
          <p:nvPicPr>
            <p:cNvPr id="41" name="图片 40"/>
            <p:cNvPicPr>
              <a:picLocks noChangeAspect="1"/>
            </p:cNvPicPr>
            <p:nvPr/>
          </p:nvPicPr>
          <p:blipFill rotWithShape="1">
            <a:blip r:embed="rId4"/>
            <a:srcRect l="20207" t="61173" r="20207" b="17724"/>
            <a:stretch/>
          </p:blipFill>
          <p:spPr>
            <a:xfrm>
              <a:off x="11173054" y="6497788"/>
              <a:ext cx="1043626" cy="369618"/>
            </a:xfrm>
            <a:prstGeom prst="rect">
              <a:avLst/>
            </a:prstGeom>
          </p:spPr>
        </p:pic>
        <p:pic>
          <p:nvPicPr>
            <p:cNvPr id="42" name="图片 41"/>
            <p:cNvPicPr>
              <a:picLocks noChangeAspect="1"/>
            </p:cNvPicPr>
            <p:nvPr/>
          </p:nvPicPr>
          <p:blipFill rotWithShape="1">
            <a:blip r:embed="rId4"/>
            <a:srcRect l="31379" t="21448" r="31379" b="38828"/>
            <a:stretch/>
          </p:blipFill>
          <p:spPr>
            <a:xfrm>
              <a:off x="10835516" y="6502577"/>
              <a:ext cx="337538" cy="360040"/>
            </a:xfrm>
            <a:prstGeom prst="rect">
              <a:avLst/>
            </a:prstGeom>
          </p:spPr>
        </p:pic>
      </p:grpSp>
      <p:sp>
        <p:nvSpPr>
          <p:cNvPr id="43" name="Freeform 4"/>
          <p:cNvSpPr>
            <a:spLocks/>
          </p:cNvSpPr>
          <p:nvPr userDrawn="1"/>
        </p:nvSpPr>
        <p:spPr bwMode="gray">
          <a:xfrm>
            <a:off x="0" y="0"/>
            <a:ext cx="12192000" cy="1397000"/>
          </a:xfrm>
          <a:custGeom>
            <a:avLst/>
            <a:gdLst/>
            <a:ahLst/>
            <a:cxnLst>
              <a:cxn ang="0">
                <a:pos x="0" y="856"/>
              </a:cxn>
              <a:cxn ang="0">
                <a:pos x="72" y="856"/>
              </a:cxn>
              <a:cxn ang="0">
                <a:pos x="72" y="576"/>
              </a:cxn>
              <a:cxn ang="0">
                <a:pos x="4584" y="576"/>
              </a:cxn>
              <a:cxn ang="0">
                <a:pos x="4888" y="880"/>
              </a:cxn>
              <a:cxn ang="0">
                <a:pos x="5760" y="880"/>
              </a:cxn>
              <a:cxn ang="0">
                <a:pos x="5760" y="0"/>
              </a:cxn>
              <a:cxn ang="0">
                <a:pos x="0" y="0"/>
              </a:cxn>
              <a:cxn ang="0">
                <a:pos x="0" y="856"/>
              </a:cxn>
            </a:cxnLst>
            <a:rect l="0" t="0" r="r" b="b"/>
            <a:pathLst>
              <a:path w="5760" h="880">
                <a:moveTo>
                  <a:pt x="0" y="856"/>
                </a:moveTo>
                <a:lnTo>
                  <a:pt x="72" y="856"/>
                </a:lnTo>
                <a:lnTo>
                  <a:pt x="72" y="576"/>
                </a:lnTo>
                <a:lnTo>
                  <a:pt x="4584" y="576"/>
                </a:lnTo>
                <a:lnTo>
                  <a:pt x="4888" y="880"/>
                </a:lnTo>
                <a:lnTo>
                  <a:pt x="5760" y="880"/>
                </a:lnTo>
                <a:lnTo>
                  <a:pt x="5760" y="0"/>
                </a:lnTo>
                <a:lnTo>
                  <a:pt x="0" y="0"/>
                </a:lnTo>
                <a:lnTo>
                  <a:pt x="0" y="856"/>
                </a:lnTo>
                <a:close/>
              </a:path>
            </a:pathLst>
          </a:custGeom>
          <a:solidFill>
            <a:schemeClr val="folHlink"/>
          </a:solidFill>
          <a:ln w="9525">
            <a:noFill/>
            <a:round/>
            <a:headEnd/>
            <a:tailEnd/>
          </a:ln>
          <a:effectLst/>
        </p:spPr>
        <p:txBody>
          <a:bodyPr/>
          <a:lstStyle/>
          <a:p>
            <a:pPr>
              <a:defRPr/>
            </a:pPr>
            <a:endParaRPr lang="zh-CN" altLang="en-US">
              <a:latin typeface="Arial" charset="0"/>
            </a:endParaRPr>
          </a:p>
        </p:txBody>
      </p:sp>
      <p:pic>
        <p:nvPicPr>
          <p:cNvPr id="44" name="Picture 39" descr="u=2933816964,1257031327&amp;fm=21&amp;gp=0"/>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7531"/>
          <a:stretch>
            <a:fillRect/>
          </a:stretch>
        </p:blipFill>
        <p:spPr bwMode="auto">
          <a:xfrm>
            <a:off x="10115551" y="323850"/>
            <a:ext cx="17145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6920082"/>
      </p:ext>
    </p:extLst>
  </p:cSld>
  <p:clrMap bg1="lt1" tx1="dk1" bg2="lt2" tx2="dk2" accent1="accent1" accent2="accent2" accent3="accent3" accent4="accent4" accent5="accent5" accent6="accent6" hlink="hlink" folHlink="folHlink"/>
  <p:sldLayoutIdLst>
    <p:sldLayoutId id="2147483792" r:id="rId1"/>
  </p:sldLayoutIdLst>
  <p:timing>
    <p:tnLst>
      <p:par>
        <p:cTn id="1" dur="indefinite" restart="never" nodeType="tmRoot"/>
      </p:par>
    </p:tnLst>
  </p:timing>
  <p:txStyles>
    <p:title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Verdana" pitchFamily="34" charset="0"/>
          <a:ea typeface="宋体" pitchFamily="2" charset="-122"/>
        </a:defRPr>
      </a:lvl2pPr>
      <a:lvl3pPr algn="l" rtl="0" eaLnBrk="1" fontAlgn="base" hangingPunct="1">
        <a:spcBef>
          <a:spcPct val="0"/>
        </a:spcBef>
        <a:spcAft>
          <a:spcPct val="0"/>
        </a:spcAft>
        <a:defRPr sz="3200" b="1">
          <a:solidFill>
            <a:srgbClr val="000000"/>
          </a:solidFill>
          <a:latin typeface="Verdana" pitchFamily="34" charset="0"/>
          <a:ea typeface="宋体" pitchFamily="2" charset="-122"/>
        </a:defRPr>
      </a:lvl3pPr>
      <a:lvl4pPr algn="l" rtl="0" eaLnBrk="1" fontAlgn="base" hangingPunct="1">
        <a:spcBef>
          <a:spcPct val="0"/>
        </a:spcBef>
        <a:spcAft>
          <a:spcPct val="0"/>
        </a:spcAft>
        <a:defRPr sz="3200" b="1">
          <a:solidFill>
            <a:srgbClr val="000000"/>
          </a:solidFill>
          <a:latin typeface="Verdana" pitchFamily="34" charset="0"/>
          <a:ea typeface="宋体" pitchFamily="2" charset="-122"/>
        </a:defRPr>
      </a:lvl4pPr>
      <a:lvl5pPr algn="l" rtl="0" eaLnBrk="1" fontAlgn="base" hangingPunct="1">
        <a:spcBef>
          <a:spcPct val="0"/>
        </a:spcBef>
        <a:spcAft>
          <a:spcPct val="0"/>
        </a:spcAft>
        <a:defRPr sz="3200" b="1">
          <a:solidFill>
            <a:srgbClr val="000000"/>
          </a:solidFill>
          <a:latin typeface="Verdana" pitchFamily="34" charset="0"/>
          <a:ea typeface="宋体" pitchFamily="2" charset="-122"/>
        </a:defRPr>
      </a:lvl5pPr>
      <a:lvl6pPr marL="457200" algn="l" rtl="0" eaLnBrk="1" fontAlgn="base" hangingPunct="1">
        <a:spcBef>
          <a:spcPct val="0"/>
        </a:spcBef>
        <a:spcAft>
          <a:spcPct val="0"/>
        </a:spcAft>
        <a:defRPr sz="3200" b="1">
          <a:solidFill>
            <a:srgbClr val="000000"/>
          </a:solidFill>
          <a:latin typeface="Verdana" pitchFamily="34" charset="0"/>
          <a:ea typeface="宋体" pitchFamily="2" charset="-122"/>
        </a:defRPr>
      </a:lvl6pPr>
      <a:lvl7pPr marL="914400" algn="l" rtl="0" eaLnBrk="1" fontAlgn="base" hangingPunct="1">
        <a:spcBef>
          <a:spcPct val="0"/>
        </a:spcBef>
        <a:spcAft>
          <a:spcPct val="0"/>
        </a:spcAft>
        <a:defRPr sz="3200" b="1">
          <a:solidFill>
            <a:srgbClr val="000000"/>
          </a:solidFill>
          <a:latin typeface="Verdana" pitchFamily="34" charset="0"/>
          <a:ea typeface="宋体" pitchFamily="2" charset="-122"/>
        </a:defRPr>
      </a:lvl7pPr>
      <a:lvl8pPr marL="1371600" algn="l" rtl="0" eaLnBrk="1" fontAlgn="base" hangingPunct="1">
        <a:spcBef>
          <a:spcPct val="0"/>
        </a:spcBef>
        <a:spcAft>
          <a:spcPct val="0"/>
        </a:spcAft>
        <a:defRPr sz="3200" b="1">
          <a:solidFill>
            <a:srgbClr val="000000"/>
          </a:solidFill>
          <a:latin typeface="Verdana" pitchFamily="34" charset="0"/>
          <a:ea typeface="宋体" pitchFamily="2" charset="-122"/>
        </a:defRPr>
      </a:lvl8pPr>
      <a:lvl9pPr marL="1828800" algn="l" rtl="0" eaLnBrk="1" fontAlgn="base" hangingPunct="1">
        <a:spcBef>
          <a:spcPct val="0"/>
        </a:spcBef>
        <a:spcAft>
          <a:spcPct val="0"/>
        </a:spcAft>
        <a:defRPr sz="3200" b="1">
          <a:solidFill>
            <a:srgbClr val="000000"/>
          </a:solidFill>
          <a:latin typeface="Verdana" pitchFamily="34" charset="0"/>
          <a:ea typeface="宋体" pitchFamily="2" charset="-122"/>
        </a:defRPr>
      </a:lvl9pPr>
    </p:titleStyle>
    <p:bodyStyle>
      <a:lvl1pPr marL="342900" indent="-342900" algn="l" rtl="0" eaLnBrk="1" fontAlgn="base" hangingPunct="1">
        <a:spcBef>
          <a:spcPct val="20000"/>
        </a:spcBef>
        <a:spcAft>
          <a:spcPct val="0"/>
        </a:spcAft>
        <a:buClr>
          <a:schemeClr val="tx1"/>
        </a:buClr>
        <a:buFont typeface="Wingdings" panose="05000000000000000000" pitchFamily="2" charset="2"/>
        <a:buChar char="v"/>
        <a:defRPr sz="2800" b="1">
          <a:solidFill>
            <a:schemeClr val="accent1"/>
          </a:solidFill>
          <a:latin typeface="+mn-lt"/>
          <a:ea typeface="+mn-ea"/>
          <a:cs typeface="+mn-cs"/>
        </a:defRPr>
      </a:lvl1pPr>
      <a:lvl2pPr marL="742950" indent="-285750" algn="l" rtl="0" eaLnBrk="1" fontAlgn="base" hangingPunct="1">
        <a:spcBef>
          <a:spcPct val="20000"/>
        </a:spcBef>
        <a:spcAft>
          <a:spcPct val="0"/>
        </a:spcAft>
        <a:buClr>
          <a:schemeClr val="tx2"/>
        </a:buClr>
        <a:buSzPct val="60000"/>
        <a:buFont typeface="Wingdings" panose="05000000000000000000" pitchFamily="2" charset="2"/>
        <a:buChar char="n"/>
        <a:defRPr sz="2400">
          <a:solidFill>
            <a:schemeClr val="tx1"/>
          </a:solidFill>
          <a:latin typeface="+mn-lt"/>
          <a:ea typeface="+mn-ea"/>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n"/>
        <a:defRPr sz="2400">
          <a:solidFill>
            <a:schemeClr val="tx1"/>
          </a:solidFill>
          <a:latin typeface="+mn-lt"/>
          <a:ea typeface="+mn-ea"/>
        </a:defRPr>
      </a:lvl3pPr>
      <a:lvl4pPr marL="1600200" indent="-228600" algn="l" rtl="0" eaLnBrk="1" fontAlgn="base" hangingPunct="1">
        <a:spcBef>
          <a:spcPct val="20000"/>
        </a:spcBef>
        <a:spcAft>
          <a:spcPct val="0"/>
        </a:spcAft>
        <a:buClr>
          <a:schemeClr val="tx1"/>
        </a:buClr>
        <a:buSzPct val="60000"/>
        <a:buFont typeface="Wingdings" panose="05000000000000000000" pitchFamily="2" charset="2"/>
        <a:buChar char="n"/>
        <a:defRPr sz="2000">
          <a:solidFill>
            <a:schemeClr val="tx1"/>
          </a:solidFill>
          <a:latin typeface="+mn-lt"/>
          <a:ea typeface="+mn-ea"/>
        </a:defRPr>
      </a:lvl4pPr>
      <a:lvl5pPr marL="2057400" indent="-228600" algn="l" rtl="0" eaLnBrk="1" fontAlgn="base" hangingPunct="1">
        <a:spcBef>
          <a:spcPct val="20000"/>
        </a:spcBef>
        <a:spcAft>
          <a:spcPct val="0"/>
        </a:spcAft>
        <a:buClr>
          <a:schemeClr val="hlink"/>
        </a:buClr>
        <a:buSzPct val="60000"/>
        <a:buFont typeface="Wingdings" panose="05000000000000000000" pitchFamily="2" charset="2"/>
        <a:buChar char="n"/>
        <a:defRPr sz="2000">
          <a:solidFill>
            <a:schemeClr val="tx1"/>
          </a:solidFill>
          <a:latin typeface="+mn-lt"/>
          <a:ea typeface="+mn-ea"/>
        </a:defRPr>
      </a:lvl5pPr>
      <a:lvl6pPr marL="25146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6pPr>
      <a:lvl7pPr marL="29718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7pPr>
      <a:lvl8pPr marL="34290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8pPr>
      <a:lvl9pPr marL="38862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Freeform 2"/>
          <p:cNvSpPr>
            <a:spLocks/>
          </p:cNvSpPr>
          <p:nvPr/>
        </p:nvSpPr>
        <p:spPr bwMode="auto">
          <a:xfrm flipV="1">
            <a:off x="3251200" y="6718300"/>
            <a:ext cx="8940800" cy="139700"/>
          </a:xfrm>
          <a:custGeom>
            <a:avLst/>
            <a:gdLst/>
            <a:ahLst/>
            <a:cxnLst>
              <a:cxn ang="0">
                <a:pos x="0" y="0"/>
              </a:cxn>
              <a:cxn ang="0">
                <a:pos x="88" y="88"/>
              </a:cxn>
              <a:cxn ang="0">
                <a:pos x="4224" y="88"/>
              </a:cxn>
              <a:cxn ang="0">
                <a:pos x="4224" y="0"/>
              </a:cxn>
              <a:cxn ang="0">
                <a:pos x="0" y="0"/>
              </a:cxn>
            </a:cxnLst>
            <a:rect l="0" t="0" r="r" b="b"/>
            <a:pathLst>
              <a:path w="4224" h="88">
                <a:moveTo>
                  <a:pt x="0" y="0"/>
                </a:moveTo>
                <a:lnTo>
                  <a:pt x="88" y="88"/>
                </a:lnTo>
                <a:lnTo>
                  <a:pt x="4224" y="88"/>
                </a:lnTo>
                <a:lnTo>
                  <a:pt x="4224" y="0"/>
                </a:lnTo>
                <a:lnTo>
                  <a:pt x="0" y="0"/>
                </a:lnTo>
                <a:close/>
              </a:path>
            </a:pathLst>
          </a:custGeom>
          <a:solidFill>
            <a:schemeClr val="hlink"/>
          </a:solidFill>
          <a:ln w="9525" cap="flat" cmpd="sng">
            <a:noFill/>
            <a:prstDash val="solid"/>
            <a:round/>
            <a:headEnd/>
            <a:tailEnd/>
          </a:ln>
          <a:effectLst/>
        </p:spPr>
        <p:txBody>
          <a:bodyPr/>
          <a:lstStyle/>
          <a:p>
            <a:pPr>
              <a:defRPr/>
            </a:pPr>
            <a:endParaRPr lang="zh-CN" altLang="en-US">
              <a:latin typeface="Arial" charset="0"/>
            </a:endParaRPr>
          </a:p>
        </p:txBody>
      </p:sp>
      <p:sp>
        <p:nvSpPr>
          <p:cNvPr id="4099" name="Rectangle 3"/>
          <p:cNvSpPr>
            <a:spLocks noChangeArrowheads="1"/>
          </p:cNvSpPr>
          <p:nvPr/>
        </p:nvSpPr>
        <p:spPr bwMode="auto">
          <a:xfrm flipH="1">
            <a:off x="10426700" y="6705601"/>
            <a:ext cx="1744133" cy="176213"/>
          </a:xfrm>
          <a:prstGeom prst="rect">
            <a:avLst/>
          </a:prstGeom>
          <a:noFill/>
          <a:ln w="9525">
            <a:noFill/>
            <a:miter lim="800000"/>
            <a:headEnd/>
            <a:tailEnd/>
          </a:ln>
          <a:effectLst/>
        </p:spPr>
        <p:txBody>
          <a:bodyPr lIns="18000" tIns="10800" rIns="18000" bIns="10800">
            <a:spAutoFit/>
          </a:bodyPr>
          <a:lstStyle/>
          <a:p>
            <a:pPr algn="r">
              <a:defRPr/>
            </a:pPr>
            <a:r>
              <a:rPr lang="en-US" altLang="ko-KR" sz="1000" b="1">
                <a:solidFill>
                  <a:schemeClr val="tx2"/>
                </a:solidFill>
                <a:latin typeface="Verdana" pitchFamily="34" charset="0"/>
                <a:ea typeface="Gulim" pitchFamily="34" charset="-127"/>
              </a:rPr>
              <a:t>YOUR SITE HERE</a:t>
            </a:r>
          </a:p>
        </p:txBody>
      </p:sp>
      <p:sp>
        <p:nvSpPr>
          <p:cNvPr id="4100" name="Freeform 4"/>
          <p:cNvSpPr>
            <a:spLocks/>
          </p:cNvSpPr>
          <p:nvPr/>
        </p:nvSpPr>
        <p:spPr bwMode="gray">
          <a:xfrm>
            <a:off x="0" y="0"/>
            <a:ext cx="12192000" cy="1397000"/>
          </a:xfrm>
          <a:custGeom>
            <a:avLst/>
            <a:gdLst/>
            <a:ahLst/>
            <a:cxnLst>
              <a:cxn ang="0">
                <a:pos x="0" y="856"/>
              </a:cxn>
              <a:cxn ang="0">
                <a:pos x="72" y="856"/>
              </a:cxn>
              <a:cxn ang="0">
                <a:pos x="72" y="576"/>
              </a:cxn>
              <a:cxn ang="0">
                <a:pos x="4584" y="576"/>
              </a:cxn>
              <a:cxn ang="0">
                <a:pos x="4888" y="880"/>
              </a:cxn>
              <a:cxn ang="0">
                <a:pos x="5760" y="880"/>
              </a:cxn>
              <a:cxn ang="0">
                <a:pos x="5760" y="0"/>
              </a:cxn>
              <a:cxn ang="0">
                <a:pos x="0" y="0"/>
              </a:cxn>
              <a:cxn ang="0">
                <a:pos x="0" y="856"/>
              </a:cxn>
            </a:cxnLst>
            <a:rect l="0" t="0" r="r" b="b"/>
            <a:pathLst>
              <a:path w="5760" h="880">
                <a:moveTo>
                  <a:pt x="0" y="856"/>
                </a:moveTo>
                <a:lnTo>
                  <a:pt x="72" y="856"/>
                </a:lnTo>
                <a:lnTo>
                  <a:pt x="72" y="576"/>
                </a:lnTo>
                <a:lnTo>
                  <a:pt x="4584" y="576"/>
                </a:lnTo>
                <a:lnTo>
                  <a:pt x="4888" y="880"/>
                </a:lnTo>
                <a:lnTo>
                  <a:pt x="5760" y="880"/>
                </a:lnTo>
                <a:lnTo>
                  <a:pt x="5760" y="0"/>
                </a:lnTo>
                <a:lnTo>
                  <a:pt x="0" y="0"/>
                </a:lnTo>
                <a:lnTo>
                  <a:pt x="0" y="856"/>
                </a:lnTo>
                <a:close/>
              </a:path>
            </a:pathLst>
          </a:custGeom>
          <a:solidFill>
            <a:schemeClr val="folHlink"/>
          </a:solidFill>
          <a:ln w="9525">
            <a:noFill/>
            <a:round/>
            <a:headEnd/>
            <a:tailEnd/>
          </a:ln>
          <a:effectLst/>
        </p:spPr>
        <p:txBody>
          <a:bodyPr/>
          <a:lstStyle/>
          <a:p>
            <a:pPr>
              <a:defRPr/>
            </a:pPr>
            <a:endParaRPr lang="zh-CN" altLang="en-US">
              <a:latin typeface="Arial" charset="0"/>
            </a:endParaRPr>
          </a:p>
        </p:txBody>
      </p:sp>
      <p:sp>
        <p:nvSpPr>
          <p:cNvPr id="3077" name="Rectangle 5"/>
          <p:cNvSpPr>
            <a:spLocks noGrp="1" noChangeArrowheads="1"/>
          </p:cNvSpPr>
          <p:nvPr>
            <p:ph type="title"/>
          </p:nvPr>
        </p:nvSpPr>
        <p:spPr bwMode="white">
          <a:xfrm>
            <a:off x="755651" y="1763713"/>
            <a:ext cx="104648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ko-KR" smtClean="0"/>
          </a:p>
        </p:txBody>
      </p:sp>
      <p:sp>
        <p:nvSpPr>
          <p:cNvPr id="4102" name="Rectangle 6"/>
          <p:cNvSpPr>
            <a:spLocks noGrp="1" noChangeArrowheads="1"/>
          </p:cNvSpPr>
          <p:nvPr>
            <p:ph type="sldNum" sz="quarter" idx="4"/>
          </p:nvPr>
        </p:nvSpPr>
        <p:spPr bwMode="auto">
          <a:xfrm>
            <a:off x="4368800" y="6477000"/>
            <a:ext cx="2844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effectLst>
                  <a:outerShdw blurRad="38100" dist="38100" dir="2700000" algn="tl">
                    <a:srgbClr val="C0C0C0"/>
                  </a:outerShdw>
                </a:effectLst>
                <a:latin typeface="Verdana" panose="020B0604030504040204" pitchFamily="34" charset="0"/>
                <a:ea typeface="Gulim" pitchFamily="34" charset="-127"/>
              </a:defRPr>
            </a:lvl1pPr>
          </a:lstStyle>
          <a:p>
            <a:fld id="{38E315E1-9544-45C7-9F0C-D6863E77A16A}" type="slidenum">
              <a:rPr lang="ko-KR" altLang="en-US" smtClean="0"/>
              <a:pPr/>
              <a:t>‹#›</a:t>
            </a:fld>
            <a:endParaRPr lang="en-US" altLang="ko-KR"/>
          </a:p>
        </p:txBody>
      </p:sp>
      <p:sp>
        <p:nvSpPr>
          <p:cNvPr id="4103" name="Freeform 7"/>
          <p:cNvSpPr>
            <a:spLocks/>
          </p:cNvSpPr>
          <p:nvPr/>
        </p:nvSpPr>
        <p:spPr bwMode="ltGray">
          <a:xfrm>
            <a:off x="3251200" y="0"/>
            <a:ext cx="8940800" cy="139700"/>
          </a:xfrm>
          <a:custGeom>
            <a:avLst/>
            <a:gdLst/>
            <a:ahLst/>
            <a:cxnLst>
              <a:cxn ang="0">
                <a:pos x="0" y="0"/>
              </a:cxn>
              <a:cxn ang="0">
                <a:pos x="88" y="88"/>
              </a:cxn>
              <a:cxn ang="0">
                <a:pos x="4224" y="88"/>
              </a:cxn>
              <a:cxn ang="0">
                <a:pos x="4224" y="0"/>
              </a:cxn>
              <a:cxn ang="0">
                <a:pos x="0" y="0"/>
              </a:cxn>
            </a:cxnLst>
            <a:rect l="0" t="0" r="r" b="b"/>
            <a:pathLst>
              <a:path w="4224" h="88">
                <a:moveTo>
                  <a:pt x="0" y="0"/>
                </a:moveTo>
                <a:lnTo>
                  <a:pt x="88" y="88"/>
                </a:lnTo>
                <a:lnTo>
                  <a:pt x="4224" y="88"/>
                </a:lnTo>
                <a:lnTo>
                  <a:pt x="4224" y="0"/>
                </a:lnTo>
                <a:lnTo>
                  <a:pt x="0" y="0"/>
                </a:lnTo>
                <a:close/>
              </a:path>
            </a:pathLst>
          </a:custGeom>
          <a:solidFill>
            <a:schemeClr val="tx2"/>
          </a:solidFill>
          <a:ln w="9525" cap="flat" cmpd="sng">
            <a:noFill/>
            <a:prstDash val="solid"/>
            <a:round/>
            <a:headEnd/>
            <a:tailEnd/>
          </a:ln>
          <a:effectLst/>
        </p:spPr>
        <p:txBody>
          <a:bodyPr/>
          <a:lstStyle/>
          <a:p>
            <a:pPr>
              <a:defRPr/>
            </a:pPr>
            <a:endParaRPr lang="zh-CN" altLang="en-US">
              <a:latin typeface="Arial" charset="0"/>
            </a:endParaRPr>
          </a:p>
        </p:txBody>
      </p:sp>
      <p:grpSp>
        <p:nvGrpSpPr>
          <p:cNvPr id="3080" name="Group 8"/>
          <p:cNvGrpSpPr>
            <a:grpSpLocks/>
          </p:cNvGrpSpPr>
          <p:nvPr/>
        </p:nvGrpSpPr>
        <p:grpSpPr bwMode="auto">
          <a:xfrm>
            <a:off x="3543300" y="4764"/>
            <a:ext cx="8468784" cy="134937"/>
            <a:chOff x="1674" y="3"/>
            <a:chExt cx="4001" cy="85"/>
          </a:xfrm>
        </p:grpSpPr>
        <p:sp>
          <p:nvSpPr>
            <p:cNvPr id="4105" name="Rectangle 9"/>
            <p:cNvSpPr>
              <a:spLocks noChangeArrowheads="1"/>
            </p:cNvSpPr>
            <p:nvPr userDrawn="1"/>
          </p:nvSpPr>
          <p:spPr bwMode="black">
            <a:xfrm>
              <a:off x="167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6" name="Rectangle 10"/>
            <p:cNvSpPr>
              <a:spLocks noChangeArrowheads="1"/>
            </p:cNvSpPr>
            <p:nvPr userDrawn="1"/>
          </p:nvSpPr>
          <p:spPr bwMode="black">
            <a:xfrm>
              <a:off x="181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7" name="Rectangle 11"/>
            <p:cNvSpPr>
              <a:spLocks noChangeArrowheads="1"/>
            </p:cNvSpPr>
            <p:nvPr userDrawn="1"/>
          </p:nvSpPr>
          <p:spPr bwMode="black">
            <a:xfrm>
              <a:off x="194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8" name="Rectangle 12"/>
            <p:cNvSpPr>
              <a:spLocks noChangeArrowheads="1"/>
            </p:cNvSpPr>
            <p:nvPr userDrawn="1"/>
          </p:nvSpPr>
          <p:spPr bwMode="black">
            <a:xfrm>
              <a:off x="208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9" name="Rectangle 13"/>
            <p:cNvSpPr>
              <a:spLocks noChangeArrowheads="1"/>
            </p:cNvSpPr>
            <p:nvPr userDrawn="1"/>
          </p:nvSpPr>
          <p:spPr bwMode="black">
            <a:xfrm>
              <a:off x="221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0" name="Rectangle 14"/>
            <p:cNvSpPr>
              <a:spLocks noChangeArrowheads="1"/>
            </p:cNvSpPr>
            <p:nvPr userDrawn="1"/>
          </p:nvSpPr>
          <p:spPr bwMode="black">
            <a:xfrm>
              <a:off x="235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1" name="Rectangle 15"/>
            <p:cNvSpPr>
              <a:spLocks noChangeArrowheads="1"/>
            </p:cNvSpPr>
            <p:nvPr userDrawn="1"/>
          </p:nvSpPr>
          <p:spPr bwMode="black">
            <a:xfrm>
              <a:off x="249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2" name="Rectangle 16"/>
            <p:cNvSpPr>
              <a:spLocks noChangeArrowheads="1"/>
            </p:cNvSpPr>
            <p:nvPr userDrawn="1"/>
          </p:nvSpPr>
          <p:spPr bwMode="black">
            <a:xfrm>
              <a:off x="262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3" name="Rectangle 17"/>
            <p:cNvSpPr>
              <a:spLocks noChangeArrowheads="1"/>
            </p:cNvSpPr>
            <p:nvPr userDrawn="1"/>
          </p:nvSpPr>
          <p:spPr bwMode="black">
            <a:xfrm>
              <a:off x="276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4" name="Rectangle 18"/>
            <p:cNvSpPr>
              <a:spLocks noChangeArrowheads="1"/>
            </p:cNvSpPr>
            <p:nvPr userDrawn="1"/>
          </p:nvSpPr>
          <p:spPr bwMode="black">
            <a:xfrm>
              <a:off x="289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5" name="Rectangle 19"/>
            <p:cNvSpPr>
              <a:spLocks noChangeArrowheads="1"/>
            </p:cNvSpPr>
            <p:nvPr userDrawn="1"/>
          </p:nvSpPr>
          <p:spPr bwMode="black">
            <a:xfrm>
              <a:off x="303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6" name="Rectangle 20"/>
            <p:cNvSpPr>
              <a:spLocks noChangeArrowheads="1"/>
            </p:cNvSpPr>
            <p:nvPr userDrawn="1"/>
          </p:nvSpPr>
          <p:spPr bwMode="black">
            <a:xfrm>
              <a:off x="317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7" name="Rectangle 21"/>
            <p:cNvSpPr>
              <a:spLocks noChangeArrowheads="1"/>
            </p:cNvSpPr>
            <p:nvPr userDrawn="1"/>
          </p:nvSpPr>
          <p:spPr bwMode="black">
            <a:xfrm>
              <a:off x="330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8" name="Rectangle 22"/>
            <p:cNvSpPr>
              <a:spLocks noChangeArrowheads="1"/>
            </p:cNvSpPr>
            <p:nvPr userDrawn="1"/>
          </p:nvSpPr>
          <p:spPr bwMode="black">
            <a:xfrm>
              <a:off x="344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9" name="Rectangle 23"/>
            <p:cNvSpPr>
              <a:spLocks noChangeArrowheads="1"/>
            </p:cNvSpPr>
            <p:nvPr userDrawn="1"/>
          </p:nvSpPr>
          <p:spPr bwMode="black">
            <a:xfrm>
              <a:off x="357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0" name="Rectangle 24"/>
            <p:cNvSpPr>
              <a:spLocks noChangeArrowheads="1"/>
            </p:cNvSpPr>
            <p:nvPr userDrawn="1"/>
          </p:nvSpPr>
          <p:spPr bwMode="black">
            <a:xfrm>
              <a:off x="371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1" name="Rectangle 25"/>
            <p:cNvSpPr>
              <a:spLocks noChangeArrowheads="1"/>
            </p:cNvSpPr>
            <p:nvPr userDrawn="1"/>
          </p:nvSpPr>
          <p:spPr bwMode="black">
            <a:xfrm>
              <a:off x="385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2" name="Rectangle 26"/>
            <p:cNvSpPr>
              <a:spLocks noChangeArrowheads="1"/>
            </p:cNvSpPr>
            <p:nvPr userDrawn="1"/>
          </p:nvSpPr>
          <p:spPr bwMode="black">
            <a:xfrm>
              <a:off x="398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3" name="Rectangle 27"/>
            <p:cNvSpPr>
              <a:spLocks noChangeArrowheads="1"/>
            </p:cNvSpPr>
            <p:nvPr userDrawn="1"/>
          </p:nvSpPr>
          <p:spPr bwMode="black">
            <a:xfrm>
              <a:off x="412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4" name="Rectangle 28"/>
            <p:cNvSpPr>
              <a:spLocks noChangeArrowheads="1"/>
            </p:cNvSpPr>
            <p:nvPr userDrawn="1"/>
          </p:nvSpPr>
          <p:spPr bwMode="black">
            <a:xfrm>
              <a:off x="425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5" name="Rectangle 29"/>
            <p:cNvSpPr>
              <a:spLocks noChangeArrowheads="1"/>
            </p:cNvSpPr>
            <p:nvPr userDrawn="1"/>
          </p:nvSpPr>
          <p:spPr bwMode="black">
            <a:xfrm>
              <a:off x="439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6" name="Rectangle 30"/>
            <p:cNvSpPr>
              <a:spLocks noChangeArrowheads="1"/>
            </p:cNvSpPr>
            <p:nvPr userDrawn="1"/>
          </p:nvSpPr>
          <p:spPr bwMode="black">
            <a:xfrm>
              <a:off x="453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7" name="Rectangle 31"/>
            <p:cNvSpPr>
              <a:spLocks noChangeArrowheads="1"/>
            </p:cNvSpPr>
            <p:nvPr userDrawn="1"/>
          </p:nvSpPr>
          <p:spPr bwMode="black">
            <a:xfrm>
              <a:off x="466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8" name="Rectangle 32"/>
            <p:cNvSpPr>
              <a:spLocks noChangeArrowheads="1"/>
            </p:cNvSpPr>
            <p:nvPr userDrawn="1"/>
          </p:nvSpPr>
          <p:spPr bwMode="black">
            <a:xfrm>
              <a:off x="480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9" name="Rectangle 33"/>
            <p:cNvSpPr>
              <a:spLocks noChangeArrowheads="1"/>
            </p:cNvSpPr>
            <p:nvPr userDrawn="1"/>
          </p:nvSpPr>
          <p:spPr bwMode="black">
            <a:xfrm>
              <a:off x="493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0" name="Rectangle 34"/>
            <p:cNvSpPr>
              <a:spLocks noChangeArrowheads="1"/>
            </p:cNvSpPr>
            <p:nvPr userDrawn="1"/>
          </p:nvSpPr>
          <p:spPr bwMode="black">
            <a:xfrm>
              <a:off x="507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1" name="Rectangle 35"/>
            <p:cNvSpPr>
              <a:spLocks noChangeArrowheads="1"/>
            </p:cNvSpPr>
            <p:nvPr userDrawn="1"/>
          </p:nvSpPr>
          <p:spPr bwMode="black">
            <a:xfrm>
              <a:off x="521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2" name="Rectangle 36"/>
            <p:cNvSpPr>
              <a:spLocks noChangeArrowheads="1"/>
            </p:cNvSpPr>
            <p:nvPr userDrawn="1"/>
          </p:nvSpPr>
          <p:spPr bwMode="black">
            <a:xfrm>
              <a:off x="534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3" name="Rectangle 37"/>
            <p:cNvSpPr>
              <a:spLocks noChangeArrowheads="1"/>
            </p:cNvSpPr>
            <p:nvPr userDrawn="1"/>
          </p:nvSpPr>
          <p:spPr bwMode="black">
            <a:xfrm>
              <a:off x="548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4" name="Rectangle 38"/>
            <p:cNvSpPr>
              <a:spLocks noChangeArrowheads="1"/>
            </p:cNvSpPr>
            <p:nvPr userDrawn="1"/>
          </p:nvSpPr>
          <p:spPr bwMode="black">
            <a:xfrm>
              <a:off x="561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grpSp>
      <p:pic>
        <p:nvPicPr>
          <p:cNvPr id="3081" name="Picture 39" descr="u=2933816964,1257031327&amp;fm=21&amp;gp=0"/>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7531"/>
          <a:stretch>
            <a:fillRect/>
          </a:stretch>
        </p:blipFill>
        <p:spPr bwMode="auto">
          <a:xfrm>
            <a:off x="10115551" y="323850"/>
            <a:ext cx="17145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 name="组合 39"/>
          <p:cNvGrpSpPr/>
          <p:nvPr/>
        </p:nvGrpSpPr>
        <p:grpSpPr>
          <a:xfrm>
            <a:off x="10704512" y="6497788"/>
            <a:ext cx="1381164" cy="369618"/>
            <a:chOff x="10835516" y="6497788"/>
            <a:chExt cx="1381164" cy="369618"/>
          </a:xfrm>
        </p:grpSpPr>
        <p:pic>
          <p:nvPicPr>
            <p:cNvPr id="41" name="图片 40"/>
            <p:cNvPicPr>
              <a:picLocks noChangeAspect="1"/>
            </p:cNvPicPr>
            <p:nvPr/>
          </p:nvPicPr>
          <p:blipFill rotWithShape="1">
            <a:blip r:embed="rId4"/>
            <a:srcRect l="20207" t="61173" r="20207" b="17724"/>
            <a:stretch/>
          </p:blipFill>
          <p:spPr>
            <a:xfrm>
              <a:off x="11173054" y="6497788"/>
              <a:ext cx="1043626" cy="369618"/>
            </a:xfrm>
            <a:prstGeom prst="rect">
              <a:avLst/>
            </a:prstGeom>
          </p:spPr>
        </p:pic>
        <p:pic>
          <p:nvPicPr>
            <p:cNvPr id="42" name="图片 41"/>
            <p:cNvPicPr>
              <a:picLocks noChangeAspect="1"/>
            </p:cNvPicPr>
            <p:nvPr/>
          </p:nvPicPr>
          <p:blipFill rotWithShape="1">
            <a:blip r:embed="rId4"/>
            <a:srcRect l="31379" t="21448" r="31379" b="38828"/>
            <a:stretch/>
          </p:blipFill>
          <p:spPr>
            <a:xfrm>
              <a:off x="10835516" y="6502577"/>
              <a:ext cx="337538" cy="360040"/>
            </a:xfrm>
            <a:prstGeom prst="rect">
              <a:avLst/>
            </a:prstGeom>
          </p:spPr>
        </p:pic>
      </p:grpSp>
      <p:sp>
        <p:nvSpPr>
          <p:cNvPr id="43" name="Freeform 4"/>
          <p:cNvSpPr>
            <a:spLocks/>
          </p:cNvSpPr>
          <p:nvPr userDrawn="1"/>
        </p:nvSpPr>
        <p:spPr bwMode="gray">
          <a:xfrm>
            <a:off x="0" y="0"/>
            <a:ext cx="12192000" cy="1397000"/>
          </a:xfrm>
          <a:custGeom>
            <a:avLst/>
            <a:gdLst/>
            <a:ahLst/>
            <a:cxnLst>
              <a:cxn ang="0">
                <a:pos x="0" y="856"/>
              </a:cxn>
              <a:cxn ang="0">
                <a:pos x="72" y="856"/>
              </a:cxn>
              <a:cxn ang="0">
                <a:pos x="72" y="576"/>
              </a:cxn>
              <a:cxn ang="0">
                <a:pos x="4584" y="576"/>
              </a:cxn>
              <a:cxn ang="0">
                <a:pos x="4888" y="880"/>
              </a:cxn>
              <a:cxn ang="0">
                <a:pos x="5760" y="880"/>
              </a:cxn>
              <a:cxn ang="0">
                <a:pos x="5760" y="0"/>
              </a:cxn>
              <a:cxn ang="0">
                <a:pos x="0" y="0"/>
              </a:cxn>
              <a:cxn ang="0">
                <a:pos x="0" y="856"/>
              </a:cxn>
            </a:cxnLst>
            <a:rect l="0" t="0" r="r" b="b"/>
            <a:pathLst>
              <a:path w="5760" h="880">
                <a:moveTo>
                  <a:pt x="0" y="856"/>
                </a:moveTo>
                <a:lnTo>
                  <a:pt x="72" y="856"/>
                </a:lnTo>
                <a:lnTo>
                  <a:pt x="72" y="576"/>
                </a:lnTo>
                <a:lnTo>
                  <a:pt x="4584" y="576"/>
                </a:lnTo>
                <a:lnTo>
                  <a:pt x="4888" y="880"/>
                </a:lnTo>
                <a:lnTo>
                  <a:pt x="5760" y="880"/>
                </a:lnTo>
                <a:lnTo>
                  <a:pt x="5760" y="0"/>
                </a:lnTo>
                <a:lnTo>
                  <a:pt x="0" y="0"/>
                </a:lnTo>
                <a:lnTo>
                  <a:pt x="0" y="856"/>
                </a:lnTo>
                <a:close/>
              </a:path>
            </a:pathLst>
          </a:custGeom>
          <a:solidFill>
            <a:schemeClr val="folHlink"/>
          </a:solidFill>
          <a:ln w="9525">
            <a:noFill/>
            <a:round/>
            <a:headEnd/>
            <a:tailEnd/>
          </a:ln>
          <a:effectLst/>
        </p:spPr>
        <p:txBody>
          <a:bodyPr/>
          <a:lstStyle/>
          <a:p>
            <a:pPr>
              <a:defRPr/>
            </a:pPr>
            <a:endParaRPr lang="zh-CN" altLang="en-US">
              <a:latin typeface="Arial" charset="0"/>
            </a:endParaRPr>
          </a:p>
        </p:txBody>
      </p:sp>
      <p:pic>
        <p:nvPicPr>
          <p:cNvPr id="44" name="Picture 39" descr="u=2933816964,1257031327&amp;fm=21&amp;gp=0"/>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7531"/>
          <a:stretch>
            <a:fillRect/>
          </a:stretch>
        </p:blipFill>
        <p:spPr bwMode="auto">
          <a:xfrm>
            <a:off x="10115551" y="323850"/>
            <a:ext cx="17145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6103339"/>
      </p:ext>
    </p:extLst>
  </p:cSld>
  <p:clrMap bg1="lt1" tx1="dk1" bg2="lt2" tx2="dk2" accent1="accent1" accent2="accent2" accent3="accent3" accent4="accent4" accent5="accent5" accent6="accent6" hlink="hlink" folHlink="folHlink"/>
  <p:sldLayoutIdLst>
    <p:sldLayoutId id="2147483794" r:id="rId1"/>
  </p:sldLayoutIdLst>
  <p:timing>
    <p:tnLst>
      <p:par>
        <p:cTn id="1" dur="indefinite" restart="never" nodeType="tmRoot"/>
      </p:par>
    </p:tnLst>
  </p:timing>
  <p:txStyles>
    <p:title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Verdana" pitchFamily="34" charset="0"/>
          <a:ea typeface="宋体" pitchFamily="2" charset="-122"/>
        </a:defRPr>
      </a:lvl2pPr>
      <a:lvl3pPr algn="l" rtl="0" eaLnBrk="1" fontAlgn="base" hangingPunct="1">
        <a:spcBef>
          <a:spcPct val="0"/>
        </a:spcBef>
        <a:spcAft>
          <a:spcPct val="0"/>
        </a:spcAft>
        <a:defRPr sz="3200" b="1">
          <a:solidFill>
            <a:srgbClr val="000000"/>
          </a:solidFill>
          <a:latin typeface="Verdana" pitchFamily="34" charset="0"/>
          <a:ea typeface="宋体" pitchFamily="2" charset="-122"/>
        </a:defRPr>
      </a:lvl3pPr>
      <a:lvl4pPr algn="l" rtl="0" eaLnBrk="1" fontAlgn="base" hangingPunct="1">
        <a:spcBef>
          <a:spcPct val="0"/>
        </a:spcBef>
        <a:spcAft>
          <a:spcPct val="0"/>
        </a:spcAft>
        <a:defRPr sz="3200" b="1">
          <a:solidFill>
            <a:srgbClr val="000000"/>
          </a:solidFill>
          <a:latin typeface="Verdana" pitchFamily="34" charset="0"/>
          <a:ea typeface="宋体" pitchFamily="2" charset="-122"/>
        </a:defRPr>
      </a:lvl4pPr>
      <a:lvl5pPr algn="l" rtl="0" eaLnBrk="1" fontAlgn="base" hangingPunct="1">
        <a:spcBef>
          <a:spcPct val="0"/>
        </a:spcBef>
        <a:spcAft>
          <a:spcPct val="0"/>
        </a:spcAft>
        <a:defRPr sz="3200" b="1">
          <a:solidFill>
            <a:srgbClr val="000000"/>
          </a:solidFill>
          <a:latin typeface="Verdana" pitchFamily="34" charset="0"/>
          <a:ea typeface="宋体" pitchFamily="2" charset="-122"/>
        </a:defRPr>
      </a:lvl5pPr>
      <a:lvl6pPr marL="457200" algn="l" rtl="0" eaLnBrk="1" fontAlgn="base" hangingPunct="1">
        <a:spcBef>
          <a:spcPct val="0"/>
        </a:spcBef>
        <a:spcAft>
          <a:spcPct val="0"/>
        </a:spcAft>
        <a:defRPr sz="3200" b="1">
          <a:solidFill>
            <a:srgbClr val="000000"/>
          </a:solidFill>
          <a:latin typeface="Verdana" pitchFamily="34" charset="0"/>
          <a:ea typeface="宋体" pitchFamily="2" charset="-122"/>
        </a:defRPr>
      </a:lvl6pPr>
      <a:lvl7pPr marL="914400" algn="l" rtl="0" eaLnBrk="1" fontAlgn="base" hangingPunct="1">
        <a:spcBef>
          <a:spcPct val="0"/>
        </a:spcBef>
        <a:spcAft>
          <a:spcPct val="0"/>
        </a:spcAft>
        <a:defRPr sz="3200" b="1">
          <a:solidFill>
            <a:srgbClr val="000000"/>
          </a:solidFill>
          <a:latin typeface="Verdana" pitchFamily="34" charset="0"/>
          <a:ea typeface="宋体" pitchFamily="2" charset="-122"/>
        </a:defRPr>
      </a:lvl7pPr>
      <a:lvl8pPr marL="1371600" algn="l" rtl="0" eaLnBrk="1" fontAlgn="base" hangingPunct="1">
        <a:spcBef>
          <a:spcPct val="0"/>
        </a:spcBef>
        <a:spcAft>
          <a:spcPct val="0"/>
        </a:spcAft>
        <a:defRPr sz="3200" b="1">
          <a:solidFill>
            <a:srgbClr val="000000"/>
          </a:solidFill>
          <a:latin typeface="Verdana" pitchFamily="34" charset="0"/>
          <a:ea typeface="宋体" pitchFamily="2" charset="-122"/>
        </a:defRPr>
      </a:lvl8pPr>
      <a:lvl9pPr marL="1828800" algn="l" rtl="0" eaLnBrk="1" fontAlgn="base" hangingPunct="1">
        <a:spcBef>
          <a:spcPct val="0"/>
        </a:spcBef>
        <a:spcAft>
          <a:spcPct val="0"/>
        </a:spcAft>
        <a:defRPr sz="3200" b="1">
          <a:solidFill>
            <a:srgbClr val="000000"/>
          </a:solidFill>
          <a:latin typeface="Verdana" pitchFamily="34" charset="0"/>
          <a:ea typeface="宋体" pitchFamily="2" charset="-122"/>
        </a:defRPr>
      </a:lvl9pPr>
    </p:titleStyle>
    <p:bodyStyle>
      <a:lvl1pPr marL="342900" indent="-342900" algn="l" rtl="0" eaLnBrk="1" fontAlgn="base" hangingPunct="1">
        <a:spcBef>
          <a:spcPct val="20000"/>
        </a:spcBef>
        <a:spcAft>
          <a:spcPct val="0"/>
        </a:spcAft>
        <a:buClr>
          <a:schemeClr val="tx1"/>
        </a:buClr>
        <a:buFont typeface="Wingdings" panose="05000000000000000000" pitchFamily="2" charset="2"/>
        <a:buChar char="v"/>
        <a:defRPr sz="2800" b="1">
          <a:solidFill>
            <a:schemeClr val="accent1"/>
          </a:solidFill>
          <a:latin typeface="+mn-lt"/>
          <a:ea typeface="+mn-ea"/>
          <a:cs typeface="+mn-cs"/>
        </a:defRPr>
      </a:lvl1pPr>
      <a:lvl2pPr marL="742950" indent="-285750" algn="l" rtl="0" eaLnBrk="1" fontAlgn="base" hangingPunct="1">
        <a:spcBef>
          <a:spcPct val="20000"/>
        </a:spcBef>
        <a:spcAft>
          <a:spcPct val="0"/>
        </a:spcAft>
        <a:buClr>
          <a:schemeClr val="tx2"/>
        </a:buClr>
        <a:buSzPct val="60000"/>
        <a:buFont typeface="Wingdings" panose="05000000000000000000" pitchFamily="2" charset="2"/>
        <a:buChar char="n"/>
        <a:defRPr sz="2400">
          <a:solidFill>
            <a:schemeClr val="tx1"/>
          </a:solidFill>
          <a:latin typeface="+mn-lt"/>
          <a:ea typeface="+mn-ea"/>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n"/>
        <a:defRPr sz="2400">
          <a:solidFill>
            <a:schemeClr val="tx1"/>
          </a:solidFill>
          <a:latin typeface="+mn-lt"/>
          <a:ea typeface="+mn-ea"/>
        </a:defRPr>
      </a:lvl3pPr>
      <a:lvl4pPr marL="1600200" indent="-228600" algn="l" rtl="0" eaLnBrk="1" fontAlgn="base" hangingPunct="1">
        <a:spcBef>
          <a:spcPct val="20000"/>
        </a:spcBef>
        <a:spcAft>
          <a:spcPct val="0"/>
        </a:spcAft>
        <a:buClr>
          <a:schemeClr val="tx1"/>
        </a:buClr>
        <a:buSzPct val="60000"/>
        <a:buFont typeface="Wingdings" panose="05000000000000000000" pitchFamily="2" charset="2"/>
        <a:buChar char="n"/>
        <a:defRPr sz="2000">
          <a:solidFill>
            <a:schemeClr val="tx1"/>
          </a:solidFill>
          <a:latin typeface="+mn-lt"/>
          <a:ea typeface="+mn-ea"/>
        </a:defRPr>
      </a:lvl4pPr>
      <a:lvl5pPr marL="2057400" indent="-228600" algn="l" rtl="0" eaLnBrk="1" fontAlgn="base" hangingPunct="1">
        <a:spcBef>
          <a:spcPct val="20000"/>
        </a:spcBef>
        <a:spcAft>
          <a:spcPct val="0"/>
        </a:spcAft>
        <a:buClr>
          <a:schemeClr val="hlink"/>
        </a:buClr>
        <a:buSzPct val="60000"/>
        <a:buFont typeface="Wingdings" panose="05000000000000000000" pitchFamily="2" charset="2"/>
        <a:buChar char="n"/>
        <a:defRPr sz="2000">
          <a:solidFill>
            <a:schemeClr val="tx1"/>
          </a:solidFill>
          <a:latin typeface="+mn-lt"/>
          <a:ea typeface="+mn-ea"/>
        </a:defRPr>
      </a:lvl5pPr>
      <a:lvl6pPr marL="25146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6pPr>
      <a:lvl7pPr marL="29718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7pPr>
      <a:lvl8pPr marL="34290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8pPr>
      <a:lvl9pPr marL="38862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Freeform 2"/>
          <p:cNvSpPr>
            <a:spLocks/>
          </p:cNvSpPr>
          <p:nvPr/>
        </p:nvSpPr>
        <p:spPr bwMode="auto">
          <a:xfrm flipV="1">
            <a:off x="3251200" y="6718300"/>
            <a:ext cx="8940800" cy="139700"/>
          </a:xfrm>
          <a:custGeom>
            <a:avLst/>
            <a:gdLst/>
            <a:ahLst/>
            <a:cxnLst>
              <a:cxn ang="0">
                <a:pos x="0" y="0"/>
              </a:cxn>
              <a:cxn ang="0">
                <a:pos x="88" y="88"/>
              </a:cxn>
              <a:cxn ang="0">
                <a:pos x="4224" y="88"/>
              </a:cxn>
              <a:cxn ang="0">
                <a:pos x="4224" y="0"/>
              </a:cxn>
              <a:cxn ang="0">
                <a:pos x="0" y="0"/>
              </a:cxn>
            </a:cxnLst>
            <a:rect l="0" t="0" r="r" b="b"/>
            <a:pathLst>
              <a:path w="4224" h="88">
                <a:moveTo>
                  <a:pt x="0" y="0"/>
                </a:moveTo>
                <a:lnTo>
                  <a:pt x="88" y="88"/>
                </a:lnTo>
                <a:lnTo>
                  <a:pt x="4224" y="88"/>
                </a:lnTo>
                <a:lnTo>
                  <a:pt x="4224" y="0"/>
                </a:lnTo>
                <a:lnTo>
                  <a:pt x="0" y="0"/>
                </a:lnTo>
                <a:close/>
              </a:path>
            </a:pathLst>
          </a:custGeom>
          <a:solidFill>
            <a:schemeClr val="hlink"/>
          </a:solidFill>
          <a:ln w="9525" cap="flat" cmpd="sng">
            <a:noFill/>
            <a:prstDash val="solid"/>
            <a:round/>
            <a:headEnd/>
            <a:tailEnd/>
          </a:ln>
          <a:effectLst/>
        </p:spPr>
        <p:txBody>
          <a:bodyPr/>
          <a:lstStyle/>
          <a:p>
            <a:pPr>
              <a:defRPr/>
            </a:pPr>
            <a:endParaRPr lang="zh-CN" altLang="en-US">
              <a:latin typeface="Arial" charset="0"/>
            </a:endParaRPr>
          </a:p>
        </p:txBody>
      </p:sp>
      <p:sp>
        <p:nvSpPr>
          <p:cNvPr id="4099" name="Rectangle 3"/>
          <p:cNvSpPr>
            <a:spLocks noChangeArrowheads="1"/>
          </p:cNvSpPr>
          <p:nvPr/>
        </p:nvSpPr>
        <p:spPr bwMode="auto">
          <a:xfrm flipH="1">
            <a:off x="10426700" y="6705601"/>
            <a:ext cx="1744133" cy="176213"/>
          </a:xfrm>
          <a:prstGeom prst="rect">
            <a:avLst/>
          </a:prstGeom>
          <a:noFill/>
          <a:ln w="9525">
            <a:noFill/>
            <a:miter lim="800000"/>
            <a:headEnd/>
            <a:tailEnd/>
          </a:ln>
          <a:effectLst/>
        </p:spPr>
        <p:txBody>
          <a:bodyPr lIns="18000" tIns="10800" rIns="18000" bIns="10800">
            <a:spAutoFit/>
          </a:bodyPr>
          <a:lstStyle/>
          <a:p>
            <a:pPr algn="r">
              <a:defRPr/>
            </a:pPr>
            <a:r>
              <a:rPr lang="en-US" altLang="ko-KR" sz="1000" b="1">
                <a:solidFill>
                  <a:schemeClr val="tx2"/>
                </a:solidFill>
                <a:latin typeface="Verdana" pitchFamily="34" charset="0"/>
                <a:ea typeface="Gulim" pitchFamily="34" charset="-127"/>
              </a:rPr>
              <a:t>YOUR SITE HERE</a:t>
            </a:r>
          </a:p>
        </p:txBody>
      </p:sp>
      <p:sp>
        <p:nvSpPr>
          <p:cNvPr id="4100" name="Freeform 4"/>
          <p:cNvSpPr>
            <a:spLocks/>
          </p:cNvSpPr>
          <p:nvPr/>
        </p:nvSpPr>
        <p:spPr bwMode="gray">
          <a:xfrm>
            <a:off x="0" y="0"/>
            <a:ext cx="12192000" cy="1397000"/>
          </a:xfrm>
          <a:custGeom>
            <a:avLst/>
            <a:gdLst/>
            <a:ahLst/>
            <a:cxnLst>
              <a:cxn ang="0">
                <a:pos x="0" y="856"/>
              </a:cxn>
              <a:cxn ang="0">
                <a:pos x="72" y="856"/>
              </a:cxn>
              <a:cxn ang="0">
                <a:pos x="72" y="576"/>
              </a:cxn>
              <a:cxn ang="0">
                <a:pos x="4584" y="576"/>
              </a:cxn>
              <a:cxn ang="0">
                <a:pos x="4888" y="880"/>
              </a:cxn>
              <a:cxn ang="0">
                <a:pos x="5760" y="880"/>
              </a:cxn>
              <a:cxn ang="0">
                <a:pos x="5760" y="0"/>
              </a:cxn>
              <a:cxn ang="0">
                <a:pos x="0" y="0"/>
              </a:cxn>
              <a:cxn ang="0">
                <a:pos x="0" y="856"/>
              </a:cxn>
            </a:cxnLst>
            <a:rect l="0" t="0" r="r" b="b"/>
            <a:pathLst>
              <a:path w="5760" h="880">
                <a:moveTo>
                  <a:pt x="0" y="856"/>
                </a:moveTo>
                <a:lnTo>
                  <a:pt x="72" y="856"/>
                </a:lnTo>
                <a:lnTo>
                  <a:pt x="72" y="576"/>
                </a:lnTo>
                <a:lnTo>
                  <a:pt x="4584" y="576"/>
                </a:lnTo>
                <a:lnTo>
                  <a:pt x="4888" y="880"/>
                </a:lnTo>
                <a:lnTo>
                  <a:pt x="5760" y="880"/>
                </a:lnTo>
                <a:lnTo>
                  <a:pt x="5760" y="0"/>
                </a:lnTo>
                <a:lnTo>
                  <a:pt x="0" y="0"/>
                </a:lnTo>
                <a:lnTo>
                  <a:pt x="0" y="856"/>
                </a:lnTo>
                <a:close/>
              </a:path>
            </a:pathLst>
          </a:custGeom>
          <a:solidFill>
            <a:schemeClr val="folHlink"/>
          </a:solidFill>
          <a:ln w="9525">
            <a:noFill/>
            <a:round/>
            <a:headEnd/>
            <a:tailEnd/>
          </a:ln>
          <a:effectLst/>
        </p:spPr>
        <p:txBody>
          <a:bodyPr/>
          <a:lstStyle/>
          <a:p>
            <a:pPr>
              <a:defRPr/>
            </a:pPr>
            <a:endParaRPr lang="zh-CN" altLang="en-US">
              <a:latin typeface="Arial" charset="0"/>
            </a:endParaRPr>
          </a:p>
        </p:txBody>
      </p:sp>
      <p:sp>
        <p:nvSpPr>
          <p:cNvPr id="3077" name="Rectangle 5"/>
          <p:cNvSpPr>
            <a:spLocks noGrp="1" noChangeArrowheads="1"/>
          </p:cNvSpPr>
          <p:nvPr>
            <p:ph type="title"/>
          </p:nvPr>
        </p:nvSpPr>
        <p:spPr bwMode="white">
          <a:xfrm>
            <a:off x="755651" y="1763713"/>
            <a:ext cx="104648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ko-KR" smtClean="0"/>
          </a:p>
        </p:txBody>
      </p:sp>
      <p:sp>
        <p:nvSpPr>
          <p:cNvPr id="4102" name="Rectangle 6"/>
          <p:cNvSpPr>
            <a:spLocks noGrp="1" noChangeArrowheads="1"/>
          </p:cNvSpPr>
          <p:nvPr>
            <p:ph type="sldNum" sz="quarter" idx="4"/>
          </p:nvPr>
        </p:nvSpPr>
        <p:spPr bwMode="auto">
          <a:xfrm>
            <a:off x="4368800" y="6477000"/>
            <a:ext cx="2844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effectLst>
                  <a:outerShdw blurRad="38100" dist="38100" dir="2700000" algn="tl">
                    <a:srgbClr val="C0C0C0"/>
                  </a:outerShdw>
                </a:effectLst>
                <a:latin typeface="Verdana" panose="020B0604030504040204" pitchFamily="34" charset="0"/>
                <a:ea typeface="Gulim" pitchFamily="34" charset="-127"/>
              </a:defRPr>
            </a:lvl1pPr>
          </a:lstStyle>
          <a:p>
            <a:fld id="{38E315E1-9544-45C7-9F0C-D6863E77A16A}" type="slidenum">
              <a:rPr lang="ko-KR" altLang="en-US" smtClean="0"/>
              <a:pPr/>
              <a:t>‹#›</a:t>
            </a:fld>
            <a:endParaRPr lang="en-US" altLang="ko-KR"/>
          </a:p>
        </p:txBody>
      </p:sp>
      <p:sp>
        <p:nvSpPr>
          <p:cNvPr id="4103" name="Freeform 7"/>
          <p:cNvSpPr>
            <a:spLocks/>
          </p:cNvSpPr>
          <p:nvPr/>
        </p:nvSpPr>
        <p:spPr bwMode="ltGray">
          <a:xfrm>
            <a:off x="3251200" y="0"/>
            <a:ext cx="8940800" cy="139700"/>
          </a:xfrm>
          <a:custGeom>
            <a:avLst/>
            <a:gdLst/>
            <a:ahLst/>
            <a:cxnLst>
              <a:cxn ang="0">
                <a:pos x="0" y="0"/>
              </a:cxn>
              <a:cxn ang="0">
                <a:pos x="88" y="88"/>
              </a:cxn>
              <a:cxn ang="0">
                <a:pos x="4224" y="88"/>
              </a:cxn>
              <a:cxn ang="0">
                <a:pos x="4224" y="0"/>
              </a:cxn>
              <a:cxn ang="0">
                <a:pos x="0" y="0"/>
              </a:cxn>
            </a:cxnLst>
            <a:rect l="0" t="0" r="r" b="b"/>
            <a:pathLst>
              <a:path w="4224" h="88">
                <a:moveTo>
                  <a:pt x="0" y="0"/>
                </a:moveTo>
                <a:lnTo>
                  <a:pt x="88" y="88"/>
                </a:lnTo>
                <a:lnTo>
                  <a:pt x="4224" y="88"/>
                </a:lnTo>
                <a:lnTo>
                  <a:pt x="4224" y="0"/>
                </a:lnTo>
                <a:lnTo>
                  <a:pt x="0" y="0"/>
                </a:lnTo>
                <a:close/>
              </a:path>
            </a:pathLst>
          </a:custGeom>
          <a:solidFill>
            <a:schemeClr val="tx2"/>
          </a:solidFill>
          <a:ln w="9525" cap="flat" cmpd="sng">
            <a:noFill/>
            <a:prstDash val="solid"/>
            <a:round/>
            <a:headEnd/>
            <a:tailEnd/>
          </a:ln>
          <a:effectLst/>
        </p:spPr>
        <p:txBody>
          <a:bodyPr/>
          <a:lstStyle/>
          <a:p>
            <a:pPr>
              <a:defRPr/>
            </a:pPr>
            <a:endParaRPr lang="zh-CN" altLang="en-US">
              <a:latin typeface="Arial" charset="0"/>
            </a:endParaRPr>
          </a:p>
        </p:txBody>
      </p:sp>
      <p:grpSp>
        <p:nvGrpSpPr>
          <p:cNvPr id="3080" name="Group 8"/>
          <p:cNvGrpSpPr>
            <a:grpSpLocks/>
          </p:cNvGrpSpPr>
          <p:nvPr/>
        </p:nvGrpSpPr>
        <p:grpSpPr bwMode="auto">
          <a:xfrm>
            <a:off x="3543300" y="4764"/>
            <a:ext cx="8468784" cy="134937"/>
            <a:chOff x="1674" y="3"/>
            <a:chExt cx="4001" cy="85"/>
          </a:xfrm>
        </p:grpSpPr>
        <p:sp>
          <p:nvSpPr>
            <p:cNvPr id="4105" name="Rectangle 9"/>
            <p:cNvSpPr>
              <a:spLocks noChangeArrowheads="1"/>
            </p:cNvSpPr>
            <p:nvPr userDrawn="1"/>
          </p:nvSpPr>
          <p:spPr bwMode="black">
            <a:xfrm>
              <a:off x="167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6" name="Rectangle 10"/>
            <p:cNvSpPr>
              <a:spLocks noChangeArrowheads="1"/>
            </p:cNvSpPr>
            <p:nvPr userDrawn="1"/>
          </p:nvSpPr>
          <p:spPr bwMode="black">
            <a:xfrm>
              <a:off x="181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7" name="Rectangle 11"/>
            <p:cNvSpPr>
              <a:spLocks noChangeArrowheads="1"/>
            </p:cNvSpPr>
            <p:nvPr userDrawn="1"/>
          </p:nvSpPr>
          <p:spPr bwMode="black">
            <a:xfrm>
              <a:off x="194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8" name="Rectangle 12"/>
            <p:cNvSpPr>
              <a:spLocks noChangeArrowheads="1"/>
            </p:cNvSpPr>
            <p:nvPr userDrawn="1"/>
          </p:nvSpPr>
          <p:spPr bwMode="black">
            <a:xfrm>
              <a:off x="208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9" name="Rectangle 13"/>
            <p:cNvSpPr>
              <a:spLocks noChangeArrowheads="1"/>
            </p:cNvSpPr>
            <p:nvPr userDrawn="1"/>
          </p:nvSpPr>
          <p:spPr bwMode="black">
            <a:xfrm>
              <a:off x="221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0" name="Rectangle 14"/>
            <p:cNvSpPr>
              <a:spLocks noChangeArrowheads="1"/>
            </p:cNvSpPr>
            <p:nvPr userDrawn="1"/>
          </p:nvSpPr>
          <p:spPr bwMode="black">
            <a:xfrm>
              <a:off x="235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1" name="Rectangle 15"/>
            <p:cNvSpPr>
              <a:spLocks noChangeArrowheads="1"/>
            </p:cNvSpPr>
            <p:nvPr userDrawn="1"/>
          </p:nvSpPr>
          <p:spPr bwMode="black">
            <a:xfrm>
              <a:off x="249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2" name="Rectangle 16"/>
            <p:cNvSpPr>
              <a:spLocks noChangeArrowheads="1"/>
            </p:cNvSpPr>
            <p:nvPr userDrawn="1"/>
          </p:nvSpPr>
          <p:spPr bwMode="black">
            <a:xfrm>
              <a:off x="262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3" name="Rectangle 17"/>
            <p:cNvSpPr>
              <a:spLocks noChangeArrowheads="1"/>
            </p:cNvSpPr>
            <p:nvPr userDrawn="1"/>
          </p:nvSpPr>
          <p:spPr bwMode="black">
            <a:xfrm>
              <a:off x="276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4" name="Rectangle 18"/>
            <p:cNvSpPr>
              <a:spLocks noChangeArrowheads="1"/>
            </p:cNvSpPr>
            <p:nvPr userDrawn="1"/>
          </p:nvSpPr>
          <p:spPr bwMode="black">
            <a:xfrm>
              <a:off x="289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5" name="Rectangle 19"/>
            <p:cNvSpPr>
              <a:spLocks noChangeArrowheads="1"/>
            </p:cNvSpPr>
            <p:nvPr userDrawn="1"/>
          </p:nvSpPr>
          <p:spPr bwMode="black">
            <a:xfrm>
              <a:off x="303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6" name="Rectangle 20"/>
            <p:cNvSpPr>
              <a:spLocks noChangeArrowheads="1"/>
            </p:cNvSpPr>
            <p:nvPr userDrawn="1"/>
          </p:nvSpPr>
          <p:spPr bwMode="black">
            <a:xfrm>
              <a:off x="317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7" name="Rectangle 21"/>
            <p:cNvSpPr>
              <a:spLocks noChangeArrowheads="1"/>
            </p:cNvSpPr>
            <p:nvPr userDrawn="1"/>
          </p:nvSpPr>
          <p:spPr bwMode="black">
            <a:xfrm>
              <a:off x="330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8" name="Rectangle 22"/>
            <p:cNvSpPr>
              <a:spLocks noChangeArrowheads="1"/>
            </p:cNvSpPr>
            <p:nvPr userDrawn="1"/>
          </p:nvSpPr>
          <p:spPr bwMode="black">
            <a:xfrm>
              <a:off x="344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9" name="Rectangle 23"/>
            <p:cNvSpPr>
              <a:spLocks noChangeArrowheads="1"/>
            </p:cNvSpPr>
            <p:nvPr userDrawn="1"/>
          </p:nvSpPr>
          <p:spPr bwMode="black">
            <a:xfrm>
              <a:off x="357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0" name="Rectangle 24"/>
            <p:cNvSpPr>
              <a:spLocks noChangeArrowheads="1"/>
            </p:cNvSpPr>
            <p:nvPr userDrawn="1"/>
          </p:nvSpPr>
          <p:spPr bwMode="black">
            <a:xfrm>
              <a:off x="371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1" name="Rectangle 25"/>
            <p:cNvSpPr>
              <a:spLocks noChangeArrowheads="1"/>
            </p:cNvSpPr>
            <p:nvPr userDrawn="1"/>
          </p:nvSpPr>
          <p:spPr bwMode="black">
            <a:xfrm>
              <a:off x="385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2" name="Rectangle 26"/>
            <p:cNvSpPr>
              <a:spLocks noChangeArrowheads="1"/>
            </p:cNvSpPr>
            <p:nvPr userDrawn="1"/>
          </p:nvSpPr>
          <p:spPr bwMode="black">
            <a:xfrm>
              <a:off x="398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3" name="Rectangle 27"/>
            <p:cNvSpPr>
              <a:spLocks noChangeArrowheads="1"/>
            </p:cNvSpPr>
            <p:nvPr userDrawn="1"/>
          </p:nvSpPr>
          <p:spPr bwMode="black">
            <a:xfrm>
              <a:off x="412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4" name="Rectangle 28"/>
            <p:cNvSpPr>
              <a:spLocks noChangeArrowheads="1"/>
            </p:cNvSpPr>
            <p:nvPr userDrawn="1"/>
          </p:nvSpPr>
          <p:spPr bwMode="black">
            <a:xfrm>
              <a:off x="425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5" name="Rectangle 29"/>
            <p:cNvSpPr>
              <a:spLocks noChangeArrowheads="1"/>
            </p:cNvSpPr>
            <p:nvPr userDrawn="1"/>
          </p:nvSpPr>
          <p:spPr bwMode="black">
            <a:xfrm>
              <a:off x="439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6" name="Rectangle 30"/>
            <p:cNvSpPr>
              <a:spLocks noChangeArrowheads="1"/>
            </p:cNvSpPr>
            <p:nvPr userDrawn="1"/>
          </p:nvSpPr>
          <p:spPr bwMode="black">
            <a:xfrm>
              <a:off x="453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7" name="Rectangle 31"/>
            <p:cNvSpPr>
              <a:spLocks noChangeArrowheads="1"/>
            </p:cNvSpPr>
            <p:nvPr userDrawn="1"/>
          </p:nvSpPr>
          <p:spPr bwMode="black">
            <a:xfrm>
              <a:off x="466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8" name="Rectangle 32"/>
            <p:cNvSpPr>
              <a:spLocks noChangeArrowheads="1"/>
            </p:cNvSpPr>
            <p:nvPr userDrawn="1"/>
          </p:nvSpPr>
          <p:spPr bwMode="black">
            <a:xfrm>
              <a:off x="480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9" name="Rectangle 33"/>
            <p:cNvSpPr>
              <a:spLocks noChangeArrowheads="1"/>
            </p:cNvSpPr>
            <p:nvPr userDrawn="1"/>
          </p:nvSpPr>
          <p:spPr bwMode="black">
            <a:xfrm>
              <a:off x="493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0" name="Rectangle 34"/>
            <p:cNvSpPr>
              <a:spLocks noChangeArrowheads="1"/>
            </p:cNvSpPr>
            <p:nvPr userDrawn="1"/>
          </p:nvSpPr>
          <p:spPr bwMode="black">
            <a:xfrm>
              <a:off x="507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1" name="Rectangle 35"/>
            <p:cNvSpPr>
              <a:spLocks noChangeArrowheads="1"/>
            </p:cNvSpPr>
            <p:nvPr userDrawn="1"/>
          </p:nvSpPr>
          <p:spPr bwMode="black">
            <a:xfrm>
              <a:off x="521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2" name="Rectangle 36"/>
            <p:cNvSpPr>
              <a:spLocks noChangeArrowheads="1"/>
            </p:cNvSpPr>
            <p:nvPr userDrawn="1"/>
          </p:nvSpPr>
          <p:spPr bwMode="black">
            <a:xfrm>
              <a:off x="534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3" name="Rectangle 37"/>
            <p:cNvSpPr>
              <a:spLocks noChangeArrowheads="1"/>
            </p:cNvSpPr>
            <p:nvPr userDrawn="1"/>
          </p:nvSpPr>
          <p:spPr bwMode="black">
            <a:xfrm>
              <a:off x="548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4" name="Rectangle 38"/>
            <p:cNvSpPr>
              <a:spLocks noChangeArrowheads="1"/>
            </p:cNvSpPr>
            <p:nvPr userDrawn="1"/>
          </p:nvSpPr>
          <p:spPr bwMode="black">
            <a:xfrm>
              <a:off x="561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grpSp>
      <p:pic>
        <p:nvPicPr>
          <p:cNvPr id="3081" name="Picture 39" descr="u=2933816964,1257031327&amp;fm=21&amp;gp=0"/>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7531"/>
          <a:stretch>
            <a:fillRect/>
          </a:stretch>
        </p:blipFill>
        <p:spPr bwMode="auto">
          <a:xfrm>
            <a:off x="10115551" y="323850"/>
            <a:ext cx="17145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 name="组合 39"/>
          <p:cNvGrpSpPr/>
          <p:nvPr/>
        </p:nvGrpSpPr>
        <p:grpSpPr>
          <a:xfrm>
            <a:off x="10704512" y="6497788"/>
            <a:ext cx="1381164" cy="369618"/>
            <a:chOff x="10835516" y="6497788"/>
            <a:chExt cx="1381164" cy="369618"/>
          </a:xfrm>
        </p:grpSpPr>
        <p:pic>
          <p:nvPicPr>
            <p:cNvPr id="41" name="图片 40"/>
            <p:cNvPicPr>
              <a:picLocks noChangeAspect="1"/>
            </p:cNvPicPr>
            <p:nvPr/>
          </p:nvPicPr>
          <p:blipFill rotWithShape="1">
            <a:blip r:embed="rId4"/>
            <a:srcRect l="20207" t="61173" r="20207" b="17724"/>
            <a:stretch/>
          </p:blipFill>
          <p:spPr>
            <a:xfrm>
              <a:off x="11173054" y="6497788"/>
              <a:ext cx="1043626" cy="369618"/>
            </a:xfrm>
            <a:prstGeom prst="rect">
              <a:avLst/>
            </a:prstGeom>
          </p:spPr>
        </p:pic>
        <p:pic>
          <p:nvPicPr>
            <p:cNvPr id="42" name="图片 41"/>
            <p:cNvPicPr>
              <a:picLocks noChangeAspect="1"/>
            </p:cNvPicPr>
            <p:nvPr/>
          </p:nvPicPr>
          <p:blipFill rotWithShape="1">
            <a:blip r:embed="rId4"/>
            <a:srcRect l="31379" t="21448" r="31379" b="38828"/>
            <a:stretch/>
          </p:blipFill>
          <p:spPr>
            <a:xfrm>
              <a:off x="10835516" y="6502577"/>
              <a:ext cx="337538" cy="360040"/>
            </a:xfrm>
            <a:prstGeom prst="rect">
              <a:avLst/>
            </a:prstGeom>
          </p:spPr>
        </p:pic>
      </p:grpSp>
      <p:sp>
        <p:nvSpPr>
          <p:cNvPr id="43" name="Freeform 4"/>
          <p:cNvSpPr>
            <a:spLocks/>
          </p:cNvSpPr>
          <p:nvPr userDrawn="1"/>
        </p:nvSpPr>
        <p:spPr bwMode="gray">
          <a:xfrm>
            <a:off x="0" y="0"/>
            <a:ext cx="12192000" cy="1397000"/>
          </a:xfrm>
          <a:custGeom>
            <a:avLst/>
            <a:gdLst/>
            <a:ahLst/>
            <a:cxnLst>
              <a:cxn ang="0">
                <a:pos x="0" y="856"/>
              </a:cxn>
              <a:cxn ang="0">
                <a:pos x="72" y="856"/>
              </a:cxn>
              <a:cxn ang="0">
                <a:pos x="72" y="576"/>
              </a:cxn>
              <a:cxn ang="0">
                <a:pos x="4584" y="576"/>
              </a:cxn>
              <a:cxn ang="0">
                <a:pos x="4888" y="880"/>
              </a:cxn>
              <a:cxn ang="0">
                <a:pos x="5760" y="880"/>
              </a:cxn>
              <a:cxn ang="0">
                <a:pos x="5760" y="0"/>
              </a:cxn>
              <a:cxn ang="0">
                <a:pos x="0" y="0"/>
              </a:cxn>
              <a:cxn ang="0">
                <a:pos x="0" y="856"/>
              </a:cxn>
            </a:cxnLst>
            <a:rect l="0" t="0" r="r" b="b"/>
            <a:pathLst>
              <a:path w="5760" h="880">
                <a:moveTo>
                  <a:pt x="0" y="856"/>
                </a:moveTo>
                <a:lnTo>
                  <a:pt x="72" y="856"/>
                </a:lnTo>
                <a:lnTo>
                  <a:pt x="72" y="576"/>
                </a:lnTo>
                <a:lnTo>
                  <a:pt x="4584" y="576"/>
                </a:lnTo>
                <a:lnTo>
                  <a:pt x="4888" y="880"/>
                </a:lnTo>
                <a:lnTo>
                  <a:pt x="5760" y="880"/>
                </a:lnTo>
                <a:lnTo>
                  <a:pt x="5760" y="0"/>
                </a:lnTo>
                <a:lnTo>
                  <a:pt x="0" y="0"/>
                </a:lnTo>
                <a:lnTo>
                  <a:pt x="0" y="856"/>
                </a:lnTo>
                <a:close/>
              </a:path>
            </a:pathLst>
          </a:custGeom>
          <a:solidFill>
            <a:schemeClr val="folHlink"/>
          </a:solidFill>
          <a:ln w="9525">
            <a:noFill/>
            <a:round/>
            <a:headEnd/>
            <a:tailEnd/>
          </a:ln>
          <a:effectLst/>
        </p:spPr>
        <p:txBody>
          <a:bodyPr/>
          <a:lstStyle/>
          <a:p>
            <a:pPr>
              <a:defRPr/>
            </a:pPr>
            <a:endParaRPr lang="zh-CN" altLang="en-US">
              <a:latin typeface="Arial" charset="0"/>
            </a:endParaRPr>
          </a:p>
        </p:txBody>
      </p:sp>
      <p:pic>
        <p:nvPicPr>
          <p:cNvPr id="44" name="Picture 39" descr="u=2933816964,1257031327&amp;fm=21&amp;gp=0"/>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7531"/>
          <a:stretch>
            <a:fillRect/>
          </a:stretch>
        </p:blipFill>
        <p:spPr bwMode="auto">
          <a:xfrm>
            <a:off x="10115551" y="323850"/>
            <a:ext cx="17145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1793822"/>
      </p:ext>
    </p:extLst>
  </p:cSld>
  <p:clrMap bg1="lt1" tx1="dk1" bg2="lt2" tx2="dk2" accent1="accent1" accent2="accent2" accent3="accent3" accent4="accent4" accent5="accent5" accent6="accent6" hlink="hlink" folHlink="folHlink"/>
  <p:sldLayoutIdLst>
    <p:sldLayoutId id="2147483796" r:id="rId1"/>
  </p:sldLayoutIdLst>
  <p:timing>
    <p:tnLst>
      <p:par>
        <p:cTn id="1" dur="indefinite" restart="never" nodeType="tmRoot"/>
      </p:par>
    </p:tnLst>
  </p:timing>
  <p:txStyles>
    <p:title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Verdana" pitchFamily="34" charset="0"/>
          <a:ea typeface="宋体" pitchFamily="2" charset="-122"/>
        </a:defRPr>
      </a:lvl2pPr>
      <a:lvl3pPr algn="l" rtl="0" eaLnBrk="1" fontAlgn="base" hangingPunct="1">
        <a:spcBef>
          <a:spcPct val="0"/>
        </a:spcBef>
        <a:spcAft>
          <a:spcPct val="0"/>
        </a:spcAft>
        <a:defRPr sz="3200" b="1">
          <a:solidFill>
            <a:srgbClr val="000000"/>
          </a:solidFill>
          <a:latin typeface="Verdana" pitchFamily="34" charset="0"/>
          <a:ea typeface="宋体" pitchFamily="2" charset="-122"/>
        </a:defRPr>
      </a:lvl3pPr>
      <a:lvl4pPr algn="l" rtl="0" eaLnBrk="1" fontAlgn="base" hangingPunct="1">
        <a:spcBef>
          <a:spcPct val="0"/>
        </a:spcBef>
        <a:spcAft>
          <a:spcPct val="0"/>
        </a:spcAft>
        <a:defRPr sz="3200" b="1">
          <a:solidFill>
            <a:srgbClr val="000000"/>
          </a:solidFill>
          <a:latin typeface="Verdana" pitchFamily="34" charset="0"/>
          <a:ea typeface="宋体" pitchFamily="2" charset="-122"/>
        </a:defRPr>
      </a:lvl4pPr>
      <a:lvl5pPr algn="l" rtl="0" eaLnBrk="1" fontAlgn="base" hangingPunct="1">
        <a:spcBef>
          <a:spcPct val="0"/>
        </a:spcBef>
        <a:spcAft>
          <a:spcPct val="0"/>
        </a:spcAft>
        <a:defRPr sz="3200" b="1">
          <a:solidFill>
            <a:srgbClr val="000000"/>
          </a:solidFill>
          <a:latin typeface="Verdana" pitchFamily="34" charset="0"/>
          <a:ea typeface="宋体" pitchFamily="2" charset="-122"/>
        </a:defRPr>
      </a:lvl5pPr>
      <a:lvl6pPr marL="457200" algn="l" rtl="0" eaLnBrk="1" fontAlgn="base" hangingPunct="1">
        <a:spcBef>
          <a:spcPct val="0"/>
        </a:spcBef>
        <a:spcAft>
          <a:spcPct val="0"/>
        </a:spcAft>
        <a:defRPr sz="3200" b="1">
          <a:solidFill>
            <a:srgbClr val="000000"/>
          </a:solidFill>
          <a:latin typeface="Verdana" pitchFamily="34" charset="0"/>
          <a:ea typeface="宋体" pitchFamily="2" charset="-122"/>
        </a:defRPr>
      </a:lvl6pPr>
      <a:lvl7pPr marL="914400" algn="l" rtl="0" eaLnBrk="1" fontAlgn="base" hangingPunct="1">
        <a:spcBef>
          <a:spcPct val="0"/>
        </a:spcBef>
        <a:spcAft>
          <a:spcPct val="0"/>
        </a:spcAft>
        <a:defRPr sz="3200" b="1">
          <a:solidFill>
            <a:srgbClr val="000000"/>
          </a:solidFill>
          <a:latin typeface="Verdana" pitchFamily="34" charset="0"/>
          <a:ea typeface="宋体" pitchFamily="2" charset="-122"/>
        </a:defRPr>
      </a:lvl7pPr>
      <a:lvl8pPr marL="1371600" algn="l" rtl="0" eaLnBrk="1" fontAlgn="base" hangingPunct="1">
        <a:spcBef>
          <a:spcPct val="0"/>
        </a:spcBef>
        <a:spcAft>
          <a:spcPct val="0"/>
        </a:spcAft>
        <a:defRPr sz="3200" b="1">
          <a:solidFill>
            <a:srgbClr val="000000"/>
          </a:solidFill>
          <a:latin typeface="Verdana" pitchFamily="34" charset="0"/>
          <a:ea typeface="宋体" pitchFamily="2" charset="-122"/>
        </a:defRPr>
      </a:lvl8pPr>
      <a:lvl9pPr marL="1828800" algn="l" rtl="0" eaLnBrk="1" fontAlgn="base" hangingPunct="1">
        <a:spcBef>
          <a:spcPct val="0"/>
        </a:spcBef>
        <a:spcAft>
          <a:spcPct val="0"/>
        </a:spcAft>
        <a:defRPr sz="3200" b="1">
          <a:solidFill>
            <a:srgbClr val="000000"/>
          </a:solidFill>
          <a:latin typeface="Verdana" pitchFamily="34" charset="0"/>
          <a:ea typeface="宋体" pitchFamily="2" charset="-122"/>
        </a:defRPr>
      </a:lvl9pPr>
    </p:titleStyle>
    <p:bodyStyle>
      <a:lvl1pPr marL="342900" indent="-342900" algn="l" rtl="0" eaLnBrk="1" fontAlgn="base" hangingPunct="1">
        <a:spcBef>
          <a:spcPct val="20000"/>
        </a:spcBef>
        <a:spcAft>
          <a:spcPct val="0"/>
        </a:spcAft>
        <a:buClr>
          <a:schemeClr val="tx1"/>
        </a:buClr>
        <a:buFont typeface="Wingdings" panose="05000000000000000000" pitchFamily="2" charset="2"/>
        <a:buChar char="v"/>
        <a:defRPr sz="2800" b="1">
          <a:solidFill>
            <a:schemeClr val="accent1"/>
          </a:solidFill>
          <a:latin typeface="+mn-lt"/>
          <a:ea typeface="+mn-ea"/>
          <a:cs typeface="+mn-cs"/>
        </a:defRPr>
      </a:lvl1pPr>
      <a:lvl2pPr marL="742950" indent="-285750" algn="l" rtl="0" eaLnBrk="1" fontAlgn="base" hangingPunct="1">
        <a:spcBef>
          <a:spcPct val="20000"/>
        </a:spcBef>
        <a:spcAft>
          <a:spcPct val="0"/>
        </a:spcAft>
        <a:buClr>
          <a:schemeClr val="tx2"/>
        </a:buClr>
        <a:buSzPct val="60000"/>
        <a:buFont typeface="Wingdings" panose="05000000000000000000" pitchFamily="2" charset="2"/>
        <a:buChar char="n"/>
        <a:defRPr sz="2400">
          <a:solidFill>
            <a:schemeClr val="tx1"/>
          </a:solidFill>
          <a:latin typeface="+mn-lt"/>
          <a:ea typeface="+mn-ea"/>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n"/>
        <a:defRPr sz="2400">
          <a:solidFill>
            <a:schemeClr val="tx1"/>
          </a:solidFill>
          <a:latin typeface="+mn-lt"/>
          <a:ea typeface="+mn-ea"/>
        </a:defRPr>
      </a:lvl3pPr>
      <a:lvl4pPr marL="1600200" indent="-228600" algn="l" rtl="0" eaLnBrk="1" fontAlgn="base" hangingPunct="1">
        <a:spcBef>
          <a:spcPct val="20000"/>
        </a:spcBef>
        <a:spcAft>
          <a:spcPct val="0"/>
        </a:spcAft>
        <a:buClr>
          <a:schemeClr val="tx1"/>
        </a:buClr>
        <a:buSzPct val="60000"/>
        <a:buFont typeface="Wingdings" panose="05000000000000000000" pitchFamily="2" charset="2"/>
        <a:buChar char="n"/>
        <a:defRPr sz="2000">
          <a:solidFill>
            <a:schemeClr val="tx1"/>
          </a:solidFill>
          <a:latin typeface="+mn-lt"/>
          <a:ea typeface="+mn-ea"/>
        </a:defRPr>
      </a:lvl4pPr>
      <a:lvl5pPr marL="2057400" indent="-228600" algn="l" rtl="0" eaLnBrk="1" fontAlgn="base" hangingPunct="1">
        <a:spcBef>
          <a:spcPct val="20000"/>
        </a:spcBef>
        <a:spcAft>
          <a:spcPct val="0"/>
        </a:spcAft>
        <a:buClr>
          <a:schemeClr val="hlink"/>
        </a:buClr>
        <a:buSzPct val="60000"/>
        <a:buFont typeface="Wingdings" panose="05000000000000000000" pitchFamily="2" charset="2"/>
        <a:buChar char="n"/>
        <a:defRPr sz="2000">
          <a:solidFill>
            <a:schemeClr val="tx1"/>
          </a:solidFill>
          <a:latin typeface="+mn-lt"/>
          <a:ea typeface="+mn-ea"/>
        </a:defRPr>
      </a:lvl5pPr>
      <a:lvl6pPr marL="25146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6pPr>
      <a:lvl7pPr marL="29718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7pPr>
      <a:lvl8pPr marL="34290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8pPr>
      <a:lvl9pPr marL="38862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Freeform 2"/>
          <p:cNvSpPr>
            <a:spLocks/>
          </p:cNvSpPr>
          <p:nvPr/>
        </p:nvSpPr>
        <p:spPr bwMode="auto">
          <a:xfrm flipV="1">
            <a:off x="3251200" y="6718300"/>
            <a:ext cx="8940800" cy="139700"/>
          </a:xfrm>
          <a:custGeom>
            <a:avLst/>
            <a:gdLst/>
            <a:ahLst/>
            <a:cxnLst>
              <a:cxn ang="0">
                <a:pos x="0" y="0"/>
              </a:cxn>
              <a:cxn ang="0">
                <a:pos x="88" y="88"/>
              </a:cxn>
              <a:cxn ang="0">
                <a:pos x="4224" y="88"/>
              </a:cxn>
              <a:cxn ang="0">
                <a:pos x="4224" y="0"/>
              </a:cxn>
              <a:cxn ang="0">
                <a:pos x="0" y="0"/>
              </a:cxn>
            </a:cxnLst>
            <a:rect l="0" t="0" r="r" b="b"/>
            <a:pathLst>
              <a:path w="4224" h="88">
                <a:moveTo>
                  <a:pt x="0" y="0"/>
                </a:moveTo>
                <a:lnTo>
                  <a:pt x="88" y="88"/>
                </a:lnTo>
                <a:lnTo>
                  <a:pt x="4224" y="88"/>
                </a:lnTo>
                <a:lnTo>
                  <a:pt x="4224" y="0"/>
                </a:lnTo>
                <a:lnTo>
                  <a:pt x="0" y="0"/>
                </a:lnTo>
                <a:close/>
              </a:path>
            </a:pathLst>
          </a:custGeom>
          <a:solidFill>
            <a:schemeClr val="hlink"/>
          </a:solidFill>
          <a:ln w="9525" cap="flat" cmpd="sng">
            <a:noFill/>
            <a:prstDash val="solid"/>
            <a:round/>
            <a:headEnd/>
            <a:tailEnd/>
          </a:ln>
          <a:effectLst/>
        </p:spPr>
        <p:txBody>
          <a:bodyPr/>
          <a:lstStyle/>
          <a:p>
            <a:pPr>
              <a:defRPr/>
            </a:pPr>
            <a:endParaRPr lang="zh-CN" altLang="en-US">
              <a:latin typeface="Arial" charset="0"/>
            </a:endParaRPr>
          </a:p>
        </p:txBody>
      </p:sp>
      <p:sp>
        <p:nvSpPr>
          <p:cNvPr id="4099" name="Rectangle 3"/>
          <p:cNvSpPr>
            <a:spLocks noChangeArrowheads="1"/>
          </p:cNvSpPr>
          <p:nvPr/>
        </p:nvSpPr>
        <p:spPr bwMode="auto">
          <a:xfrm flipH="1">
            <a:off x="10426700" y="6705601"/>
            <a:ext cx="1744133" cy="176213"/>
          </a:xfrm>
          <a:prstGeom prst="rect">
            <a:avLst/>
          </a:prstGeom>
          <a:noFill/>
          <a:ln w="9525">
            <a:noFill/>
            <a:miter lim="800000"/>
            <a:headEnd/>
            <a:tailEnd/>
          </a:ln>
          <a:effectLst/>
        </p:spPr>
        <p:txBody>
          <a:bodyPr lIns="18000" tIns="10800" rIns="18000" bIns="10800">
            <a:spAutoFit/>
          </a:bodyPr>
          <a:lstStyle/>
          <a:p>
            <a:pPr algn="r">
              <a:defRPr/>
            </a:pPr>
            <a:r>
              <a:rPr lang="en-US" altLang="ko-KR" sz="1000" b="1">
                <a:solidFill>
                  <a:schemeClr val="tx2"/>
                </a:solidFill>
                <a:latin typeface="Verdana" pitchFamily="34" charset="0"/>
                <a:ea typeface="Gulim" pitchFamily="34" charset="-127"/>
              </a:rPr>
              <a:t>YOUR SITE HERE</a:t>
            </a:r>
          </a:p>
        </p:txBody>
      </p:sp>
      <p:sp>
        <p:nvSpPr>
          <p:cNvPr id="4100" name="Freeform 4"/>
          <p:cNvSpPr>
            <a:spLocks/>
          </p:cNvSpPr>
          <p:nvPr/>
        </p:nvSpPr>
        <p:spPr bwMode="gray">
          <a:xfrm>
            <a:off x="0" y="0"/>
            <a:ext cx="12192000" cy="1397000"/>
          </a:xfrm>
          <a:custGeom>
            <a:avLst/>
            <a:gdLst/>
            <a:ahLst/>
            <a:cxnLst>
              <a:cxn ang="0">
                <a:pos x="0" y="856"/>
              </a:cxn>
              <a:cxn ang="0">
                <a:pos x="72" y="856"/>
              </a:cxn>
              <a:cxn ang="0">
                <a:pos x="72" y="576"/>
              </a:cxn>
              <a:cxn ang="0">
                <a:pos x="4584" y="576"/>
              </a:cxn>
              <a:cxn ang="0">
                <a:pos x="4888" y="880"/>
              </a:cxn>
              <a:cxn ang="0">
                <a:pos x="5760" y="880"/>
              </a:cxn>
              <a:cxn ang="0">
                <a:pos x="5760" y="0"/>
              </a:cxn>
              <a:cxn ang="0">
                <a:pos x="0" y="0"/>
              </a:cxn>
              <a:cxn ang="0">
                <a:pos x="0" y="856"/>
              </a:cxn>
            </a:cxnLst>
            <a:rect l="0" t="0" r="r" b="b"/>
            <a:pathLst>
              <a:path w="5760" h="880">
                <a:moveTo>
                  <a:pt x="0" y="856"/>
                </a:moveTo>
                <a:lnTo>
                  <a:pt x="72" y="856"/>
                </a:lnTo>
                <a:lnTo>
                  <a:pt x="72" y="576"/>
                </a:lnTo>
                <a:lnTo>
                  <a:pt x="4584" y="576"/>
                </a:lnTo>
                <a:lnTo>
                  <a:pt x="4888" y="880"/>
                </a:lnTo>
                <a:lnTo>
                  <a:pt x="5760" y="880"/>
                </a:lnTo>
                <a:lnTo>
                  <a:pt x="5760" y="0"/>
                </a:lnTo>
                <a:lnTo>
                  <a:pt x="0" y="0"/>
                </a:lnTo>
                <a:lnTo>
                  <a:pt x="0" y="856"/>
                </a:lnTo>
                <a:close/>
              </a:path>
            </a:pathLst>
          </a:custGeom>
          <a:solidFill>
            <a:schemeClr val="folHlink"/>
          </a:solidFill>
          <a:ln w="9525">
            <a:noFill/>
            <a:round/>
            <a:headEnd/>
            <a:tailEnd/>
          </a:ln>
          <a:effectLst/>
        </p:spPr>
        <p:txBody>
          <a:bodyPr/>
          <a:lstStyle/>
          <a:p>
            <a:pPr>
              <a:defRPr/>
            </a:pPr>
            <a:endParaRPr lang="zh-CN" altLang="en-US">
              <a:latin typeface="Arial" charset="0"/>
            </a:endParaRPr>
          </a:p>
        </p:txBody>
      </p:sp>
      <p:sp>
        <p:nvSpPr>
          <p:cNvPr id="3077" name="Rectangle 5"/>
          <p:cNvSpPr>
            <a:spLocks noGrp="1" noChangeArrowheads="1"/>
          </p:cNvSpPr>
          <p:nvPr>
            <p:ph type="title"/>
          </p:nvPr>
        </p:nvSpPr>
        <p:spPr bwMode="white">
          <a:xfrm>
            <a:off x="755651" y="1763713"/>
            <a:ext cx="104648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ko-KR" smtClean="0"/>
          </a:p>
        </p:txBody>
      </p:sp>
      <p:sp>
        <p:nvSpPr>
          <p:cNvPr id="4102" name="Rectangle 6"/>
          <p:cNvSpPr>
            <a:spLocks noGrp="1" noChangeArrowheads="1"/>
          </p:cNvSpPr>
          <p:nvPr>
            <p:ph type="sldNum" sz="quarter" idx="4"/>
          </p:nvPr>
        </p:nvSpPr>
        <p:spPr bwMode="auto">
          <a:xfrm>
            <a:off x="4368800" y="6477000"/>
            <a:ext cx="2844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effectLst>
                  <a:outerShdw blurRad="38100" dist="38100" dir="2700000" algn="tl">
                    <a:srgbClr val="C0C0C0"/>
                  </a:outerShdw>
                </a:effectLst>
                <a:latin typeface="Verdana" panose="020B0604030504040204" pitchFamily="34" charset="0"/>
                <a:ea typeface="Gulim" pitchFamily="34" charset="-127"/>
              </a:defRPr>
            </a:lvl1pPr>
          </a:lstStyle>
          <a:p>
            <a:fld id="{38E315E1-9544-45C7-9F0C-D6863E77A16A}" type="slidenum">
              <a:rPr lang="ko-KR" altLang="en-US" smtClean="0"/>
              <a:pPr/>
              <a:t>‹#›</a:t>
            </a:fld>
            <a:endParaRPr lang="en-US" altLang="ko-KR"/>
          </a:p>
        </p:txBody>
      </p:sp>
      <p:sp>
        <p:nvSpPr>
          <p:cNvPr id="4103" name="Freeform 7"/>
          <p:cNvSpPr>
            <a:spLocks/>
          </p:cNvSpPr>
          <p:nvPr/>
        </p:nvSpPr>
        <p:spPr bwMode="ltGray">
          <a:xfrm>
            <a:off x="3251200" y="0"/>
            <a:ext cx="8940800" cy="139700"/>
          </a:xfrm>
          <a:custGeom>
            <a:avLst/>
            <a:gdLst/>
            <a:ahLst/>
            <a:cxnLst>
              <a:cxn ang="0">
                <a:pos x="0" y="0"/>
              </a:cxn>
              <a:cxn ang="0">
                <a:pos x="88" y="88"/>
              </a:cxn>
              <a:cxn ang="0">
                <a:pos x="4224" y="88"/>
              </a:cxn>
              <a:cxn ang="0">
                <a:pos x="4224" y="0"/>
              </a:cxn>
              <a:cxn ang="0">
                <a:pos x="0" y="0"/>
              </a:cxn>
            </a:cxnLst>
            <a:rect l="0" t="0" r="r" b="b"/>
            <a:pathLst>
              <a:path w="4224" h="88">
                <a:moveTo>
                  <a:pt x="0" y="0"/>
                </a:moveTo>
                <a:lnTo>
                  <a:pt x="88" y="88"/>
                </a:lnTo>
                <a:lnTo>
                  <a:pt x="4224" y="88"/>
                </a:lnTo>
                <a:lnTo>
                  <a:pt x="4224" y="0"/>
                </a:lnTo>
                <a:lnTo>
                  <a:pt x="0" y="0"/>
                </a:lnTo>
                <a:close/>
              </a:path>
            </a:pathLst>
          </a:custGeom>
          <a:solidFill>
            <a:schemeClr val="tx2"/>
          </a:solidFill>
          <a:ln w="9525" cap="flat" cmpd="sng">
            <a:noFill/>
            <a:prstDash val="solid"/>
            <a:round/>
            <a:headEnd/>
            <a:tailEnd/>
          </a:ln>
          <a:effectLst/>
        </p:spPr>
        <p:txBody>
          <a:bodyPr/>
          <a:lstStyle/>
          <a:p>
            <a:pPr>
              <a:defRPr/>
            </a:pPr>
            <a:endParaRPr lang="zh-CN" altLang="en-US">
              <a:latin typeface="Arial" charset="0"/>
            </a:endParaRPr>
          </a:p>
        </p:txBody>
      </p:sp>
      <p:grpSp>
        <p:nvGrpSpPr>
          <p:cNvPr id="3080" name="Group 8"/>
          <p:cNvGrpSpPr>
            <a:grpSpLocks/>
          </p:cNvGrpSpPr>
          <p:nvPr/>
        </p:nvGrpSpPr>
        <p:grpSpPr bwMode="auto">
          <a:xfrm>
            <a:off x="3543300" y="4764"/>
            <a:ext cx="8468784" cy="134937"/>
            <a:chOff x="1674" y="3"/>
            <a:chExt cx="4001" cy="85"/>
          </a:xfrm>
        </p:grpSpPr>
        <p:sp>
          <p:nvSpPr>
            <p:cNvPr id="4105" name="Rectangle 9"/>
            <p:cNvSpPr>
              <a:spLocks noChangeArrowheads="1"/>
            </p:cNvSpPr>
            <p:nvPr userDrawn="1"/>
          </p:nvSpPr>
          <p:spPr bwMode="black">
            <a:xfrm>
              <a:off x="167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6" name="Rectangle 10"/>
            <p:cNvSpPr>
              <a:spLocks noChangeArrowheads="1"/>
            </p:cNvSpPr>
            <p:nvPr userDrawn="1"/>
          </p:nvSpPr>
          <p:spPr bwMode="black">
            <a:xfrm>
              <a:off x="181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7" name="Rectangle 11"/>
            <p:cNvSpPr>
              <a:spLocks noChangeArrowheads="1"/>
            </p:cNvSpPr>
            <p:nvPr userDrawn="1"/>
          </p:nvSpPr>
          <p:spPr bwMode="black">
            <a:xfrm>
              <a:off x="194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8" name="Rectangle 12"/>
            <p:cNvSpPr>
              <a:spLocks noChangeArrowheads="1"/>
            </p:cNvSpPr>
            <p:nvPr userDrawn="1"/>
          </p:nvSpPr>
          <p:spPr bwMode="black">
            <a:xfrm>
              <a:off x="208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9" name="Rectangle 13"/>
            <p:cNvSpPr>
              <a:spLocks noChangeArrowheads="1"/>
            </p:cNvSpPr>
            <p:nvPr userDrawn="1"/>
          </p:nvSpPr>
          <p:spPr bwMode="black">
            <a:xfrm>
              <a:off x="221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0" name="Rectangle 14"/>
            <p:cNvSpPr>
              <a:spLocks noChangeArrowheads="1"/>
            </p:cNvSpPr>
            <p:nvPr userDrawn="1"/>
          </p:nvSpPr>
          <p:spPr bwMode="black">
            <a:xfrm>
              <a:off x="235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1" name="Rectangle 15"/>
            <p:cNvSpPr>
              <a:spLocks noChangeArrowheads="1"/>
            </p:cNvSpPr>
            <p:nvPr userDrawn="1"/>
          </p:nvSpPr>
          <p:spPr bwMode="black">
            <a:xfrm>
              <a:off x="249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2" name="Rectangle 16"/>
            <p:cNvSpPr>
              <a:spLocks noChangeArrowheads="1"/>
            </p:cNvSpPr>
            <p:nvPr userDrawn="1"/>
          </p:nvSpPr>
          <p:spPr bwMode="black">
            <a:xfrm>
              <a:off x="262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3" name="Rectangle 17"/>
            <p:cNvSpPr>
              <a:spLocks noChangeArrowheads="1"/>
            </p:cNvSpPr>
            <p:nvPr userDrawn="1"/>
          </p:nvSpPr>
          <p:spPr bwMode="black">
            <a:xfrm>
              <a:off x="276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4" name="Rectangle 18"/>
            <p:cNvSpPr>
              <a:spLocks noChangeArrowheads="1"/>
            </p:cNvSpPr>
            <p:nvPr userDrawn="1"/>
          </p:nvSpPr>
          <p:spPr bwMode="black">
            <a:xfrm>
              <a:off x="289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5" name="Rectangle 19"/>
            <p:cNvSpPr>
              <a:spLocks noChangeArrowheads="1"/>
            </p:cNvSpPr>
            <p:nvPr userDrawn="1"/>
          </p:nvSpPr>
          <p:spPr bwMode="black">
            <a:xfrm>
              <a:off x="303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6" name="Rectangle 20"/>
            <p:cNvSpPr>
              <a:spLocks noChangeArrowheads="1"/>
            </p:cNvSpPr>
            <p:nvPr userDrawn="1"/>
          </p:nvSpPr>
          <p:spPr bwMode="black">
            <a:xfrm>
              <a:off x="317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7" name="Rectangle 21"/>
            <p:cNvSpPr>
              <a:spLocks noChangeArrowheads="1"/>
            </p:cNvSpPr>
            <p:nvPr userDrawn="1"/>
          </p:nvSpPr>
          <p:spPr bwMode="black">
            <a:xfrm>
              <a:off x="330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8" name="Rectangle 22"/>
            <p:cNvSpPr>
              <a:spLocks noChangeArrowheads="1"/>
            </p:cNvSpPr>
            <p:nvPr userDrawn="1"/>
          </p:nvSpPr>
          <p:spPr bwMode="black">
            <a:xfrm>
              <a:off x="344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9" name="Rectangle 23"/>
            <p:cNvSpPr>
              <a:spLocks noChangeArrowheads="1"/>
            </p:cNvSpPr>
            <p:nvPr userDrawn="1"/>
          </p:nvSpPr>
          <p:spPr bwMode="black">
            <a:xfrm>
              <a:off x="357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0" name="Rectangle 24"/>
            <p:cNvSpPr>
              <a:spLocks noChangeArrowheads="1"/>
            </p:cNvSpPr>
            <p:nvPr userDrawn="1"/>
          </p:nvSpPr>
          <p:spPr bwMode="black">
            <a:xfrm>
              <a:off x="371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1" name="Rectangle 25"/>
            <p:cNvSpPr>
              <a:spLocks noChangeArrowheads="1"/>
            </p:cNvSpPr>
            <p:nvPr userDrawn="1"/>
          </p:nvSpPr>
          <p:spPr bwMode="black">
            <a:xfrm>
              <a:off x="385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2" name="Rectangle 26"/>
            <p:cNvSpPr>
              <a:spLocks noChangeArrowheads="1"/>
            </p:cNvSpPr>
            <p:nvPr userDrawn="1"/>
          </p:nvSpPr>
          <p:spPr bwMode="black">
            <a:xfrm>
              <a:off x="398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3" name="Rectangle 27"/>
            <p:cNvSpPr>
              <a:spLocks noChangeArrowheads="1"/>
            </p:cNvSpPr>
            <p:nvPr userDrawn="1"/>
          </p:nvSpPr>
          <p:spPr bwMode="black">
            <a:xfrm>
              <a:off x="412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4" name="Rectangle 28"/>
            <p:cNvSpPr>
              <a:spLocks noChangeArrowheads="1"/>
            </p:cNvSpPr>
            <p:nvPr userDrawn="1"/>
          </p:nvSpPr>
          <p:spPr bwMode="black">
            <a:xfrm>
              <a:off x="425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5" name="Rectangle 29"/>
            <p:cNvSpPr>
              <a:spLocks noChangeArrowheads="1"/>
            </p:cNvSpPr>
            <p:nvPr userDrawn="1"/>
          </p:nvSpPr>
          <p:spPr bwMode="black">
            <a:xfrm>
              <a:off x="439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6" name="Rectangle 30"/>
            <p:cNvSpPr>
              <a:spLocks noChangeArrowheads="1"/>
            </p:cNvSpPr>
            <p:nvPr userDrawn="1"/>
          </p:nvSpPr>
          <p:spPr bwMode="black">
            <a:xfrm>
              <a:off x="453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7" name="Rectangle 31"/>
            <p:cNvSpPr>
              <a:spLocks noChangeArrowheads="1"/>
            </p:cNvSpPr>
            <p:nvPr userDrawn="1"/>
          </p:nvSpPr>
          <p:spPr bwMode="black">
            <a:xfrm>
              <a:off x="466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8" name="Rectangle 32"/>
            <p:cNvSpPr>
              <a:spLocks noChangeArrowheads="1"/>
            </p:cNvSpPr>
            <p:nvPr userDrawn="1"/>
          </p:nvSpPr>
          <p:spPr bwMode="black">
            <a:xfrm>
              <a:off x="480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9" name="Rectangle 33"/>
            <p:cNvSpPr>
              <a:spLocks noChangeArrowheads="1"/>
            </p:cNvSpPr>
            <p:nvPr userDrawn="1"/>
          </p:nvSpPr>
          <p:spPr bwMode="black">
            <a:xfrm>
              <a:off x="493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0" name="Rectangle 34"/>
            <p:cNvSpPr>
              <a:spLocks noChangeArrowheads="1"/>
            </p:cNvSpPr>
            <p:nvPr userDrawn="1"/>
          </p:nvSpPr>
          <p:spPr bwMode="black">
            <a:xfrm>
              <a:off x="507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1" name="Rectangle 35"/>
            <p:cNvSpPr>
              <a:spLocks noChangeArrowheads="1"/>
            </p:cNvSpPr>
            <p:nvPr userDrawn="1"/>
          </p:nvSpPr>
          <p:spPr bwMode="black">
            <a:xfrm>
              <a:off x="521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2" name="Rectangle 36"/>
            <p:cNvSpPr>
              <a:spLocks noChangeArrowheads="1"/>
            </p:cNvSpPr>
            <p:nvPr userDrawn="1"/>
          </p:nvSpPr>
          <p:spPr bwMode="black">
            <a:xfrm>
              <a:off x="534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3" name="Rectangle 37"/>
            <p:cNvSpPr>
              <a:spLocks noChangeArrowheads="1"/>
            </p:cNvSpPr>
            <p:nvPr userDrawn="1"/>
          </p:nvSpPr>
          <p:spPr bwMode="black">
            <a:xfrm>
              <a:off x="548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4" name="Rectangle 38"/>
            <p:cNvSpPr>
              <a:spLocks noChangeArrowheads="1"/>
            </p:cNvSpPr>
            <p:nvPr userDrawn="1"/>
          </p:nvSpPr>
          <p:spPr bwMode="black">
            <a:xfrm>
              <a:off x="561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grpSp>
      <p:pic>
        <p:nvPicPr>
          <p:cNvPr id="3081" name="Picture 39" descr="u=2933816964,1257031327&amp;fm=21&amp;gp=0"/>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7531"/>
          <a:stretch>
            <a:fillRect/>
          </a:stretch>
        </p:blipFill>
        <p:spPr bwMode="auto">
          <a:xfrm>
            <a:off x="10115551" y="323850"/>
            <a:ext cx="17145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 name="组合 39"/>
          <p:cNvGrpSpPr/>
          <p:nvPr/>
        </p:nvGrpSpPr>
        <p:grpSpPr>
          <a:xfrm>
            <a:off x="10704512" y="6497788"/>
            <a:ext cx="1381164" cy="369618"/>
            <a:chOff x="10835516" y="6497788"/>
            <a:chExt cx="1381164" cy="369618"/>
          </a:xfrm>
        </p:grpSpPr>
        <p:pic>
          <p:nvPicPr>
            <p:cNvPr id="41" name="图片 40"/>
            <p:cNvPicPr>
              <a:picLocks noChangeAspect="1"/>
            </p:cNvPicPr>
            <p:nvPr/>
          </p:nvPicPr>
          <p:blipFill rotWithShape="1">
            <a:blip r:embed="rId4"/>
            <a:srcRect l="20207" t="61173" r="20207" b="17724"/>
            <a:stretch/>
          </p:blipFill>
          <p:spPr>
            <a:xfrm>
              <a:off x="11173054" y="6497788"/>
              <a:ext cx="1043626" cy="369618"/>
            </a:xfrm>
            <a:prstGeom prst="rect">
              <a:avLst/>
            </a:prstGeom>
          </p:spPr>
        </p:pic>
        <p:pic>
          <p:nvPicPr>
            <p:cNvPr id="42" name="图片 41"/>
            <p:cNvPicPr>
              <a:picLocks noChangeAspect="1"/>
            </p:cNvPicPr>
            <p:nvPr/>
          </p:nvPicPr>
          <p:blipFill rotWithShape="1">
            <a:blip r:embed="rId4"/>
            <a:srcRect l="31379" t="21448" r="31379" b="38828"/>
            <a:stretch/>
          </p:blipFill>
          <p:spPr>
            <a:xfrm>
              <a:off x="10835516" y="6502577"/>
              <a:ext cx="337538" cy="360040"/>
            </a:xfrm>
            <a:prstGeom prst="rect">
              <a:avLst/>
            </a:prstGeom>
          </p:spPr>
        </p:pic>
      </p:grpSp>
      <p:sp>
        <p:nvSpPr>
          <p:cNvPr id="43" name="Freeform 4"/>
          <p:cNvSpPr>
            <a:spLocks/>
          </p:cNvSpPr>
          <p:nvPr userDrawn="1"/>
        </p:nvSpPr>
        <p:spPr bwMode="gray">
          <a:xfrm>
            <a:off x="0" y="0"/>
            <a:ext cx="12192000" cy="1397000"/>
          </a:xfrm>
          <a:custGeom>
            <a:avLst/>
            <a:gdLst/>
            <a:ahLst/>
            <a:cxnLst>
              <a:cxn ang="0">
                <a:pos x="0" y="856"/>
              </a:cxn>
              <a:cxn ang="0">
                <a:pos x="72" y="856"/>
              </a:cxn>
              <a:cxn ang="0">
                <a:pos x="72" y="576"/>
              </a:cxn>
              <a:cxn ang="0">
                <a:pos x="4584" y="576"/>
              </a:cxn>
              <a:cxn ang="0">
                <a:pos x="4888" y="880"/>
              </a:cxn>
              <a:cxn ang="0">
                <a:pos x="5760" y="880"/>
              </a:cxn>
              <a:cxn ang="0">
                <a:pos x="5760" y="0"/>
              </a:cxn>
              <a:cxn ang="0">
                <a:pos x="0" y="0"/>
              </a:cxn>
              <a:cxn ang="0">
                <a:pos x="0" y="856"/>
              </a:cxn>
            </a:cxnLst>
            <a:rect l="0" t="0" r="r" b="b"/>
            <a:pathLst>
              <a:path w="5760" h="880">
                <a:moveTo>
                  <a:pt x="0" y="856"/>
                </a:moveTo>
                <a:lnTo>
                  <a:pt x="72" y="856"/>
                </a:lnTo>
                <a:lnTo>
                  <a:pt x="72" y="576"/>
                </a:lnTo>
                <a:lnTo>
                  <a:pt x="4584" y="576"/>
                </a:lnTo>
                <a:lnTo>
                  <a:pt x="4888" y="880"/>
                </a:lnTo>
                <a:lnTo>
                  <a:pt x="5760" y="880"/>
                </a:lnTo>
                <a:lnTo>
                  <a:pt x="5760" y="0"/>
                </a:lnTo>
                <a:lnTo>
                  <a:pt x="0" y="0"/>
                </a:lnTo>
                <a:lnTo>
                  <a:pt x="0" y="856"/>
                </a:lnTo>
                <a:close/>
              </a:path>
            </a:pathLst>
          </a:custGeom>
          <a:solidFill>
            <a:schemeClr val="folHlink"/>
          </a:solidFill>
          <a:ln w="9525">
            <a:noFill/>
            <a:round/>
            <a:headEnd/>
            <a:tailEnd/>
          </a:ln>
          <a:effectLst/>
        </p:spPr>
        <p:txBody>
          <a:bodyPr/>
          <a:lstStyle/>
          <a:p>
            <a:pPr>
              <a:defRPr/>
            </a:pPr>
            <a:endParaRPr lang="zh-CN" altLang="en-US">
              <a:latin typeface="Arial" charset="0"/>
            </a:endParaRPr>
          </a:p>
        </p:txBody>
      </p:sp>
      <p:pic>
        <p:nvPicPr>
          <p:cNvPr id="44" name="Picture 39" descr="u=2933816964,1257031327&amp;fm=21&amp;gp=0"/>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7531"/>
          <a:stretch>
            <a:fillRect/>
          </a:stretch>
        </p:blipFill>
        <p:spPr bwMode="auto">
          <a:xfrm>
            <a:off x="10115551" y="323850"/>
            <a:ext cx="17145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5917195"/>
      </p:ext>
    </p:extLst>
  </p:cSld>
  <p:clrMap bg1="lt1" tx1="dk1" bg2="lt2" tx2="dk2" accent1="accent1" accent2="accent2" accent3="accent3" accent4="accent4" accent5="accent5" accent6="accent6" hlink="hlink" folHlink="folHlink"/>
  <p:sldLayoutIdLst>
    <p:sldLayoutId id="2147483798" r:id="rId1"/>
  </p:sldLayoutIdLst>
  <p:timing>
    <p:tnLst>
      <p:par>
        <p:cTn id="1" dur="indefinite" restart="never" nodeType="tmRoot"/>
      </p:par>
    </p:tnLst>
  </p:timing>
  <p:txStyles>
    <p:title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Verdana" pitchFamily="34" charset="0"/>
          <a:ea typeface="宋体" pitchFamily="2" charset="-122"/>
        </a:defRPr>
      </a:lvl2pPr>
      <a:lvl3pPr algn="l" rtl="0" eaLnBrk="1" fontAlgn="base" hangingPunct="1">
        <a:spcBef>
          <a:spcPct val="0"/>
        </a:spcBef>
        <a:spcAft>
          <a:spcPct val="0"/>
        </a:spcAft>
        <a:defRPr sz="3200" b="1">
          <a:solidFill>
            <a:srgbClr val="000000"/>
          </a:solidFill>
          <a:latin typeface="Verdana" pitchFamily="34" charset="0"/>
          <a:ea typeface="宋体" pitchFamily="2" charset="-122"/>
        </a:defRPr>
      </a:lvl3pPr>
      <a:lvl4pPr algn="l" rtl="0" eaLnBrk="1" fontAlgn="base" hangingPunct="1">
        <a:spcBef>
          <a:spcPct val="0"/>
        </a:spcBef>
        <a:spcAft>
          <a:spcPct val="0"/>
        </a:spcAft>
        <a:defRPr sz="3200" b="1">
          <a:solidFill>
            <a:srgbClr val="000000"/>
          </a:solidFill>
          <a:latin typeface="Verdana" pitchFamily="34" charset="0"/>
          <a:ea typeface="宋体" pitchFamily="2" charset="-122"/>
        </a:defRPr>
      </a:lvl4pPr>
      <a:lvl5pPr algn="l" rtl="0" eaLnBrk="1" fontAlgn="base" hangingPunct="1">
        <a:spcBef>
          <a:spcPct val="0"/>
        </a:spcBef>
        <a:spcAft>
          <a:spcPct val="0"/>
        </a:spcAft>
        <a:defRPr sz="3200" b="1">
          <a:solidFill>
            <a:srgbClr val="000000"/>
          </a:solidFill>
          <a:latin typeface="Verdana" pitchFamily="34" charset="0"/>
          <a:ea typeface="宋体" pitchFamily="2" charset="-122"/>
        </a:defRPr>
      </a:lvl5pPr>
      <a:lvl6pPr marL="457200" algn="l" rtl="0" eaLnBrk="1" fontAlgn="base" hangingPunct="1">
        <a:spcBef>
          <a:spcPct val="0"/>
        </a:spcBef>
        <a:spcAft>
          <a:spcPct val="0"/>
        </a:spcAft>
        <a:defRPr sz="3200" b="1">
          <a:solidFill>
            <a:srgbClr val="000000"/>
          </a:solidFill>
          <a:latin typeface="Verdana" pitchFamily="34" charset="0"/>
          <a:ea typeface="宋体" pitchFamily="2" charset="-122"/>
        </a:defRPr>
      </a:lvl6pPr>
      <a:lvl7pPr marL="914400" algn="l" rtl="0" eaLnBrk="1" fontAlgn="base" hangingPunct="1">
        <a:spcBef>
          <a:spcPct val="0"/>
        </a:spcBef>
        <a:spcAft>
          <a:spcPct val="0"/>
        </a:spcAft>
        <a:defRPr sz="3200" b="1">
          <a:solidFill>
            <a:srgbClr val="000000"/>
          </a:solidFill>
          <a:latin typeface="Verdana" pitchFamily="34" charset="0"/>
          <a:ea typeface="宋体" pitchFamily="2" charset="-122"/>
        </a:defRPr>
      </a:lvl7pPr>
      <a:lvl8pPr marL="1371600" algn="l" rtl="0" eaLnBrk="1" fontAlgn="base" hangingPunct="1">
        <a:spcBef>
          <a:spcPct val="0"/>
        </a:spcBef>
        <a:spcAft>
          <a:spcPct val="0"/>
        </a:spcAft>
        <a:defRPr sz="3200" b="1">
          <a:solidFill>
            <a:srgbClr val="000000"/>
          </a:solidFill>
          <a:latin typeface="Verdana" pitchFamily="34" charset="0"/>
          <a:ea typeface="宋体" pitchFamily="2" charset="-122"/>
        </a:defRPr>
      </a:lvl8pPr>
      <a:lvl9pPr marL="1828800" algn="l" rtl="0" eaLnBrk="1" fontAlgn="base" hangingPunct="1">
        <a:spcBef>
          <a:spcPct val="0"/>
        </a:spcBef>
        <a:spcAft>
          <a:spcPct val="0"/>
        </a:spcAft>
        <a:defRPr sz="3200" b="1">
          <a:solidFill>
            <a:srgbClr val="000000"/>
          </a:solidFill>
          <a:latin typeface="Verdana" pitchFamily="34" charset="0"/>
          <a:ea typeface="宋体" pitchFamily="2" charset="-122"/>
        </a:defRPr>
      </a:lvl9pPr>
    </p:titleStyle>
    <p:bodyStyle>
      <a:lvl1pPr marL="342900" indent="-342900" algn="l" rtl="0" eaLnBrk="1" fontAlgn="base" hangingPunct="1">
        <a:spcBef>
          <a:spcPct val="20000"/>
        </a:spcBef>
        <a:spcAft>
          <a:spcPct val="0"/>
        </a:spcAft>
        <a:buClr>
          <a:schemeClr val="tx1"/>
        </a:buClr>
        <a:buFont typeface="Wingdings" panose="05000000000000000000" pitchFamily="2" charset="2"/>
        <a:buChar char="v"/>
        <a:defRPr sz="2800" b="1">
          <a:solidFill>
            <a:schemeClr val="accent1"/>
          </a:solidFill>
          <a:latin typeface="+mn-lt"/>
          <a:ea typeface="+mn-ea"/>
          <a:cs typeface="+mn-cs"/>
        </a:defRPr>
      </a:lvl1pPr>
      <a:lvl2pPr marL="742950" indent="-285750" algn="l" rtl="0" eaLnBrk="1" fontAlgn="base" hangingPunct="1">
        <a:spcBef>
          <a:spcPct val="20000"/>
        </a:spcBef>
        <a:spcAft>
          <a:spcPct val="0"/>
        </a:spcAft>
        <a:buClr>
          <a:schemeClr val="tx2"/>
        </a:buClr>
        <a:buSzPct val="60000"/>
        <a:buFont typeface="Wingdings" panose="05000000000000000000" pitchFamily="2" charset="2"/>
        <a:buChar char="n"/>
        <a:defRPr sz="2400">
          <a:solidFill>
            <a:schemeClr val="tx1"/>
          </a:solidFill>
          <a:latin typeface="+mn-lt"/>
          <a:ea typeface="+mn-ea"/>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n"/>
        <a:defRPr sz="2400">
          <a:solidFill>
            <a:schemeClr val="tx1"/>
          </a:solidFill>
          <a:latin typeface="+mn-lt"/>
          <a:ea typeface="+mn-ea"/>
        </a:defRPr>
      </a:lvl3pPr>
      <a:lvl4pPr marL="1600200" indent="-228600" algn="l" rtl="0" eaLnBrk="1" fontAlgn="base" hangingPunct="1">
        <a:spcBef>
          <a:spcPct val="20000"/>
        </a:spcBef>
        <a:spcAft>
          <a:spcPct val="0"/>
        </a:spcAft>
        <a:buClr>
          <a:schemeClr val="tx1"/>
        </a:buClr>
        <a:buSzPct val="60000"/>
        <a:buFont typeface="Wingdings" panose="05000000000000000000" pitchFamily="2" charset="2"/>
        <a:buChar char="n"/>
        <a:defRPr sz="2000">
          <a:solidFill>
            <a:schemeClr val="tx1"/>
          </a:solidFill>
          <a:latin typeface="+mn-lt"/>
          <a:ea typeface="+mn-ea"/>
        </a:defRPr>
      </a:lvl4pPr>
      <a:lvl5pPr marL="2057400" indent="-228600" algn="l" rtl="0" eaLnBrk="1" fontAlgn="base" hangingPunct="1">
        <a:spcBef>
          <a:spcPct val="20000"/>
        </a:spcBef>
        <a:spcAft>
          <a:spcPct val="0"/>
        </a:spcAft>
        <a:buClr>
          <a:schemeClr val="hlink"/>
        </a:buClr>
        <a:buSzPct val="60000"/>
        <a:buFont typeface="Wingdings" panose="05000000000000000000" pitchFamily="2" charset="2"/>
        <a:buChar char="n"/>
        <a:defRPr sz="2000">
          <a:solidFill>
            <a:schemeClr val="tx1"/>
          </a:solidFill>
          <a:latin typeface="+mn-lt"/>
          <a:ea typeface="+mn-ea"/>
        </a:defRPr>
      </a:lvl5pPr>
      <a:lvl6pPr marL="25146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6pPr>
      <a:lvl7pPr marL="29718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7pPr>
      <a:lvl8pPr marL="34290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8pPr>
      <a:lvl9pPr marL="38862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Freeform 2"/>
          <p:cNvSpPr>
            <a:spLocks/>
          </p:cNvSpPr>
          <p:nvPr/>
        </p:nvSpPr>
        <p:spPr bwMode="auto">
          <a:xfrm flipV="1">
            <a:off x="3251200" y="6718300"/>
            <a:ext cx="8940800" cy="139700"/>
          </a:xfrm>
          <a:custGeom>
            <a:avLst/>
            <a:gdLst/>
            <a:ahLst/>
            <a:cxnLst>
              <a:cxn ang="0">
                <a:pos x="0" y="0"/>
              </a:cxn>
              <a:cxn ang="0">
                <a:pos x="88" y="88"/>
              </a:cxn>
              <a:cxn ang="0">
                <a:pos x="4224" y="88"/>
              </a:cxn>
              <a:cxn ang="0">
                <a:pos x="4224" y="0"/>
              </a:cxn>
              <a:cxn ang="0">
                <a:pos x="0" y="0"/>
              </a:cxn>
            </a:cxnLst>
            <a:rect l="0" t="0" r="r" b="b"/>
            <a:pathLst>
              <a:path w="4224" h="88">
                <a:moveTo>
                  <a:pt x="0" y="0"/>
                </a:moveTo>
                <a:lnTo>
                  <a:pt x="88" y="88"/>
                </a:lnTo>
                <a:lnTo>
                  <a:pt x="4224" y="88"/>
                </a:lnTo>
                <a:lnTo>
                  <a:pt x="4224" y="0"/>
                </a:lnTo>
                <a:lnTo>
                  <a:pt x="0" y="0"/>
                </a:lnTo>
                <a:close/>
              </a:path>
            </a:pathLst>
          </a:custGeom>
          <a:solidFill>
            <a:schemeClr val="hlink"/>
          </a:solidFill>
          <a:ln w="9525" cap="flat" cmpd="sng">
            <a:noFill/>
            <a:prstDash val="solid"/>
            <a:round/>
            <a:headEnd/>
            <a:tailEnd/>
          </a:ln>
          <a:effectLst/>
        </p:spPr>
        <p:txBody>
          <a:bodyPr/>
          <a:lstStyle/>
          <a:p>
            <a:pPr>
              <a:defRPr/>
            </a:pPr>
            <a:endParaRPr lang="zh-CN" altLang="en-US">
              <a:latin typeface="Arial" charset="0"/>
            </a:endParaRPr>
          </a:p>
        </p:txBody>
      </p:sp>
      <p:sp>
        <p:nvSpPr>
          <p:cNvPr id="4099" name="Rectangle 3"/>
          <p:cNvSpPr>
            <a:spLocks noChangeArrowheads="1"/>
          </p:cNvSpPr>
          <p:nvPr/>
        </p:nvSpPr>
        <p:spPr bwMode="auto">
          <a:xfrm flipH="1">
            <a:off x="10426700" y="6705601"/>
            <a:ext cx="1744133" cy="176213"/>
          </a:xfrm>
          <a:prstGeom prst="rect">
            <a:avLst/>
          </a:prstGeom>
          <a:noFill/>
          <a:ln w="9525">
            <a:noFill/>
            <a:miter lim="800000"/>
            <a:headEnd/>
            <a:tailEnd/>
          </a:ln>
          <a:effectLst/>
        </p:spPr>
        <p:txBody>
          <a:bodyPr lIns="18000" tIns="10800" rIns="18000" bIns="10800">
            <a:spAutoFit/>
          </a:bodyPr>
          <a:lstStyle/>
          <a:p>
            <a:pPr algn="r">
              <a:defRPr/>
            </a:pPr>
            <a:r>
              <a:rPr lang="en-US" altLang="ko-KR" sz="1000" b="1">
                <a:solidFill>
                  <a:schemeClr val="tx2"/>
                </a:solidFill>
                <a:latin typeface="Verdana" pitchFamily="34" charset="0"/>
                <a:ea typeface="Gulim" pitchFamily="34" charset="-127"/>
              </a:rPr>
              <a:t>YOUR SITE HERE</a:t>
            </a:r>
          </a:p>
        </p:txBody>
      </p:sp>
      <p:sp>
        <p:nvSpPr>
          <p:cNvPr id="4100" name="Freeform 4"/>
          <p:cNvSpPr>
            <a:spLocks/>
          </p:cNvSpPr>
          <p:nvPr/>
        </p:nvSpPr>
        <p:spPr bwMode="gray">
          <a:xfrm>
            <a:off x="0" y="0"/>
            <a:ext cx="12192000" cy="1397000"/>
          </a:xfrm>
          <a:custGeom>
            <a:avLst/>
            <a:gdLst/>
            <a:ahLst/>
            <a:cxnLst>
              <a:cxn ang="0">
                <a:pos x="0" y="856"/>
              </a:cxn>
              <a:cxn ang="0">
                <a:pos x="72" y="856"/>
              </a:cxn>
              <a:cxn ang="0">
                <a:pos x="72" y="576"/>
              </a:cxn>
              <a:cxn ang="0">
                <a:pos x="4584" y="576"/>
              </a:cxn>
              <a:cxn ang="0">
                <a:pos x="4888" y="880"/>
              </a:cxn>
              <a:cxn ang="0">
                <a:pos x="5760" y="880"/>
              </a:cxn>
              <a:cxn ang="0">
                <a:pos x="5760" y="0"/>
              </a:cxn>
              <a:cxn ang="0">
                <a:pos x="0" y="0"/>
              </a:cxn>
              <a:cxn ang="0">
                <a:pos x="0" y="856"/>
              </a:cxn>
            </a:cxnLst>
            <a:rect l="0" t="0" r="r" b="b"/>
            <a:pathLst>
              <a:path w="5760" h="880">
                <a:moveTo>
                  <a:pt x="0" y="856"/>
                </a:moveTo>
                <a:lnTo>
                  <a:pt x="72" y="856"/>
                </a:lnTo>
                <a:lnTo>
                  <a:pt x="72" y="576"/>
                </a:lnTo>
                <a:lnTo>
                  <a:pt x="4584" y="576"/>
                </a:lnTo>
                <a:lnTo>
                  <a:pt x="4888" y="880"/>
                </a:lnTo>
                <a:lnTo>
                  <a:pt x="5760" y="880"/>
                </a:lnTo>
                <a:lnTo>
                  <a:pt x="5760" y="0"/>
                </a:lnTo>
                <a:lnTo>
                  <a:pt x="0" y="0"/>
                </a:lnTo>
                <a:lnTo>
                  <a:pt x="0" y="856"/>
                </a:lnTo>
                <a:close/>
              </a:path>
            </a:pathLst>
          </a:custGeom>
          <a:solidFill>
            <a:schemeClr val="folHlink"/>
          </a:solidFill>
          <a:ln w="9525">
            <a:noFill/>
            <a:round/>
            <a:headEnd/>
            <a:tailEnd/>
          </a:ln>
          <a:effectLst/>
        </p:spPr>
        <p:txBody>
          <a:bodyPr/>
          <a:lstStyle/>
          <a:p>
            <a:pPr>
              <a:defRPr/>
            </a:pPr>
            <a:endParaRPr lang="zh-CN" altLang="en-US">
              <a:latin typeface="Arial" charset="0"/>
            </a:endParaRPr>
          </a:p>
        </p:txBody>
      </p:sp>
      <p:sp>
        <p:nvSpPr>
          <p:cNvPr id="3077" name="Rectangle 5"/>
          <p:cNvSpPr>
            <a:spLocks noGrp="1" noChangeArrowheads="1"/>
          </p:cNvSpPr>
          <p:nvPr>
            <p:ph type="title"/>
          </p:nvPr>
        </p:nvSpPr>
        <p:spPr bwMode="white">
          <a:xfrm>
            <a:off x="755651" y="1763713"/>
            <a:ext cx="104648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ko-KR" smtClean="0"/>
          </a:p>
        </p:txBody>
      </p:sp>
      <p:sp>
        <p:nvSpPr>
          <p:cNvPr id="4102" name="Rectangle 6"/>
          <p:cNvSpPr>
            <a:spLocks noGrp="1" noChangeArrowheads="1"/>
          </p:cNvSpPr>
          <p:nvPr>
            <p:ph type="sldNum" sz="quarter" idx="4"/>
          </p:nvPr>
        </p:nvSpPr>
        <p:spPr bwMode="auto">
          <a:xfrm>
            <a:off x="4368800" y="6477000"/>
            <a:ext cx="2844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effectLst>
                  <a:outerShdw blurRad="38100" dist="38100" dir="2700000" algn="tl">
                    <a:srgbClr val="C0C0C0"/>
                  </a:outerShdw>
                </a:effectLst>
                <a:latin typeface="Verdana" panose="020B0604030504040204" pitchFamily="34" charset="0"/>
                <a:ea typeface="Gulim" pitchFamily="34" charset="-127"/>
              </a:defRPr>
            </a:lvl1pPr>
          </a:lstStyle>
          <a:p>
            <a:fld id="{38E315E1-9544-45C7-9F0C-D6863E77A16A}" type="slidenum">
              <a:rPr lang="ko-KR" altLang="en-US" smtClean="0"/>
              <a:pPr/>
              <a:t>‹#›</a:t>
            </a:fld>
            <a:endParaRPr lang="en-US" altLang="ko-KR"/>
          </a:p>
        </p:txBody>
      </p:sp>
      <p:sp>
        <p:nvSpPr>
          <p:cNvPr id="4103" name="Freeform 7"/>
          <p:cNvSpPr>
            <a:spLocks/>
          </p:cNvSpPr>
          <p:nvPr/>
        </p:nvSpPr>
        <p:spPr bwMode="ltGray">
          <a:xfrm>
            <a:off x="3251200" y="0"/>
            <a:ext cx="8940800" cy="139700"/>
          </a:xfrm>
          <a:custGeom>
            <a:avLst/>
            <a:gdLst/>
            <a:ahLst/>
            <a:cxnLst>
              <a:cxn ang="0">
                <a:pos x="0" y="0"/>
              </a:cxn>
              <a:cxn ang="0">
                <a:pos x="88" y="88"/>
              </a:cxn>
              <a:cxn ang="0">
                <a:pos x="4224" y="88"/>
              </a:cxn>
              <a:cxn ang="0">
                <a:pos x="4224" y="0"/>
              </a:cxn>
              <a:cxn ang="0">
                <a:pos x="0" y="0"/>
              </a:cxn>
            </a:cxnLst>
            <a:rect l="0" t="0" r="r" b="b"/>
            <a:pathLst>
              <a:path w="4224" h="88">
                <a:moveTo>
                  <a:pt x="0" y="0"/>
                </a:moveTo>
                <a:lnTo>
                  <a:pt x="88" y="88"/>
                </a:lnTo>
                <a:lnTo>
                  <a:pt x="4224" y="88"/>
                </a:lnTo>
                <a:lnTo>
                  <a:pt x="4224" y="0"/>
                </a:lnTo>
                <a:lnTo>
                  <a:pt x="0" y="0"/>
                </a:lnTo>
                <a:close/>
              </a:path>
            </a:pathLst>
          </a:custGeom>
          <a:solidFill>
            <a:schemeClr val="tx2"/>
          </a:solidFill>
          <a:ln w="9525" cap="flat" cmpd="sng">
            <a:noFill/>
            <a:prstDash val="solid"/>
            <a:round/>
            <a:headEnd/>
            <a:tailEnd/>
          </a:ln>
          <a:effectLst/>
        </p:spPr>
        <p:txBody>
          <a:bodyPr/>
          <a:lstStyle/>
          <a:p>
            <a:pPr>
              <a:defRPr/>
            </a:pPr>
            <a:endParaRPr lang="zh-CN" altLang="en-US">
              <a:latin typeface="Arial" charset="0"/>
            </a:endParaRPr>
          </a:p>
        </p:txBody>
      </p:sp>
      <p:grpSp>
        <p:nvGrpSpPr>
          <p:cNvPr id="3080" name="Group 8"/>
          <p:cNvGrpSpPr>
            <a:grpSpLocks/>
          </p:cNvGrpSpPr>
          <p:nvPr/>
        </p:nvGrpSpPr>
        <p:grpSpPr bwMode="auto">
          <a:xfrm>
            <a:off x="3543300" y="4764"/>
            <a:ext cx="8468784" cy="134937"/>
            <a:chOff x="1674" y="3"/>
            <a:chExt cx="4001" cy="85"/>
          </a:xfrm>
        </p:grpSpPr>
        <p:sp>
          <p:nvSpPr>
            <p:cNvPr id="4105" name="Rectangle 9"/>
            <p:cNvSpPr>
              <a:spLocks noChangeArrowheads="1"/>
            </p:cNvSpPr>
            <p:nvPr userDrawn="1"/>
          </p:nvSpPr>
          <p:spPr bwMode="black">
            <a:xfrm>
              <a:off x="167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6" name="Rectangle 10"/>
            <p:cNvSpPr>
              <a:spLocks noChangeArrowheads="1"/>
            </p:cNvSpPr>
            <p:nvPr userDrawn="1"/>
          </p:nvSpPr>
          <p:spPr bwMode="black">
            <a:xfrm>
              <a:off x="181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7" name="Rectangle 11"/>
            <p:cNvSpPr>
              <a:spLocks noChangeArrowheads="1"/>
            </p:cNvSpPr>
            <p:nvPr userDrawn="1"/>
          </p:nvSpPr>
          <p:spPr bwMode="black">
            <a:xfrm>
              <a:off x="194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8" name="Rectangle 12"/>
            <p:cNvSpPr>
              <a:spLocks noChangeArrowheads="1"/>
            </p:cNvSpPr>
            <p:nvPr userDrawn="1"/>
          </p:nvSpPr>
          <p:spPr bwMode="black">
            <a:xfrm>
              <a:off x="208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9" name="Rectangle 13"/>
            <p:cNvSpPr>
              <a:spLocks noChangeArrowheads="1"/>
            </p:cNvSpPr>
            <p:nvPr userDrawn="1"/>
          </p:nvSpPr>
          <p:spPr bwMode="black">
            <a:xfrm>
              <a:off x="221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0" name="Rectangle 14"/>
            <p:cNvSpPr>
              <a:spLocks noChangeArrowheads="1"/>
            </p:cNvSpPr>
            <p:nvPr userDrawn="1"/>
          </p:nvSpPr>
          <p:spPr bwMode="black">
            <a:xfrm>
              <a:off x="235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1" name="Rectangle 15"/>
            <p:cNvSpPr>
              <a:spLocks noChangeArrowheads="1"/>
            </p:cNvSpPr>
            <p:nvPr userDrawn="1"/>
          </p:nvSpPr>
          <p:spPr bwMode="black">
            <a:xfrm>
              <a:off x="249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2" name="Rectangle 16"/>
            <p:cNvSpPr>
              <a:spLocks noChangeArrowheads="1"/>
            </p:cNvSpPr>
            <p:nvPr userDrawn="1"/>
          </p:nvSpPr>
          <p:spPr bwMode="black">
            <a:xfrm>
              <a:off x="262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3" name="Rectangle 17"/>
            <p:cNvSpPr>
              <a:spLocks noChangeArrowheads="1"/>
            </p:cNvSpPr>
            <p:nvPr userDrawn="1"/>
          </p:nvSpPr>
          <p:spPr bwMode="black">
            <a:xfrm>
              <a:off x="276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4" name="Rectangle 18"/>
            <p:cNvSpPr>
              <a:spLocks noChangeArrowheads="1"/>
            </p:cNvSpPr>
            <p:nvPr userDrawn="1"/>
          </p:nvSpPr>
          <p:spPr bwMode="black">
            <a:xfrm>
              <a:off x="289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5" name="Rectangle 19"/>
            <p:cNvSpPr>
              <a:spLocks noChangeArrowheads="1"/>
            </p:cNvSpPr>
            <p:nvPr userDrawn="1"/>
          </p:nvSpPr>
          <p:spPr bwMode="black">
            <a:xfrm>
              <a:off x="303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6" name="Rectangle 20"/>
            <p:cNvSpPr>
              <a:spLocks noChangeArrowheads="1"/>
            </p:cNvSpPr>
            <p:nvPr userDrawn="1"/>
          </p:nvSpPr>
          <p:spPr bwMode="black">
            <a:xfrm>
              <a:off x="317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7" name="Rectangle 21"/>
            <p:cNvSpPr>
              <a:spLocks noChangeArrowheads="1"/>
            </p:cNvSpPr>
            <p:nvPr userDrawn="1"/>
          </p:nvSpPr>
          <p:spPr bwMode="black">
            <a:xfrm>
              <a:off x="330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8" name="Rectangle 22"/>
            <p:cNvSpPr>
              <a:spLocks noChangeArrowheads="1"/>
            </p:cNvSpPr>
            <p:nvPr userDrawn="1"/>
          </p:nvSpPr>
          <p:spPr bwMode="black">
            <a:xfrm>
              <a:off x="344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9" name="Rectangle 23"/>
            <p:cNvSpPr>
              <a:spLocks noChangeArrowheads="1"/>
            </p:cNvSpPr>
            <p:nvPr userDrawn="1"/>
          </p:nvSpPr>
          <p:spPr bwMode="black">
            <a:xfrm>
              <a:off x="357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0" name="Rectangle 24"/>
            <p:cNvSpPr>
              <a:spLocks noChangeArrowheads="1"/>
            </p:cNvSpPr>
            <p:nvPr userDrawn="1"/>
          </p:nvSpPr>
          <p:spPr bwMode="black">
            <a:xfrm>
              <a:off x="371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1" name="Rectangle 25"/>
            <p:cNvSpPr>
              <a:spLocks noChangeArrowheads="1"/>
            </p:cNvSpPr>
            <p:nvPr userDrawn="1"/>
          </p:nvSpPr>
          <p:spPr bwMode="black">
            <a:xfrm>
              <a:off x="385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2" name="Rectangle 26"/>
            <p:cNvSpPr>
              <a:spLocks noChangeArrowheads="1"/>
            </p:cNvSpPr>
            <p:nvPr userDrawn="1"/>
          </p:nvSpPr>
          <p:spPr bwMode="black">
            <a:xfrm>
              <a:off x="398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3" name="Rectangle 27"/>
            <p:cNvSpPr>
              <a:spLocks noChangeArrowheads="1"/>
            </p:cNvSpPr>
            <p:nvPr userDrawn="1"/>
          </p:nvSpPr>
          <p:spPr bwMode="black">
            <a:xfrm>
              <a:off x="412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4" name="Rectangle 28"/>
            <p:cNvSpPr>
              <a:spLocks noChangeArrowheads="1"/>
            </p:cNvSpPr>
            <p:nvPr userDrawn="1"/>
          </p:nvSpPr>
          <p:spPr bwMode="black">
            <a:xfrm>
              <a:off x="425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5" name="Rectangle 29"/>
            <p:cNvSpPr>
              <a:spLocks noChangeArrowheads="1"/>
            </p:cNvSpPr>
            <p:nvPr userDrawn="1"/>
          </p:nvSpPr>
          <p:spPr bwMode="black">
            <a:xfrm>
              <a:off x="439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6" name="Rectangle 30"/>
            <p:cNvSpPr>
              <a:spLocks noChangeArrowheads="1"/>
            </p:cNvSpPr>
            <p:nvPr userDrawn="1"/>
          </p:nvSpPr>
          <p:spPr bwMode="black">
            <a:xfrm>
              <a:off x="453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7" name="Rectangle 31"/>
            <p:cNvSpPr>
              <a:spLocks noChangeArrowheads="1"/>
            </p:cNvSpPr>
            <p:nvPr userDrawn="1"/>
          </p:nvSpPr>
          <p:spPr bwMode="black">
            <a:xfrm>
              <a:off x="466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8" name="Rectangle 32"/>
            <p:cNvSpPr>
              <a:spLocks noChangeArrowheads="1"/>
            </p:cNvSpPr>
            <p:nvPr userDrawn="1"/>
          </p:nvSpPr>
          <p:spPr bwMode="black">
            <a:xfrm>
              <a:off x="480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9" name="Rectangle 33"/>
            <p:cNvSpPr>
              <a:spLocks noChangeArrowheads="1"/>
            </p:cNvSpPr>
            <p:nvPr userDrawn="1"/>
          </p:nvSpPr>
          <p:spPr bwMode="black">
            <a:xfrm>
              <a:off x="493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0" name="Rectangle 34"/>
            <p:cNvSpPr>
              <a:spLocks noChangeArrowheads="1"/>
            </p:cNvSpPr>
            <p:nvPr userDrawn="1"/>
          </p:nvSpPr>
          <p:spPr bwMode="black">
            <a:xfrm>
              <a:off x="507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1" name="Rectangle 35"/>
            <p:cNvSpPr>
              <a:spLocks noChangeArrowheads="1"/>
            </p:cNvSpPr>
            <p:nvPr userDrawn="1"/>
          </p:nvSpPr>
          <p:spPr bwMode="black">
            <a:xfrm>
              <a:off x="521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2" name="Rectangle 36"/>
            <p:cNvSpPr>
              <a:spLocks noChangeArrowheads="1"/>
            </p:cNvSpPr>
            <p:nvPr userDrawn="1"/>
          </p:nvSpPr>
          <p:spPr bwMode="black">
            <a:xfrm>
              <a:off x="534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3" name="Rectangle 37"/>
            <p:cNvSpPr>
              <a:spLocks noChangeArrowheads="1"/>
            </p:cNvSpPr>
            <p:nvPr userDrawn="1"/>
          </p:nvSpPr>
          <p:spPr bwMode="black">
            <a:xfrm>
              <a:off x="548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4" name="Rectangle 38"/>
            <p:cNvSpPr>
              <a:spLocks noChangeArrowheads="1"/>
            </p:cNvSpPr>
            <p:nvPr userDrawn="1"/>
          </p:nvSpPr>
          <p:spPr bwMode="black">
            <a:xfrm>
              <a:off x="561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grpSp>
      <p:pic>
        <p:nvPicPr>
          <p:cNvPr id="3081" name="Picture 39" descr="u=2933816964,1257031327&amp;fm=21&amp;gp=0"/>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7531"/>
          <a:stretch>
            <a:fillRect/>
          </a:stretch>
        </p:blipFill>
        <p:spPr bwMode="auto">
          <a:xfrm>
            <a:off x="10115551" y="323850"/>
            <a:ext cx="17145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 name="组合 39"/>
          <p:cNvGrpSpPr/>
          <p:nvPr/>
        </p:nvGrpSpPr>
        <p:grpSpPr>
          <a:xfrm>
            <a:off x="10704512" y="6497788"/>
            <a:ext cx="1381164" cy="369618"/>
            <a:chOff x="10835516" y="6497788"/>
            <a:chExt cx="1381164" cy="369618"/>
          </a:xfrm>
        </p:grpSpPr>
        <p:pic>
          <p:nvPicPr>
            <p:cNvPr id="41" name="图片 40"/>
            <p:cNvPicPr>
              <a:picLocks noChangeAspect="1"/>
            </p:cNvPicPr>
            <p:nvPr/>
          </p:nvPicPr>
          <p:blipFill rotWithShape="1">
            <a:blip r:embed="rId4"/>
            <a:srcRect l="20207" t="61173" r="20207" b="17724"/>
            <a:stretch/>
          </p:blipFill>
          <p:spPr>
            <a:xfrm>
              <a:off x="11173054" y="6497788"/>
              <a:ext cx="1043626" cy="369618"/>
            </a:xfrm>
            <a:prstGeom prst="rect">
              <a:avLst/>
            </a:prstGeom>
          </p:spPr>
        </p:pic>
        <p:pic>
          <p:nvPicPr>
            <p:cNvPr id="42" name="图片 41"/>
            <p:cNvPicPr>
              <a:picLocks noChangeAspect="1"/>
            </p:cNvPicPr>
            <p:nvPr/>
          </p:nvPicPr>
          <p:blipFill rotWithShape="1">
            <a:blip r:embed="rId4"/>
            <a:srcRect l="31379" t="21448" r="31379" b="38828"/>
            <a:stretch/>
          </p:blipFill>
          <p:spPr>
            <a:xfrm>
              <a:off x="10835516" y="6502577"/>
              <a:ext cx="337538" cy="360040"/>
            </a:xfrm>
            <a:prstGeom prst="rect">
              <a:avLst/>
            </a:prstGeom>
          </p:spPr>
        </p:pic>
      </p:grpSp>
      <p:sp>
        <p:nvSpPr>
          <p:cNvPr id="43" name="Freeform 4"/>
          <p:cNvSpPr>
            <a:spLocks/>
          </p:cNvSpPr>
          <p:nvPr userDrawn="1"/>
        </p:nvSpPr>
        <p:spPr bwMode="gray">
          <a:xfrm>
            <a:off x="0" y="0"/>
            <a:ext cx="12192000" cy="1397000"/>
          </a:xfrm>
          <a:custGeom>
            <a:avLst/>
            <a:gdLst/>
            <a:ahLst/>
            <a:cxnLst>
              <a:cxn ang="0">
                <a:pos x="0" y="856"/>
              </a:cxn>
              <a:cxn ang="0">
                <a:pos x="72" y="856"/>
              </a:cxn>
              <a:cxn ang="0">
                <a:pos x="72" y="576"/>
              </a:cxn>
              <a:cxn ang="0">
                <a:pos x="4584" y="576"/>
              </a:cxn>
              <a:cxn ang="0">
                <a:pos x="4888" y="880"/>
              </a:cxn>
              <a:cxn ang="0">
                <a:pos x="5760" y="880"/>
              </a:cxn>
              <a:cxn ang="0">
                <a:pos x="5760" y="0"/>
              </a:cxn>
              <a:cxn ang="0">
                <a:pos x="0" y="0"/>
              </a:cxn>
              <a:cxn ang="0">
                <a:pos x="0" y="856"/>
              </a:cxn>
            </a:cxnLst>
            <a:rect l="0" t="0" r="r" b="b"/>
            <a:pathLst>
              <a:path w="5760" h="880">
                <a:moveTo>
                  <a:pt x="0" y="856"/>
                </a:moveTo>
                <a:lnTo>
                  <a:pt x="72" y="856"/>
                </a:lnTo>
                <a:lnTo>
                  <a:pt x="72" y="576"/>
                </a:lnTo>
                <a:lnTo>
                  <a:pt x="4584" y="576"/>
                </a:lnTo>
                <a:lnTo>
                  <a:pt x="4888" y="880"/>
                </a:lnTo>
                <a:lnTo>
                  <a:pt x="5760" y="880"/>
                </a:lnTo>
                <a:lnTo>
                  <a:pt x="5760" y="0"/>
                </a:lnTo>
                <a:lnTo>
                  <a:pt x="0" y="0"/>
                </a:lnTo>
                <a:lnTo>
                  <a:pt x="0" y="856"/>
                </a:lnTo>
                <a:close/>
              </a:path>
            </a:pathLst>
          </a:custGeom>
          <a:solidFill>
            <a:schemeClr val="folHlink"/>
          </a:solidFill>
          <a:ln w="9525">
            <a:noFill/>
            <a:round/>
            <a:headEnd/>
            <a:tailEnd/>
          </a:ln>
          <a:effectLst/>
        </p:spPr>
        <p:txBody>
          <a:bodyPr/>
          <a:lstStyle/>
          <a:p>
            <a:pPr>
              <a:defRPr/>
            </a:pPr>
            <a:endParaRPr lang="zh-CN" altLang="en-US">
              <a:latin typeface="Arial" charset="0"/>
            </a:endParaRPr>
          </a:p>
        </p:txBody>
      </p:sp>
      <p:pic>
        <p:nvPicPr>
          <p:cNvPr id="44" name="Picture 39" descr="u=2933816964,1257031327&amp;fm=21&amp;gp=0"/>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7531"/>
          <a:stretch>
            <a:fillRect/>
          </a:stretch>
        </p:blipFill>
        <p:spPr bwMode="auto">
          <a:xfrm>
            <a:off x="10115551" y="323850"/>
            <a:ext cx="17145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0239784"/>
      </p:ext>
    </p:extLst>
  </p:cSld>
  <p:clrMap bg1="lt1" tx1="dk1" bg2="lt2" tx2="dk2" accent1="accent1" accent2="accent2" accent3="accent3" accent4="accent4" accent5="accent5" accent6="accent6" hlink="hlink" folHlink="folHlink"/>
  <p:sldLayoutIdLst>
    <p:sldLayoutId id="2147483800" r:id="rId1"/>
  </p:sldLayoutIdLst>
  <p:timing>
    <p:tnLst>
      <p:par>
        <p:cTn id="1" dur="indefinite" restart="never" nodeType="tmRoot"/>
      </p:par>
    </p:tnLst>
  </p:timing>
  <p:txStyles>
    <p:title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Verdana" pitchFamily="34" charset="0"/>
          <a:ea typeface="宋体" pitchFamily="2" charset="-122"/>
        </a:defRPr>
      </a:lvl2pPr>
      <a:lvl3pPr algn="l" rtl="0" eaLnBrk="1" fontAlgn="base" hangingPunct="1">
        <a:spcBef>
          <a:spcPct val="0"/>
        </a:spcBef>
        <a:spcAft>
          <a:spcPct val="0"/>
        </a:spcAft>
        <a:defRPr sz="3200" b="1">
          <a:solidFill>
            <a:srgbClr val="000000"/>
          </a:solidFill>
          <a:latin typeface="Verdana" pitchFamily="34" charset="0"/>
          <a:ea typeface="宋体" pitchFamily="2" charset="-122"/>
        </a:defRPr>
      </a:lvl3pPr>
      <a:lvl4pPr algn="l" rtl="0" eaLnBrk="1" fontAlgn="base" hangingPunct="1">
        <a:spcBef>
          <a:spcPct val="0"/>
        </a:spcBef>
        <a:spcAft>
          <a:spcPct val="0"/>
        </a:spcAft>
        <a:defRPr sz="3200" b="1">
          <a:solidFill>
            <a:srgbClr val="000000"/>
          </a:solidFill>
          <a:latin typeface="Verdana" pitchFamily="34" charset="0"/>
          <a:ea typeface="宋体" pitchFamily="2" charset="-122"/>
        </a:defRPr>
      </a:lvl4pPr>
      <a:lvl5pPr algn="l" rtl="0" eaLnBrk="1" fontAlgn="base" hangingPunct="1">
        <a:spcBef>
          <a:spcPct val="0"/>
        </a:spcBef>
        <a:spcAft>
          <a:spcPct val="0"/>
        </a:spcAft>
        <a:defRPr sz="3200" b="1">
          <a:solidFill>
            <a:srgbClr val="000000"/>
          </a:solidFill>
          <a:latin typeface="Verdana" pitchFamily="34" charset="0"/>
          <a:ea typeface="宋体" pitchFamily="2" charset="-122"/>
        </a:defRPr>
      </a:lvl5pPr>
      <a:lvl6pPr marL="457200" algn="l" rtl="0" eaLnBrk="1" fontAlgn="base" hangingPunct="1">
        <a:spcBef>
          <a:spcPct val="0"/>
        </a:spcBef>
        <a:spcAft>
          <a:spcPct val="0"/>
        </a:spcAft>
        <a:defRPr sz="3200" b="1">
          <a:solidFill>
            <a:srgbClr val="000000"/>
          </a:solidFill>
          <a:latin typeface="Verdana" pitchFamily="34" charset="0"/>
          <a:ea typeface="宋体" pitchFamily="2" charset="-122"/>
        </a:defRPr>
      </a:lvl6pPr>
      <a:lvl7pPr marL="914400" algn="l" rtl="0" eaLnBrk="1" fontAlgn="base" hangingPunct="1">
        <a:spcBef>
          <a:spcPct val="0"/>
        </a:spcBef>
        <a:spcAft>
          <a:spcPct val="0"/>
        </a:spcAft>
        <a:defRPr sz="3200" b="1">
          <a:solidFill>
            <a:srgbClr val="000000"/>
          </a:solidFill>
          <a:latin typeface="Verdana" pitchFamily="34" charset="0"/>
          <a:ea typeface="宋体" pitchFamily="2" charset="-122"/>
        </a:defRPr>
      </a:lvl7pPr>
      <a:lvl8pPr marL="1371600" algn="l" rtl="0" eaLnBrk="1" fontAlgn="base" hangingPunct="1">
        <a:spcBef>
          <a:spcPct val="0"/>
        </a:spcBef>
        <a:spcAft>
          <a:spcPct val="0"/>
        </a:spcAft>
        <a:defRPr sz="3200" b="1">
          <a:solidFill>
            <a:srgbClr val="000000"/>
          </a:solidFill>
          <a:latin typeface="Verdana" pitchFamily="34" charset="0"/>
          <a:ea typeface="宋体" pitchFamily="2" charset="-122"/>
        </a:defRPr>
      </a:lvl8pPr>
      <a:lvl9pPr marL="1828800" algn="l" rtl="0" eaLnBrk="1" fontAlgn="base" hangingPunct="1">
        <a:spcBef>
          <a:spcPct val="0"/>
        </a:spcBef>
        <a:spcAft>
          <a:spcPct val="0"/>
        </a:spcAft>
        <a:defRPr sz="3200" b="1">
          <a:solidFill>
            <a:srgbClr val="000000"/>
          </a:solidFill>
          <a:latin typeface="Verdana" pitchFamily="34" charset="0"/>
          <a:ea typeface="宋体" pitchFamily="2" charset="-122"/>
        </a:defRPr>
      </a:lvl9pPr>
    </p:titleStyle>
    <p:bodyStyle>
      <a:lvl1pPr marL="342900" indent="-342900" algn="l" rtl="0" eaLnBrk="1" fontAlgn="base" hangingPunct="1">
        <a:spcBef>
          <a:spcPct val="20000"/>
        </a:spcBef>
        <a:spcAft>
          <a:spcPct val="0"/>
        </a:spcAft>
        <a:buClr>
          <a:schemeClr val="tx1"/>
        </a:buClr>
        <a:buFont typeface="Wingdings" panose="05000000000000000000" pitchFamily="2" charset="2"/>
        <a:buChar char="v"/>
        <a:defRPr sz="2800" b="1">
          <a:solidFill>
            <a:schemeClr val="accent1"/>
          </a:solidFill>
          <a:latin typeface="+mn-lt"/>
          <a:ea typeface="+mn-ea"/>
          <a:cs typeface="+mn-cs"/>
        </a:defRPr>
      </a:lvl1pPr>
      <a:lvl2pPr marL="742950" indent="-285750" algn="l" rtl="0" eaLnBrk="1" fontAlgn="base" hangingPunct="1">
        <a:spcBef>
          <a:spcPct val="20000"/>
        </a:spcBef>
        <a:spcAft>
          <a:spcPct val="0"/>
        </a:spcAft>
        <a:buClr>
          <a:schemeClr val="tx2"/>
        </a:buClr>
        <a:buSzPct val="60000"/>
        <a:buFont typeface="Wingdings" panose="05000000000000000000" pitchFamily="2" charset="2"/>
        <a:buChar char="n"/>
        <a:defRPr sz="2400">
          <a:solidFill>
            <a:schemeClr val="tx1"/>
          </a:solidFill>
          <a:latin typeface="+mn-lt"/>
          <a:ea typeface="+mn-ea"/>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n"/>
        <a:defRPr sz="2400">
          <a:solidFill>
            <a:schemeClr val="tx1"/>
          </a:solidFill>
          <a:latin typeface="+mn-lt"/>
          <a:ea typeface="+mn-ea"/>
        </a:defRPr>
      </a:lvl3pPr>
      <a:lvl4pPr marL="1600200" indent="-228600" algn="l" rtl="0" eaLnBrk="1" fontAlgn="base" hangingPunct="1">
        <a:spcBef>
          <a:spcPct val="20000"/>
        </a:spcBef>
        <a:spcAft>
          <a:spcPct val="0"/>
        </a:spcAft>
        <a:buClr>
          <a:schemeClr val="tx1"/>
        </a:buClr>
        <a:buSzPct val="60000"/>
        <a:buFont typeface="Wingdings" panose="05000000000000000000" pitchFamily="2" charset="2"/>
        <a:buChar char="n"/>
        <a:defRPr sz="2000">
          <a:solidFill>
            <a:schemeClr val="tx1"/>
          </a:solidFill>
          <a:latin typeface="+mn-lt"/>
          <a:ea typeface="+mn-ea"/>
        </a:defRPr>
      </a:lvl4pPr>
      <a:lvl5pPr marL="2057400" indent="-228600" algn="l" rtl="0" eaLnBrk="1" fontAlgn="base" hangingPunct="1">
        <a:spcBef>
          <a:spcPct val="20000"/>
        </a:spcBef>
        <a:spcAft>
          <a:spcPct val="0"/>
        </a:spcAft>
        <a:buClr>
          <a:schemeClr val="hlink"/>
        </a:buClr>
        <a:buSzPct val="60000"/>
        <a:buFont typeface="Wingdings" panose="05000000000000000000" pitchFamily="2" charset="2"/>
        <a:buChar char="n"/>
        <a:defRPr sz="2000">
          <a:solidFill>
            <a:schemeClr val="tx1"/>
          </a:solidFill>
          <a:latin typeface="+mn-lt"/>
          <a:ea typeface="+mn-ea"/>
        </a:defRPr>
      </a:lvl5pPr>
      <a:lvl6pPr marL="25146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6pPr>
      <a:lvl7pPr marL="29718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7pPr>
      <a:lvl8pPr marL="34290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8pPr>
      <a:lvl9pPr marL="38862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Freeform 2"/>
          <p:cNvSpPr>
            <a:spLocks/>
          </p:cNvSpPr>
          <p:nvPr/>
        </p:nvSpPr>
        <p:spPr bwMode="auto">
          <a:xfrm flipV="1">
            <a:off x="3251200" y="6718300"/>
            <a:ext cx="8940800" cy="139700"/>
          </a:xfrm>
          <a:custGeom>
            <a:avLst/>
            <a:gdLst/>
            <a:ahLst/>
            <a:cxnLst>
              <a:cxn ang="0">
                <a:pos x="0" y="0"/>
              </a:cxn>
              <a:cxn ang="0">
                <a:pos x="88" y="88"/>
              </a:cxn>
              <a:cxn ang="0">
                <a:pos x="4224" y="88"/>
              </a:cxn>
              <a:cxn ang="0">
                <a:pos x="4224" y="0"/>
              </a:cxn>
              <a:cxn ang="0">
                <a:pos x="0" y="0"/>
              </a:cxn>
            </a:cxnLst>
            <a:rect l="0" t="0" r="r" b="b"/>
            <a:pathLst>
              <a:path w="4224" h="88">
                <a:moveTo>
                  <a:pt x="0" y="0"/>
                </a:moveTo>
                <a:lnTo>
                  <a:pt x="88" y="88"/>
                </a:lnTo>
                <a:lnTo>
                  <a:pt x="4224" y="88"/>
                </a:lnTo>
                <a:lnTo>
                  <a:pt x="4224" y="0"/>
                </a:lnTo>
                <a:lnTo>
                  <a:pt x="0" y="0"/>
                </a:lnTo>
                <a:close/>
              </a:path>
            </a:pathLst>
          </a:custGeom>
          <a:solidFill>
            <a:schemeClr val="hlink"/>
          </a:solidFill>
          <a:ln w="9525" cap="flat" cmpd="sng">
            <a:noFill/>
            <a:prstDash val="solid"/>
            <a:round/>
            <a:headEnd/>
            <a:tailEnd/>
          </a:ln>
          <a:effectLst/>
        </p:spPr>
        <p:txBody>
          <a:bodyPr/>
          <a:lstStyle/>
          <a:p>
            <a:pPr>
              <a:defRPr/>
            </a:pPr>
            <a:endParaRPr lang="zh-CN" altLang="en-US">
              <a:latin typeface="Arial" charset="0"/>
            </a:endParaRPr>
          </a:p>
        </p:txBody>
      </p:sp>
      <p:sp>
        <p:nvSpPr>
          <p:cNvPr id="4099" name="Rectangle 3"/>
          <p:cNvSpPr>
            <a:spLocks noChangeArrowheads="1"/>
          </p:cNvSpPr>
          <p:nvPr/>
        </p:nvSpPr>
        <p:spPr bwMode="auto">
          <a:xfrm flipH="1">
            <a:off x="10426700" y="6705601"/>
            <a:ext cx="1744133" cy="176213"/>
          </a:xfrm>
          <a:prstGeom prst="rect">
            <a:avLst/>
          </a:prstGeom>
          <a:noFill/>
          <a:ln w="9525">
            <a:noFill/>
            <a:miter lim="800000"/>
            <a:headEnd/>
            <a:tailEnd/>
          </a:ln>
          <a:effectLst/>
        </p:spPr>
        <p:txBody>
          <a:bodyPr lIns="18000" tIns="10800" rIns="18000" bIns="10800">
            <a:spAutoFit/>
          </a:bodyPr>
          <a:lstStyle/>
          <a:p>
            <a:pPr algn="r">
              <a:defRPr/>
            </a:pPr>
            <a:r>
              <a:rPr lang="en-US" altLang="ko-KR" sz="1000" b="1">
                <a:solidFill>
                  <a:schemeClr val="tx2"/>
                </a:solidFill>
                <a:latin typeface="Verdana" pitchFamily="34" charset="0"/>
                <a:ea typeface="Gulim" pitchFamily="34" charset="-127"/>
              </a:rPr>
              <a:t>YOUR SITE HERE</a:t>
            </a:r>
          </a:p>
        </p:txBody>
      </p:sp>
      <p:sp>
        <p:nvSpPr>
          <p:cNvPr id="4100" name="Freeform 4"/>
          <p:cNvSpPr>
            <a:spLocks/>
          </p:cNvSpPr>
          <p:nvPr/>
        </p:nvSpPr>
        <p:spPr bwMode="gray">
          <a:xfrm>
            <a:off x="0" y="0"/>
            <a:ext cx="12192000" cy="1397000"/>
          </a:xfrm>
          <a:custGeom>
            <a:avLst/>
            <a:gdLst/>
            <a:ahLst/>
            <a:cxnLst>
              <a:cxn ang="0">
                <a:pos x="0" y="856"/>
              </a:cxn>
              <a:cxn ang="0">
                <a:pos x="72" y="856"/>
              </a:cxn>
              <a:cxn ang="0">
                <a:pos x="72" y="576"/>
              </a:cxn>
              <a:cxn ang="0">
                <a:pos x="4584" y="576"/>
              </a:cxn>
              <a:cxn ang="0">
                <a:pos x="4888" y="880"/>
              </a:cxn>
              <a:cxn ang="0">
                <a:pos x="5760" y="880"/>
              </a:cxn>
              <a:cxn ang="0">
                <a:pos x="5760" y="0"/>
              </a:cxn>
              <a:cxn ang="0">
                <a:pos x="0" y="0"/>
              </a:cxn>
              <a:cxn ang="0">
                <a:pos x="0" y="856"/>
              </a:cxn>
            </a:cxnLst>
            <a:rect l="0" t="0" r="r" b="b"/>
            <a:pathLst>
              <a:path w="5760" h="880">
                <a:moveTo>
                  <a:pt x="0" y="856"/>
                </a:moveTo>
                <a:lnTo>
                  <a:pt x="72" y="856"/>
                </a:lnTo>
                <a:lnTo>
                  <a:pt x="72" y="576"/>
                </a:lnTo>
                <a:lnTo>
                  <a:pt x="4584" y="576"/>
                </a:lnTo>
                <a:lnTo>
                  <a:pt x="4888" y="880"/>
                </a:lnTo>
                <a:lnTo>
                  <a:pt x="5760" y="880"/>
                </a:lnTo>
                <a:lnTo>
                  <a:pt x="5760" y="0"/>
                </a:lnTo>
                <a:lnTo>
                  <a:pt x="0" y="0"/>
                </a:lnTo>
                <a:lnTo>
                  <a:pt x="0" y="856"/>
                </a:lnTo>
                <a:close/>
              </a:path>
            </a:pathLst>
          </a:custGeom>
          <a:solidFill>
            <a:schemeClr val="folHlink"/>
          </a:solidFill>
          <a:ln w="9525">
            <a:noFill/>
            <a:round/>
            <a:headEnd/>
            <a:tailEnd/>
          </a:ln>
          <a:effectLst/>
        </p:spPr>
        <p:txBody>
          <a:bodyPr/>
          <a:lstStyle/>
          <a:p>
            <a:pPr>
              <a:defRPr/>
            </a:pPr>
            <a:endParaRPr lang="zh-CN" altLang="en-US">
              <a:latin typeface="Arial" charset="0"/>
            </a:endParaRPr>
          </a:p>
        </p:txBody>
      </p:sp>
      <p:sp>
        <p:nvSpPr>
          <p:cNvPr id="3077" name="Rectangle 5"/>
          <p:cNvSpPr>
            <a:spLocks noGrp="1" noChangeArrowheads="1"/>
          </p:cNvSpPr>
          <p:nvPr>
            <p:ph type="title"/>
          </p:nvPr>
        </p:nvSpPr>
        <p:spPr bwMode="white">
          <a:xfrm>
            <a:off x="755651" y="1763713"/>
            <a:ext cx="104648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ko-KR" smtClean="0"/>
          </a:p>
        </p:txBody>
      </p:sp>
      <p:sp>
        <p:nvSpPr>
          <p:cNvPr id="4102" name="Rectangle 6"/>
          <p:cNvSpPr>
            <a:spLocks noGrp="1" noChangeArrowheads="1"/>
          </p:cNvSpPr>
          <p:nvPr>
            <p:ph type="sldNum" sz="quarter" idx="4"/>
          </p:nvPr>
        </p:nvSpPr>
        <p:spPr bwMode="auto">
          <a:xfrm>
            <a:off x="4368800" y="6477000"/>
            <a:ext cx="2844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effectLst>
                  <a:outerShdw blurRad="38100" dist="38100" dir="2700000" algn="tl">
                    <a:srgbClr val="C0C0C0"/>
                  </a:outerShdw>
                </a:effectLst>
                <a:latin typeface="Verdana" panose="020B0604030504040204" pitchFamily="34" charset="0"/>
                <a:ea typeface="Gulim" pitchFamily="34" charset="-127"/>
              </a:defRPr>
            </a:lvl1pPr>
          </a:lstStyle>
          <a:p>
            <a:fld id="{38E315E1-9544-45C7-9F0C-D6863E77A16A}" type="slidenum">
              <a:rPr lang="ko-KR" altLang="en-US" smtClean="0"/>
              <a:pPr/>
              <a:t>‹#›</a:t>
            </a:fld>
            <a:endParaRPr lang="en-US" altLang="ko-KR"/>
          </a:p>
        </p:txBody>
      </p:sp>
      <p:sp>
        <p:nvSpPr>
          <p:cNvPr id="4103" name="Freeform 7"/>
          <p:cNvSpPr>
            <a:spLocks/>
          </p:cNvSpPr>
          <p:nvPr/>
        </p:nvSpPr>
        <p:spPr bwMode="ltGray">
          <a:xfrm>
            <a:off x="3251200" y="0"/>
            <a:ext cx="8940800" cy="139700"/>
          </a:xfrm>
          <a:custGeom>
            <a:avLst/>
            <a:gdLst/>
            <a:ahLst/>
            <a:cxnLst>
              <a:cxn ang="0">
                <a:pos x="0" y="0"/>
              </a:cxn>
              <a:cxn ang="0">
                <a:pos x="88" y="88"/>
              </a:cxn>
              <a:cxn ang="0">
                <a:pos x="4224" y="88"/>
              </a:cxn>
              <a:cxn ang="0">
                <a:pos x="4224" y="0"/>
              </a:cxn>
              <a:cxn ang="0">
                <a:pos x="0" y="0"/>
              </a:cxn>
            </a:cxnLst>
            <a:rect l="0" t="0" r="r" b="b"/>
            <a:pathLst>
              <a:path w="4224" h="88">
                <a:moveTo>
                  <a:pt x="0" y="0"/>
                </a:moveTo>
                <a:lnTo>
                  <a:pt x="88" y="88"/>
                </a:lnTo>
                <a:lnTo>
                  <a:pt x="4224" y="88"/>
                </a:lnTo>
                <a:lnTo>
                  <a:pt x="4224" y="0"/>
                </a:lnTo>
                <a:lnTo>
                  <a:pt x="0" y="0"/>
                </a:lnTo>
                <a:close/>
              </a:path>
            </a:pathLst>
          </a:custGeom>
          <a:solidFill>
            <a:schemeClr val="tx2"/>
          </a:solidFill>
          <a:ln w="9525" cap="flat" cmpd="sng">
            <a:noFill/>
            <a:prstDash val="solid"/>
            <a:round/>
            <a:headEnd/>
            <a:tailEnd/>
          </a:ln>
          <a:effectLst/>
        </p:spPr>
        <p:txBody>
          <a:bodyPr/>
          <a:lstStyle/>
          <a:p>
            <a:pPr>
              <a:defRPr/>
            </a:pPr>
            <a:endParaRPr lang="zh-CN" altLang="en-US">
              <a:latin typeface="Arial" charset="0"/>
            </a:endParaRPr>
          </a:p>
        </p:txBody>
      </p:sp>
      <p:grpSp>
        <p:nvGrpSpPr>
          <p:cNvPr id="3080" name="Group 8"/>
          <p:cNvGrpSpPr>
            <a:grpSpLocks/>
          </p:cNvGrpSpPr>
          <p:nvPr/>
        </p:nvGrpSpPr>
        <p:grpSpPr bwMode="auto">
          <a:xfrm>
            <a:off x="3543300" y="4764"/>
            <a:ext cx="8468784" cy="134937"/>
            <a:chOff x="1674" y="3"/>
            <a:chExt cx="4001" cy="85"/>
          </a:xfrm>
        </p:grpSpPr>
        <p:sp>
          <p:nvSpPr>
            <p:cNvPr id="4105" name="Rectangle 9"/>
            <p:cNvSpPr>
              <a:spLocks noChangeArrowheads="1"/>
            </p:cNvSpPr>
            <p:nvPr userDrawn="1"/>
          </p:nvSpPr>
          <p:spPr bwMode="black">
            <a:xfrm>
              <a:off x="167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6" name="Rectangle 10"/>
            <p:cNvSpPr>
              <a:spLocks noChangeArrowheads="1"/>
            </p:cNvSpPr>
            <p:nvPr userDrawn="1"/>
          </p:nvSpPr>
          <p:spPr bwMode="black">
            <a:xfrm>
              <a:off x="181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7" name="Rectangle 11"/>
            <p:cNvSpPr>
              <a:spLocks noChangeArrowheads="1"/>
            </p:cNvSpPr>
            <p:nvPr userDrawn="1"/>
          </p:nvSpPr>
          <p:spPr bwMode="black">
            <a:xfrm>
              <a:off x="194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8" name="Rectangle 12"/>
            <p:cNvSpPr>
              <a:spLocks noChangeArrowheads="1"/>
            </p:cNvSpPr>
            <p:nvPr userDrawn="1"/>
          </p:nvSpPr>
          <p:spPr bwMode="black">
            <a:xfrm>
              <a:off x="208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9" name="Rectangle 13"/>
            <p:cNvSpPr>
              <a:spLocks noChangeArrowheads="1"/>
            </p:cNvSpPr>
            <p:nvPr userDrawn="1"/>
          </p:nvSpPr>
          <p:spPr bwMode="black">
            <a:xfrm>
              <a:off x="221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0" name="Rectangle 14"/>
            <p:cNvSpPr>
              <a:spLocks noChangeArrowheads="1"/>
            </p:cNvSpPr>
            <p:nvPr userDrawn="1"/>
          </p:nvSpPr>
          <p:spPr bwMode="black">
            <a:xfrm>
              <a:off x="235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1" name="Rectangle 15"/>
            <p:cNvSpPr>
              <a:spLocks noChangeArrowheads="1"/>
            </p:cNvSpPr>
            <p:nvPr userDrawn="1"/>
          </p:nvSpPr>
          <p:spPr bwMode="black">
            <a:xfrm>
              <a:off x="249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2" name="Rectangle 16"/>
            <p:cNvSpPr>
              <a:spLocks noChangeArrowheads="1"/>
            </p:cNvSpPr>
            <p:nvPr userDrawn="1"/>
          </p:nvSpPr>
          <p:spPr bwMode="black">
            <a:xfrm>
              <a:off x="262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3" name="Rectangle 17"/>
            <p:cNvSpPr>
              <a:spLocks noChangeArrowheads="1"/>
            </p:cNvSpPr>
            <p:nvPr userDrawn="1"/>
          </p:nvSpPr>
          <p:spPr bwMode="black">
            <a:xfrm>
              <a:off x="276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4" name="Rectangle 18"/>
            <p:cNvSpPr>
              <a:spLocks noChangeArrowheads="1"/>
            </p:cNvSpPr>
            <p:nvPr userDrawn="1"/>
          </p:nvSpPr>
          <p:spPr bwMode="black">
            <a:xfrm>
              <a:off x="289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5" name="Rectangle 19"/>
            <p:cNvSpPr>
              <a:spLocks noChangeArrowheads="1"/>
            </p:cNvSpPr>
            <p:nvPr userDrawn="1"/>
          </p:nvSpPr>
          <p:spPr bwMode="black">
            <a:xfrm>
              <a:off x="303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6" name="Rectangle 20"/>
            <p:cNvSpPr>
              <a:spLocks noChangeArrowheads="1"/>
            </p:cNvSpPr>
            <p:nvPr userDrawn="1"/>
          </p:nvSpPr>
          <p:spPr bwMode="black">
            <a:xfrm>
              <a:off x="317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7" name="Rectangle 21"/>
            <p:cNvSpPr>
              <a:spLocks noChangeArrowheads="1"/>
            </p:cNvSpPr>
            <p:nvPr userDrawn="1"/>
          </p:nvSpPr>
          <p:spPr bwMode="black">
            <a:xfrm>
              <a:off x="330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8" name="Rectangle 22"/>
            <p:cNvSpPr>
              <a:spLocks noChangeArrowheads="1"/>
            </p:cNvSpPr>
            <p:nvPr userDrawn="1"/>
          </p:nvSpPr>
          <p:spPr bwMode="black">
            <a:xfrm>
              <a:off x="344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9" name="Rectangle 23"/>
            <p:cNvSpPr>
              <a:spLocks noChangeArrowheads="1"/>
            </p:cNvSpPr>
            <p:nvPr userDrawn="1"/>
          </p:nvSpPr>
          <p:spPr bwMode="black">
            <a:xfrm>
              <a:off x="357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0" name="Rectangle 24"/>
            <p:cNvSpPr>
              <a:spLocks noChangeArrowheads="1"/>
            </p:cNvSpPr>
            <p:nvPr userDrawn="1"/>
          </p:nvSpPr>
          <p:spPr bwMode="black">
            <a:xfrm>
              <a:off x="371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1" name="Rectangle 25"/>
            <p:cNvSpPr>
              <a:spLocks noChangeArrowheads="1"/>
            </p:cNvSpPr>
            <p:nvPr userDrawn="1"/>
          </p:nvSpPr>
          <p:spPr bwMode="black">
            <a:xfrm>
              <a:off x="385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2" name="Rectangle 26"/>
            <p:cNvSpPr>
              <a:spLocks noChangeArrowheads="1"/>
            </p:cNvSpPr>
            <p:nvPr userDrawn="1"/>
          </p:nvSpPr>
          <p:spPr bwMode="black">
            <a:xfrm>
              <a:off x="398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3" name="Rectangle 27"/>
            <p:cNvSpPr>
              <a:spLocks noChangeArrowheads="1"/>
            </p:cNvSpPr>
            <p:nvPr userDrawn="1"/>
          </p:nvSpPr>
          <p:spPr bwMode="black">
            <a:xfrm>
              <a:off x="412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4" name="Rectangle 28"/>
            <p:cNvSpPr>
              <a:spLocks noChangeArrowheads="1"/>
            </p:cNvSpPr>
            <p:nvPr userDrawn="1"/>
          </p:nvSpPr>
          <p:spPr bwMode="black">
            <a:xfrm>
              <a:off x="425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5" name="Rectangle 29"/>
            <p:cNvSpPr>
              <a:spLocks noChangeArrowheads="1"/>
            </p:cNvSpPr>
            <p:nvPr userDrawn="1"/>
          </p:nvSpPr>
          <p:spPr bwMode="black">
            <a:xfrm>
              <a:off x="439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6" name="Rectangle 30"/>
            <p:cNvSpPr>
              <a:spLocks noChangeArrowheads="1"/>
            </p:cNvSpPr>
            <p:nvPr userDrawn="1"/>
          </p:nvSpPr>
          <p:spPr bwMode="black">
            <a:xfrm>
              <a:off x="453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7" name="Rectangle 31"/>
            <p:cNvSpPr>
              <a:spLocks noChangeArrowheads="1"/>
            </p:cNvSpPr>
            <p:nvPr userDrawn="1"/>
          </p:nvSpPr>
          <p:spPr bwMode="black">
            <a:xfrm>
              <a:off x="466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8" name="Rectangle 32"/>
            <p:cNvSpPr>
              <a:spLocks noChangeArrowheads="1"/>
            </p:cNvSpPr>
            <p:nvPr userDrawn="1"/>
          </p:nvSpPr>
          <p:spPr bwMode="black">
            <a:xfrm>
              <a:off x="480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9" name="Rectangle 33"/>
            <p:cNvSpPr>
              <a:spLocks noChangeArrowheads="1"/>
            </p:cNvSpPr>
            <p:nvPr userDrawn="1"/>
          </p:nvSpPr>
          <p:spPr bwMode="black">
            <a:xfrm>
              <a:off x="493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0" name="Rectangle 34"/>
            <p:cNvSpPr>
              <a:spLocks noChangeArrowheads="1"/>
            </p:cNvSpPr>
            <p:nvPr userDrawn="1"/>
          </p:nvSpPr>
          <p:spPr bwMode="black">
            <a:xfrm>
              <a:off x="507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1" name="Rectangle 35"/>
            <p:cNvSpPr>
              <a:spLocks noChangeArrowheads="1"/>
            </p:cNvSpPr>
            <p:nvPr userDrawn="1"/>
          </p:nvSpPr>
          <p:spPr bwMode="black">
            <a:xfrm>
              <a:off x="521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2" name="Rectangle 36"/>
            <p:cNvSpPr>
              <a:spLocks noChangeArrowheads="1"/>
            </p:cNvSpPr>
            <p:nvPr userDrawn="1"/>
          </p:nvSpPr>
          <p:spPr bwMode="black">
            <a:xfrm>
              <a:off x="534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3" name="Rectangle 37"/>
            <p:cNvSpPr>
              <a:spLocks noChangeArrowheads="1"/>
            </p:cNvSpPr>
            <p:nvPr userDrawn="1"/>
          </p:nvSpPr>
          <p:spPr bwMode="black">
            <a:xfrm>
              <a:off x="548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4" name="Rectangle 38"/>
            <p:cNvSpPr>
              <a:spLocks noChangeArrowheads="1"/>
            </p:cNvSpPr>
            <p:nvPr userDrawn="1"/>
          </p:nvSpPr>
          <p:spPr bwMode="black">
            <a:xfrm>
              <a:off x="561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grpSp>
      <p:pic>
        <p:nvPicPr>
          <p:cNvPr id="3081" name="Picture 39" descr="u=2933816964,1257031327&amp;fm=21&amp;gp=0"/>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7531"/>
          <a:stretch>
            <a:fillRect/>
          </a:stretch>
        </p:blipFill>
        <p:spPr bwMode="auto">
          <a:xfrm>
            <a:off x="10115551" y="323850"/>
            <a:ext cx="17145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 name="组合 39"/>
          <p:cNvGrpSpPr/>
          <p:nvPr/>
        </p:nvGrpSpPr>
        <p:grpSpPr>
          <a:xfrm>
            <a:off x="10704512" y="6497788"/>
            <a:ext cx="1381164" cy="369618"/>
            <a:chOff x="10835516" y="6497788"/>
            <a:chExt cx="1381164" cy="369618"/>
          </a:xfrm>
        </p:grpSpPr>
        <p:pic>
          <p:nvPicPr>
            <p:cNvPr id="41" name="图片 40"/>
            <p:cNvPicPr>
              <a:picLocks noChangeAspect="1"/>
            </p:cNvPicPr>
            <p:nvPr/>
          </p:nvPicPr>
          <p:blipFill rotWithShape="1">
            <a:blip r:embed="rId4"/>
            <a:srcRect l="20207" t="61173" r="20207" b="17724"/>
            <a:stretch/>
          </p:blipFill>
          <p:spPr>
            <a:xfrm>
              <a:off x="11173054" y="6497788"/>
              <a:ext cx="1043626" cy="369618"/>
            </a:xfrm>
            <a:prstGeom prst="rect">
              <a:avLst/>
            </a:prstGeom>
          </p:spPr>
        </p:pic>
        <p:pic>
          <p:nvPicPr>
            <p:cNvPr id="42" name="图片 41"/>
            <p:cNvPicPr>
              <a:picLocks noChangeAspect="1"/>
            </p:cNvPicPr>
            <p:nvPr/>
          </p:nvPicPr>
          <p:blipFill rotWithShape="1">
            <a:blip r:embed="rId4"/>
            <a:srcRect l="31379" t="21448" r="31379" b="38828"/>
            <a:stretch/>
          </p:blipFill>
          <p:spPr>
            <a:xfrm>
              <a:off x="10835516" y="6502577"/>
              <a:ext cx="337538" cy="360040"/>
            </a:xfrm>
            <a:prstGeom prst="rect">
              <a:avLst/>
            </a:prstGeom>
          </p:spPr>
        </p:pic>
      </p:grpSp>
      <p:sp>
        <p:nvSpPr>
          <p:cNvPr id="43" name="Freeform 4"/>
          <p:cNvSpPr>
            <a:spLocks/>
          </p:cNvSpPr>
          <p:nvPr userDrawn="1"/>
        </p:nvSpPr>
        <p:spPr bwMode="gray">
          <a:xfrm>
            <a:off x="0" y="0"/>
            <a:ext cx="12192000" cy="1397000"/>
          </a:xfrm>
          <a:custGeom>
            <a:avLst/>
            <a:gdLst/>
            <a:ahLst/>
            <a:cxnLst>
              <a:cxn ang="0">
                <a:pos x="0" y="856"/>
              </a:cxn>
              <a:cxn ang="0">
                <a:pos x="72" y="856"/>
              </a:cxn>
              <a:cxn ang="0">
                <a:pos x="72" y="576"/>
              </a:cxn>
              <a:cxn ang="0">
                <a:pos x="4584" y="576"/>
              </a:cxn>
              <a:cxn ang="0">
                <a:pos x="4888" y="880"/>
              </a:cxn>
              <a:cxn ang="0">
                <a:pos x="5760" y="880"/>
              </a:cxn>
              <a:cxn ang="0">
                <a:pos x="5760" y="0"/>
              </a:cxn>
              <a:cxn ang="0">
                <a:pos x="0" y="0"/>
              </a:cxn>
              <a:cxn ang="0">
                <a:pos x="0" y="856"/>
              </a:cxn>
            </a:cxnLst>
            <a:rect l="0" t="0" r="r" b="b"/>
            <a:pathLst>
              <a:path w="5760" h="880">
                <a:moveTo>
                  <a:pt x="0" y="856"/>
                </a:moveTo>
                <a:lnTo>
                  <a:pt x="72" y="856"/>
                </a:lnTo>
                <a:lnTo>
                  <a:pt x="72" y="576"/>
                </a:lnTo>
                <a:lnTo>
                  <a:pt x="4584" y="576"/>
                </a:lnTo>
                <a:lnTo>
                  <a:pt x="4888" y="880"/>
                </a:lnTo>
                <a:lnTo>
                  <a:pt x="5760" y="880"/>
                </a:lnTo>
                <a:lnTo>
                  <a:pt x="5760" y="0"/>
                </a:lnTo>
                <a:lnTo>
                  <a:pt x="0" y="0"/>
                </a:lnTo>
                <a:lnTo>
                  <a:pt x="0" y="856"/>
                </a:lnTo>
                <a:close/>
              </a:path>
            </a:pathLst>
          </a:custGeom>
          <a:solidFill>
            <a:schemeClr val="folHlink"/>
          </a:solidFill>
          <a:ln w="9525">
            <a:noFill/>
            <a:round/>
            <a:headEnd/>
            <a:tailEnd/>
          </a:ln>
          <a:effectLst/>
        </p:spPr>
        <p:txBody>
          <a:bodyPr/>
          <a:lstStyle/>
          <a:p>
            <a:pPr>
              <a:defRPr/>
            </a:pPr>
            <a:endParaRPr lang="zh-CN" altLang="en-US">
              <a:latin typeface="Arial" charset="0"/>
            </a:endParaRPr>
          </a:p>
        </p:txBody>
      </p:sp>
      <p:pic>
        <p:nvPicPr>
          <p:cNvPr id="44" name="Picture 39" descr="u=2933816964,1257031327&amp;fm=21&amp;gp=0"/>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7531"/>
          <a:stretch>
            <a:fillRect/>
          </a:stretch>
        </p:blipFill>
        <p:spPr bwMode="auto">
          <a:xfrm>
            <a:off x="10115551" y="323850"/>
            <a:ext cx="17145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5342970"/>
      </p:ext>
    </p:extLst>
  </p:cSld>
  <p:clrMap bg1="lt1" tx1="dk1" bg2="lt2" tx2="dk2" accent1="accent1" accent2="accent2" accent3="accent3" accent4="accent4" accent5="accent5" accent6="accent6" hlink="hlink" folHlink="folHlink"/>
  <p:sldLayoutIdLst>
    <p:sldLayoutId id="2147483752" r:id="rId1"/>
  </p:sldLayoutIdLst>
  <p:timing>
    <p:tnLst>
      <p:par>
        <p:cTn id="1" dur="indefinite" restart="never" nodeType="tmRoot"/>
      </p:par>
    </p:tnLst>
  </p:timing>
  <p:txStyles>
    <p:title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Verdana" pitchFamily="34" charset="0"/>
          <a:ea typeface="宋体" pitchFamily="2" charset="-122"/>
        </a:defRPr>
      </a:lvl2pPr>
      <a:lvl3pPr algn="l" rtl="0" eaLnBrk="1" fontAlgn="base" hangingPunct="1">
        <a:spcBef>
          <a:spcPct val="0"/>
        </a:spcBef>
        <a:spcAft>
          <a:spcPct val="0"/>
        </a:spcAft>
        <a:defRPr sz="3200" b="1">
          <a:solidFill>
            <a:srgbClr val="000000"/>
          </a:solidFill>
          <a:latin typeface="Verdana" pitchFamily="34" charset="0"/>
          <a:ea typeface="宋体" pitchFamily="2" charset="-122"/>
        </a:defRPr>
      </a:lvl3pPr>
      <a:lvl4pPr algn="l" rtl="0" eaLnBrk="1" fontAlgn="base" hangingPunct="1">
        <a:spcBef>
          <a:spcPct val="0"/>
        </a:spcBef>
        <a:spcAft>
          <a:spcPct val="0"/>
        </a:spcAft>
        <a:defRPr sz="3200" b="1">
          <a:solidFill>
            <a:srgbClr val="000000"/>
          </a:solidFill>
          <a:latin typeface="Verdana" pitchFamily="34" charset="0"/>
          <a:ea typeface="宋体" pitchFamily="2" charset="-122"/>
        </a:defRPr>
      </a:lvl4pPr>
      <a:lvl5pPr algn="l" rtl="0" eaLnBrk="1" fontAlgn="base" hangingPunct="1">
        <a:spcBef>
          <a:spcPct val="0"/>
        </a:spcBef>
        <a:spcAft>
          <a:spcPct val="0"/>
        </a:spcAft>
        <a:defRPr sz="3200" b="1">
          <a:solidFill>
            <a:srgbClr val="000000"/>
          </a:solidFill>
          <a:latin typeface="Verdana" pitchFamily="34" charset="0"/>
          <a:ea typeface="宋体" pitchFamily="2" charset="-122"/>
        </a:defRPr>
      </a:lvl5pPr>
      <a:lvl6pPr marL="457200" algn="l" rtl="0" eaLnBrk="1" fontAlgn="base" hangingPunct="1">
        <a:spcBef>
          <a:spcPct val="0"/>
        </a:spcBef>
        <a:spcAft>
          <a:spcPct val="0"/>
        </a:spcAft>
        <a:defRPr sz="3200" b="1">
          <a:solidFill>
            <a:srgbClr val="000000"/>
          </a:solidFill>
          <a:latin typeface="Verdana" pitchFamily="34" charset="0"/>
          <a:ea typeface="宋体" pitchFamily="2" charset="-122"/>
        </a:defRPr>
      </a:lvl6pPr>
      <a:lvl7pPr marL="914400" algn="l" rtl="0" eaLnBrk="1" fontAlgn="base" hangingPunct="1">
        <a:spcBef>
          <a:spcPct val="0"/>
        </a:spcBef>
        <a:spcAft>
          <a:spcPct val="0"/>
        </a:spcAft>
        <a:defRPr sz="3200" b="1">
          <a:solidFill>
            <a:srgbClr val="000000"/>
          </a:solidFill>
          <a:latin typeface="Verdana" pitchFamily="34" charset="0"/>
          <a:ea typeface="宋体" pitchFamily="2" charset="-122"/>
        </a:defRPr>
      </a:lvl7pPr>
      <a:lvl8pPr marL="1371600" algn="l" rtl="0" eaLnBrk="1" fontAlgn="base" hangingPunct="1">
        <a:spcBef>
          <a:spcPct val="0"/>
        </a:spcBef>
        <a:spcAft>
          <a:spcPct val="0"/>
        </a:spcAft>
        <a:defRPr sz="3200" b="1">
          <a:solidFill>
            <a:srgbClr val="000000"/>
          </a:solidFill>
          <a:latin typeface="Verdana" pitchFamily="34" charset="0"/>
          <a:ea typeface="宋体" pitchFamily="2" charset="-122"/>
        </a:defRPr>
      </a:lvl8pPr>
      <a:lvl9pPr marL="1828800" algn="l" rtl="0" eaLnBrk="1" fontAlgn="base" hangingPunct="1">
        <a:spcBef>
          <a:spcPct val="0"/>
        </a:spcBef>
        <a:spcAft>
          <a:spcPct val="0"/>
        </a:spcAft>
        <a:defRPr sz="3200" b="1">
          <a:solidFill>
            <a:srgbClr val="000000"/>
          </a:solidFill>
          <a:latin typeface="Verdana" pitchFamily="34" charset="0"/>
          <a:ea typeface="宋体" pitchFamily="2" charset="-122"/>
        </a:defRPr>
      </a:lvl9pPr>
    </p:titleStyle>
    <p:bodyStyle>
      <a:lvl1pPr marL="342900" indent="-342900" algn="l" rtl="0" eaLnBrk="1" fontAlgn="base" hangingPunct="1">
        <a:spcBef>
          <a:spcPct val="20000"/>
        </a:spcBef>
        <a:spcAft>
          <a:spcPct val="0"/>
        </a:spcAft>
        <a:buClr>
          <a:schemeClr val="tx1"/>
        </a:buClr>
        <a:buFont typeface="Wingdings" panose="05000000000000000000" pitchFamily="2" charset="2"/>
        <a:buChar char="v"/>
        <a:defRPr sz="2800" b="1">
          <a:solidFill>
            <a:schemeClr val="accent1"/>
          </a:solidFill>
          <a:latin typeface="+mn-lt"/>
          <a:ea typeface="+mn-ea"/>
          <a:cs typeface="+mn-cs"/>
        </a:defRPr>
      </a:lvl1pPr>
      <a:lvl2pPr marL="742950" indent="-285750" algn="l" rtl="0" eaLnBrk="1" fontAlgn="base" hangingPunct="1">
        <a:spcBef>
          <a:spcPct val="20000"/>
        </a:spcBef>
        <a:spcAft>
          <a:spcPct val="0"/>
        </a:spcAft>
        <a:buClr>
          <a:schemeClr val="tx2"/>
        </a:buClr>
        <a:buSzPct val="60000"/>
        <a:buFont typeface="Wingdings" panose="05000000000000000000" pitchFamily="2" charset="2"/>
        <a:buChar char="n"/>
        <a:defRPr sz="2400">
          <a:solidFill>
            <a:schemeClr val="tx1"/>
          </a:solidFill>
          <a:latin typeface="+mn-lt"/>
          <a:ea typeface="+mn-ea"/>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n"/>
        <a:defRPr sz="2400">
          <a:solidFill>
            <a:schemeClr val="tx1"/>
          </a:solidFill>
          <a:latin typeface="+mn-lt"/>
          <a:ea typeface="+mn-ea"/>
        </a:defRPr>
      </a:lvl3pPr>
      <a:lvl4pPr marL="1600200" indent="-228600" algn="l" rtl="0" eaLnBrk="1" fontAlgn="base" hangingPunct="1">
        <a:spcBef>
          <a:spcPct val="20000"/>
        </a:spcBef>
        <a:spcAft>
          <a:spcPct val="0"/>
        </a:spcAft>
        <a:buClr>
          <a:schemeClr val="tx1"/>
        </a:buClr>
        <a:buSzPct val="60000"/>
        <a:buFont typeface="Wingdings" panose="05000000000000000000" pitchFamily="2" charset="2"/>
        <a:buChar char="n"/>
        <a:defRPr sz="2000">
          <a:solidFill>
            <a:schemeClr val="tx1"/>
          </a:solidFill>
          <a:latin typeface="+mn-lt"/>
          <a:ea typeface="+mn-ea"/>
        </a:defRPr>
      </a:lvl4pPr>
      <a:lvl5pPr marL="2057400" indent="-228600" algn="l" rtl="0" eaLnBrk="1" fontAlgn="base" hangingPunct="1">
        <a:spcBef>
          <a:spcPct val="20000"/>
        </a:spcBef>
        <a:spcAft>
          <a:spcPct val="0"/>
        </a:spcAft>
        <a:buClr>
          <a:schemeClr val="hlink"/>
        </a:buClr>
        <a:buSzPct val="60000"/>
        <a:buFont typeface="Wingdings" panose="05000000000000000000" pitchFamily="2" charset="2"/>
        <a:buChar char="n"/>
        <a:defRPr sz="2000">
          <a:solidFill>
            <a:schemeClr val="tx1"/>
          </a:solidFill>
          <a:latin typeface="+mn-lt"/>
          <a:ea typeface="+mn-ea"/>
        </a:defRPr>
      </a:lvl5pPr>
      <a:lvl6pPr marL="25146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6pPr>
      <a:lvl7pPr marL="29718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7pPr>
      <a:lvl8pPr marL="34290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8pPr>
      <a:lvl9pPr marL="38862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Freeform 2"/>
          <p:cNvSpPr>
            <a:spLocks/>
          </p:cNvSpPr>
          <p:nvPr/>
        </p:nvSpPr>
        <p:spPr bwMode="auto">
          <a:xfrm flipV="1">
            <a:off x="3251200" y="6718300"/>
            <a:ext cx="8940800" cy="139700"/>
          </a:xfrm>
          <a:custGeom>
            <a:avLst/>
            <a:gdLst/>
            <a:ahLst/>
            <a:cxnLst>
              <a:cxn ang="0">
                <a:pos x="0" y="0"/>
              </a:cxn>
              <a:cxn ang="0">
                <a:pos x="88" y="88"/>
              </a:cxn>
              <a:cxn ang="0">
                <a:pos x="4224" y="88"/>
              </a:cxn>
              <a:cxn ang="0">
                <a:pos x="4224" y="0"/>
              </a:cxn>
              <a:cxn ang="0">
                <a:pos x="0" y="0"/>
              </a:cxn>
            </a:cxnLst>
            <a:rect l="0" t="0" r="r" b="b"/>
            <a:pathLst>
              <a:path w="4224" h="88">
                <a:moveTo>
                  <a:pt x="0" y="0"/>
                </a:moveTo>
                <a:lnTo>
                  <a:pt x="88" y="88"/>
                </a:lnTo>
                <a:lnTo>
                  <a:pt x="4224" y="88"/>
                </a:lnTo>
                <a:lnTo>
                  <a:pt x="4224" y="0"/>
                </a:lnTo>
                <a:lnTo>
                  <a:pt x="0" y="0"/>
                </a:lnTo>
                <a:close/>
              </a:path>
            </a:pathLst>
          </a:custGeom>
          <a:solidFill>
            <a:schemeClr val="hlink"/>
          </a:solidFill>
          <a:ln w="9525" cap="flat" cmpd="sng">
            <a:noFill/>
            <a:prstDash val="solid"/>
            <a:round/>
            <a:headEnd/>
            <a:tailEnd/>
          </a:ln>
          <a:effectLst/>
        </p:spPr>
        <p:txBody>
          <a:bodyPr/>
          <a:lstStyle/>
          <a:p>
            <a:pPr>
              <a:defRPr/>
            </a:pPr>
            <a:endParaRPr lang="zh-CN" altLang="en-US">
              <a:latin typeface="Arial" charset="0"/>
            </a:endParaRPr>
          </a:p>
        </p:txBody>
      </p:sp>
      <p:sp>
        <p:nvSpPr>
          <p:cNvPr id="4099" name="Rectangle 3"/>
          <p:cNvSpPr>
            <a:spLocks noChangeArrowheads="1"/>
          </p:cNvSpPr>
          <p:nvPr/>
        </p:nvSpPr>
        <p:spPr bwMode="auto">
          <a:xfrm flipH="1">
            <a:off x="10426700" y="6705601"/>
            <a:ext cx="1744133" cy="176213"/>
          </a:xfrm>
          <a:prstGeom prst="rect">
            <a:avLst/>
          </a:prstGeom>
          <a:noFill/>
          <a:ln w="9525">
            <a:noFill/>
            <a:miter lim="800000"/>
            <a:headEnd/>
            <a:tailEnd/>
          </a:ln>
          <a:effectLst/>
        </p:spPr>
        <p:txBody>
          <a:bodyPr lIns="18000" tIns="10800" rIns="18000" bIns="10800">
            <a:spAutoFit/>
          </a:bodyPr>
          <a:lstStyle/>
          <a:p>
            <a:pPr algn="r">
              <a:defRPr/>
            </a:pPr>
            <a:r>
              <a:rPr lang="en-US" altLang="ko-KR" sz="1000" b="1">
                <a:solidFill>
                  <a:schemeClr val="tx2"/>
                </a:solidFill>
                <a:latin typeface="Verdana" pitchFamily="34" charset="0"/>
                <a:ea typeface="Gulim" pitchFamily="34" charset="-127"/>
              </a:rPr>
              <a:t>YOUR SITE HERE</a:t>
            </a:r>
          </a:p>
        </p:txBody>
      </p:sp>
      <p:sp>
        <p:nvSpPr>
          <p:cNvPr id="4100" name="Freeform 4"/>
          <p:cNvSpPr>
            <a:spLocks/>
          </p:cNvSpPr>
          <p:nvPr/>
        </p:nvSpPr>
        <p:spPr bwMode="gray">
          <a:xfrm>
            <a:off x="0" y="0"/>
            <a:ext cx="12192000" cy="1397000"/>
          </a:xfrm>
          <a:custGeom>
            <a:avLst/>
            <a:gdLst/>
            <a:ahLst/>
            <a:cxnLst>
              <a:cxn ang="0">
                <a:pos x="0" y="856"/>
              </a:cxn>
              <a:cxn ang="0">
                <a:pos x="72" y="856"/>
              </a:cxn>
              <a:cxn ang="0">
                <a:pos x="72" y="576"/>
              </a:cxn>
              <a:cxn ang="0">
                <a:pos x="4584" y="576"/>
              </a:cxn>
              <a:cxn ang="0">
                <a:pos x="4888" y="880"/>
              </a:cxn>
              <a:cxn ang="0">
                <a:pos x="5760" y="880"/>
              </a:cxn>
              <a:cxn ang="0">
                <a:pos x="5760" y="0"/>
              </a:cxn>
              <a:cxn ang="0">
                <a:pos x="0" y="0"/>
              </a:cxn>
              <a:cxn ang="0">
                <a:pos x="0" y="856"/>
              </a:cxn>
            </a:cxnLst>
            <a:rect l="0" t="0" r="r" b="b"/>
            <a:pathLst>
              <a:path w="5760" h="880">
                <a:moveTo>
                  <a:pt x="0" y="856"/>
                </a:moveTo>
                <a:lnTo>
                  <a:pt x="72" y="856"/>
                </a:lnTo>
                <a:lnTo>
                  <a:pt x="72" y="576"/>
                </a:lnTo>
                <a:lnTo>
                  <a:pt x="4584" y="576"/>
                </a:lnTo>
                <a:lnTo>
                  <a:pt x="4888" y="880"/>
                </a:lnTo>
                <a:lnTo>
                  <a:pt x="5760" y="880"/>
                </a:lnTo>
                <a:lnTo>
                  <a:pt x="5760" y="0"/>
                </a:lnTo>
                <a:lnTo>
                  <a:pt x="0" y="0"/>
                </a:lnTo>
                <a:lnTo>
                  <a:pt x="0" y="856"/>
                </a:lnTo>
                <a:close/>
              </a:path>
            </a:pathLst>
          </a:custGeom>
          <a:solidFill>
            <a:schemeClr val="folHlink"/>
          </a:solidFill>
          <a:ln w="9525">
            <a:noFill/>
            <a:round/>
            <a:headEnd/>
            <a:tailEnd/>
          </a:ln>
          <a:effectLst/>
        </p:spPr>
        <p:txBody>
          <a:bodyPr/>
          <a:lstStyle/>
          <a:p>
            <a:pPr>
              <a:defRPr/>
            </a:pPr>
            <a:endParaRPr lang="zh-CN" altLang="en-US">
              <a:latin typeface="Arial" charset="0"/>
            </a:endParaRPr>
          </a:p>
        </p:txBody>
      </p:sp>
      <p:sp>
        <p:nvSpPr>
          <p:cNvPr id="3077" name="Rectangle 5"/>
          <p:cNvSpPr>
            <a:spLocks noGrp="1" noChangeArrowheads="1"/>
          </p:cNvSpPr>
          <p:nvPr>
            <p:ph type="title"/>
          </p:nvPr>
        </p:nvSpPr>
        <p:spPr bwMode="white">
          <a:xfrm>
            <a:off x="755651" y="1763713"/>
            <a:ext cx="104648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ko-KR" smtClean="0"/>
          </a:p>
        </p:txBody>
      </p:sp>
      <p:sp>
        <p:nvSpPr>
          <p:cNvPr id="4102" name="Rectangle 6"/>
          <p:cNvSpPr>
            <a:spLocks noGrp="1" noChangeArrowheads="1"/>
          </p:cNvSpPr>
          <p:nvPr>
            <p:ph type="sldNum" sz="quarter" idx="4"/>
          </p:nvPr>
        </p:nvSpPr>
        <p:spPr bwMode="auto">
          <a:xfrm>
            <a:off x="4368800" y="6477000"/>
            <a:ext cx="2844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effectLst>
                  <a:outerShdw blurRad="38100" dist="38100" dir="2700000" algn="tl">
                    <a:srgbClr val="C0C0C0"/>
                  </a:outerShdw>
                </a:effectLst>
                <a:latin typeface="Verdana" panose="020B0604030504040204" pitchFamily="34" charset="0"/>
                <a:ea typeface="Gulim" pitchFamily="34" charset="-127"/>
              </a:defRPr>
            </a:lvl1pPr>
          </a:lstStyle>
          <a:p>
            <a:fld id="{38E315E1-9544-45C7-9F0C-D6863E77A16A}" type="slidenum">
              <a:rPr lang="ko-KR" altLang="en-US" smtClean="0"/>
              <a:pPr/>
              <a:t>‹#›</a:t>
            </a:fld>
            <a:endParaRPr lang="en-US" altLang="ko-KR"/>
          </a:p>
        </p:txBody>
      </p:sp>
      <p:sp>
        <p:nvSpPr>
          <p:cNvPr id="4103" name="Freeform 7"/>
          <p:cNvSpPr>
            <a:spLocks/>
          </p:cNvSpPr>
          <p:nvPr/>
        </p:nvSpPr>
        <p:spPr bwMode="ltGray">
          <a:xfrm>
            <a:off x="3251200" y="0"/>
            <a:ext cx="8940800" cy="139700"/>
          </a:xfrm>
          <a:custGeom>
            <a:avLst/>
            <a:gdLst/>
            <a:ahLst/>
            <a:cxnLst>
              <a:cxn ang="0">
                <a:pos x="0" y="0"/>
              </a:cxn>
              <a:cxn ang="0">
                <a:pos x="88" y="88"/>
              </a:cxn>
              <a:cxn ang="0">
                <a:pos x="4224" y="88"/>
              </a:cxn>
              <a:cxn ang="0">
                <a:pos x="4224" y="0"/>
              </a:cxn>
              <a:cxn ang="0">
                <a:pos x="0" y="0"/>
              </a:cxn>
            </a:cxnLst>
            <a:rect l="0" t="0" r="r" b="b"/>
            <a:pathLst>
              <a:path w="4224" h="88">
                <a:moveTo>
                  <a:pt x="0" y="0"/>
                </a:moveTo>
                <a:lnTo>
                  <a:pt x="88" y="88"/>
                </a:lnTo>
                <a:lnTo>
                  <a:pt x="4224" y="88"/>
                </a:lnTo>
                <a:lnTo>
                  <a:pt x="4224" y="0"/>
                </a:lnTo>
                <a:lnTo>
                  <a:pt x="0" y="0"/>
                </a:lnTo>
                <a:close/>
              </a:path>
            </a:pathLst>
          </a:custGeom>
          <a:solidFill>
            <a:schemeClr val="tx2"/>
          </a:solidFill>
          <a:ln w="9525" cap="flat" cmpd="sng">
            <a:noFill/>
            <a:prstDash val="solid"/>
            <a:round/>
            <a:headEnd/>
            <a:tailEnd/>
          </a:ln>
          <a:effectLst/>
        </p:spPr>
        <p:txBody>
          <a:bodyPr/>
          <a:lstStyle/>
          <a:p>
            <a:pPr>
              <a:defRPr/>
            </a:pPr>
            <a:endParaRPr lang="zh-CN" altLang="en-US">
              <a:latin typeface="Arial" charset="0"/>
            </a:endParaRPr>
          </a:p>
        </p:txBody>
      </p:sp>
      <p:grpSp>
        <p:nvGrpSpPr>
          <p:cNvPr id="3080" name="Group 8"/>
          <p:cNvGrpSpPr>
            <a:grpSpLocks/>
          </p:cNvGrpSpPr>
          <p:nvPr/>
        </p:nvGrpSpPr>
        <p:grpSpPr bwMode="auto">
          <a:xfrm>
            <a:off x="3543300" y="4764"/>
            <a:ext cx="8468784" cy="134937"/>
            <a:chOff x="1674" y="3"/>
            <a:chExt cx="4001" cy="85"/>
          </a:xfrm>
        </p:grpSpPr>
        <p:sp>
          <p:nvSpPr>
            <p:cNvPr id="4105" name="Rectangle 9"/>
            <p:cNvSpPr>
              <a:spLocks noChangeArrowheads="1"/>
            </p:cNvSpPr>
            <p:nvPr userDrawn="1"/>
          </p:nvSpPr>
          <p:spPr bwMode="black">
            <a:xfrm>
              <a:off x="167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6" name="Rectangle 10"/>
            <p:cNvSpPr>
              <a:spLocks noChangeArrowheads="1"/>
            </p:cNvSpPr>
            <p:nvPr userDrawn="1"/>
          </p:nvSpPr>
          <p:spPr bwMode="black">
            <a:xfrm>
              <a:off x="181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7" name="Rectangle 11"/>
            <p:cNvSpPr>
              <a:spLocks noChangeArrowheads="1"/>
            </p:cNvSpPr>
            <p:nvPr userDrawn="1"/>
          </p:nvSpPr>
          <p:spPr bwMode="black">
            <a:xfrm>
              <a:off x="194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8" name="Rectangle 12"/>
            <p:cNvSpPr>
              <a:spLocks noChangeArrowheads="1"/>
            </p:cNvSpPr>
            <p:nvPr userDrawn="1"/>
          </p:nvSpPr>
          <p:spPr bwMode="black">
            <a:xfrm>
              <a:off x="208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9" name="Rectangle 13"/>
            <p:cNvSpPr>
              <a:spLocks noChangeArrowheads="1"/>
            </p:cNvSpPr>
            <p:nvPr userDrawn="1"/>
          </p:nvSpPr>
          <p:spPr bwMode="black">
            <a:xfrm>
              <a:off x="221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0" name="Rectangle 14"/>
            <p:cNvSpPr>
              <a:spLocks noChangeArrowheads="1"/>
            </p:cNvSpPr>
            <p:nvPr userDrawn="1"/>
          </p:nvSpPr>
          <p:spPr bwMode="black">
            <a:xfrm>
              <a:off x="235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1" name="Rectangle 15"/>
            <p:cNvSpPr>
              <a:spLocks noChangeArrowheads="1"/>
            </p:cNvSpPr>
            <p:nvPr userDrawn="1"/>
          </p:nvSpPr>
          <p:spPr bwMode="black">
            <a:xfrm>
              <a:off x="249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2" name="Rectangle 16"/>
            <p:cNvSpPr>
              <a:spLocks noChangeArrowheads="1"/>
            </p:cNvSpPr>
            <p:nvPr userDrawn="1"/>
          </p:nvSpPr>
          <p:spPr bwMode="black">
            <a:xfrm>
              <a:off x="262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3" name="Rectangle 17"/>
            <p:cNvSpPr>
              <a:spLocks noChangeArrowheads="1"/>
            </p:cNvSpPr>
            <p:nvPr userDrawn="1"/>
          </p:nvSpPr>
          <p:spPr bwMode="black">
            <a:xfrm>
              <a:off x="276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4" name="Rectangle 18"/>
            <p:cNvSpPr>
              <a:spLocks noChangeArrowheads="1"/>
            </p:cNvSpPr>
            <p:nvPr userDrawn="1"/>
          </p:nvSpPr>
          <p:spPr bwMode="black">
            <a:xfrm>
              <a:off x="289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5" name="Rectangle 19"/>
            <p:cNvSpPr>
              <a:spLocks noChangeArrowheads="1"/>
            </p:cNvSpPr>
            <p:nvPr userDrawn="1"/>
          </p:nvSpPr>
          <p:spPr bwMode="black">
            <a:xfrm>
              <a:off x="303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6" name="Rectangle 20"/>
            <p:cNvSpPr>
              <a:spLocks noChangeArrowheads="1"/>
            </p:cNvSpPr>
            <p:nvPr userDrawn="1"/>
          </p:nvSpPr>
          <p:spPr bwMode="black">
            <a:xfrm>
              <a:off x="317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7" name="Rectangle 21"/>
            <p:cNvSpPr>
              <a:spLocks noChangeArrowheads="1"/>
            </p:cNvSpPr>
            <p:nvPr userDrawn="1"/>
          </p:nvSpPr>
          <p:spPr bwMode="black">
            <a:xfrm>
              <a:off x="330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8" name="Rectangle 22"/>
            <p:cNvSpPr>
              <a:spLocks noChangeArrowheads="1"/>
            </p:cNvSpPr>
            <p:nvPr userDrawn="1"/>
          </p:nvSpPr>
          <p:spPr bwMode="black">
            <a:xfrm>
              <a:off x="344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9" name="Rectangle 23"/>
            <p:cNvSpPr>
              <a:spLocks noChangeArrowheads="1"/>
            </p:cNvSpPr>
            <p:nvPr userDrawn="1"/>
          </p:nvSpPr>
          <p:spPr bwMode="black">
            <a:xfrm>
              <a:off x="357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0" name="Rectangle 24"/>
            <p:cNvSpPr>
              <a:spLocks noChangeArrowheads="1"/>
            </p:cNvSpPr>
            <p:nvPr userDrawn="1"/>
          </p:nvSpPr>
          <p:spPr bwMode="black">
            <a:xfrm>
              <a:off x="371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1" name="Rectangle 25"/>
            <p:cNvSpPr>
              <a:spLocks noChangeArrowheads="1"/>
            </p:cNvSpPr>
            <p:nvPr userDrawn="1"/>
          </p:nvSpPr>
          <p:spPr bwMode="black">
            <a:xfrm>
              <a:off x="385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2" name="Rectangle 26"/>
            <p:cNvSpPr>
              <a:spLocks noChangeArrowheads="1"/>
            </p:cNvSpPr>
            <p:nvPr userDrawn="1"/>
          </p:nvSpPr>
          <p:spPr bwMode="black">
            <a:xfrm>
              <a:off x="398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3" name="Rectangle 27"/>
            <p:cNvSpPr>
              <a:spLocks noChangeArrowheads="1"/>
            </p:cNvSpPr>
            <p:nvPr userDrawn="1"/>
          </p:nvSpPr>
          <p:spPr bwMode="black">
            <a:xfrm>
              <a:off x="412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4" name="Rectangle 28"/>
            <p:cNvSpPr>
              <a:spLocks noChangeArrowheads="1"/>
            </p:cNvSpPr>
            <p:nvPr userDrawn="1"/>
          </p:nvSpPr>
          <p:spPr bwMode="black">
            <a:xfrm>
              <a:off x="425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5" name="Rectangle 29"/>
            <p:cNvSpPr>
              <a:spLocks noChangeArrowheads="1"/>
            </p:cNvSpPr>
            <p:nvPr userDrawn="1"/>
          </p:nvSpPr>
          <p:spPr bwMode="black">
            <a:xfrm>
              <a:off x="439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6" name="Rectangle 30"/>
            <p:cNvSpPr>
              <a:spLocks noChangeArrowheads="1"/>
            </p:cNvSpPr>
            <p:nvPr userDrawn="1"/>
          </p:nvSpPr>
          <p:spPr bwMode="black">
            <a:xfrm>
              <a:off x="453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7" name="Rectangle 31"/>
            <p:cNvSpPr>
              <a:spLocks noChangeArrowheads="1"/>
            </p:cNvSpPr>
            <p:nvPr userDrawn="1"/>
          </p:nvSpPr>
          <p:spPr bwMode="black">
            <a:xfrm>
              <a:off x="466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8" name="Rectangle 32"/>
            <p:cNvSpPr>
              <a:spLocks noChangeArrowheads="1"/>
            </p:cNvSpPr>
            <p:nvPr userDrawn="1"/>
          </p:nvSpPr>
          <p:spPr bwMode="black">
            <a:xfrm>
              <a:off x="480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9" name="Rectangle 33"/>
            <p:cNvSpPr>
              <a:spLocks noChangeArrowheads="1"/>
            </p:cNvSpPr>
            <p:nvPr userDrawn="1"/>
          </p:nvSpPr>
          <p:spPr bwMode="black">
            <a:xfrm>
              <a:off x="493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0" name="Rectangle 34"/>
            <p:cNvSpPr>
              <a:spLocks noChangeArrowheads="1"/>
            </p:cNvSpPr>
            <p:nvPr userDrawn="1"/>
          </p:nvSpPr>
          <p:spPr bwMode="black">
            <a:xfrm>
              <a:off x="507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1" name="Rectangle 35"/>
            <p:cNvSpPr>
              <a:spLocks noChangeArrowheads="1"/>
            </p:cNvSpPr>
            <p:nvPr userDrawn="1"/>
          </p:nvSpPr>
          <p:spPr bwMode="black">
            <a:xfrm>
              <a:off x="521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2" name="Rectangle 36"/>
            <p:cNvSpPr>
              <a:spLocks noChangeArrowheads="1"/>
            </p:cNvSpPr>
            <p:nvPr userDrawn="1"/>
          </p:nvSpPr>
          <p:spPr bwMode="black">
            <a:xfrm>
              <a:off x="534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3" name="Rectangle 37"/>
            <p:cNvSpPr>
              <a:spLocks noChangeArrowheads="1"/>
            </p:cNvSpPr>
            <p:nvPr userDrawn="1"/>
          </p:nvSpPr>
          <p:spPr bwMode="black">
            <a:xfrm>
              <a:off x="548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4" name="Rectangle 38"/>
            <p:cNvSpPr>
              <a:spLocks noChangeArrowheads="1"/>
            </p:cNvSpPr>
            <p:nvPr userDrawn="1"/>
          </p:nvSpPr>
          <p:spPr bwMode="black">
            <a:xfrm>
              <a:off x="561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grpSp>
      <p:pic>
        <p:nvPicPr>
          <p:cNvPr id="3081" name="Picture 39" descr="u=2933816964,1257031327&amp;fm=21&amp;gp=0"/>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7531"/>
          <a:stretch>
            <a:fillRect/>
          </a:stretch>
        </p:blipFill>
        <p:spPr bwMode="auto">
          <a:xfrm>
            <a:off x="10115551" y="323850"/>
            <a:ext cx="17145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 name="组合 39"/>
          <p:cNvGrpSpPr/>
          <p:nvPr/>
        </p:nvGrpSpPr>
        <p:grpSpPr>
          <a:xfrm>
            <a:off x="10704512" y="6497788"/>
            <a:ext cx="1381164" cy="369618"/>
            <a:chOff x="10835516" y="6497788"/>
            <a:chExt cx="1381164" cy="369618"/>
          </a:xfrm>
        </p:grpSpPr>
        <p:pic>
          <p:nvPicPr>
            <p:cNvPr id="41" name="图片 40"/>
            <p:cNvPicPr>
              <a:picLocks noChangeAspect="1"/>
            </p:cNvPicPr>
            <p:nvPr/>
          </p:nvPicPr>
          <p:blipFill rotWithShape="1">
            <a:blip r:embed="rId4"/>
            <a:srcRect l="20207" t="61173" r="20207" b="17724"/>
            <a:stretch/>
          </p:blipFill>
          <p:spPr>
            <a:xfrm>
              <a:off x="11173054" y="6497788"/>
              <a:ext cx="1043626" cy="369618"/>
            </a:xfrm>
            <a:prstGeom prst="rect">
              <a:avLst/>
            </a:prstGeom>
          </p:spPr>
        </p:pic>
        <p:pic>
          <p:nvPicPr>
            <p:cNvPr id="42" name="图片 41"/>
            <p:cNvPicPr>
              <a:picLocks noChangeAspect="1"/>
            </p:cNvPicPr>
            <p:nvPr/>
          </p:nvPicPr>
          <p:blipFill rotWithShape="1">
            <a:blip r:embed="rId4"/>
            <a:srcRect l="31379" t="21448" r="31379" b="38828"/>
            <a:stretch/>
          </p:blipFill>
          <p:spPr>
            <a:xfrm>
              <a:off x="10835516" y="6502577"/>
              <a:ext cx="337538" cy="360040"/>
            </a:xfrm>
            <a:prstGeom prst="rect">
              <a:avLst/>
            </a:prstGeom>
          </p:spPr>
        </p:pic>
      </p:grpSp>
      <p:sp>
        <p:nvSpPr>
          <p:cNvPr id="43" name="Freeform 4"/>
          <p:cNvSpPr>
            <a:spLocks/>
          </p:cNvSpPr>
          <p:nvPr userDrawn="1"/>
        </p:nvSpPr>
        <p:spPr bwMode="gray">
          <a:xfrm>
            <a:off x="0" y="0"/>
            <a:ext cx="12192000" cy="1397000"/>
          </a:xfrm>
          <a:custGeom>
            <a:avLst/>
            <a:gdLst/>
            <a:ahLst/>
            <a:cxnLst>
              <a:cxn ang="0">
                <a:pos x="0" y="856"/>
              </a:cxn>
              <a:cxn ang="0">
                <a:pos x="72" y="856"/>
              </a:cxn>
              <a:cxn ang="0">
                <a:pos x="72" y="576"/>
              </a:cxn>
              <a:cxn ang="0">
                <a:pos x="4584" y="576"/>
              </a:cxn>
              <a:cxn ang="0">
                <a:pos x="4888" y="880"/>
              </a:cxn>
              <a:cxn ang="0">
                <a:pos x="5760" y="880"/>
              </a:cxn>
              <a:cxn ang="0">
                <a:pos x="5760" y="0"/>
              </a:cxn>
              <a:cxn ang="0">
                <a:pos x="0" y="0"/>
              </a:cxn>
              <a:cxn ang="0">
                <a:pos x="0" y="856"/>
              </a:cxn>
            </a:cxnLst>
            <a:rect l="0" t="0" r="r" b="b"/>
            <a:pathLst>
              <a:path w="5760" h="880">
                <a:moveTo>
                  <a:pt x="0" y="856"/>
                </a:moveTo>
                <a:lnTo>
                  <a:pt x="72" y="856"/>
                </a:lnTo>
                <a:lnTo>
                  <a:pt x="72" y="576"/>
                </a:lnTo>
                <a:lnTo>
                  <a:pt x="4584" y="576"/>
                </a:lnTo>
                <a:lnTo>
                  <a:pt x="4888" y="880"/>
                </a:lnTo>
                <a:lnTo>
                  <a:pt x="5760" y="880"/>
                </a:lnTo>
                <a:lnTo>
                  <a:pt x="5760" y="0"/>
                </a:lnTo>
                <a:lnTo>
                  <a:pt x="0" y="0"/>
                </a:lnTo>
                <a:lnTo>
                  <a:pt x="0" y="856"/>
                </a:lnTo>
                <a:close/>
              </a:path>
            </a:pathLst>
          </a:custGeom>
          <a:solidFill>
            <a:schemeClr val="folHlink"/>
          </a:solidFill>
          <a:ln w="9525">
            <a:noFill/>
            <a:round/>
            <a:headEnd/>
            <a:tailEnd/>
          </a:ln>
          <a:effectLst/>
        </p:spPr>
        <p:txBody>
          <a:bodyPr/>
          <a:lstStyle/>
          <a:p>
            <a:pPr>
              <a:defRPr/>
            </a:pPr>
            <a:endParaRPr lang="zh-CN" altLang="en-US">
              <a:latin typeface="Arial" charset="0"/>
            </a:endParaRPr>
          </a:p>
        </p:txBody>
      </p:sp>
      <p:pic>
        <p:nvPicPr>
          <p:cNvPr id="44" name="Picture 39" descr="u=2933816964,1257031327&amp;fm=21&amp;gp=0"/>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7531"/>
          <a:stretch>
            <a:fillRect/>
          </a:stretch>
        </p:blipFill>
        <p:spPr bwMode="auto">
          <a:xfrm>
            <a:off x="10115551" y="323850"/>
            <a:ext cx="17145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0174563"/>
      </p:ext>
    </p:extLst>
  </p:cSld>
  <p:clrMap bg1="lt1" tx1="dk1" bg2="lt2" tx2="dk2" accent1="accent1" accent2="accent2" accent3="accent3" accent4="accent4" accent5="accent5" accent6="accent6" hlink="hlink" folHlink="folHlink"/>
  <p:sldLayoutIdLst>
    <p:sldLayoutId id="2147483754" r:id="rId1"/>
  </p:sldLayoutIdLst>
  <p:timing>
    <p:tnLst>
      <p:par>
        <p:cTn id="1" dur="indefinite" restart="never" nodeType="tmRoot"/>
      </p:par>
    </p:tnLst>
  </p:timing>
  <p:txStyles>
    <p:title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Verdana" pitchFamily="34" charset="0"/>
          <a:ea typeface="宋体" pitchFamily="2" charset="-122"/>
        </a:defRPr>
      </a:lvl2pPr>
      <a:lvl3pPr algn="l" rtl="0" eaLnBrk="1" fontAlgn="base" hangingPunct="1">
        <a:spcBef>
          <a:spcPct val="0"/>
        </a:spcBef>
        <a:spcAft>
          <a:spcPct val="0"/>
        </a:spcAft>
        <a:defRPr sz="3200" b="1">
          <a:solidFill>
            <a:srgbClr val="000000"/>
          </a:solidFill>
          <a:latin typeface="Verdana" pitchFamily="34" charset="0"/>
          <a:ea typeface="宋体" pitchFamily="2" charset="-122"/>
        </a:defRPr>
      </a:lvl3pPr>
      <a:lvl4pPr algn="l" rtl="0" eaLnBrk="1" fontAlgn="base" hangingPunct="1">
        <a:spcBef>
          <a:spcPct val="0"/>
        </a:spcBef>
        <a:spcAft>
          <a:spcPct val="0"/>
        </a:spcAft>
        <a:defRPr sz="3200" b="1">
          <a:solidFill>
            <a:srgbClr val="000000"/>
          </a:solidFill>
          <a:latin typeface="Verdana" pitchFamily="34" charset="0"/>
          <a:ea typeface="宋体" pitchFamily="2" charset="-122"/>
        </a:defRPr>
      </a:lvl4pPr>
      <a:lvl5pPr algn="l" rtl="0" eaLnBrk="1" fontAlgn="base" hangingPunct="1">
        <a:spcBef>
          <a:spcPct val="0"/>
        </a:spcBef>
        <a:spcAft>
          <a:spcPct val="0"/>
        </a:spcAft>
        <a:defRPr sz="3200" b="1">
          <a:solidFill>
            <a:srgbClr val="000000"/>
          </a:solidFill>
          <a:latin typeface="Verdana" pitchFamily="34" charset="0"/>
          <a:ea typeface="宋体" pitchFamily="2" charset="-122"/>
        </a:defRPr>
      </a:lvl5pPr>
      <a:lvl6pPr marL="457200" algn="l" rtl="0" eaLnBrk="1" fontAlgn="base" hangingPunct="1">
        <a:spcBef>
          <a:spcPct val="0"/>
        </a:spcBef>
        <a:spcAft>
          <a:spcPct val="0"/>
        </a:spcAft>
        <a:defRPr sz="3200" b="1">
          <a:solidFill>
            <a:srgbClr val="000000"/>
          </a:solidFill>
          <a:latin typeface="Verdana" pitchFamily="34" charset="0"/>
          <a:ea typeface="宋体" pitchFamily="2" charset="-122"/>
        </a:defRPr>
      </a:lvl6pPr>
      <a:lvl7pPr marL="914400" algn="l" rtl="0" eaLnBrk="1" fontAlgn="base" hangingPunct="1">
        <a:spcBef>
          <a:spcPct val="0"/>
        </a:spcBef>
        <a:spcAft>
          <a:spcPct val="0"/>
        </a:spcAft>
        <a:defRPr sz="3200" b="1">
          <a:solidFill>
            <a:srgbClr val="000000"/>
          </a:solidFill>
          <a:latin typeface="Verdana" pitchFamily="34" charset="0"/>
          <a:ea typeface="宋体" pitchFamily="2" charset="-122"/>
        </a:defRPr>
      </a:lvl7pPr>
      <a:lvl8pPr marL="1371600" algn="l" rtl="0" eaLnBrk="1" fontAlgn="base" hangingPunct="1">
        <a:spcBef>
          <a:spcPct val="0"/>
        </a:spcBef>
        <a:spcAft>
          <a:spcPct val="0"/>
        </a:spcAft>
        <a:defRPr sz="3200" b="1">
          <a:solidFill>
            <a:srgbClr val="000000"/>
          </a:solidFill>
          <a:latin typeface="Verdana" pitchFamily="34" charset="0"/>
          <a:ea typeface="宋体" pitchFamily="2" charset="-122"/>
        </a:defRPr>
      </a:lvl8pPr>
      <a:lvl9pPr marL="1828800" algn="l" rtl="0" eaLnBrk="1" fontAlgn="base" hangingPunct="1">
        <a:spcBef>
          <a:spcPct val="0"/>
        </a:spcBef>
        <a:spcAft>
          <a:spcPct val="0"/>
        </a:spcAft>
        <a:defRPr sz="3200" b="1">
          <a:solidFill>
            <a:srgbClr val="000000"/>
          </a:solidFill>
          <a:latin typeface="Verdana" pitchFamily="34" charset="0"/>
          <a:ea typeface="宋体" pitchFamily="2" charset="-122"/>
        </a:defRPr>
      </a:lvl9pPr>
    </p:titleStyle>
    <p:bodyStyle>
      <a:lvl1pPr marL="342900" indent="-342900" algn="l" rtl="0" eaLnBrk="1" fontAlgn="base" hangingPunct="1">
        <a:spcBef>
          <a:spcPct val="20000"/>
        </a:spcBef>
        <a:spcAft>
          <a:spcPct val="0"/>
        </a:spcAft>
        <a:buClr>
          <a:schemeClr val="tx1"/>
        </a:buClr>
        <a:buFont typeface="Wingdings" panose="05000000000000000000" pitchFamily="2" charset="2"/>
        <a:buChar char="v"/>
        <a:defRPr sz="2800" b="1">
          <a:solidFill>
            <a:schemeClr val="accent1"/>
          </a:solidFill>
          <a:latin typeface="+mn-lt"/>
          <a:ea typeface="+mn-ea"/>
          <a:cs typeface="+mn-cs"/>
        </a:defRPr>
      </a:lvl1pPr>
      <a:lvl2pPr marL="742950" indent="-285750" algn="l" rtl="0" eaLnBrk="1" fontAlgn="base" hangingPunct="1">
        <a:spcBef>
          <a:spcPct val="20000"/>
        </a:spcBef>
        <a:spcAft>
          <a:spcPct val="0"/>
        </a:spcAft>
        <a:buClr>
          <a:schemeClr val="tx2"/>
        </a:buClr>
        <a:buSzPct val="60000"/>
        <a:buFont typeface="Wingdings" panose="05000000000000000000" pitchFamily="2" charset="2"/>
        <a:buChar char="n"/>
        <a:defRPr sz="2400">
          <a:solidFill>
            <a:schemeClr val="tx1"/>
          </a:solidFill>
          <a:latin typeface="+mn-lt"/>
          <a:ea typeface="+mn-ea"/>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n"/>
        <a:defRPr sz="2400">
          <a:solidFill>
            <a:schemeClr val="tx1"/>
          </a:solidFill>
          <a:latin typeface="+mn-lt"/>
          <a:ea typeface="+mn-ea"/>
        </a:defRPr>
      </a:lvl3pPr>
      <a:lvl4pPr marL="1600200" indent="-228600" algn="l" rtl="0" eaLnBrk="1" fontAlgn="base" hangingPunct="1">
        <a:spcBef>
          <a:spcPct val="20000"/>
        </a:spcBef>
        <a:spcAft>
          <a:spcPct val="0"/>
        </a:spcAft>
        <a:buClr>
          <a:schemeClr val="tx1"/>
        </a:buClr>
        <a:buSzPct val="60000"/>
        <a:buFont typeface="Wingdings" panose="05000000000000000000" pitchFamily="2" charset="2"/>
        <a:buChar char="n"/>
        <a:defRPr sz="2000">
          <a:solidFill>
            <a:schemeClr val="tx1"/>
          </a:solidFill>
          <a:latin typeface="+mn-lt"/>
          <a:ea typeface="+mn-ea"/>
        </a:defRPr>
      </a:lvl4pPr>
      <a:lvl5pPr marL="2057400" indent="-228600" algn="l" rtl="0" eaLnBrk="1" fontAlgn="base" hangingPunct="1">
        <a:spcBef>
          <a:spcPct val="20000"/>
        </a:spcBef>
        <a:spcAft>
          <a:spcPct val="0"/>
        </a:spcAft>
        <a:buClr>
          <a:schemeClr val="hlink"/>
        </a:buClr>
        <a:buSzPct val="60000"/>
        <a:buFont typeface="Wingdings" panose="05000000000000000000" pitchFamily="2" charset="2"/>
        <a:buChar char="n"/>
        <a:defRPr sz="2000">
          <a:solidFill>
            <a:schemeClr val="tx1"/>
          </a:solidFill>
          <a:latin typeface="+mn-lt"/>
          <a:ea typeface="+mn-ea"/>
        </a:defRPr>
      </a:lvl5pPr>
      <a:lvl6pPr marL="25146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6pPr>
      <a:lvl7pPr marL="29718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7pPr>
      <a:lvl8pPr marL="34290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8pPr>
      <a:lvl9pPr marL="38862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Freeform 2"/>
          <p:cNvSpPr>
            <a:spLocks/>
          </p:cNvSpPr>
          <p:nvPr/>
        </p:nvSpPr>
        <p:spPr bwMode="auto">
          <a:xfrm flipV="1">
            <a:off x="3251200" y="6718300"/>
            <a:ext cx="8940800" cy="139700"/>
          </a:xfrm>
          <a:custGeom>
            <a:avLst/>
            <a:gdLst/>
            <a:ahLst/>
            <a:cxnLst>
              <a:cxn ang="0">
                <a:pos x="0" y="0"/>
              </a:cxn>
              <a:cxn ang="0">
                <a:pos x="88" y="88"/>
              </a:cxn>
              <a:cxn ang="0">
                <a:pos x="4224" y="88"/>
              </a:cxn>
              <a:cxn ang="0">
                <a:pos x="4224" y="0"/>
              </a:cxn>
              <a:cxn ang="0">
                <a:pos x="0" y="0"/>
              </a:cxn>
            </a:cxnLst>
            <a:rect l="0" t="0" r="r" b="b"/>
            <a:pathLst>
              <a:path w="4224" h="88">
                <a:moveTo>
                  <a:pt x="0" y="0"/>
                </a:moveTo>
                <a:lnTo>
                  <a:pt x="88" y="88"/>
                </a:lnTo>
                <a:lnTo>
                  <a:pt x="4224" y="88"/>
                </a:lnTo>
                <a:lnTo>
                  <a:pt x="4224" y="0"/>
                </a:lnTo>
                <a:lnTo>
                  <a:pt x="0" y="0"/>
                </a:lnTo>
                <a:close/>
              </a:path>
            </a:pathLst>
          </a:custGeom>
          <a:solidFill>
            <a:schemeClr val="hlink"/>
          </a:solidFill>
          <a:ln w="9525" cap="flat" cmpd="sng">
            <a:noFill/>
            <a:prstDash val="solid"/>
            <a:round/>
            <a:headEnd/>
            <a:tailEnd/>
          </a:ln>
          <a:effectLst/>
        </p:spPr>
        <p:txBody>
          <a:bodyPr/>
          <a:lstStyle/>
          <a:p>
            <a:pPr>
              <a:defRPr/>
            </a:pPr>
            <a:endParaRPr lang="zh-CN" altLang="en-US">
              <a:latin typeface="Arial" charset="0"/>
            </a:endParaRPr>
          </a:p>
        </p:txBody>
      </p:sp>
      <p:sp>
        <p:nvSpPr>
          <p:cNvPr id="4099" name="Rectangle 3"/>
          <p:cNvSpPr>
            <a:spLocks noChangeArrowheads="1"/>
          </p:cNvSpPr>
          <p:nvPr/>
        </p:nvSpPr>
        <p:spPr bwMode="auto">
          <a:xfrm flipH="1">
            <a:off x="10426700" y="6705601"/>
            <a:ext cx="1744133" cy="176213"/>
          </a:xfrm>
          <a:prstGeom prst="rect">
            <a:avLst/>
          </a:prstGeom>
          <a:noFill/>
          <a:ln w="9525">
            <a:noFill/>
            <a:miter lim="800000"/>
            <a:headEnd/>
            <a:tailEnd/>
          </a:ln>
          <a:effectLst/>
        </p:spPr>
        <p:txBody>
          <a:bodyPr lIns="18000" tIns="10800" rIns="18000" bIns="10800">
            <a:spAutoFit/>
          </a:bodyPr>
          <a:lstStyle/>
          <a:p>
            <a:pPr algn="r">
              <a:defRPr/>
            </a:pPr>
            <a:r>
              <a:rPr lang="en-US" altLang="ko-KR" sz="1000" b="1">
                <a:solidFill>
                  <a:schemeClr val="tx2"/>
                </a:solidFill>
                <a:latin typeface="Verdana" pitchFamily="34" charset="0"/>
                <a:ea typeface="Gulim" pitchFamily="34" charset="-127"/>
              </a:rPr>
              <a:t>YOUR SITE HERE</a:t>
            </a:r>
          </a:p>
        </p:txBody>
      </p:sp>
      <p:sp>
        <p:nvSpPr>
          <p:cNvPr id="4100" name="Freeform 4"/>
          <p:cNvSpPr>
            <a:spLocks/>
          </p:cNvSpPr>
          <p:nvPr/>
        </p:nvSpPr>
        <p:spPr bwMode="gray">
          <a:xfrm>
            <a:off x="0" y="0"/>
            <a:ext cx="12192000" cy="1397000"/>
          </a:xfrm>
          <a:custGeom>
            <a:avLst/>
            <a:gdLst/>
            <a:ahLst/>
            <a:cxnLst>
              <a:cxn ang="0">
                <a:pos x="0" y="856"/>
              </a:cxn>
              <a:cxn ang="0">
                <a:pos x="72" y="856"/>
              </a:cxn>
              <a:cxn ang="0">
                <a:pos x="72" y="576"/>
              </a:cxn>
              <a:cxn ang="0">
                <a:pos x="4584" y="576"/>
              </a:cxn>
              <a:cxn ang="0">
                <a:pos x="4888" y="880"/>
              </a:cxn>
              <a:cxn ang="0">
                <a:pos x="5760" y="880"/>
              </a:cxn>
              <a:cxn ang="0">
                <a:pos x="5760" y="0"/>
              </a:cxn>
              <a:cxn ang="0">
                <a:pos x="0" y="0"/>
              </a:cxn>
              <a:cxn ang="0">
                <a:pos x="0" y="856"/>
              </a:cxn>
            </a:cxnLst>
            <a:rect l="0" t="0" r="r" b="b"/>
            <a:pathLst>
              <a:path w="5760" h="880">
                <a:moveTo>
                  <a:pt x="0" y="856"/>
                </a:moveTo>
                <a:lnTo>
                  <a:pt x="72" y="856"/>
                </a:lnTo>
                <a:lnTo>
                  <a:pt x="72" y="576"/>
                </a:lnTo>
                <a:lnTo>
                  <a:pt x="4584" y="576"/>
                </a:lnTo>
                <a:lnTo>
                  <a:pt x="4888" y="880"/>
                </a:lnTo>
                <a:lnTo>
                  <a:pt x="5760" y="880"/>
                </a:lnTo>
                <a:lnTo>
                  <a:pt x="5760" y="0"/>
                </a:lnTo>
                <a:lnTo>
                  <a:pt x="0" y="0"/>
                </a:lnTo>
                <a:lnTo>
                  <a:pt x="0" y="856"/>
                </a:lnTo>
                <a:close/>
              </a:path>
            </a:pathLst>
          </a:custGeom>
          <a:solidFill>
            <a:schemeClr val="folHlink"/>
          </a:solidFill>
          <a:ln w="9525">
            <a:noFill/>
            <a:round/>
            <a:headEnd/>
            <a:tailEnd/>
          </a:ln>
          <a:effectLst/>
        </p:spPr>
        <p:txBody>
          <a:bodyPr/>
          <a:lstStyle/>
          <a:p>
            <a:pPr>
              <a:defRPr/>
            </a:pPr>
            <a:endParaRPr lang="zh-CN" altLang="en-US">
              <a:latin typeface="Arial" charset="0"/>
            </a:endParaRPr>
          </a:p>
        </p:txBody>
      </p:sp>
      <p:sp>
        <p:nvSpPr>
          <p:cNvPr id="3077" name="Rectangle 5"/>
          <p:cNvSpPr>
            <a:spLocks noGrp="1" noChangeArrowheads="1"/>
          </p:cNvSpPr>
          <p:nvPr>
            <p:ph type="title"/>
          </p:nvPr>
        </p:nvSpPr>
        <p:spPr bwMode="white">
          <a:xfrm>
            <a:off x="755651" y="1763713"/>
            <a:ext cx="104648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ko-KR" smtClean="0"/>
          </a:p>
        </p:txBody>
      </p:sp>
      <p:sp>
        <p:nvSpPr>
          <p:cNvPr id="4102" name="Rectangle 6"/>
          <p:cNvSpPr>
            <a:spLocks noGrp="1" noChangeArrowheads="1"/>
          </p:cNvSpPr>
          <p:nvPr>
            <p:ph type="sldNum" sz="quarter" idx="4"/>
          </p:nvPr>
        </p:nvSpPr>
        <p:spPr bwMode="auto">
          <a:xfrm>
            <a:off x="4368800" y="6477000"/>
            <a:ext cx="2844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effectLst>
                  <a:outerShdw blurRad="38100" dist="38100" dir="2700000" algn="tl">
                    <a:srgbClr val="C0C0C0"/>
                  </a:outerShdw>
                </a:effectLst>
                <a:latin typeface="Verdana" panose="020B0604030504040204" pitchFamily="34" charset="0"/>
                <a:ea typeface="Gulim" pitchFamily="34" charset="-127"/>
              </a:defRPr>
            </a:lvl1pPr>
          </a:lstStyle>
          <a:p>
            <a:fld id="{38E315E1-9544-45C7-9F0C-D6863E77A16A}" type="slidenum">
              <a:rPr lang="ko-KR" altLang="en-US" smtClean="0"/>
              <a:pPr/>
              <a:t>‹#›</a:t>
            </a:fld>
            <a:endParaRPr lang="en-US" altLang="ko-KR"/>
          </a:p>
        </p:txBody>
      </p:sp>
      <p:sp>
        <p:nvSpPr>
          <p:cNvPr id="4103" name="Freeform 7"/>
          <p:cNvSpPr>
            <a:spLocks/>
          </p:cNvSpPr>
          <p:nvPr/>
        </p:nvSpPr>
        <p:spPr bwMode="ltGray">
          <a:xfrm>
            <a:off x="3251200" y="0"/>
            <a:ext cx="8940800" cy="139700"/>
          </a:xfrm>
          <a:custGeom>
            <a:avLst/>
            <a:gdLst/>
            <a:ahLst/>
            <a:cxnLst>
              <a:cxn ang="0">
                <a:pos x="0" y="0"/>
              </a:cxn>
              <a:cxn ang="0">
                <a:pos x="88" y="88"/>
              </a:cxn>
              <a:cxn ang="0">
                <a:pos x="4224" y="88"/>
              </a:cxn>
              <a:cxn ang="0">
                <a:pos x="4224" y="0"/>
              </a:cxn>
              <a:cxn ang="0">
                <a:pos x="0" y="0"/>
              </a:cxn>
            </a:cxnLst>
            <a:rect l="0" t="0" r="r" b="b"/>
            <a:pathLst>
              <a:path w="4224" h="88">
                <a:moveTo>
                  <a:pt x="0" y="0"/>
                </a:moveTo>
                <a:lnTo>
                  <a:pt x="88" y="88"/>
                </a:lnTo>
                <a:lnTo>
                  <a:pt x="4224" y="88"/>
                </a:lnTo>
                <a:lnTo>
                  <a:pt x="4224" y="0"/>
                </a:lnTo>
                <a:lnTo>
                  <a:pt x="0" y="0"/>
                </a:lnTo>
                <a:close/>
              </a:path>
            </a:pathLst>
          </a:custGeom>
          <a:solidFill>
            <a:schemeClr val="tx2"/>
          </a:solidFill>
          <a:ln w="9525" cap="flat" cmpd="sng">
            <a:noFill/>
            <a:prstDash val="solid"/>
            <a:round/>
            <a:headEnd/>
            <a:tailEnd/>
          </a:ln>
          <a:effectLst/>
        </p:spPr>
        <p:txBody>
          <a:bodyPr/>
          <a:lstStyle/>
          <a:p>
            <a:pPr>
              <a:defRPr/>
            </a:pPr>
            <a:endParaRPr lang="zh-CN" altLang="en-US">
              <a:latin typeface="Arial" charset="0"/>
            </a:endParaRPr>
          </a:p>
        </p:txBody>
      </p:sp>
      <p:grpSp>
        <p:nvGrpSpPr>
          <p:cNvPr id="3080" name="Group 8"/>
          <p:cNvGrpSpPr>
            <a:grpSpLocks/>
          </p:cNvGrpSpPr>
          <p:nvPr/>
        </p:nvGrpSpPr>
        <p:grpSpPr bwMode="auto">
          <a:xfrm>
            <a:off x="3543300" y="4764"/>
            <a:ext cx="8468784" cy="134937"/>
            <a:chOff x="1674" y="3"/>
            <a:chExt cx="4001" cy="85"/>
          </a:xfrm>
        </p:grpSpPr>
        <p:sp>
          <p:nvSpPr>
            <p:cNvPr id="4105" name="Rectangle 9"/>
            <p:cNvSpPr>
              <a:spLocks noChangeArrowheads="1"/>
            </p:cNvSpPr>
            <p:nvPr userDrawn="1"/>
          </p:nvSpPr>
          <p:spPr bwMode="black">
            <a:xfrm>
              <a:off x="167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6" name="Rectangle 10"/>
            <p:cNvSpPr>
              <a:spLocks noChangeArrowheads="1"/>
            </p:cNvSpPr>
            <p:nvPr userDrawn="1"/>
          </p:nvSpPr>
          <p:spPr bwMode="black">
            <a:xfrm>
              <a:off x="181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7" name="Rectangle 11"/>
            <p:cNvSpPr>
              <a:spLocks noChangeArrowheads="1"/>
            </p:cNvSpPr>
            <p:nvPr userDrawn="1"/>
          </p:nvSpPr>
          <p:spPr bwMode="black">
            <a:xfrm>
              <a:off x="194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8" name="Rectangle 12"/>
            <p:cNvSpPr>
              <a:spLocks noChangeArrowheads="1"/>
            </p:cNvSpPr>
            <p:nvPr userDrawn="1"/>
          </p:nvSpPr>
          <p:spPr bwMode="black">
            <a:xfrm>
              <a:off x="208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9" name="Rectangle 13"/>
            <p:cNvSpPr>
              <a:spLocks noChangeArrowheads="1"/>
            </p:cNvSpPr>
            <p:nvPr userDrawn="1"/>
          </p:nvSpPr>
          <p:spPr bwMode="black">
            <a:xfrm>
              <a:off x="221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0" name="Rectangle 14"/>
            <p:cNvSpPr>
              <a:spLocks noChangeArrowheads="1"/>
            </p:cNvSpPr>
            <p:nvPr userDrawn="1"/>
          </p:nvSpPr>
          <p:spPr bwMode="black">
            <a:xfrm>
              <a:off x="235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1" name="Rectangle 15"/>
            <p:cNvSpPr>
              <a:spLocks noChangeArrowheads="1"/>
            </p:cNvSpPr>
            <p:nvPr userDrawn="1"/>
          </p:nvSpPr>
          <p:spPr bwMode="black">
            <a:xfrm>
              <a:off x="249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2" name="Rectangle 16"/>
            <p:cNvSpPr>
              <a:spLocks noChangeArrowheads="1"/>
            </p:cNvSpPr>
            <p:nvPr userDrawn="1"/>
          </p:nvSpPr>
          <p:spPr bwMode="black">
            <a:xfrm>
              <a:off x="262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3" name="Rectangle 17"/>
            <p:cNvSpPr>
              <a:spLocks noChangeArrowheads="1"/>
            </p:cNvSpPr>
            <p:nvPr userDrawn="1"/>
          </p:nvSpPr>
          <p:spPr bwMode="black">
            <a:xfrm>
              <a:off x="276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4" name="Rectangle 18"/>
            <p:cNvSpPr>
              <a:spLocks noChangeArrowheads="1"/>
            </p:cNvSpPr>
            <p:nvPr userDrawn="1"/>
          </p:nvSpPr>
          <p:spPr bwMode="black">
            <a:xfrm>
              <a:off x="289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5" name="Rectangle 19"/>
            <p:cNvSpPr>
              <a:spLocks noChangeArrowheads="1"/>
            </p:cNvSpPr>
            <p:nvPr userDrawn="1"/>
          </p:nvSpPr>
          <p:spPr bwMode="black">
            <a:xfrm>
              <a:off x="303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6" name="Rectangle 20"/>
            <p:cNvSpPr>
              <a:spLocks noChangeArrowheads="1"/>
            </p:cNvSpPr>
            <p:nvPr userDrawn="1"/>
          </p:nvSpPr>
          <p:spPr bwMode="black">
            <a:xfrm>
              <a:off x="317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7" name="Rectangle 21"/>
            <p:cNvSpPr>
              <a:spLocks noChangeArrowheads="1"/>
            </p:cNvSpPr>
            <p:nvPr userDrawn="1"/>
          </p:nvSpPr>
          <p:spPr bwMode="black">
            <a:xfrm>
              <a:off x="330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8" name="Rectangle 22"/>
            <p:cNvSpPr>
              <a:spLocks noChangeArrowheads="1"/>
            </p:cNvSpPr>
            <p:nvPr userDrawn="1"/>
          </p:nvSpPr>
          <p:spPr bwMode="black">
            <a:xfrm>
              <a:off x="344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9" name="Rectangle 23"/>
            <p:cNvSpPr>
              <a:spLocks noChangeArrowheads="1"/>
            </p:cNvSpPr>
            <p:nvPr userDrawn="1"/>
          </p:nvSpPr>
          <p:spPr bwMode="black">
            <a:xfrm>
              <a:off x="357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0" name="Rectangle 24"/>
            <p:cNvSpPr>
              <a:spLocks noChangeArrowheads="1"/>
            </p:cNvSpPr>
            <p:nvPr userDrawn="1"/>
          </p:nvSpPr>
          <p:spPr bwMode="black">
            <a:xfrm>
              <a:off x="371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1" name="Rectangle 25"/>
            <p:cNvSpPr>
              <a:spLocks noChangeArrowheads="1"/>
            </p:cNvSpPr>
            <p:nvPr userDrawn="1"/>
          </p:nvSpPr>
          <p:spPr bwMode="black">
            <a:xfrm>
              <a:off x="385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2" name="Rectangle 26"/>
            <p:cNvSpPr>
              <a:spLocks noChangeArrowheads="1"/>
            </p:cNvSpPr>
            <p:nvPr userDrawn="1"/>
          </p:nvSpPr>
          <p:spPr bwMode="black">
            <a:xfrm>
              <a:off x="398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3" name="Rectangle 27"/>
            <p:cNvSpPr>
              <a:spLocks noChangeArrowheads="1"/>
            </p:cNvSpPr>
            <p:nvPr userDrawn="1"/>
          </p:nvSpPr>
          <p:spPr bwMode="black">
            <a:xfrm>
              <a:off x="412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4" name="Rectangle 28"/>
            <p:cNvSpPr>
              <a:spLocks noChangeArrowheads="1"/>
            </p:cNvSpPr>
            <p:nvPr userDrawn="1"/>
          </p:nvSpPr>
          <p:spPr bwMode="black">
            <a:xfrm>
              <a:off x="425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5" name="Rectangle 29"/>
            <p:cNvSpPr>
              <a:spLocks noChangeArrowheads="1"/>
            </p:cNvSpPr>
            <p:nvPr userDrawn="1"/>
          </p:nvSpPr>
          <p:spPr bwMode="black">
            <a:xfrm>
              <a:off x="439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6" name="Rectangle 30"/>
            <p:cNvSpPr>
              <a:spLocks noChangeArrowheads="1"/>
            </p:cNvSpPr>
            <p:nvPr userDrawn="1"/>
          </p:nvSpPr>
          <p:spPr bwMode="black">
            <a:xfrm>
              <a:off x="453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7" name="Rectangle 31"/>
            <p:cNvSpPr>
              <a:spLocks noChangeArrowheads="1"/>
            </p:cNvSpPr>
            <p:nvPr userDrawn="1"/>
          </p:nvSpPr>
          <p:spPr bwMode="black">
            <a:xfrm>
              <a:off x="466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8" name="Rectangle 32"/>
            <p:cNvSpPr>
              <a:spLocks noChangeArrowheads="1"/>
            </p:cNvSpPr>
            <p:nvPr userDrawn="1"/>
          </p:nvSpPr>
          <p:spPr bwMode="black">
            <a:xfrm>
              <a:off x="480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9" name="Rectangle 33"/>
            <p:cNvSpPr>
              <a:spLocks noChangeArrowheads="1"/>
            </p:cNvSpPr>
            <p:nvPr userDrawn="1"/>
          </p:nvSpPr>
          <p:spPr bwMode="black">
            <a:xfrm>
              <a:off x="493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0" name="Rectangle 34"/>
            <p:cNvSpPr>
              <a:spLocks noChangeArrowheads="1"/>
            </p:cNvSpPr>
            <p:nvPr userDrawn="1"/>
          </p:nvSpPr>
          <p:spPr bwMode="black">
            <a:xfrm>
              <a:off x="507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1" name="Rectangle 35"/>
            <p:cNvSpPr>
              <a:spLocks noChangeArrowheads="1"/>
            </p:cNvSpPr>
            <p:nvPr userDrawn="1"/>
          </p:nvSpPr>
          <p:spPr bwMode="black">
            <a:xfrm>
              <a:off x="521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2" name="Rectangle 36"/>
            <p:cNvSpPr>
              <a:spLocks noChangeArrowheads="1"/>
            </p:cNvSpPr>
            <p:nvPr userDrawn="1"/>
          </p:nvSpPr>
          <p:spPr bwMode="black">
            <a:xfrm>
              <a:off x="534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3" name="Rectangle 37"/>
            <p:cNvSpPr>
              <a:spLocks noChangeArrowheads="1"/>
            </p:cNvSpPr>
            <p:nvPr userDrawn="1"/>
          </p:nvSpPr>
          <p:spPr bwMode="black">
            <a:xfrm>
              <a:off x="548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4" name="Rectangle 38"/>
            <p:cNvSpPr>
              <a:spLocks noChangeArrowheads="1"/>
            </p:cNvSpPr>
            <p:nvPr userDrawn="1"/>
          </p:nvSpPr>
          <p:spPr bwMode="black">
            <a:xfrm>
              <a:off x="561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grpSp>
      <p:pic>
        <p:nvPicPr>
          <p:cNvPr id="3081" name="Picture 39" descr="u=2933816964,1257031327&amp;fm=21&amp;gp=0"/>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7531"/>
          <a:stretch>
            <a:fillRect/>
          </a:stretch>
        </p:blipFill>
        <p:spPr bwMode="auto">
          <a:xfrm>
            <a:off x="10115551" y="323850"/>
            <a:ext cx="17145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 name="组合 39"/>
          <p:cNvGrpSpPr/>
          <p:nvPr/>
        </p:nvGrpSpPr>
        <p:grpSpPr>
          <a:xfrm>
            <a:off x="10704512" y="6497788"/>
            <a:ext cx="1381164" cy="369618"/>
            <a:chOff x="10835516" y="6497788"/>
            <a:chExt cx="1381164" cy="369618"/>
          </a:xfrm>
        </p:grpSpPr>
        <p:pic>
          <p:nvPicPr>
            <p:cNvPr id="41" name="图片 40"/>
            <p:cNvPicPr>
              <a:picLocks noChangeAspect="1"/>
            </p:cNvPicPr>
            <p:nvPr/>
          </p:nvPicPr>
          <p:blipFill rotWithShape="1">
            <a:blip r:embed="rId4"/>
            <a:srcRect l="20207" t="61173" r="20207" b="17724"/>
            <a:stretch/>
          </p:blipFill>
          <p:spPr>
            <a:xfrm>
              <a:off x="11173054" y="6497788"/>
              <a:ext cx="1043626" cy="369618"/>
            </a:xfrm>
            <a:prstGeom prst="rect">
              <a:avLst/>
            </a:prstGeom>
          </p:spPr>
        </p:pic>
        <p:pic>
          <p:nvPicPr>
            <p:cNvPr id="42" name="图片 41"/>
            <p:cNvPicPr>
              <a:picLocks noChangeAspect="1"/>
            </p:cNvPicPr>
            <p:nvPr/>
          </p:nvPicPr>
          <p:blipFill rotWithShape="1">
            <a:blip r:embed="rId4"/>
            <a:srcRect l="31379" t="21448" r="31379" b="38828"/>
            <a:stretch/>
          </p:blipFill>
          <p:spPr>
            <a:xfrm>
              <a:off x="10835516" y="6502577"/>
              <a:ext cx="337538" cy="360040"/>
            </a:xfrm>
            <a:prstGeom prst="rect">
              <a:avLst/>
            </a:prstGeom>
          </p:spPr>
        </p:pic>
      </p:grpSp>
      <p:sp>
        <p:nvSpPr>
          <p:cNvPr id="43" name="Freeform 4"/>
          <p:cNvSpPr>
            <a:spLocks/>
          </p:cNvSpPr>
          <p:nvPr userDrawn="1"/>
        </p:nvSpPr>
        <p:spPr bwMode="gray">
          <a:xfrm>
            <a:off x="0" y="0"/>
            <a:ext cx="12192000" cy="1397000"/>
          </a:xfrm>
          <a:custGeom>
            <a:avLst/>
            <a:gdLst/>
            <a:ahLst/>
            <a:cxnLst>
              <a:cxn ang="0">
                <a:pos x="0" y="856"/>
              </a:cxn>
              <a:cxn ang="0">
                <a:pos x="72" y="856"/>
              </a:cxn>
              <a:cxn ang="0">
                <a:pos x="72" y="576"/>
              </a:cxn>
              <a:cxn ang="0">
                <a:pos x="4584" y="576"/>
              </a:cxn>
              <a:cxn ang="0">
                <a:pos x="4888" y="880"/>
              </a:cxn>
              <a:cxn ang="0">
                <a:pos x="5760" y="880"/>
              </a:cxn>
              <a:cxn ang="0">
                <a:pos x="5760" y="0"/>
              </a:cxn>
              <a:cxn ang="0">
                <a:pos x="0" y="0"/>
              </a:cxn>
              <a:cxn ang="0">
                <a:pos x="0" y="856"/>
              </a:cxn>
            </a:cxnLst>
            <a:rect l="0" t="0" r="r" b="b"/>
            <a:pathLst>
              <a:path w="5760" h="880">
                <a:moveTo>
                  <a:pt x="0" y="856"/>
                </a:moveTo>
                <a:lnTo>
                  <a:pt x="72" y="856"/>
                </a:lnTo>
                <a:lnTo>
                  <a:pt x="72" y="576"/>
                </a:lnTo>
                <a:lnTo>
                  <a:pt x="4584" y="576"/>
                </a:lnTo>
                <a:lnTo>
                  <a:pt x="4888" y="880"/>
                </a:lnTo>
                <a:lnTo>
                  <a:pt x="5760" y="880"/>
                </a:lnTo>
                <a:lnTo>
                  <a:pt x="5760" y="0"/>
                </a:lnTo>
                <a:lnTo>
                  <a:pt x="0" y="0"/>
                </a:lnTo>
                <a:lnTo>
                  <a:pt x="0" y="856"/>
                </a:lnTo>
                <a:close/>
              </a:path>
            </a:pathLst>
          </a:custGeom>
          <a:solidFill>
            <a:schemeClr val="folHlink"/>
          </a:solidFill>
          <a:ln w="9525">
            <a:noFill/>
            <a:round/>
            <a:headEnd/>
            <a:tailEnd/>
          </a:ln>
          <a:effectLst/>
        </p:spPr>
        <p:txBody>
          <a:bodyPr/>
          <a:lstStyle/>
          <a:p>
            <a:pPr>
              <a:defRPr/>
            </a:pPr>
            <a:endParaRPr lang="zh-CN" altLang="en-US">
              <a:latin typeface="Arial" charset="0"/>
            </a:endParaRPr>
          </a:p>
        </p:txBody>
      </p:sp>
      <p:pic>
        <p:nvPicPr>
          <p:cNvPr id="44" name="Picture 39" descr="u=2933816964,1257031327&amp;fm=21&amp;gp=0"/>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7531"/>
          <a:stretch>
            <a:fillRect/>
          </a:stretch>
        </p:blipFill>
        <p:spPr bwMode="auto">
          <a:xfrm>
            <a:off x="10115551" y="323850"/>
            <a:ext cx="17145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组合 44"/>
          <p:cNvGrpSpPr/>
          <p:nvPr userDrawn="1"/>
        </p:nvGrpSpPr>
        <p:grpSpPr>
          <a:xfrm>
            <a:off x="10704512" y="6497788"/>
            <a:ext cx="1381164" cy="369618"/>
            <a:chOff x="10835516" y="6497788"/>
            <a:chExt cx="1381164" cy="369618"/>
          </a:xfrm>
        </p:grpSpPr>
        <p:pic>
          <p:nvPicPr>
            <p:cNvPr id="46" name="图片 45"/>
            <p:cNvPicPr>
              <a:picLocks noChangeAspect="1"/>
            </p:cNvPicPr>
            <p:nvPr/>
          </p:nvPicPr>
          <p:blipFill rotWithShape="1">
            <a:blip r:embed="rId4"/>
            <a:srcRect l="20207" t="61173" r="20207" b="17724"/>
            <a:stretch/>
          </p:blipFill>
          <p:spPr>
            <a:xfrm>
              <a:off x="11173054" y="6497788"/>
              <a:ext cx="1043626" cy="369618"/>
            </a:xfrm>
            <a:prstGeom prst="rect">
              <a:avLst/>
            </a:prstGeom>
          </p:spPr>
        </p:pic>
        <p:pic>
          <p:nvPicPr>
            <p:cNvPr id="47" name="图片 46"/>
            <p:cNvPicPr>
              <a:picLocks noChangeAspect="1"/>
            </p:cNvPicPr>
            <p:nvPr/>
          </p:nvPicPr>
          <p:blipFill rotWithShape="1">
            <a:blip r:embed="rId4"/>
            <a:srcRect l="31379" t="21448" r="31379" b="38828"/>
            <a:stretch/>
          </p:blipFill>
          <p:spPr>
            <a:xfrm>
              <a:off x="10835516" y="6502577"/>
              <a:ext cx="337538" cy="360040"/>
            </a:xfrm>
            <a:prstGeom prst="rect">
              <a:avLst/>
            </a:prstGeom>
          </p:spPr>
        </p:pic>
      </p:grpSp>
    </p:spTree>
    <p:extLst>
      <p:ext uri="{BB962C8B-B14F-4D97-AF65-F5344CB8AC3E}">
        <p14:creationId xmlns:p14="http://schemas.microsoft.com/office/powerpoint/2010/main" val="626516156"/>
      </p:ext>
    </p:extLst>
  </p:cSld>
  <p:clrMap bg1="lt1" tx1="dk1" bg2="lt2" tx2="dk2" accent1="accent1" accent2="accent2" accent3="accent3" accent4="accent4" accent5="accent5" accent6="accent6" hlink="hlink" folHlink="folHlink"/>
  <p:sldLayoutIdLst>
    <p:sldLayoutId id="2147483756" r:id="rId1"/>
  </p:sldLayoutIdLst>
  <p:timing>
    <p:tnLst>
      <p:par>
        <p:cTn id="1" dur="indefinite" restart="never" nodeType="tmRoot"/>
      </p:par>
    </p:tnLst>
  </p:timing>
  <p:txStyles>
    <p:title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Verdana" pitchFamily="34" charset="0"/>
          <a:ea typeface="宋体" pitchFamily="2" charset="-122"/>
        </a:defRPr>
      </a:lvl2pPr>
      <a:lvl3pPr algn="l" rtl="0" eaLnBrk="1" fontAlgn="base" hangingPunct="1">
        <a:spcBef>
          <a:spcPct val="0"/>
        </a:spcBef>
        <a:spcAft>
          <a:spcPct val="0"/>
        </a:spcAft>
        <a:defRPr sz="3200" b="1">
          <a:solidFill>
            <a:srgbClr val="000000"/>
          </a:solidFill>
          <a:latin typeface="Verdana" pitchFamily="34" charset="0"/>
          <a:ea typeface="宋体" pitchFamily="2" charset="-122"/>
        </a:defRPr>
      </a:lvl3pPr>
      <a:lvl4pPr algn="l" rtl="0" eaLnBrk="1" fontAlgn="base" hangingPunct="1">
        <a:spcBef>
          <a:spcPct val="0"/>
        </a:spcBef>
        <a:spcAft>
          <a:spcPct val="0"/>
        </a:spcAft>
        <a:defRPr sz="3200" b="1">
          <a:solidFill>
            <a:srgbClr val="000000"/>
          </a:solidFill>
          <a:latin typeface="Verdana" pitchFamily="34" charset="0"/>
          <a:ea typeface="宋体" pitchFamily="2" charset="-122"/>
        </a:defRPr>
      </a:lvl4pPr>
      <a:lvl5pPr algn="l" rtl="0" eaLnBrk="1" fontAlgn="base" hangingPunct="1">
        <a:spcBef>
          <a:spcPct val="0"/>
        </a:spcBef>
        <a:spcAft>
          <a:spcPct val="0"/>
        </a:spcAft>
        <a:defRPr sz="3200" b="1">
          <a:solidFill>
            <a:srgbClr val="000000"/>
          </a:solidFill>
          <a:latin typeface="Verdana" pitchFamily="34" charset="0"/>
          <a:ea typeface="宋体" pitchFamily="2" charset="-122"/>
        </a:defRPr>
      </a:lvl5pPr>
      <a:lvl6pPr marL="457200" algn="l" rtl="0" eaLnBrk="1" fontAlgn="base" hangingPunct="1">
        <a:spcBef>
          <a:spcPct val="0"/>
        </a:spcBef>
        <a:spcAft>
          <a:spcPct val="0"/>
        </a:spcAft>
        <a:defRPr sz="3200" b="1">
          <a:solidFill>
            <a:srgbClr val="000000"/>
          </a:solidFill>
          <a:latin typeface="Verdana" pitchFamily="34" charset="0"/>
          <a:ea typeface="宋体" pitchFamily="2" charset="-122"/>
        </a:defRPr>
      </a:lvl6pPr>
      <a:lvl7pPr marL="914400" algn="l" rtl="0" eaLnBrk="1" fontAlgn="base" hangingPunct="1">
        <a:spcBef>
          <a:spcPct val="0"/>
        </a:spcBef>
        <a:spcAft>
          <a:spcPct val="0"/>
        </a:spcAft>
        <a:defRPr sz="3200" b="1">
          <a:solidFill>
            <a:srgbClr val="000000"/>
          </a:solidFill>
          <a:latin typeface="Verdana" pitchFamily="34" charset="0"/>
          <a:ea typeface="宋体" pitchFamily="2" charset="-122"/>
        </a:defRPr>
      </a:lvl7pPr>
      <a:lvl8pPr marL="1371600" algn="l" rtl="0" eaLnBrk="1" fontAlgn="base" hangingPunct="1">
        <a:spcBef>
          <a:spcPct val="0"/>
        </a:spcBef>
        <a:spcAft>
          <a:spcPct val="0"/>
        </a:spcAft>
        <a:defRPr sz="3200" b="1">
          <a:solidFill>
            <a:srgbClr val="000000"/>
          </a:solidFill>
          <a:latin typeface="Verdana" pitchFamily="34" charset="0"/>
          <a:ea typeface="宋体" pitchFamily="2" charset="-122"/>
        </a:defRPr>
      </a:lvl8pPr>
      <a:lvl9pPr marL="1828800" algn="l" rtl="0" eaLnBrk="1" fontAlgn="base" hangingPunct="1">
        <a:spcBef>
          <a:spcPct val="0"/>
        </a:spcBef>
        <a:spcAft>
          <a:spcPct val="0"/>
        </a:spcAft>
        <a:defRPr sz="3200" b="1">
          <a:solidFill>
            <a:srgbClr val="000000"/>
          </a:solidFill>
          <a:latin typeface="Verdana" pitchFamily="34" charset="0"/>
          <a:ea typeface="宋体" pitchFamily="2" charset="-122"/>
        </a:defRPr>
      </a:lvl9pPr>
    </p:titleStyle>
    <p:bodyStyle>
      <a:lvl1pPr marL="342900" indent="-342900" algn="l" rtl="0" eaLnBrk="1" fontAlgn="base" hangingPunct="1">
        <a:spcBef>
          <a:spcPct val="20000"/>
        </a:spcBef>
        <a:spcAft>
          <a:spcPct val="0"/>
        </a:spcAft>
        <a:buClr>
          <a:schemeClr val="tx1"/>
        </a:buClr>
        <a:buFont typeface="Wingdings" panose="05000000000000000000" pitchFamily="2" charset="2"/>
        <a:buChar char="v"/>
        <a:defRPr sz="2800" b="1">
          <a:solidFill>
            <a:schemeClr val="accent1"/>
          </a:solidFill>
          <a:latin typeface="+mn-lt"/>
          <a:ea typeface="+mn-ea"/>
          <a:cs typeface="+mn-cs"/>
        </a:defRPr>
      </a:lvl1pPr>
      <a:lvl2pPr marL="742950" indent="-285750" algn="l" rtl="0" eaLnBrk="1" fontAlgn="base" hangingPunct="1">
        <a:spcBef>
          <a:spcPct val="20000"/>
        </a:spcBef>
        <a:spcAft>
          <a:spcPct val="0"/>
        </a:spcAft>
        <a:buClr>
          <a:schemeClr val="tx2"/>
        </a:buClr>
        <a:buSzPct val="60000"/>
        <a:buFont typeface="Wingdings" panose="05000000000000000000" pitchFamily="2" charset="2"/>
        <a:buChar char="n"/>
        <a:defRPr sz="2400">
          <a:solidFill>
            <a:schemeClr val="tx1"/>
          </a:solidFill>
          <a:latin typeface="+mn-lt"/>
          <a:ea typeface="+mn-ea"/>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n"/>
        <a:defRPr sz="2400">
          <a:solidFill>
            <a:schemeClr val="tx1"/>
          </a:solidFill>
          <a:latin typeface="+mn-lt"/>
          <a:ea typeface="+mn-ea"/>
        </a:defRPr>
      </a:lvl3pPr>
      <a:lvl4pPr marL="1600200" indent="-228600" algn="l" rtl="0" eaLnBrk="1" fontAlgn="base" hangingPunct="1">
        <a:spcBef>
          <a:spcPct val="20000"/>
        </a:spcBef>
        <a:spcAft>
          <a:spcPct val="0"/>
        </a:spcAft>
        <a:buClr>
          <a:schemeClr val="tx1"/>
        </a:buClr>
        <a:buSzPct val="60000"/>
        <a:buFont typeface="Wingdings" panose="05000000000000000000" pitchFamily="2" charset="2"/>
        <a:buChar char="n"/>
        <a:defRPr sz="2000">
          <a:solidFill>
            <a:schemeClr val="tx1"/>
          </a:solidFill>
          <a:latin typeface="+mn-lt"/>
          <a:ea typeface="+mn-ea"/>
        </a:defRPr>
      </a:lvl4pPr>
      <a:lvl5pPr marL="2057400" indent="-228600" algn="l" rtl="0" eaLnBrk="1" fontAlgn="base" hangingPunct="1">
        <a:spcBef>
          <a:spcPct val="20000"/>
        </a:spcBef>
        <a:spcAft>
          <a:spcPct val="0"/>
        </a:spcAft>
        <a:buClr>
          <a:schemeClr val="hlink"/>
        </a:buClr>
        <a:buSzPct val="60000"/>
        <a:buFont typeface="Wingdings" panose="05000000000000000000" pitchFamily="2" charset="2"/>
        <a:buChar char="n"/>
        <a:defRPr sz="2000">
          <a:solidFill>
            <a:schemeClr val="tx1"/>
          </a:solidFill>
          <a:latin typeface="+mn-lt"/>
          <a:ea typeface="+mn-ea"/>
        </a:defRPr>
      </a:lvl5pPr>
      <a:lvl6pPr marL="25146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6pPr>
      <a:lvl7pPr marL="29718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7pPr>
      <a:lvl8pPr marL="34290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8pPr>
      <a:lvl9pPr marL="38862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Freeform 2"/>
          <p:cNvSpPr>
            <a:spLocks/>
          </p:cNvSpPr>
          <p:nvPr/>
        </p:nvSpPr>
        <p:spPr bwMode="auto">
          <a:xfrm flipV="1">
            <a:off x="3251200" y="6718300"/>
            <a:ext cx="8940800" cy="139700"/>
          </a:xfrm>
          <a:custGeom>
            <a:avLst/>
            <a:gdLst/>
            <a:ahLst/>
            <a:cxnLst>
              <a:cxn ang="0">
                <a:pos x="0" y="0"/>
              </a:cxn>
              <a:cxn ang="0">
                <a:pos x="88" y="88"/>
              </a:cxn>
              <a:cxn ang="0">
                <a:pos x="4224" y="88"/>
              </a:cxn>
              <a:cxn ang="0">
                <a:pos x="4224" y="0"/>
              </a:cxn>
              <a:cxn ang="0">
                <a:pos x="0" y="0"/>
              </a:cxn>
            </a:cxnLst>
            <a:rect l="0" t="0" r="r" b="b"/>
            <a:pathLst>
              <a:path w="4224" h="88">
                <a:moveTo>
                  <a:pt x="0" y="0"/>
                </a:moveTo>
                <a:lnTo>
                  <a:pt x="88" y="88"/>
                </a:lnTo>
                <a:lnTo>
                  <a:pt x="4224" y="88"/>
                </a:lnTo>
                <a:lnTo>
                  <a:pt x="4224" y="0"/>
                </a:lnTo>
                <a:lnTo>
                  <a:pt x="0" y="0"/>
                </a:lnTo>
                <a:close/>
              </a:path>
            </a:pathLst>
          </a:custGeom>
          <a:solidFill>
            <a:schemeClr val="hlink"/>
          </a:solidFill>
          <a:ln w="9525" cap="flat" cmpd="sng">
            <a:noFill/>
            <a:prstDash val="solid"/>
            <a:round/>
            <a:headEnd/>
            <a:tailEnd/>
          </a:ln>
          <a:effectLst/>
        </p:spPr>
        <p:txBody>
          <a:bodyPr/>
          <a:lstStyle/>
          <a:p>
            <a:pPr>
              <a:defRPr/>
            </a:pPr>
            <a:endParaRPr lang="zh-CN" altLang="en-US">
              <a:latin typeface="Arial" charset="0"/>
            </a:endParaRPr>
          </a:p>
        </p:txBody>
      </p:sp>
      <p:sp>
        <p:nvSpPr>
          <p:cNvPr id="4099" name="Rectangle 3"/>
          <p:cNvSpPr>
            <a:spLocks noChangeArrowheads="1"/>
          </p:cNvSpPr>
          <p:nvPr/>
        </p:nvSpPr>
        <p:spPr bwMode="auto">
          <a:xfrm flipH="1">
            <a:off x="10426700" y="6705601"/>
            <a:ext cx="1744133" cy="176213"/>
          </a:xfrm>
          <a:prstGeom prst="rect">
            <a:avLst/>
          </a:prstGeom>
          <a:noFill/>
          <a:ln w="9525">
            <a:noFill/>
            <a:miter lim="800000"/>
            <a:headEnd/>
            <a:tailEnd/>
          </a:ln>
          <a:effectLst/>
        </p:spPr>
        <p:txBody>
          <a:bodyPr lIns="18000" tIns="10800" rIns="18000" bIns="10800">
            <a:spAutoFit/>
          </a:bodyPr>
          <a:lstStyle/>
          <a:p>
            <a:pPr algn="r">
              <a:defRPr/>
            </a:pPr>
            <a:r>
              <a:rPr lang="en-US" altLang="ko-KR" sz="1000" b="1">
                <a:solidFill>
                  <a:schemeClr val="tx2"/>
                </a:solidFill>
                <a:latin typeface="Verdana" pitchFamily="34" charset="0"/>
                <a:ea typeface="Gulim" pitchFamily="34" charset="-127"/>
              </a:rPr>
              <a:t>YOUR SITE HERE</a:t>
            </a:r>
          </a:p>
        </p:txBody>
      </p:sp>
      <p:sp>
        <p:nvSpPr>
          <p:cNvPr id="4100" name="Freeform 4"/>
          <p:cNvSpPr>
            <a:spLocks/>
          </p:cNvSpPr>
          <p:nvPr/>
        </p:nvSpPr>
        <p:spPr bwMode="gray">
          <a:xfrm>
            <a:off x="0" y="0"/>
            <a:ext cx="12192000" cy="1397000"/>
          </a:xfrm>
          <a:custGeom>
            <a:avLst/>
            <a:gdLst/>
            <a:ahLst/>
            <a:cxnLst>
              <a:cxn ang="0">
                <a:pos x="0" y="856"/>
              </a:cxn>
              <a:cxn ang="0">
                <a:pos x="72" y="856"/>
              </a:cxn>
              <a:cxn ang="0">
                <a:pos x="72" y="576"/>
              </a:cxn>
              <a:cxn ang="0">
                <a:pos x="4584" y="576"/>
              </a:cxn>
              <a:cxn ang="0">
                <a:pos x="4888" y="880"/>
              </a:cxn>
              <a:cxn ang="0">
                <a:pos x="5760" y="880"/>
              </a:cxn>
              <a:cxn ang="0">
                <a:pos x="5760" y="0"/>
              </a:cxn>
              <a:cxn ang="0">
                <a:pos x="0" y="0"/>
              </a:cxn>
              <a:cxn ang="0">
                <a:pos x="0" y="856"/>
              </a:cxn>
            </a:cxnLst>
            <a:rect l="0" t="0" r="r" b="b"/>
            <a:pathLst>
              <a:path w="5760" h="880">
                <a:moveTo>
                  <a:pt x="0" y="856"/>
                </a:moveTo>
                <a:lnTo>
                  <a:pt x="72" y="856"/>
                </a:lnTo>
                <a:lnTo>
                  <a:pt x="72" y="576"/>
                </a:lnTo>
                <a:lnTo>
                  <a:pt x="4584" y="576"/>
                </a:lnTo>
                <a:lnTo>
                  <a:pt x="4888" y="880"/>
                </a:lnTo>
                <a:lnTo>
                  <a:pt x="5760" y="880"/>
                </a:lnTo>
                <a:lnTo>
                  <a:pt x="5760" y="0"/>
                </a:lnTo>
                <a:lnTo>
                  <a:pt x="0" y="0"/>
                </a:lnTo>
                <a:lnTo>
                  <a:pt x="0" y="856"/>
                </a:lnTo>
                <a:close/>
              </a:path>
            </a:pathLst>
          </a:custGeom>
          <a:solidFill>
            <a:schemeClr val="folHlink"/>
          </a:solidFill>
          <a:ln w="9525">
            <a:noFill/>
            <a:round/>
            <a:headEnd/>
            <a:tailEnd/>
          </a:ln>
          <a:effectLst/>
        </p:spPr>
        <p:txBody>
          <a:bodyPr/>
          <a:lstStyle/>
          <a:p>
            <a:pPr>
              <a:defRPr/>
            </a:pPr>
            <a:endParaRPr lang="zh-CN" altLang="en-US">
              <a:latin typeface="Arial" charset="0"/>
            </a:endParaRPr>
          </a:p>
        </p:txBody>
      </p:sp>
      <p:sp>
        <p:nvSpPr>
          <p:cNvPr id="3077" name="Rectangle 5"/>
          <p:cNvSpPr>
            <a:spLocks noGrp="1" noChangeArrowheads="1"/>
          </p:cNvSpPr>
          <p:nvPr>
            <p:ph type="title"/>
          </p:nvPr>
        </p:nvSpPr>
        <p:spPr bwMode="white">
          <a:xfrm>
            <a:off x="755651" y="1763713"/>
            <a:ext cx="104648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ko-KR" smtClean="0"/>
          </a:p>
        </p:txBody>
      </p:sp>
      <p:sp>
        <p:nvSpPr>
          <p:cNvPr id="4102" name="Rectangle 6"/>
          <p:cNvSpPr>
            <a:spLocks noGrp="1" noChangeArrowheads="1"/>
          </p:cNvSpPr>
          <p:nvPr>
            <p:ph type="sldNum" sz="quarter" idx="4"/>
          </p:nvPr>
        </p:nvSpPr>
        <p:spPr bwMode="auto">
          <a:xfrm>
            <a:off x="4368800" y="6477000"/>
            <a:ext cx="2844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effectLst>
                  <a:outerShdw blurRad="38100" dist="38100" dir="2700000" algn="tl">
                    <a:srgbClr val="C0C0C0"/>
                  </a:outerShdw>
                </a:effectLst>
                <a:latin typeface="Verdana" panose="020B0604030504040204" pitchFamily="34" charset="0"/>
                <a:ea typeface="Gulim" pitchFamily="34" charset="-127"/>
              </a:defRPr>
            </a:lvl1pPr>
          </a:lstStyle>
          <a:p>
            <a:fld id="{38E315E1-9544-45C7-9F0C-D6863E77A16A}" type="slidenum">
              <a:rPr lang="ko-KR" altLang="en-US" smtClean="0"/>
              <a:pPr/>
              <a:t>‹#›</a:t>
            </a:fld>
            <a:endParaRPr lang="en-US" altLang="ko-KR"/>
          </a:p>
        </p:txBody>
      </p:sp>
      <p:sp>
        <p:nvSpPr>
          <p:cNvPr id="4103" name="Freeform 7"/>
          <p:cNvSpPr>
            <a:spLocks/>
          </p:cNvSpPr>
          <p:nvPr/>
        </p:nvSpPr>
        <p:spPr bwMode="ltGray">
          <a:xfrm>
            <a:off x="3251200" y="0"/>
            <a:ext cx="8940800" cy="139700"/>
          </a:xfrm>
          <a:custGeom>
            <a:avLst/>
            <a:gdLst/>
            <a:ahLst/>
            <a:cxnLst>
              <a:cxn ang="0">
                <a:pos x="0" y="0"/>
              </a:cxn>
              <a:cxn ang="0">
                <a:pos x="88" y="88"/>
              </a:cxn>
              <a:cxn ang="0">
                <a:pos x="4224" y="88"/>
              </a:cxn>
              <a:cxn ang="0">
                <a:pos x="4224" y="0"/>
              </a:cxn>
              <a:cxn ang="0">
                <a:pos x="0" y="0"/>
              </a:cxn>
            </a:cxnLst>
            <a:rect l="0" t="0" r="r" b="b"/>
            <a:pathLst>
              <a:path w="4224" h="88">
                <a:moveTo>
                  <a:pt x="0" y="0"/>
                </a:moveTo>
                <a:lnTo>
                  <a:pt x="88" y="88"/>
                </a:lnTo>
                <a:lnTo>
                  <a:pt x="4224" y="88"/>
                </a:lnTo>
                <a:lnTo>
                  <a:pt x="4224" y="0"/>
                </a:lnTo>
                <a:lnTo>
                  <a:pt x="0" y="0"/>
                </a:lnTo>
                <a:close/>
              </a:path>
            </a:pathLst>
          </a:custGeom>
          <a:solidFill>
            <a:schemeClr val="tx2"/>
          </a:solidFill>
          <a:ln w="9525" cap="flat" cmpd="sng">
            <a:noFill/>
            <a:prstDash val="solid"/>
            <a:round/>
            <a:headEnd/>
            <a:tailEnd/>
          </a:ln>
          <a:effectLst/>
        </p:spPr>
        <p:txBody>
          <a:bodyPr/>
          <a:lstStyle/>
          <a:p>
            <a:pPr>
              <a:defRPr/>
            </a:pPr>
            <a:endParaRPr lang="zh-CN" altLang="en-US">
              <a:latin typeface="Arial" charset="0"/>
            </a:endParaRPr>
          </a:p>
        </p:txBody>
      </p:sp>
      <p:grpSp>
        <p:nvGrpSpPr>
          <p:cNvPr id="3080" name="Group 8"/>
          <p:cNvGrpSpPr>
            <a:grpSpLocks/>
          </p:cNvGrpSpPr>
          <p:nvPr/>
        </p:nvGrpSpPr>
        <p:grpSpPr bwMode="auto">
          <a:xfrm>
            <a:off x="3543300" y="4764"/>
            <a:ext cx="8468784" cy="134937"/>
            <a:chOff x="1674" y="3"/>
            <a:chExt cx="4001" cy="85"/>
          </a:xfrm>
        </p:grpSpPr>
        <p:sp>
          <p:nvSpPr>
            <p:cNvPr id="4105" name="Rectangle 9"/>
            <p:cNvSpPr>
              <a:spLocks noChangeArrowheads="1"/>
            </p:cNvSpPr>
            <p:nvPr userDrawn="1"/>
          </p:nvSpPr>
          <p:spPr bwMode="black">
            <a:xfrm>
              <a:off x="167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6" name="Rectangle 10"/>
            <p:cNvSpPr>
              <a:spLocks noChangeArrowheads="1"/>
            </p:cNvSpPr>
            <p:nvPr userDrawn="1"/>
          </p:nvSpPr>
          <p:spPr bwMode="black">
            <a:xfrm>
              <a:off x="181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7" name="Rectangle 11"/>
            <p:cNvSpPr>
              <a:spLocks noChangeArrowheads="1"/>
            </p:cNvSpPr>
            <p:nvPr userDrawn="1"/>
          </p:nvSpPr>
          <p:spPr bwMode="black">
            <a:xfrm>
              <a:off x="194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8" name="Rectangle 12"/>
            <p:cNvSpPr>
              <a:spLocks noChangeArrowheads="1"/>
            </p:cNvSpPr>
            <p:nvPr userDrawn="1"/>
          </p:nvSpPr>
          <p:spPr bwMode="black">
            <a:xfrm>
              <a:off x="208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9" name="Rectangle 13"/>
            <p:cNvSpPr>
              <a:spLocks noChangeArrowheads="1"/>
            </p:cNvSpPr>
            <p:nvPr userDrawn="1"/>
          </p:nvSpPr>
          <p:spPr bwMode="black">
            <a:xfrm>
              <a:off x="221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0" name="Rectangle 14"/>
            <p:cNvSpPr>
              <a:spLocks noChangeArrowheads="1"/>
            </p:cNvSpPr>
            <p:nvPr userDrawn="1"/>
          </p:nvSpPr>
          <p:spPr bwMode="black">
            <a:xfrm>
              <a:off x="235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1" name="Rectangle 15"/>
            <p:cNvSpPr>
              <a:spLocks noChangeArrowheads="1"/>
            </p:cNvSpPr>
            <p:nvPr userDrawn="1"/>
          </p:nvSpPr>
          <p:spPr bwMode="black">
            <a:xfrm>
              <a:off x="249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2" name="Rectangle 16"/>
            <p:cNvSpPr>
              <a:spLocks noChangeArrowheads="1"/>
            </p:cNvSpPr>
            <p:nvPr userDrawn="1"/>
          </p:nvSpPr>
          <p:spPr bwMode="black">
            <a:xfrm>
              <a:off x="262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3" name="Rectangle 17"/>
            <p:cNvSpPr>
              <a:spLocks noChangeArrowheads="1"/>
            </p:cNvSpPr>
            <p:nvPr userDrawn="1"/>
          </p:nvSpPr>
          <p:spPr bwMode="black">
            <a:xfrm>
              <a:off x="276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4" name="Rectangle 18"/>
            <p:cNvSpPr>
              <a:spLocks noChangeArrowheads="1"/>
            </p:cNvSpPr>
            <p:nvPr userDrawn="1"/>
          </p:nvSpPr>
          <p:spPr bwMode="black">
            <a:xfrm>
              <a:off x="289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5" name="Rectangle 19"/>
            <p:cNvSpPr>
              <a:spLocks noChangeArrowheads="1"/>
            </p:cNvSpPr>
            <p:nvPr userDrawn="1"/>
          </p:nvSpPr>
          <p:spPr bwMode="black">
            <a:xfrm>
              <a:off x="303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6" name="Rectangle 20"/>
            <p:cNvSpPr>
              <a:spLocks noChangeArrowheads="1"/>
            </p:cNvSpPr>
            <p:nvPr userDrawn="1"/>
          </p:nvSpPr>
          <p:spPr bwMode="black">
            <a:xfrm>
              <a:off x="317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7" name="Rectangle 21"/>
            <p:cNvSpPr>
              <a:spLocks noChangeArrowheads="1"/>
            </p:cNvSpPr>
            <p:nvPr userDrawn="1"/>
          </p:nvSpPr>
          <p:spPr bwMode="black">
            <a:xfrm>
              <a:off x="330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8" name="Rectangle 22"/>
            <p:cNvSpPr>
              <a:spLocks noChangeArrowheads="1"/>
            </p:cNvSpPr>
            <p:nvPr userDrawn="1"/>
          </p:nvSpPr>
          <p:spPr bwMode="black">
            <a:xfrm>
              <a:off x="344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9" name="Rectangle 23"/>
            <p:cNvSpPr>
              <a:spLocks noChangeArrowheads="1"/>
            </p:cNvSpPr>
            <p:nvPr userDrawn="1"/>
          </p:nvSpPr>
          <p:spPr bwMode="black">
            <a:xfrm>
              <a:off x="357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0" name="Rectangle 24"/>
            <p:cNvSpPr>
              <a:spLocks noChangeArrowheads="1"/>
            </p:cNvSpPr>
            <p:nvPr userDrawn="1"/>
          </p:nvSpPr>
          <p:spPr bwMode="black">
            <a:xfrm>
              <a:off x="371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1" name="Rectangle 25"/>
            <p:cNvSpPr>
              <a:spLocks noChangeArrowheads="1"/>
            </p:cNvSpPr>
            <p:nvPr userDrawn="1"/>
          </p:nvSpPr>
          <p:spPr bwMode="black">
            <a:xfrm>
              <a:off x="385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2" name="Rectangle 26"/>
            <p:cNvSpPr>
              <a:spLocks noChangeArrowheads="1"/>
            </p:cNvSpPr>
            <p:nvPr userDrawn="1"/>
          </p:nvSpPr>
          <p:spPr bwMode="black">
            <a:xfrm>
              <a:off x="398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3" name="Rectangle 27"/>
            <p:cNvSpPr>
              <a:spLocks noChangeArrowheads="1"/>
            </p:cNvSpPr>
            <p:nvPr userDrawn="1"/>
          </p:nvSpPr>
          <p:spPr bwMode="black">
            <a:xfrm>
              <a:off x="412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4" name="Rectangle 28"/>
            <p:cNvSpPr>
              <a:spLocks noChangeArrowheads="1"/>
            </p:cNvSpPr>
            <p:nvPr userDrawn="1"/>
          </p:nvSpPr>
          <p:spPr bwMode="black">
            <a:xfrm>
              <a:off x="425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5" name="Rectangle 29"/>
            <p:cNvSpPr>
              <a:spLocks noChangeArrowheads="1"/>
            </p:cNvSpPr>
            <p:nvPr userDrawn="1"/>
          </p:nvSpPr>
          <p:spPr bwMode="black">
            <a:xfrm>
              <a:off x="439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6" name="Rectangle 30"/>
            <p:cNvSpPr>
              <a:spLocks noChangeArrowheads="1"/>
            </p:cNvSpPr>
            <p:nvPr userDrawn="1"/>
          </p:nvSpPr>
          <p:spPr bwMode="black">
            <a:xfrm>
              <a:off x="453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7" name="Rectangle 31"/>
            <p:cNvSpPr>
              <a:spLocks noChangeArrowheads="1"/>
            </p:cNvSpPr>
            <p:nvPr userDrawn="1"/>
          </p:nvSpPr>
          <p:spPr bwMode="black">
            <a:xfrm>
              <a:off x="466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8" name="Rectangle 32"/>
            <p:cNvSpPr>
              <a:spLocks noChangeArrowheads="1"/>
            </p:cNvSpPr>
            <p:nvPr userDrawn="1"/>
          </p:nvSpPr>
          <p:spPr bwMode="black">
            <a:xfrm>
              <a:off x="480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9" name="Rectangle 33"/>
            <p:cNvSpPr>
              <a:spLocks noChangeArrowheads="1"/>
            </p:cNvSpPr>
            <p:nvPr userDrawn="1"/>
          </p:nvSpPr>
          <p:spPr bwMode="black">
            <a:xfrm>
              <a:off x="493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0" name="Rectangle 34"/>
            <p:cNvSpPr>
              <a:spLocks noChangeArrowheads="1"/>
            </p:cNvSpPr>
            <p:nvPr userDrawn="1"/>
          </p:nvSpPr>
          <p:spPr bwMode="black">
            <a:xfrm>
              <a:off x="507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1" name="Rectangle 35"/>
            <p:cNvSpPr>
              <a:spLocks noChangeArrowheads="1"/>
            </p:cNvSpPr>
            <p:nvPr userDrawn="1"/>
          </p:nvSpPr>
          <p:spPr bwMode="black">
            <a:xfrm>
              <a:off x="521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2" name="Rectangle 36"/>
            <p:cNvSpPr>
              <a:spLocks noChangeArrowheads="1"/>
            </p:cNvSpPr>
            <p:nvPr userDrawn="1"/>
          </p:nvSpPr>
          <p:spPr bwMode="black">
            <a:xfrm>
              <a:off x="534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3" name="Rectangle 37"/>
            <p:cNvSpPr>
              <a:spLocks noChangeArrowheads="1"/>
            </p:cNvSpPr>
            <p:nvPr userDrawn="1"/>
          </p:nvSpPr>
          <p:spPr bwMode="black">
            <a:xfrm>
              <a:off x="548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4" name="Rectangle 38"/>
            <p:cNvSpPr>
              <a:spLocks noChangeArrowheads="1"/>
            </p:cNvSpPr>
            <p:nvPr userDrawn="1"/>
          </p:nvSpPr>
          <p:spPr bwMode="black">
            <a:xfrm>
              <a:off x="561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grpSp>
      <p:pic>
        <p:nvPicPr>
          <p:cNvPr id="3081" name="Picture 39" descr="u=2933816964,1257031327&amp;fm=21&amp;gp=0"/>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7531"/>
          <a:stretch>
            <a:fillRect/>
          </a:stretch>
        </p:blipFill>
        <p:spPr bwMode="auto">
          <a:xfrm>
            <a:off x="10115551" y="323850"/>
            <a:ext cx="17145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 name="组合 39"/>
          <p:cNvGrpSpPr/>
          <p:nvPr/>
        </p:nvGrpSpPr>
        <p:grpSpPr>
          <a:xfrm>
            <a:off x="10704512" y="6497788"/>
            <a:ext cx="1381164" cy="369618"/>
            <a:chOff x="10835516" y="6497788"/>
            <a:chExt cx="1381164" cy="369618"/>
          </a:xfrm>
        </p:grpSpPr>
        <p:pic>
          <p:nvPicPr>
            <p:cNvPr id="41" name="图片 40"/>
            <p:cNvPicPr>
              <a:picLocks noChangeAspect="1"/>
            </p:cNvPicPr>
            <p:nvPr/>
          </p:nvPicPr>
          <p:blipFill rotWithShape="1">
            <a:blip r:embed="rId4"/>
            <a:srcRect l="20207" t="61173" r="20207" b="17724"/>
            <a:stretch/>
          </p:blipFill>
          <p:spPr>
            <a:xfrm>
              <a:off x="11173054" y="6497788"/>
              <a:ext cx="1043626" cy="369618"/>
            </a:xfrm>
            <a:prstGeom prst="rect">
              <a:avLst/>
            </a:prstGeom>
          </p:spPr>
        </p:pic>
        <p:pic>
          <p:nvPicPr>
            <p:cNvPr id="42" name="图片 41"/>
            <p:cNvPicPr>
              <a:picLocks noChangeAspect="1"/>
            </p:cNvPicPr>
            <p:nvPr/>
          </p:nvPicPr>
          <p:blipFill rotWithShape="1">
            <a:blip r:embed="rId4"/>
            <a:srcRect l="31379" t="21448" r="31379" b="38828"/>
            <a:stretch/>
          </p:blipFill>
          <p:spPr>
            <a:xfrm>
              <a:off x="10835516" y="6502577"/>
              <a:ext cx="337538" cy="360040"/>
            </a:xfrm>
            <a:prstGeom prst="rect">
              <a:avLst/>
            </a:prstGeom>
          </p:spPr>
        </p:pic>
      </p:grpSp>
      <p:sp>
        <p:nvSpPr>
          <p:cNvPr id="43" name="Freeform 4"/>
          <p:cNvSpPr>
            <a:spLocks/>
          </p:cNvSpPr>
          <p:nvPr userDrawn="1"/>
        </p:nvSpPr>
        <p:spPr bwMode="gray">
          <a:xfrm>
            <a:off x="0" y="0"/>
            <a:ext cx="12192000" cy="1397000"/>
          </a:xfrm>
          <a:custGeom>
            <a:avLst/>
            <a:gdLst/>
            <a:ahLst/>
            <a:cxnLst>
              <a:cxn ang="0">
                <a:pos x="0" y="856"/>
              </a:cxn>
              <a:cxn ang="0">
                <a:pos x="72" y="856"/>
              </a:cxn>
              <a:cxn ang="0">
                <a:pos x="72" y="576"/>
              </a:cxn>
              <a:cxn ang="0">
                <a:pos x="4584" y="576"/>
              </a:cxn>
              <a:cxn ang="0">
                <a:pos x="4888" y="880"/>
              </a:cxn>
              <a:cxn ang="0">
                <a:pos x="5760" y="880"/>
              </a:cxn>
              <a:cxn ang="0">
                <a:pos x="5760" y="0"/>
              </a:cxn>
              <a:cxn ang="0">
                <a:pos x="0" y="0"/>
              </a:cxn>
              <a:cxn ang="0">
                <a:pos x="0" y="856"/>
              </a:cxn>
            </a:cxnLst>
            <a:rect l="0" t="0" r="r" b="b"/>
            <a:pathLst>
              <a:path w="5760" h="880">
                <a:moveTo>
                  <a:pt x="0" y="856"/>
                </a:moveTo>
                <a:lnTo>
                  <a:pt x="72" y="856"/>
                </a:lnTo>
                <a:lnTo>
                  <a:pt x="72" y="576"/>
                </a:lnTo>
                <a:lnTo>
                  <a:pt x="4584" y="576"/>
                </a:lnTo>
                <a:lnTo>
                  <a:pt x="4888" y="880"/>
                </a:lnTo>
                <a:lnTo>
                  <a:pt x="5760" y="880"/>
                </a:lnTo>
                <a:lnTo>
                  <a:pt x="5760" y="0"/>
                </a:lnTo>
                <a:lnTo>
                  <a:pt x="0" y="0"/>
                </a:lnTo>
                <a:lnTo>
                  <a:pt x="0" y="856"/>
                </a:lnTo>
                <a:close/>
              </a:path>
            </a:pathLst>
          </a:custGeom>
          <a:solidFill>
            <a:schemeClr val="folHlink"/>
          </a:solidFill>
          <a:ln w="9525">
            <a:noFill/>
            <a:round/>
            <a:headEnd/>
            <a:tailEnd/>
          </a:ln>
          <a:effectLst/>
        </p:spPr>
        <p:txBody>
          <a:bodyPr/>
          <a:lstStyle/>
          <a:p>
            <a:pPr>
              <a:defRPr/>
            </a:pPr>
            <a:endParaRPr lang="zh-CN" altLang="en-US">
              <a:latin typeface="Arial" charset="0"/>
            </a:endParaRPr>
          </a:p>
        </p:txBody>
      </p:sp>
      <p:pic>
        <p:nvPicPr>
          <p:cNvPr id="44" name="Picture 39" descr="u=2933816964,1257031327&amp;fm=21&amp;gp=0"/>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7531"/>
          <a:stretch>
            <a:fillRect/>
          </a:stretch>
        </p:blipFill>
        <p:spPr bwMode="auto">
          <a:xfrm>
            <a:off x="10115551" y="323850"/>
            <a:ext cx="17145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组合 44"/>
          <p:cNvGrpSpPr/>
          <p:nvPr userDrawn="1"/>
        </p:nvGrpSpPr>
        <p:grpSpPr>
          <a:xfrm>
            <a:off x="10704512" y="6497788"/>
            <a:ext cx="1381164" cy="369618"/>
            <a:chOff x="10835516" y="6497788"/>
            <a:chExt cx="1381164" cy="369618"/>
          </a:xfrm>
        </p:grpSpPr>
        <p:pic>
          <p:nvPicPr>
            <p:cNvPr id="46" name="图片 45"/>
            <p:cNvPicPr>
              <a:picLocks noChangeAspect="1"/>
            </p:cNvPicPr>
            <p:nvPr/>
          </p:nvPicPr>
          <p:blipFill rotWithShape="1">
            <a:blip r:embed="rId4"/>
            <a:srcRect l="20207" t="61173" r="20207" b="17724"/>
            <a:stretch/>
          </p:blipFill>
          <p:spPr>
            <a:xfrm>
              <a:off x="11173054" y="6497788"/>
              <a:ext cx="1043626" cy="369618"/>
            </a:xfrm>
            <a:prstGeom prst="rect">
              <a:avLst/>
            </a:prstGeom>
          </p:spPr>
        </p:pic>
        <p:pic>
          <p:nvPicPr>
            <p:cNvPr id="47" name="图片 46"/>
            <p:cNvPicPr>
              <a:picLocks noChangeAspect="1"/>
            </p:cNvPicPr>
            <p:nvPr/>
          </p:nvPicPr>
          <p:blipFill rotWithShape="1">
            <a:blip r:embed="rId4"/>
            <a:srcRect l="31379" t="21448" r="31379" b="38828"/>
            <a:stretch/>
          </p:blipFill>
          <p:spPr>
            <a:xfrm>
              <a:off x="10835516" y="6502577"/>
              <a:ext cx="337538" cy="360040"/>
            </a:xfrm>
            <a:prstGeom prst="rect">
              <a:avLst/>
            </a:prstGeom>
          </p:spPr>
        </p:pic>
      </p:grpSp>
    </p:spTree>
    <p:extLst>
      <p:ext uri="{BB962C8B-B14F-4D97-AF65-F5344CB8AC3E}">
        <p14:creationId xmlns:p14="http://schemas.microsoft.com/office/powerpoint/2010/main" val="1520062113"/>
      </p:ext>
    </p:extLst>
  </p:cSld>
  <p:clrMap bg1="lt1" tx1="dk1" bg2="lt2" tx2="dk2" accent1="accent1" accent2="accent2" accent3="accent3" accent4="accent4" accent5="accent5" accent6="accent6" hlink="hlink" folHlink="folHlink"/>
  <p:sldLayoutIdLst>
    <p:sldLayoutId id="2147483758" r:id="rId1"/>
  </p:sldLayoutIdLst>
  <p:timing>
    <p:tnLst>
      <p:par>
        <p:cTn id="1" dur="indefinite" restart="never" nodeType="tmRoot"/>
      </p:par>
    </p:tnLst>
  </p:timing>
  <p:txStyles>
    <p:title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Verdana" pitchFamily="34" charset="0"/>
          <a:ea typeface="宋体" pitchFamily="2" charset="-122"/>
        </a:defRPr>
      </a:lvl2pPr>
      <a:lvl3pPr algn="l" rtl="0" eaLnBrk="1" fontAlgn="base" hangingPunct="1">
        <a:spcBef>
          <a:spcPct val="0"/>
        </a:spcBef>
        <a:spcAft>
          <a:spcPct val="0"/>
        </a:spcAft>
        <a:defRPr sz="3200" b="1">
          <a:solidFill>
            <a:srgbClr val="000000"/>
          </a:solidFill>
          <a:latin typeface="Verdana" pitchFamily="34" charset="0"/>
          <a:ea typeface="宋体" pitchFamily="2" charset="-122"/>
        </a:defRPr>
      </a:lvl3pPr>
      <a:lvl4pPr algn="l" rtl="0" eaLnBrk="1" fontAlgn="base" hangingPunct="1">
        <a:spcBef>
          <a:spcPct val="0"/>
        </a:spcBef>
        <a:spcAft>
          <a:spcPct val="0"/>
        </a:spcAft>
        <a:defRPr sz="3200" b="1">
          <a:solidFill>
            <a:srgbClr val="000000"/>
          </a:solidFill>
          <a:latin typeface="Verdana" pitchFamily="34" charset="0"/>
          <a:ea typeface="宋体" pitchFamily="2" charset="-122"/>
        </a:defRPr>
      </a:lvl4pPr>
      <a:lvl5pPr algn="l" rtl="0" eaLnBrk="1" fontAlgn="base" hangingPunct="1">
        <a:spcBef>
          <a:spcPct val="0"/>
        </a:spcBef>
        <a:spcAft>
          <a:spcPct val="0"/>
        </a:spcAft>
        <a:defRPr sz="3200" b="1">
          <a:solidFill>
            <a:srgbClr val="000000"/>
          </a:solidFill>
          <a:latin typeface="Verdana" pitchFamily="34" charset="0"/>
          <a:ea typeface="宋体" pitchFamily="2" charset="-122"/>
        </a:defRPr>
      </a:lvl5pPr>
      <a:lvl6pPr marL="457200" algn="l" rtl="0" eaLnBrk="1" fontAlgn="base" hangingPunct="1">
        <a:spcBef>
          <a:spcPct val="0"/>
        </a:spcBef>
        <a:spcAft>
          <a:spcPct val="0"/>
        </a:spcAft>
        <a:defRPr sz="3200" b="1">
          <a:solidFill>
            <a:srgbClr val="000000"/>
          </a:solidFill>
          <a:latin typeface="Verdana" pitchFamily="34" charset="0"/>
          <a:ea typeface="宋体" pitchFamily="2" charset="-122"/>
        </a:defRPr>
      </a:lvl6pPr>
      <a:lvl7pPr marL="914400" algn="l" rtl="0" eaLnBrk="1" fontAlgn="base" hangingPunct="1">
        <a:spcBef>
          <a:spcPct val="0"/>
        </a:spcBef>
        <a:spcAft>
          <a:spcPct val="0"/>
        </a:spcAft>
        <a:defRPr sz="3200" b="1">
          <a:solidFill>
            <a:srgbClr val="000000"/>
          </a:solidFill>
          <a:latin typeface="Verdana" pitchFamily="34" charset="0"/>
          <a:ea typeface="宋体" pitchFamily="2" charset="-122"/>
        </a:defRPr>
      </a:lvl7pPr>
      <a:lvl8pPr marL="1371600" algn="l" rtl="0" eaLnBrk="1" fontAlgn="base" hangingPunct="1">
        <a:spcBef>
          <a:spcPct val="0"/>
        </a:spcBef>
        <a:spcAft>
          <a:spcPct val="0"/>
        </a:spcAft>
        <a:defRPr sz="3200" b="1">
          <a:solidFill>
            <a:srgbClr val="000000"/>
          </a:solidFill>
          <a:latin typeface="Verdana" pitchFamily="34" charset="0"/>
          <a:ea typeface="宋体" pitchFamily="2" charset="-122"/>
        </a:defRPr>
      </a:lvl8pPr>
      <a:lvl9pPr marL="1828800" algn="l" rtl="0" eaLnBrk="1" fontAlgn="base" hangingPunct="1">
        <a:spcBef>
          <a:spcPct val="0"/>
        </a:spcBef>
        <a:spcAft>
          <a:spcPct val="0"/>
        </a:spcAft>
        <a:defRPr sz="3200" b="1">
          <a:solidFill>
            <a:srgbClr val="000000"/>
          </a:solidFill>
          <a:latin typeface="Verdana" pitchFamily="34" charset="0"/>
          <a:ea typeface="宋体" pitchFamily="2" charset="-122"/>
        </a:defRPr>
      </a:lvl9pPr>
    </p:titleStyle>
    <p:bodyStyle>
      <a:lvl1pPr marL="342900" indent="-342900" algn="l" rtl="0" eaLnBrk="1" fontAlgn="base" hangingPunct="1">
        <a:spcBef>
          <a:spcPct val="20000"/>
        </a:spcBef>
        <a:spcAft>
          <a:spcPct val="0"/>
        </a:spcAft>
        <a:buClr>
          <a:schemeClr val="tx1"/>
        </a:buClr>
        <a:buFont typeface="Wingdings" panose="05000000000000000000" pitchFamily="2" charset="2"/>
        <a:buChar char="v"/>
        <a:defRPr sz="2800" b="1">
          <a:solidFill>
            <a:schemeClr val="accent1"/>
          </a:solidFill>
          <a:latin typeface="+mn-lt"/>
          <a:ea typeface="+mn-ea"/>
          <a:cs typeface="+mn-cs"/>
        </a:defRPr>
      </a:lvl1pPr>
      <a:lvl2pPr marL="742950" indent="-285750" algn="l" rtl="0" eaLnBrk="1" fontAlgn="base" hangingPunct="1">
        <a:spcBef>
          <a:spcPct val="20000"/>
        </a:spcBef>
        <a:spcAft>
          <a:spcPct val="0"/>
        </a:spcAft>
        <a:buClr>
          <a:schemeClr val="tx2"/>
        </a:buClr>
        <a:buSzPct val="60000"/>
        <a:buFont typeface="Wingdings" panose="05000000000000000000" pitchFamily="2" charset="2"/>
        <a:buChar char="n"/>
        <a:defRPr sz="2400">
          <a:solidFill>
            <a:schemeClr val="tx1"/>
          </a:solidFill>
          <a:latin typeface="+mn-lt"/>
          <a:ea typeface="+mn-ea"/>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n"/>
        <a:defRPr sz="2400">
          <a:solidFill>
            <a:schemeClr val="tx1"/>
          </a:solidFill>
          <a:latin typeface="+mn-lt"/>
          <a:ea typeface="+mn-ea"/>
        </a:defRPr>
      </a:lvl3pPr>
      <a:lvl4pPr marL="1600200" indent="-228600" algn="l" rtl="0" eaLnBrk="1" fontAlgn="base" hangingPunct="1">
        <a:spcBef>
          <a:spcPct val="20000"/>
        </a:spcBef>
        <a:spcAft>
          <a:spcPct val="0"/>
        </a:spcAft>
        <a:buClr>
          <a:schemeClr val="tx1"/>
        </a:buClr>
        <a:buSzPct val="60000"/>
        <a:buFont typeface="Wingdings" panose="05000000000000000000" pitchFamily="2" charset="2"/>
        <a:buChar char="n"/>
        <a:defRPr sz="2000">
          <a:solidFill>
            <a:schemeClr val="tx1"/>
          </a:solidFill>
          <a:latin typeface="+mn-lt"/>
          <a:ea typeface="+mn-ea"/>
        </a:defRPr>
      </a:lvl4pPr>
      <a:lvl5pPr marL="2057400" indent="-228600" algn="l" rtl="0" eaLnBrk="1" fontAlgn="base" hangingPunct="1">
        <a:spcBef>
          <a:spcPct val="20000"/>
        </a:spcBef>
        <a:spcAft>
          <a:spcPct val="0"/>
        </a:spcAft>
        <a:buClr>
          <a:schemeClr val="hlink"/>
        </a:buClr>
        <a:buSzPct val="60000"/>
        <a:buFont typeface="Wingdings" panose="05000000000000000000" pitchFamily="2" charset="2"/>
        <a:buChar char="n"/>
        <a:defRPr sz="2000">
          <a:solidFill>
            <a:schemeClr val="tx1"/>
          </a:solidFill>
          <a:latin typeface="+mn-lt"/>
          <a:ea typeface="+mn-ea"/>
        </a:defRPr>
      </a:lvl5pPr>
      <a:lvl6pPr marL="25146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6pPr>
      <a:lvl7pPr marL="29718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7pPr>
      <a:lvl8pPr marL="34290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8pPr>
      <a:lvl9pPr marL="38862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Freeform 2"/>
          <p:cNvSpPr>
            <a:spLocks/>
          </p:cNvSpPr>
          <p:nvPr/>
        </p:nvSpPr>
        <p:spPr bwMode="auto">
          <a:xfrm flipV="1">
            <a:off x="3251200" y="6718300"/>
            <a:ext cx="8940800" cy="139700"/>
          </a:xfrm>
          <a:custGeom>
            <a:avLst/>
            <a:gdLst/>
            <a:ahLst/>
            <a:cxnLst>
              <a:cxn ang="0">
                <a:pos x="0" y="0"/>
              </a:cxn>
              <a:cxn ang="0">
                <a:pos x="88" y="88"/>
              </a:cxn>
              <a:cxn ang="0">
                <a:pos x="4224" y="88"/>
              </a:cxn>
              <a:cxn ang="0">
                <a:pos x="4224" y="0"/>
              </a:cxn>
              <a:cxn ang="0">
                <a:pos x="0" y="0"/>
              </a:cxn>
            </a:cxnLst>
            <a:rect l="0" t="0" r="r" b="b"/>
            <a:pathLst>
              <a:path w="4224" h="88">
                <a:moveTo>
                  <a:pt x="0" y="0"/>
                </a:moveTo>
                <a:lnTo>
                  <a:pt x="88" y="88"/>
                </a:lnTo>
                <a:lnTo>
                  <a:pt x="4224" y="88"/>
                </a:lnTo>
                <a:lnTo>
                  <a:pt x="4224" y="0"/>
                </a:lnTo>
                <a:lnTo>
                  <a:pt x="0" y="0"/>
                </a:lnTo>
                <a:close/>
              </a:path>
            </a:pathLst>
          </a:custGeom>
          <a:solidFill>
            <a:schemeClr val="hlink"/>
          </a:solidFill>
          <a:ln w="9525" cap="flat" cmpd="sng">
            <a:noFill/>
            <a:prstDash val="solid"/>
            <a:round/>
            <a:headEnd/>
            <a:tailEnd/>
          </a:ln>
          <a:effectLst/>
        </p:spPr>
        <p:txBody>
          <a:bodyPr/>
          <a:lstStyle/>
          <a:p>
            <a:pPr>
              <a:defRPr/>
            </a:pPr>
            <a:endParaRPr lang="zh-CN" altLang="en-US">
              <a:latin typeface="Arial" charset="0"/>
            </a:endParaRPr>
          </a:p>
        </p:txBody>
      </p:sp>
      <p:sp>
        <p:nvSpPr>
          <p:cNvPr id="4099" name="Rectangle 3"/>
          <p:cNvSpPr>
            <a:spLocks noChangeArrowheads="1"/>
          </p:cNvSpPr>
          <p:nvPr/>
        </p:nvSpPr>
        <p:spPr bwMode="auto">
          <a:xfrm flipH="1">
            <a:off x="10426700" y="6705601"/>
            <a:ext cx="1744133" cy="176213"/>
          </a:xfrm>
          <a:prstGeom prst="rect">
            <a:avLst/>
          </a:prstGeom>
          <a:noFill/>
          <a:ln w="9525">
            <a:noFill/>
            <a:miter lim="800000"/>
            <a:headEnd/>
            <a:tailEnd/>
          </a:ln>
          <a:effectLst/>
        </p:spPr>
        <p:txBody>
          <a:bodyPr lIns="18000" tIns="10800" rIns="18000" bIns="10800">
            <a:spAutoFit/>
          </a:bodyPr>
          <a:lstStyle/>
          <a:p>
            <a:pPr algn="r">
              <a:defRPr/>
            </a:pPr>
            <a:r>
              <a:rPr lang="en-US" altLang="ko-KR" sz="1000" b="1">
                <a:solidFill>
                  <a:schemeClr val="tx2"/>
                </a:solidFill>
                <a:latin typeface="Verdana" pitchFamily="34" charset="0"/>
                <a:ea typeface="Gulim" pitchFamily="34" charset="-127"/>
              </a:rPr>
              <a:t>YOUR SITE HERE</a:t>
            </a:r>
          </a:p>
        </p:txBody>
      </p:sp>
      <p:sp>
        <p:nvSpPr>
          <p:cNvPr id="4100" name="Freeform 4"/>
          <p:cNvSpPr>
            <a:spLocks/>
          </p:cNvSpPr>
          <p:nvPr/>
        </p:nvSpPr>
        <p:spPr bwMode="gray">
          <a:xfrm>
            <a:off x="0" y="0"/>
            <a:ext cx="12192000" cy="1397000"/>
          </a:xfrm>
          <a:custGeom>
            <a:avLst/>
            <a:gdLst/>
            <a:ahLst/>
            <a:cxnLst>
              <a:cxn ang="0">
                <a:pos x="0" y="856"/>
              </a:cxn>
              <a:cxn ang="0">
                <a:pos x="72" y="856"/>
              </a:cxn>
              <a:cxn ang="0">
                <a:pos x="72" y="576"/>
              </a:cxn>
              <a:cxn ang="0">
                <a:pos x="4584" y="576"/>
              </a:cxn>
              <a:cxn ang="0">
                <a:pos x="4888" y="880"/>
              </a:cxn>
              <a:cxn ang="0">
                <a:pos x="5760" y="880"/>
              </a:cxn>
              <a:cxn ang="0">
                <a:pos x="5760" y="0"/>
              </a:cxn>
              <a:cxn ang="0">
                <a:pos x="0" y="0"/>
              </a:cxn>
              <a:cxn ang="0">
                <a:pos x="0" y="856"/>
              </a:cxn>
            </a:cxnLst>
            <a:rect l="0" t="0" r="r" b="b"/>
            <a:pathLst>
              <a:path w="5760" h="880">
                <a:moveTo>
                  <a:pt x="0" y="856"/>
                </a:moveTo>
                <a:lnTo>
                  <a:pt x="72" y="856"/>
                </a:lnTo>
                <a:lnTo>
                  <a:pt x="72" y="576"/>
                </a:lnTo>
                <a:lnTo>
                  <a:pt x="4584" y="576"/>
                </a:lnTo>
                <a:lnTo>
                  <a:pt x="4888" y="880"/>
                </a:lnTo>
                <a:lnTo>
                  <a:pt x="5760" y="880"/>
                </a:lnTo>
                <a:lnTo>
                  <a:pt x="5760" y="0"/>
                </a:lnTo>
                <a:lnTo>
                  <a:pt x="0" y="0"/>
                </a:lnTo>
                <a:lnTo>
                  <a:pt x="0" y="856"/>
                </a:lnTo>
                <a:close/>
              </a:path>
            </a:pathLst>
          </a:custGeom>
          <a:solidFill>
            <a:schemeClr val="folHlink"/>
          </a:solidFill>
          <a:ln w="9525">
            <a:noFill/>
            <a:round/>
            <a:headEnd/>
            <a:tailEnd/>
          </a:ln>
          <a:effectLst/>
        </p:spPr>
        <p:txBody>
          <a:bodyPr/>
          <a:lstStyle/>
          <a:p>
            <a:pPr>
              <a:defRPr/>
            </a:pPr>
            <a:endParaRPr lang="zh-CN" altLang="en-US">
              <a:latin typeface="Arial" charset="0"/>
            </a:endParaRPr>
          </a:p>
        </p:txBody>
      </p:sp>
      <p:sp>
        <p:nvSpPr>
          <p:cNvPr id="3077" name="Rectangle 5"/>
          <p:cNvSpPr>
            <a:spLocks noGrp="1" noChangeArrowheads="1"/>
          </p:cNvSpPr>
          <p:nvPr>
            <p:ph type="title"/>
          </p:nvPr>
        </p:nvSpPr>
        <p:spPr bwMode="white">
          <a:xfrm>
            <a:off x="755651" y="1763713"/>
            <a:ext cx="104648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ko-KR" smtClean="0"/>
          </a:p>
        </p:txBody>
      </p:sp>
      <p:sp>
        <p:nvSpPr>
          <p:cNvPr id="4102" name="Rectangle 6"/>
          <p:cNvSpPr>
            <a:spLocks noGrp="1" noChangeArrowheads="1"/>
          </p:cNvSpPr>
          <p:nvPr>
            <p:ph type="sldNum" sz="quarter" idx="4"/>
          </p:nvPr>
        </p:nvSpPr>
        <p:spPr bwMode="auto">
          <a:xfrm>
            <a:off x="4368800" y="6477000"/>
            <a:ext cx="2844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effectLst>
                  <a:outerShdw blurRad="38100" dist="38100" dir="2700000" algn="tl">
                    <a:srgbClr val="C0C0C0"/>
                  </a:outerShdw>
                </a:effectLst>
                <a:latin typeface="Verdana" panose="020B0604030504040204" pitchFamily="34" charset="0"/>
                <a:ea typeface="Gulim" pitchFamily="34" charset="-127"/>
              </a:defRPr>
            </a:lvl1pPr>
          </a:lstStyle>
          <a:p>
            <a:fld id="{38E315E1-9544-45C7-9F0C-D6863E77A16A}" type="slidenum">
              <a:rPr lang="ko-KR" altLang="en-US" smtClean="0"/>
              <a:pPr/>
              <a:t>‹#›</a:t>
            </a:fld>
            <a:endParaRPr lang="en-US" altLang="ko-KR"/>
          </a:p>
        </p:txBody>
      </p:sp>
      <p:sp>
        <p:nvSpPr>
          <p:cNvPr id="4103" name="Freeform 7"/>
          <p:cNvSpPr>
            <a:spLocks/>
          </p:cNvSpPr>
          <p:nvPr/>
        </p:nvSpPr>
        <p:spPr bwMode="ltGray">
          <a:xfrm>
            <a:off x="3251200" y="0"/>
            <a:ext cx="8940800" cy="139700"/>
          </a:xfrm>
          <a:custGeom>
            <a:avLst/>
            <a:gdLst/>
            <a:ahLst/>
            <a:cxnLst>
              <a:cxn ang="0">
                <a:pos x="0" y="0"/>
              </a:cxn>
              <a:cxn ang="0">
                <a:pos x="88" y="88"/>
              </a:cxn>
              <a:cxn ang="0">
                <a:pos x="4224" y="88"/>
              </a:cxn>
              <a:cxn ang="0">
                <a:pos x="4224" y="0"/>
              </a:cxn>
              <a:cxn ang="0">
                <a:pos x="0" y="0"/>
              </a:cxn>
            </a:cxnLst>
            <a:rect l="0" t="0" r="r" b="b"/>
            <a:pathLst>
              <a:path w="4224" h="88">
                <a:moveTo>
                  <a:pt x="0" y="0"/>
                </a:moveTo>
                <a:lnTo>
                  <a:pt x="88" y="88"/>
                </a:lnTo>
                <a:lnTo>
                  <a:pt x="4224" y="88"/>
                </a:lnTo>
                <a:lnTo>
                  <a:pt x="4224" y="0"/>
                </a:lnTo>
                <a:lnTo>
                  <a:pt x="0" y="0"/>
                </a:lnTo>
                <a:close/>
              </a:path>
            </a:pathLst>
          </a:custGeom>
          <a:solidFill>
            <a:schemeClr val="tx2"/>
          </a:solidFill>
          <a:ln w="9525" cap="flat" cmpd="sng">
            <a:noFill/>
            <a:prstDash val="solid"/>
            <a:round/>
            <a:headEnd/>
            <a:tailEnd/>
          </a:ln>
          <a:effectLst/>
        </p:spPr>
        <p:txBody>
          <a:bodyPr/>
          <a:lstStyle/>
          <a:p>
            <a:pPr>
              <a:defRPr/>
            </a:pPr>
            <a:endParaRPr lang="zh-CN" altLang="en-US">
              <a:latin typeface="Arial" charset="0"/>
            </a:endParaRPr>
          </a:p>
        </p:txBody>
      </p:sp>
      <p:grpSp>
        <p:nvGrpSpPr>
          <p:cNvPr id="3080" name="Group 8"/>
          <p:cNvGrpSpPr>
            <a:grpSpLocks/>
          </p:cNvGrpSpPr>
          <p:nvPr/>
        </p:nvGrpSpPr>
        <p:grpSpPr bwMode="auto">
          <a:xfrm>
            <a:off x="3543300" y="4764"/>
            <a:ext cx="8468784" cy="134937"/>
            <a:chOff x="1674" y="3"/>
            <a:chExt cx="4001" cy="85"/>
          </a:xfrm>
        </p:grpSpPr>
        <p:sp>
          <p:nvSpPr>
            <p:cNvPr id="4105" name="Rectangle 9"/>
            <p:cNvSpPr>
              <a:spLocks noChangeArrowheads="1"/>
            </p:cNvSpPr>
            <p:nvPr userDrawn="1"/>
          </p:nvSpPr>
          <p:spPr bwMode="black">
            <a:xfrm>
              <a:off x="167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6" name="Rectangle 10"/>
            <p:cNvSpPr>
              <a:spLocks noChangeArrowheads="1"/>
            </p:cNvSpPr>
            <p:nvPr userDrawn="1"/>
          </p:nvSpPr>
          <p:spPr bwMode="black">
            <a:xfrm>
              <a:off x="181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7" name="Rectangle 11"/>
            <p:cNvSpPr>
              <a:spLocks noChangeArrowheads="1"/>
            </p:cNvSpPr>
            <p:nvPr userDrawn="1"/>
          </p:nvSpPr>
          <p:spPr bwMode="black">
            <a:xfrm>
              <a:off x="194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8" name="Rectangle 12"/>
            <p:cNvSpPr>
              <a:spLocks noChangeArrowheads="1"/>
            </p:cNvSpPr>
            <p:nvPr userDrawn="1"/>
          </p:nvSpPr>
          <p:spPr bwMode="black">
            <a:xfrm>
              <a:off x="208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9" name="Rectangle 13"/>
            <p:cNvSpPr>
              <a:spLocks noChangeArrowheads="1"/>
            </p:cNvSpPr>
            <p:nvPr userDrawn="1"/>
          </p:nvSpPr>
          <p:spPr bwMode="black">
            <a:xfrm>
              <a:off x="221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0" name="Rectangle 14"/>
            <p:cNvSpPr>
              <a:spLocks noChangeArrowheads="1"/>
            </p:cNvSpPr>
            <p:nvPr userDrawn="1"/>
          </p:nvSpPr>
          <p:spPr bwMode="black">
            <a:xfrm>
              <a:off x="235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1" name="Rectangle 15"/>
            <p:cNvSpPr>
              <a:spLocks noChangeArrowheads="1"/>
            </p:cNvSpPr>
            <p:nvPr userDrawn="1"/>
          </p:nvSpPr>
          <p:spPr bwMode="black">
            <a:xfrm>
              <a:off x="249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2" name="Rectangle 16"/>
            <p:cNvSpPr>
              <a:spLocks noChangeArrowheads="1"/>
            </p:cNvSpPr>
            <p:nvPr userDrawn="1"/>
          </p:nvSpPr>
          <p:spPr bwMode="black">
            <a:xfrm>
              <a:off x="262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3" name="Rectangle 17"/>
            <p:cNvSpPr>
              <a:spLocks noChangeArrowheads="1"/>
            </p:cNvSpPr>
            <p:nvPr userDrawn="1"/>
          </p:nvSpPr>
          <p:spPr bwMode="black">
            <a:xfrm>
              <a:off x="276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4" name="Rectangle 18"/>
            <p:cNvSpPr>
              <a:spLocks noChangeArrowheads="1"/>
            </p:cNvSpPr>
            <p:nvPr userDrawn="1"/>
          </p:nvSpPr>
          <p:spPr bwMode="black">
            <a:xfrm>
              <a:off x="289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5" name="Rectangle 19"/>
            <p:cNvSpPr>
              <a:spLocks noChangeArrowheads="1"/>
            </p:cNvSpPr>
            <p:nvPr userDrawn="1"/>
          </p:nvSpPr>
          <p:spPr bwMode="black">
            <a:xfrm>
              <a:off x="303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6" name="Rectangle 20"/>
            <p:cNvSpPr>
              <a:spLocks noChangeArrowheads="1"/>
            </p:cNvSpPr>
            <p:nvPr userDrawn="1"/>
          </p:nvSpPr>
          <p:spPr bwMode="black">
            <a:xfrm>
              <a:off x="317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7" name="Rectangle 21"/>
            <p:cNvSpPr>
              <a:spLocks noChangeArrowheads="1"/>
            </p:cNvSpPr>
            <p:nvPr userDrawn="1"/>
          </p:nvSpPr>
          <p:spPr bwMode="black">
            <a:xfrm>
              <a:off x="330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8" name="Rectangle 22"/>
            <p:cNvSpPr>
              <a:spLocks noChangeArrowheads="1"/>
            </p:cNvSpPr>
            <p:nvPr userDrawn="1"/>
          </p:nvSpPr>
          <p:spPr bwMode="black">
            <a:xfrm>
              <a:off x="344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9" name="Rectangle 23"/>
            <p:cNvSpPr>
              <a:spLocks noChangeArrowheads="1"/>
            </p:cNvSpPr>
            <p:nvPr userDrawn="1"/>
          </p:nvSpPr>
          <p:spPr bwMode="black">
            <a:xfrm>
              <a:off x="357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0" name="Rectangle 24"/>
            <p:cNvSpPr>
              <a:spLocks noChangeArrowheads="1"/>
            </p:cNvSpPr>
            <p:nvPr userDrawn="1"/>
          </p:nvSpPr>
          <p:spPr bwMode="black">
            <a:xfrm>
              <a:off x="371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1" name="Rectangle 25"/>
            <p:cNvSpPr>
              <a:spLocks noChangeArrowheads="1"/>
            </p:cNvSpPr>
            <p:nvPr userDrawn="1"/>
          </p:nvSpPr>
          <p:spPr bwMode="black">
            <a:xfrm>
              <a:off x="385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2" name="Rectangle 26"/>
            <p:cNvSpPr>
              <a:spLocks noChangeArrowheads="1"/>
            </p:cNvSpPr>
            <p:nvPr userDrawn="1"/>
          </p:nvSpPr>
          <p:spPr bwMode="black">
            <a:xfrm>
              <a:off x="398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3" name="Rectangle 27"/>
            <p:cNvSpPr>
              <a:spLocks noChangeArrowheads="1"/>
            </p:cNvSpPr>
            <p:nvPr userDrawn="1"/>
          </p:nvSpPr>
          <p:spPr bwMode="black">
            <a:xfrm>
              <a:off x="412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4" name="Rectangle 28"/>
            <p:cNvSpPr>
              <a:spLocks noChangeArrowheads="1"/>
            </p:cNvSpPr>
            <p:nvPr userDrawn="1"/>
          </p:nvSpPr>
          <p:spPr bwMode="black">
            <a:xfrm>
              <a:off x="425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5" name="Rectangle 29"/>
            <p:cNvSpPr>
              <a:spLocks noChangeArrowheads="1"/>
            </p:cNvSpPr>
            <p:nvPr userDrawn="1"/>
          </p:nvSpPr>
          <p:spPr bwMode="black">
            <a:xfrm>
              <a:off x="439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6" name="Rectangle 30"/>
            <p:cNvSpPr>
              <a:spLocks noChangeArrowheads="1"/>
            </p:cNvSpPr>
            <p:nvPr userDrawn="1"/>
          </p:nvSpPr>
          <p:spPr bwMode="black">
            <a:xfrm>
              <a:off x="453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7" name="Rectangle 31"/>
            <p:cNvSpPr>
              <a:spLocks noChangeArrowheads="1"/>
            </p:cNvSpPr>
            <p:nvPr userDrawn="1"/>
          </p:nvSpPr>
          <p:spPr bwMode="black">
            <a:xfrm>
              <a:off x="466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8" name="Rectangle 32"/>
            <p:cNvSpPr>
              <a:spLocks noChangeArrowheads="1"/>
            </p:cNvSpPr>
            <p:nvPr userDrawn="1"/>
          </p:nvSpPr>
          <p:spPr bwMode="black">
            <a:xfrm>
              <a:off x="480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9" name="Rectangle 33"/>
            <p:cNvSpPr>
              <a:spLocks noChangeArrowheads="1"/>
            </p:cNvSpPr>
            <p:nvPr userDrawn="1"/>
          </p:nvSpPr>
          <p:spPr bwMode="black">
            <a:xfrm>
              <a:off x="493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0" name="Rectangle 34"/>
            <p:cNvSpPr>
              <a:spLocks noChangeArrowheads="1"/>
            </p:cNvSpPr>
            <p:nvPr userDrawn="1"/>
          </p:nvSpPr>
          <p:spPr bwMode="black">
            <a:xfrm>
              <a:off x="507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1" name="Rectangle 35"/>
            <p:cNvSpPr>
              <a:spLocks noChangeArrowheads="1"/>
            </p:cNvSpPr>
            <p:nvPr userDrawn="1"/>
          </p:nvSpPr>
          <p:spPr bwMode="black">
            <a:xfrm>
              <a:off x="521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2" name="Rectangle 36"/>
            <p:cNvSpPr>
              <a:spLocks noChangeArrowheads="1"/>
            </p:cNvSpPr>
            <p:nvPr userDrawn="1"/>
          </p:nvSpPr>
          <p:spPr bwMode="black">
            <a:xfrm>
              <a:off x="534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3" name="Rectangle 37"/>
            <p:cNvSpPr>
              <a:spLocks noChangeArrowheads="1"/>
            </p:cNvSpPr>
            <p:nvPr userDrawn="1"/>
          </p:nvSpPr>
          <p:spPr bwMode="black">
            <a:xfrm>
              <a:off x="548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4" name="Rectangle 38"/>
            <p:cNvSpPr>
              <a:spLocks noChangeArrowheads="1"/>
            </p:cNvSpPr>
            <p:nvPr userDrawn="1"/>
          </p:nvSpPr>
          <p:spPr bwMode="black">
            <a:xfrm>
              <a:off x="561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grpSp>
      <p:pic>
        <p:nvPicPr>
          <p:cNvPr id="3081" name="Picture 39" descr="u=2933816964,1257031327&amp;fm=21&amp;gp=0"/>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7531"/>
          <a:stretch>
            <a:fillRect/>
          </a:stretch>
        </p:blipFill>
        <p:spPr bwMode="auto">
          <a:xfrm>
            <a:off x="10115551" y="323850"/>
            <a:ext cx="17145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 name="组合 39"/>
          <p:cNvGrpSpPr/>
          <p:nvPr/>
        </p:nvGrpSpPr>
        <p:grpSpPr>
          <a:xfrm>
            <a:off x="10704512" y="6497788"/>
            <a:ext cx="1381164" cy="369618"/>
            <a:chOff x="10835516" y="6497788"/>
            <a:chExt cx="1381164" cy="369618"/>
          </a:xfrm>
        </p:grpSpPr>
        <p:pic>
          <p:nvPicPr>
            <p:cNvPr id="41" name="图片 40"/>
            <p:cNvPicPr>
              <a:picLocks noChangeAspect="1"/>
            </p:cNvPicPr>
            <p:nvPr/>
          </p:nvPicPr>
          <p:blipFill rotWithShape="1">
            <a:blip r:embed="rId4"/>
            <a:srcRect l="20207" t="61173" r="20207" b="17724"/>
            <a:stretch/>
          </p:blipFill>
          <p:spPr>
            <a:xfrm>
              <a:off x="11173054" y="6497788"/>
              <a:ext cx="1043626" cy="369618"/>
            </a:xfrm>
            <a:prstGeom prst="rect">
              <a:avLst/>
            </a:prstGeom>
          </p:spPr>
        </p:pic>
        <p:pic>
          <p:nvPicPr>
            <p:cNvPr id="42" name="图片 41"/>
            <p:cNvPicPr>
              <a:picLocks noChangeAspect="1"/>
            </p:cNvPicPr>
            <p:nvPr/>
          </p:nvPicPr>
          <p:blipFill rotWithShape="1">
            <a:blip r:embed="rId4"/>
            <a:srcRect l="31379" t="21448" r="31379" b="38828"/>
            <a:stretch/>
          </p:blipFill>
          <p:spPr>
            <a:xfrm>
              <a:off x="10835516" y="6502577"/>
              <a:ext cx="337538" cy="360040"/>
            </a:xfrm>
            <a:prstGeom prst="rect">
              <a:avLst/>
            </a:prstGeom>
          </p:spPr>
        </p:pic>
      </p:grpSp>
      <p:sp>
        <p:nvSpPr>
          <p:cNvPr id="43" name="Freeform 4"/>
          <p:cNvSpPr>
            <a:spLocks/>
          </p:cNvSpPr>
          <p:nvPr userDrawn="1"/>
        </p:nvSpPr>
        <p:spPr bwMode="gray">
          <a:xfrm>
            <a:off x="0" y="0"/>
            <a:ext cx="12192000" cy="1397000"/>
          </a:xfrm>
          <a:custGeom>
            <a:avLst/>
            <a:gdLst/>
            <a:ahLst/>
            <a:cxnLst>
              <a:cxn ang="0">
                <a:pos x="0" y="856"/>
              </a:cxn>
              <a:cxn ang="0">
                <a:pos x="72" y="856"/>
              </a:cxn>
              <a:cxn ang="0">
                <a:pos x="72" y="576"/>
              </a:cxn>
              <a:cxn ang="0">
                <a:pos x="4584" y="576"/>
              </a:cxn>
              <a:cxn ang="0">
                <a:pos x="4888" y="880"/>
              </a:cxn>
              <a:cxn ang="0">
                <a:pos x="5760" y="880"/>
              </a:cxn>
              <a:cxn ang="0">
                <a:pos x="5760" y="0"/>
              </a:cxn>
              <a:cxn ang="0">
                <a:pos x="0" y="0"/>
              </a:cxn>
              <a:cxn ang="0">
                <a:pos x="0" y="856"/>
              </a:cxn>
            </a:cxnLst>
            <a:rect l="0" t="0" r="r" b="b"/>
            <a:pathLst>
              <a:path w="5760" h="880">
                <a:moveTo>
                  <a:pt x="0" y="856"/>
                </a:moveTo>
                <a:lnTo>
                  <a:pt x="72" y="856"/>
                </a:lnTo>
                <a:lnTo>
                  <a:pt x="72" y="576"/>
                </a:lnTo>
                <a:lnTo>
                  <a:pt x="4584" y="576"/>
                </a:lnTo>
                <a:lnTo>
                  <a:pt x="4888" y="880"/>
                </a:lnTo>
                <a:lnTo>
                  <a:pt x="5760" y="880"/>
                </a:lnTo>
                <a:lnTo>
                  <a:pt x="5760" y="0"/>
                </a:lnTo>
                <a:lnTo>
                  <a:pt x="0" y="0"/>
                </a:lnTo>
                <a:lnTo>
                  <a:pt x="0" y="856"/>
                </a:lnTo>
                <a:close/>
              </a:path>
            </a:pathLst>
          </a:custGeom>
          <a:solidFill>
            <a:schemeClr val="folHlink"/>
          </a:solidFill>
          <a:ln w="9525">
            <a:noFill/>
            <a:round/>
            <a:headEnd/>
            <a:tailEnd/>
          </a:ln>
          <a:effectLst/>
        </p:spPr>
        <p:txBody>
          <a:bodyPr/>
          <a:lstStyle/>
          <a:p>
            <a:pPr>
              <a:defRPr/>
            </a:pPr>
            <a:endParaRPr lang="zh-CN" altLang="en-US">
              <a:latin typeface="Arial" charset="0"/>
            </a:endParaRPr>
          </a:p>
        </p:txBody>
      </p:sp>
      <p:pic>
        <p:nvPicPr>
          <p:cNvPr id="44" name="Picture 39" descr="u=2933816964,1257031327&amp;fm=21&amp;gp=0"/>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7531"/>
          <a:stretch>
            <a:fillRect/>
          </a:stretch>
        </p:blipFill>
        <p:spPr bwMode="auto">
          <a:xfrm>
            <a:off x="10115551" y="323850"/>
            <a:ext cx="17145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组合 44"/>
          <p:cNvGrpSpPr/>
          <p:nvPr userDrawn="1"/>
        </p:nvGrpSpPr>
        <p:grpSpPr>
          <a:xfrm>
            <a:off x="10704512" y="6497788"/>
            <a:ext cx="1381164" cy="369618"/>
            <a:chOff x="10835516" y="6497788"/>
            <a:chExt cx="1381164" cy="369618"/>
          </a:xfrm>
        </p:grpSpPr>
        <p:pic>
          <p:nvPicPr>
            <p:cNvPr id="46" name="图片 45"/>
            <p:cNvPicPr>
              <a:picLocks noChangeAspect="1"/>
            </p:cNvPicPr>
            <p:nvPr/>
          </p:nvPicPr>
          <p:blipFill rotWithShape="1">
            <a:blip r:embed="rId4"/>
            <a:srcRect l="20207" t="61173" r="20207" b="17724"/>
            <a:stretch/>
          </p:blipFill>
          <p:spPr>
            <a:xfrm>
              <a:off x="11173054" y="6497788"/>
              <a:ext cx="1043626" cy="369618"/>
            </a:xfrm>
            <a:prstGeom prst="rect">
              <a:avLst/>
            </a:prstGeom>
          </p:spPr>
        </p:pic>
        <p:pic>
          <p:nvPicPr>
            <p:cNvPr id="47" name="图片 46"/>
            <p:cNvPicPr>
              <a:picLocks noChangeAspect="1"/>
            </p:cNvPicPr>
            <p:nvPr/>
          </p:nvPicPr>
          <p:blipFill rotWithShape="1">
            <a:blip r:embed="rId4"/>
            <a:srcRect l="31379" t="21448" r="31379" b="38828"/>
            <a:stretch/>
          </p:blipFill>
          <p:spPr>
            <a:xfrm>
              <a:off x="10835516" y="6502577"/>
              <a:ext cx="337538" cy="360040"/>
            </a:xfrm>
            <a:prstGeom prst="rect">
              <a:avLst/>
            </a:prstGeom>
          </p:spPr>
        </p:pic>
      </p:grpSp>
    </p:spTree>
    <p:extLst>
      <p:ext uri="{BB962C8B-B14F-4D97-AF65-F5344CB8AC3E}">
        <p14:creationId xmlns:p14="http://schemas.microsoft.com/office/powerpoint/2010/main" val="1460178491"/>
      </p:ext>
    </p:extLst>
  </p:cSld>
  <p:clrMap bg1="lt1" tx1="dk1" bg2="lt2" tx2="dk2" accent1="accent1" accent2="accent2" accent3="accent3" accent4="accent4" accent5="accent5" accent6="accent6" hlink="hlink" folHlink="folHlink"/>
  <p:sldLayoutIdLst>
    <p:sldLayoutId id="2147483760" r:id="rId1"/>
  </p:sldLayoutIdLst>
  <p:timing>
    <p:tnLst>
      <p:par>
        <p:cTn id="1" dur="indefinite" restart="never" nodeType="tmRoot"/>
      </p:par>
    </p:tnLst>
  </p:timing>
  <p:txStyles>
    <p:title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Verdana" pitchFamily="34" charset="0"/>
          <a:ea typeface="宋体" pitchFamily="2" charset="-122"/>
        </a:defRPr>
      </a:lvl2pPr>
      <a:lvl3pPr algn="l" rtl="0" eaLnBrk="1" fontAlgn="base" hangingPunct="1">
        <a:spcBef>
          <a:spcPct val="0"/>
        </a:spcBef>
        <a:spcAft>
          <a:spcPct val="0"/>
        </a:spcAft>
        <a:defRPr sz="3200" b="1">
          <a:solidFill>
            <a:srgbClr val="000000"/>
          </a:solidFill>
          <a:latin typeface="Verdana" pitchFamily="34" charset="0"/>
          <a:ea typeface="宋体" pitchFamily="2" charset="-122"/>
        </a:defRPr>
      </a:lvl3pPr>
      <a:lvl4pPr algn="l" rtl="0" eaLnBrk="1" fontAlgn="base" hangingPunct="1">
        <a:spcBef>
          <a:spcPct val="0"/>
        </a:spcBef>
        <a:spcAft>
          <a:spcPct val="0"/>
        </a:spcAft>
        <a:defRPr sz="3200" b="1">
          <a:solidFill>
            <a:srgbClr val="000000"/>
          </a:solidFill>
          <a:latin typeface="Verdana" pitchFamily="34" charset="0"/>
          <a:ea typeface="宋体" pitchFamily="2" charset="-122"/>
        </a:defRPr>
      </a:lvl4pPr>
      <a:lvl5pPr algn="l" rtl="0" eaLnBrk="1" fontAlgn="base" hangingPunct="1">
        <a:spcBef>
          <a:spcPct val="0"/>
        </a:spcBef>
        <a:spcAft>
          <a:spcPct val="0"/>
        </a:spcAft>
        <a:defRPr sz="3200" b="1">
          <a:solidFill>
            <a:srgbClr val="000000"/>
          </a:solidFill>
          <a:latin typeface="Verdana" pitchFamily="34" charset="0"/>
          <a:ea typeface="宋体" pitchFamily="2" charset="-122"/>
        </a:defRPr>
      </a:lvl5pPr>
      <a:lvl6pPr marL="457200" algn="l" rtl="0" eaLnBrk="1" fontAlgn="base" hangingPunct="1">
        <a:spcBef>
          <a:spcPct val="0"/>
        </a:spcBef>
        <a:spcAft>
          <a:spcPct val="0"/>
        </a:spcAft>
        <a:defRPr sz="3200" b="1">
          <a:solidFill>
            <a:srgbClr val="000000"/>
          </a:solidFill>
          <a:latin typeface="Verdana" pitchFamily="34" charset="0"/>
          <a:ea typeface="宋体" pitchFamily="2" charset="-122"/>
        </a:defRPr>
      </a:lvl6pPr>
      <a:lvl7pPr marL="914400" algn="l" rtl="0" eaLnBrk="1" fontAlgn="base" hangingPunct="1">
        <a:spcBef>
          <a:spcPct val="0"/>
        </a:spcBef>
        <a:spcAft>
          <a:spcPct val="0"/>
        </a:spcAft>
        <a:defRPr sz="3200" b="1">
          <a:solidFill>
            <a:srgbClr val="000000"/>
          </a:solidFill>
          <a:latin typeface="Verdana" pitchFamily="34" charset="0"/>
          <a:ea typeface="宋体" pitchFamily="2" charset="-122"/>
        </a:defRPr>
      </a:lvl7pPr>
      <a:lvl8pPr marL="1371600" algn="l" rtl="0" eaLnBrk="1" fontAlgn="base" hangingPunct="1">
        <a:spcBef>
          <a:spcPct val="0"/>
        </a:spcBef>
        <a:spcAft>
          <a:spcPct val="0"/>
        </a:spcAft>
        <a:defRPr sz="3200" b="1">
          <a:solidFill>
            <a:srgbClr val="000000"/>
          </a:solidFill>
          <a:latin typeface="Verdana" pitchFamily="34" charset="0"/>
          <a:ea typeface="宋体" pitchFamily="2" charset="-122"/>
        </a:defRPr>
      </a:lvl8pPr>
      <a:lvl9pPr marL="1828800" algn="l" rtl="0" eaLnBrk="1" fontAlgn="base" hangingPunct="1">
        <a:spcBef>
          <a:spcPct val="0"/>
        </a:spcBef>
        <a:spcAft>
          <a:spcPct val="0"/>
        </a:spcAft>
        <a:defRPr sz="3200" b="1">
          <a:solidFill>
            <a:srgbClr val="000000"/>
          </a:solidFill>
          <a:latin typeface="Verdana" pitchFamily="34" charset="0"/>
          <a:ea typeface="宋体" pitchFamily="2" charset="-122"/>
        </a:defRPr>
      </a:lvl9pPr>
    </p:titleStyle>
    <p:bodyStyle>
      <a:lvl1pPr marL="342900" indent="-342900" algn="l" rtl="0" eaLnBrk="1" fontAlgn="base" hangingPunct="1">
        <a:spcBef>
          <a:spcPct val="20000"/>
        </a:spcBef>
        <a:spcAft>
          <a:spcPct val="0"/>
        </a:spcAft>
        <a:buClr>
          <a:schemeClr val="tx1"/>
        </a:buClr>
        <a:buFont typeface="Wingdings" panose="05000000000000000000" pitchFamily="2" charset="2"/>
        <a:buChar char="v"/>
        <a:defRPr sz="2800" b="1">
          <a:solidFill>
            <a:schemeClr val="accent1"/>
          </a:solidFill>
          <a:latin typeface="+mn-lt"/>
          <a:ea typeface="+mn-ea"/>
          <a:cs typeface="+mn-cs"/>
        </a:defRPr>
      </a:lvl1pPr>
      <a:lvl2pPr marL="742950" indent="-285750" algn="l" rtl="0" eaLnBrk="1" fontAlgn="base" hangingPunct="1">
        <a:spcBef>
          <a:spcPct val="20000"/>
        </a:spcBef>
        <a:spcAft>
          <a:spcPct val="0"/>
        </a:spcAft>
        <a:buClr>
          <a:schemeClr val="tx2"/>
        </a:buClr>
        <a:buSzPct val="60000"/>
        <a:buFont typeface="Wingdings" panose="05000000000000000000" pitchFamily="2" charset="2"/>
        <a:buChar char="n"/>
        <a:defRPr sz="2400">
          <a:solidFill>
            <a:schemeClr val="tx1"/>
          </a:solidFill>
          <a:latin typeface="+mn-lt"/>
          <a:ea typeface="+mn-ea"/>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n"/>
        <a:defRPr sz="2400">
          <a:solidFill>
            <a:schemeClr val="tx1"/>
          </a:solidFill>
          <a:latin typeface="+mn-lt"/>
          <a:ea typeface="+mn-ea"/>
        </a:defRPr>
      </a:lvl3pPr>
      <a:lvl4pPr marL="1600200" indent="-228600" algn="l" rtl="0" eaLnBrk="1" fontAlgn="base" hangingPunct="1">
        <a:spcBef>
          <a:spcPct val="20000"/>
        </a:spcBef>
        <a:spcAft>
          <a:spcPct val="0"/>
        </a:spcAft>
        <a:buClr>
          <a:schemeClr val="tx1"/>
        </a:buClr>
        <a:buSzPct val="60000"/>
        <a:buFont typeface="Wingdings" panose="05000000000000000000" pitchFamily="2" charset="2"/>
        <a:buChar char="n"/>
        <a:defRPr sz="2000">
          <a:solidFill>
            <a:schemeClr val="tx1"/>
          </a:solidFill>
          <a:latin typeface="+mn-lt"/>
          <a:ea typeface="+mn-ea"/>
        </a:defRPr>
      </a:lvl4pPr>
      <a:lvl5pPr marL="2057400" indent="-228600" algn="l" rtl="0" eaLnBrk="1" fontAlgn="base" hangingPunct="1">
        <a:spcBef>
          <a:spcPct val="20000"/>
        </a:spcBef>
        <a:spcAft>
          <a:spcPct val="0"/>
        </a:spcAft>
        <a:buClr>
          <a:schemeClr val="hlink"/>
        </a:buClr>
        <a:buSzPct val="60000"/>
        <a:buFont typeface="Wingdings" panose="05000000000000000000" pitchFamily="2" charset="2"/>
        <a:buChar char="n"/>
        <a:defRPr sz="2000">
          <a:solidFill>
            <a:schemeClr val="tx1"/>
          </a:solidFill>
          <a:latin typeface="+mn-lt"/>
          <a:ea typeface="+mn-ea"/>
        </a:defRPr>
      </a:lvl5pPr>
      <a:lvl6pPr marL="25146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6pPr>
      <a:lvl7pPr marL="29718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7pPr>
      <a:lvl8pPr marL="34290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8pPr>
      <a:lvl9pPr marL="38862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Freeform 2"/>
          <p:cNvSpPr>
            <a:spLocks/>
          </p:cNvSpPr>
          <p:nvPr/>
        </p:nvSpPr>
        <p:spPr bwMode="auto">
          <a:xfrm flipV="1">
            <a:off x="3251200" y="6718300"/>
            <a:ext cx="8940800" cy="139700"/>
          </a:xfrm>
          <a:custGeom>
            <a:avLst/>
            <a:gdLst/>
            <a:ahLst/>
            <a:cxnLst>
              <a:cxn ang="0">
                <a:pos x="0" y="0"/>
              </a:cxn>
              <a:cxn ang="0">
                <a:pos x="88" y="88"/>
              </a:cxn>
              <a:cxn ang="0">
                <a:pos x="4224" y="88"/>
              </a:cxn>
              <a:cxn ang="0">
                <a:pos x="4224" y="0"/>
              </a:cxn>
              <a:cxn ang="0">
                <a:pos x="0" y="0"/>
              </a:cxn>
            </a:cxnLst>
            <a:rect l="0" t="0" r="r" b="b"/>
            <a:pathLst>
              <a:path w="4224" h="88">
                <a:moveTo>
                  <a:pt x="0" y="0"/>
                </a:moveTo>
                <a:lnTo>
                  <a:pt x="88" y="88"/>
                </a:lnTo>
                <a:lnTo>
                  <a:pt x="4224" y="88"/>
                </a:lnTo>
                <a:lnTo>
                  <a:pt x="4224" y="0"/>
                </a:lnTo>
                <a:lnTo>
                  <a:pt x="0" y="0"/>
                </a:lnTo>
                <a:close/>
              </a:path>
            </a:pathLst>
          </a:custGeom>
          <a:solidFill>
            <a:schemeClr val="hlink"/>
          </a:solidFill>
          <a:ln w="9525" cap="flat" cmpd="sng">
            <a:noFill/>
            <a:prstDash val="solid"/>
            <a:round/>
            <a:headEnd/>
            <a:tailEnd/>
          </a:ln>
          <a:effectLst/>
        </p:spPr>
        <p:txBody>
          <a:bodyPr/>
          <a:lstStyle/>
          <a:p>
            <a:pPr>
              <a:defRPr/>
            </a:pPr>
            <a:endParaRPr lang="zh-CN" altLang="en-US">
              <a:latin typeface="Arial" charset="0"/>
            </a:endParaRPr>
          </a:p>
        </p:txBody>
      </p:sp>
      <p:sp>
        <p:nvSpPr>
          <p:cNvPr id="4099" name="Rectangle 3"/>
          <p:cNvSpPr>
            <a:spLocks noChangeArrowheads="1"/>
          </p:cNvSpPr>
          <p:nvPr/>
        </p:nvSpPr>
        <p:spPr bwMode="auto">
          <a:xfrm flipH="1">
            <a:off x="10426700" y="6705601"/>
            <a:ext cx="1744133" cy="176213"/>
          </a:xfrm>
          <a:prstGeom prst="rect">
            <a:avLst/>
          </a:prstGeom>
          <a:noFill/>
          <a:ln w="9525">
            <a:noFill/>
            <a:miter lim="800000"/>
            <a:headEnd/>
            <a:tailEnd/>
          </a:ln>
          <a:effectLst/>
        </p:spPr>
        <p:txBody>
          <a:bodyPr lIns="18000" tIns="10800" rIns="18000" bIns="10800">
            <a:spAutoFit/>
          </a:bodyPr>
          <a:lstStyle/>
          <a:p>
            <a:pPr algn="r">
              <a:defRPr/>
            </a:pPr>
            <a:r>
              <a:rPr lang="en-US" altLang="ko-KR" sz="1000" b="1">
                <a:solidFill>
                  <a:schemeClr val="tx2"/>
                </a:solidFill>
                <a:latin typeface="Verdana" pitchFamily="34" charset="0"/>
                <a:ea typeface="Gulim" pitchFamily="34" charset="-127"/>
              </a:rPr>
              <a:t>YOUR SITE HERE</a:t>
            </a:r>
          </a:p>
        </p:txBody>
      </p:sp>
      <p:sp>
        <p:nvSpPr>
          <p:cNvPr id="4100" name="Freeform 4"/>
          <p:cNvSpPr>
            <a:spLocks/>
          </p:cNvSpPr>
          <p:nvPr/>
        </p:nvSpPr>
        <p:spPr bwMode="gray">
          <a:xfrm>
            <a:off x="0" y="0"/>
            <a:ext cx="12192000" cy="1397000"/>
          </a:xfrm>
          <a:custGeom>
            <a:avLst/>
            <a:gdLst/>
            <a:ahLst/>
            <a:cxnLst>
              <a:cxn ang="0">
                <a:pos x="0" y="856"/>
              </a:cxn>
              <a:cxn ang="0">
                <a:pos x="72" y="856"/>
              </a:cxn>
              <a:cxn ang="0">
                <a:pos x="72" y="576"/>
              </a:cxn>
              <a:cxn ang="0">
                <a:pos x="4584" y="576"/>
              </a:cxn>
              <a:cxn ang="0">
                <a:pos x="4888" y="880"/>
              </a:cxn>
              <a:cxn ang="0">
                <a:pos x="5760" y="880"/>
              </a:cxn>
              <a:cxn ang="0">
                <a:pos x="5760" y="0"/>
              </a:cxn>
              <a:cxn ang="0">
                <a:pos x="0" y="0"/>
              </a:cxn>
              <a:cxn ang="0">
                <a:pos x="0" y="856"/>
              </a:cxn>
            </a:cxnLst>
            <a:rect l="0" t="0" r="r" b="b"/>
            <a:pathLst>
              <a:path w="5760" h="880">
                <a:moveTo>
                  <a:pt x="0" y="856"/>
                </a:moveTo>
                <a:lnTo>
                  <a:pt x="72" y="856"/>
                </a:lnTo>
                <a:lnTo>
                  <a:pt x="72" y="576"/>
                </a:lnTo>
                <a:lnTo>
                  <a:pt x="4584" y="576"/>
                </a:lnTo>
                <a:lnTo>
                  <a:pt x="4888" y="880"/>
                </a:lnTo>
                <a:lnTo>
                  <a:pt x="5760" y="880"/>
                </a:lnTo>
                <a:lnTo>
                  <a:pt x="5760" y="0"/>
                </a:lnTo>
                <a:lnTo>
                  <a:pt x="0" y="0"/>
                </a:lnTo>
                <a:lnTo>
                  <a:pt x="0" y="856"/>
                </a:lnTo>
                <a:close/>
              </a:path>
            </a:pathLst>
          </a:custGeom>
          <a:solidFill>
            <a:schemeClr val="folHlink"/>
          </a:solidFill>
          <a:ln w="9525">
            <a:noFill/>
            <a:round/>
            <a:headEnd/>
            <a:tailEnd/>
          </a:ln>
          <a:effectLst/>
        </p:spPr>
        <p:txBody>
          <a:bodyPr/>
          <a:lstStyle/>
          <a:p>
            <a:pPr>
              <a:defRPr/>
            </a:pPr>
            <a:endParaRPr lang="zh-CN" altLang="en-US">
              <a:latin typeface="Arial" charset="0"/>
            </a:endParaRPr>
          </a:p>
        </p:txBody>
      </p:sp>
      <p:sp>
        <p:nvSpPr>
          <p:cNvPr id="3077" name="Rectangle 5"/>
          <p:cNvSpPr>
            <a:spLocks noGrp="1" noChangeArrowheads="1"/>
          </p:cNvSpPr>
          <p:nvPr>
            <p:ph type="title"/>
          </p:nvPr>
        </p:nvSpPr>
        <p:spPr bwMode="white">
          <a:xfrm>
            <a:off x="755651" y="1763713"/>
            <a:ext cx="104648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ko-KR" smtClean="0"/>
          </a:p>
        </p:txBody>
      </p:sp>
      <p:sp>
        <p:nvSpPr>
          <p:cNvPr id="4102" name="Rectangle 6"/>
          <p:cNvSpPr>
            <a:spLocks noGrp="1" noChangeArrowheads="1"/>
          </p:cNvSpPr>
          <p:nvPr>
            <p:ph type="sldNum" sz="quarter" idx="4"/>
          </p:nvPr>
        </p:nvSpPr>
        <p:spPr bwMode="auto">
          <a:xfrm>
            <a:off x="4368800" y="6477000"/>
            <a:ext cx="2844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effectLst>
                  <a:outerShdw blurRad="38100" dist="38100" dir="2700000" algn="tl">
                    <a:srgbClr val="C0C0C0"/>
                  </a:outerShdw>
                </a:effectLst>
                <a:latin typeface="Verdana" panose="020B0604030504040204" pitchFamily="34" charset="0"/>
                <a:ea typeface="Gulim" pitchFamily="34" charset="-127"/>
              </a:defRPr>
            </a:lvl1pPr>
          </a:lstStyle>
          <a:p>
            <a:fld id="{38E315E1-9544-45C7-9F0C-D6863E77A16A}" type="slidenum">
              <a:rPr lang="ko-KR" altLang="en-US" smtClean="0"/>
              <a:pPr/>
              <a:t>‹#›</a:t>
            </a:fld>
            <a:endParaRPr lang="en-US" altLang="ko-KR"/>
          </a:p>
        </p:txBody>
      </p:sp>
      <p:sp>
        <p:nvSpPr>
          <p:cNvPr id="4103" name="Freeform 7"/>
          <p:cNvSpPr>
            <a:spLocks/>
          </p:cNvSpPr>
          <p:nvPr/>
        </p:nvSpPr>
        <p:spPr bwMode="ltGray">
          <a:xfrm>
            <a:off x="3251200" y="0"/>
            <a:ext cx="8940800" cy="139700"/>
          </a:xfrm>
          <a:custGeom>
            <a:avLst/>
            <a:gdLst/>
            <a:ahLst/>
            <a:cxnLst>
              <a:cxn ang="0">
                <a:pos x="0" y="0"/>
              </a:cxn>
              <a:cxn ang="0">
                <a:pos x="88" y="88"/>
              </a:cxn>
              <a:cxn ang="0">
                <a:pos x="4224" y="88"/>
              </a:cxn>
              <a:cxn ang="0">
                <a:pos x="4224" y="0"/>
              </a:cxn>
              <a:cxn ang="0">
                <a:pos x="0" y="0"/>
              </a:cxn>
            </a:cxnLst>
            <a:rect l="0" t="0" r="r" b="b"/>
            <a:pathLst>
              <a:path w="4224" h="88">
                <a:moveTo>
                  <a:pt x="0" y="0"/>
                </a:moveTo>
                <a:lnTo>
                  <a:pt x="88" y="88"/>
                </a:lnTo>
                <a:lnTo>
                  <a:pt x="4224" y="88"/>
                </a:lnTo>
                <a:lnTo>
                  <a:pt x="4224" y="0"/>
                </a:lnTo>
                <a:lnTo>
                  <a:pt x="0" y="0"/>
                </a:lnTo>
                <a:close/>
              </a:path>
            </a:pathLst>
          </a:custGeom>
          <a:solidFill>
            <a:schemeClr val="tx2"/>
          </a:solidFill>
          <a:ln w="9525" cap="flat" cmpd="sng">
            <a:noFill/>
            <a:prstDash val="solid"/>
            <a:round/>
            <a:headEnd/>
            <a:tailEnd/>
          </a:ln>
          <a:effectLst/>
        </p:spPr>
        <p:txBody>
          <a:bodyPr/>
          <a:lstStyle/>
          <a:p>
            <a:pPr>
              <a:defRPr/>
            </a:pPr>
            <a:endParaRPr lang="zh-CN" altLang="en-US">
              <a:latin typeface="Arial" charset="0"/>
            </a:endParaRPr>
          </a:p>
        </p:txBody>
      </p:sp>
      <p:grpSp>
        <p:nvGrpSpPr>
          <p:cNvPr id="3080" name="Group 8"/>
          <p:cNvGrpSpPr>
            <a:grpSpLocks/>
          </p:cNvGrpSpPr>
          <p:nvPr/>
        </p:nvGrpSpPr>
        <p:grpSpPr bwMode="auto">
          <a:xfrm>
            <a:off x="3543300" y="4764"/>
            <a:ext cx="8468784" cy="134937"/>
            <a:chOff x="1674" y="3"/>
            <a:chExt cx="4001" cy="85"/>
          </a:xfrm>
        </p:grpSpPr>
        <p:sp>
          <p:nvSpPr>
            <p:cNvPr id="4105" name="Rectangle 9"/>
            <p:cNvSpPr>
              <a:spLocks noChangeArrowheads="1"/>
            </p:cNvSpPr>
            <p:nvPr userDrawn="1"/>
          </p:nvSpPr>
          <p:spPr bwMode="black">
            <a:xfrm>
              <a:off x="167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6" name="Rectangle 10"/>
            <p:cNvSpPr>
              <a:spLocks noChangeArrowheads="1"/>
            </p:cNvSpPr>
            <p:nvPr userDrawn="1"/>
          </p:nvSpPr>
          <p:spPr bwMode="black">
            <a:xfrm>
              <a:off x="181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7" name="Rectangle 11"/>
            <p:cNvSpPr>
              <a:spLocks noChangeArrowheads="1"/>
            </p:cNvSpPr>
            <p:nvPr userDrawn="1"/>
          </p:nvSpPr>
          <p:spPr bwMode="black">
            <a:xfrm>
              <a:off x="194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8" name="Rectangle 12"/>
            <p:cNvSpPr>
              <a:spLocks noChangeArrowheads="1"/>
            </p:cNvSpPr>
            <p:nvPr userDrawn="1"/>
          </p:nvSpPr>
          <p:spPr bwMode="black">
            <a:xfrm>
              <a:off x="208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9" name="Rectangle 13"/>
            <p:cNvSpPr>
              <a:spLocks noChangeArrowheads="1"/>
            </p:cNvSpPr>
            <p:nvPr userDrawn="1"/>
          </p:nvSpPr>
          <p:spPr bwMode="black">
            <a:xfrm>
              <a:off x="221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0" name="Rectangle 14"/>
            <p:cNvSpPr>
              <a:spLocks noChangeArrowheads="1"/>
            </p:cNvSpPr>
            <p:nvPr userDrawn="1"/>
          </p:nvSpPr>
          <p:spPr bwMode="black">
            <a:xfrm>
              <a:off x="235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1" name="Rectangle 15"/>
            <p:cNvSpPr>
              <a:spLocks noChangeArrowheads="1"/>
            </p:cNvSpPr>
            <p:nvPr userDrawn="1"/>
          </p:nvSpPr>
          <p:spPr bwMode="black">
            <a:xfrm>
              <a:off x="249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2" name="Rectangle 16"/>
            <p:cNvSpPr>
              <a:spLocks noChangeArrowheads="1"/>
            </p:cNvSpPr>
            <p:nvPr userDrawn="1"/>
          </p:nvSpPr>
          <p:spPr bwMode="black">
            <a:xfrm>
              <a:off x="262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3" name="Rectangle 17"/>
            <p:cNvSpPr>
              <a:spLocks noChangeArrowheads="1"/>
            </p:cNvSpPr>
            <p:nvPr userDrawn="1"/>
          </p:nvSpPr>
          <p:spPr bwMode="black">
            <a:xfrm>
              <a:off x="276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4" name="Rectangle 18"/>
            <p:cNvSpPr>
              <a:spLocks noChangeArrowheads="1"/>
            </p:cNvSpPr>
            <p:nvPr userDrawn="1"/>
          </p:nvSpPr>
          <p:spPr bwMode="black">
            <a:xfrm>
              <a:off x="289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5" name="Rectangle 19"/>
            <p:cNvSpPr>
              <a:spLocks noChangeArrowheads="1"/>
            </p:cNvSpPr>
            <p:nvPr userDrawn="1"/>
          </p:nvSpPr>
          <p:spPr bwMode="black">
            <a:xfrm>
              <a:off x="303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6" name="Rectangle 20"/>
            <p:cNvSpPr>
              <a:spLocks noChangeArrowheads="1"/>
            </p:cNvSpPr>
            <p:nvPr userDrawn="1"/>
          </p:nvSpPr>
          <p:spPr bwMode="black">
            <a:xfrm>
              <a:off x="317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7" name="Rectangle 21"/>
            <p:cNvSpPr>
              <a:spLocks noChangeArrowheads="1"/>
            </p:cNvSpPr>
            <p:nvPr userDrawn="1"/>
          </p:nvSpPr>
          <p:spPr bwMode="black">
            <a:xfrm>
              <a:off x="330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8" name="Rectangle 22"/>
            <p:cNvSpPr>
              <a:spLocks noChangeArrowheads="1"/>
            </p:cNvSpPr>
            <p:nvPr userDrawn="1"/>
          </p:nvSpPr>
          <p:spPr bwMode="black">
            <a:xfrm>
              <a:off x="344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9" name="Rectangle 23"/>
            <p:cNvSpPr>
              <a:spLocks noChangeArrowheads="1"/>
            </p:cNvSpPr>
            <p:nvPr userDrawn="1"/>
          </p:nvSpPr>
          <p:spPr bwMode="black">
            <a:xfrm>
              <a:off x="357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0" name="Rectangle 24"/>
            <p:cNvSpPr>
              <a:spLocks noChangeArrowheads="1"/>
            </p:cNvSpPr>
            <p:nvPr userDrawn="1"/>
          </p:nvSpPr>
          <p:spPr bwMode="black">
            <a:xfrm>
              <a:off x="371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1" name="Rectangle 25"/>
            <p:cNvSpPr>
              <a:spLocks noChangeArrowheads="1"/>
            </p:cNvSpPr>
            <p:nvPr userDrawn="1"/>
          </p:nvSpPr>
          <p:spPr bwMode="black">
            <a:xfrm>
              <a:off x="385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2" name="Rectangle 26"/>
            <p:cNvSpPr>
              <a:spLocks noChangeArrowheads="1"/>
            </p:cNvSpPr>
            <p:nvPr userDrawn="1"/>
          </p:nvSpPr>
          <p:spPr bwMode="black">
            <a:xfrm>
              <a:off x="398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3" name="Rectangle 27"/>
            <p:cNvSpPr>
              <a:spLocks noChangeArrowheads="1"/>
            </p:cNvSpPr>
            <p:nvPr userDrawn="1"/>
          </p:nvSpPr>
          <p:spPr bwMode="black">
            <a:xfrm>
              <a:off x="412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4" name="Rectangle 28"/>
            <p:cNvSpPr>
              <a:spLocks noChangeArrowheads="1"/>
            </p:cNvSpPr>
            <p:nvPr userDrawn="1"/>
          </p:nvSpPr>
          <p:spPr bwMode="black">
            <a:xfrm>
              <a:off x="425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5" name="Rectangle 29"/>
            <p:cNvSpPr>
              <a:spLocks noChangeArrowheads="1"/>
            </p:cNvSpPr>
            <p:nvPr userDrawn="1"/>
          </p:nvSpPr>
          <p:spPr bwMode="black">
            <a:xfrm>
              <a:off x="439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6" name="Rectangle 30"/>
            <p:cNvSpPr>
              <a:spLocks noChangeArrowheads="1"/>
            </p:cNvSpPr>
            <p:nvPr userDrawn="1"/>
          </p:nvSpPr>
          <p:spPr bwMode="black">
            <a:xfrm>
              <a:off x="453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7" name="Rectangle 31"/>
            <p:cNvSpPr>
              <a:spLocks noChangeArrowheads="1"/>
            </p:cNvSpPr>
            <p:nvPr userDrawn="1"/>
          </p:nvSpPr>
          <p:spPr bwMode="black">
            <a:xfrm>
              <a:off x="466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8" name="Rectangle 32"/>
            <p:cNvSpPr>
              <a:spLocks noChangeArrowheads="1"/>
            </p:cNvSpPr>
            <p:nvPr userDrawn="1"/>
          </p:nvSpPr>
          <p:spPr bwMode="black">
            <a:xfrm>
              <a:off x="480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9" name="Rectangle 33"/>
            <p:cNvSpPr>
              <a:spLocks noChangeArrowheads="1"/>
            </p:cNvSpPr>
            <p:nvPr userDrawn="1"/>
          </p:nvSpPr>
          <p:spPr bwMode="black">
            <a:xfrm>
              <a:off x="493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0" name="Rectangle 34"/>
            <p:cNvSpPr>
              <a:spLocks noChangeArrowheads="1"/>
            </p:cNvSpPr>
            <p:nvPr userDrawn="1"/>
          </p:nvSpPr>
          <p:spPr bwMode="black">
            <a:xfrm>
              <a:off x="507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1" name="Rectangle 35"/>
            <p:cNvSpPr>
              <a:spLocks noChangeArrowheads="1"/>
            </p:cNvSpPr>
            <p:nvPr userDrawn="1"/>
          </p:nvSpPr>
          <p:spPr bwMode="black">
            <a:xfrm>
              <a:off x="521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2" name="Rectangle 36"/>
            <p:cNvSpPr>
              <a:spLocks noChangeArrowheads="1"/>
            </p:cNvSpPr>
            <p:nvPr userDrawn="1"/>
          </p:nvSpPr>
          <p:spPr bwMode="black">
            <a:xfrm>
              <a:off x="534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3" name="Rectangle 37"/>
            <p:cNvSpPr>
              <a:spLocks noChangeArrowheads="1"/>
            </p:cNvSpPr>
            <p:nvPr userDrawn="1"/>
          </p:nvSpPr>
          <p:spPr bwMode="black">
            <a:xfrm>
              <a:off x="548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4" name="Rectangle 38"/>
            <p:cNvSpPr>
              <a:spLocks noChangeArrowheads="1"/>
            </p:cNvSpPr>
            <p:nvPr userDrawn="1"/>
          </p:nvSpPr>
          <p:spPr bwMode="black">
            <a:xfrm>
              <a:off x="561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grpSp>
      <p:pic>
        <p:nvPicPr>
          <p:cNvPr id="3081" name="Picture 39" descr="u=2933816964,1257031327&amp;fm=21&amp;gp=0"/>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7531"/>
          <a:stretch>
            <a:fillRect/>
          </a:stretch>
        </p:blipFill>
        <p:spPr bwMode="auto">
          <a:xfrm>
            <a:off x="10115551" y="323850"/>
            <a:ext cx="17145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 name="组合 39"/>
          <p:cNvGrpSpPr/>
          <p:nvPr/>
        </p:nvGrpSpPr>
        <p:grpSpPr>
          <a:xfrm>
            <a:off x="10704512" y="6497788"/>
            <a:ext cx="1381164" cy="369618"/>
            <a:chOff x="10835516" y="6497788"/>
            <a:chExt cx="1381164" cy="369618"/>
          </a:xfrm>
        </p:grpSpPr>
        <p:pic>
          <p:nvPicPr>
            <p:cNvPr id="41" name="图片 40"/>
            <p:cNvPicPr>
              <a:picLocks noChangeAspect="1"/>
            </p:cNvPicPr>
            <p:nvPr/>
          </p:nvPicPr>
          <p:blipFill rotWithShape="1">
            <a:blip r:embed="rId4"/>
            <a:srcRect l="20207" t="61173" r="20207" b="17724"/>
            <a:stretch/>
          </p:blipFill>
          <p:spPr>
            <a:xfrm>
              <a:off x="11173054" y="6497788"/>
              <a:ext cx="1043626" cy="369618"/>
            </a:xfrm>
            <a:prstGeom prst="rect">
              <a:avLst/>
            </a:prstGeom>
          </p:spPr>
        </p:pic>
        <p:pic>
          <p:nvPicPr>
            <p:cNvPr id="42" name="图片 41"/>
            <p:cNvPicPr>
              <a:picLocks noChangeAspect="1"/>
            </p:cNvPicPr>
            <p:nvPr/>
          </p:nvPicPr>
          <p:blipFill rotWithShape="1">
            <a:blip r:embed="rId4"/>
            <a:srcRect l="31379" t="21448" r="31379" b="38828"/>
            <a:stretch/>
          </p:blipFill>
          <p:spPr>
            <a:xfrm>
              <a:off x="10835516" y="6502577"/>
              <a:ext cx="337538" cy="360040"/>
            </a:xfrm>
            <a:prstGeom prst="rect">
              <a:avLst/>
            </a:prstGeom>
          </p:spPr>
        </p:pic>
      </p:grpSp>
      <p:sp>
        <p:nvSpPr>
          <p:cNvPr id="43" name="Freeform 4"/>
          <p:cNvSpPr>
            <a:spLocks/>
          </p:cNvSpPr>
          <p:nvPr userDrawn="1"/>
        </p:nvSpPr>
        <p:spPr bwMode="gray">
          <a:xfrm>
            <a:off x="0" y="0"/>
            <a:ext cx="12192000" cy="1397000"/>
          </a:xfrm>
          <a:custGeom>
            <a:avLst/>
            <a:gdLst/>
            <a:ahLst/>
            <a:cxnLst>
              <a:cxn ang="0">
                <a:pos x="0" y="856"/>
              </a:cxn>
              <a:cxn ang="0">
                <a:pos x="72" y="856"/>
              </a:cxn>
              <a:cxn ang="0">
                <a:pos x="72" y="576"/>
              </a:cxn>
              <a:cxn ang="0">
                <a:pos x="4584" y="576"/>
              </a:cxn>
              <a:cxn ang="0">
                <a:pos x="4888" y="880"/>
              </a:cxn>
              <a:cxn ang="0">
                <a:pos x="5760" y="880"/>
              </a:cxn>
              <a:cxn ang="0">
                <a:pos x="5760" y="0"/>
              </a:cxn>
              <a:cxn ang="0">
                <a:pos x="0" y="0"/>
              </a:cxn>
              <a:cxn ang="0">
                <a:pos x="0" y="856"/>
              </a:cxn>
            </a:cxnLst>
            <a:rect l="0" t="0" r="r" b="b"/>
            <a:pathLst>
              <a:path w="5760" h="880">
                <a:moveTo>
                  <a:pt x="0" y="856"/>
                </a:moveTo>
                <a:lnTo>
                  <a:pt x="72" y="856"/>
                </a:lnTo>
                <a:lnTo>
                  <a:pt x="72" y="576"/>
                </a:lnTo>
                <a:lnTo>
                  <a:pt x="4584" y="576"/>
                </a:lnTo>
                <a:lnTo>
                  <a:pt x="4888" y="880"/>
                </a:lnTo>
                <a:lnTo>
                  <a:pt x="5760" y="880"/>
                </a:lnTo>
                <a:lnTo>
                  <a:pt x="5760" y="0"/>
                </a:lnTo>
                <a:lnTo>
                  <a:pt x="0" y="0"/>
                </a:lnTo>
                <a:lnTo>
                  <a:pt x="0" y="856"/>
                </a:lnTo>
                <a:close/>
              </a:path>
            </a:pathLst>
          </a:custGeom>
          <a:solidFill>
            <a:schemeClr val="folHlink"/>
          </a:solidFill>
          <a:ln w="9525">
            <a:noFill/>
            <a:round/>
            <a:headEnd/>
            <a:tailEnd/>
          </a:ln>
          <a:effectLst/>
        </p:spPr>
        <p:txBody>
          <a:bodyPr/>
          <a:lstStyle/>
          <a:p>
            <a:pPr>
              <a:defRPr/>
            </a:pPr>
            <a:endParaRPr lang="zh-CN" altLang="en-US">
              <a:latin typeface="Arial" charset="0"/>
            </a:endParaRPr>
          </a:p>
        </p:txBody>
      </p:sp>
      <p:pic>
        <p:nvPicPr>
          <p:cNvPr id="44" name="Picture 39" descr="u=2933816964,1257031327&amp;fm=21&amp;gp=0"/>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7531"/>
          <a:stretch>
            <a:fillRect/>
          </a:stretch>
        </p:blipFill>
        <p:spPr bwMode="auto">
          <a:xfrm>
            <a:off x="10115551" y="323850"/>
            <a:ext cx="17145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组合 44"/>
          <p:cNvGrpSpPr/>
          <p:nvPr userDrawn="1"/>
        </p:nvGrpSpPr>
        <p:grpSpPr>
          <a:xfrm>
            <a:off x="10704512" y="6497788"/>
            <a:ext cx="1381164" cy="369618"/>
            <a:chOff x="10835516" y="6497788"/>
            <a:chExt cx="1381164" cy="369618"/>
          </a:xfrm>
        </p:grpSpPr>
        <p:pic>
          <p:nvPicPr>
            <p:cNvPr id="46" name="图片 45"/>
            <p:cNvPicPr>
              <a:picLocks noChangeAspect="1"/>
            </p:cNvPicPr>
            <p:nvPr/>
          </p:nvPicPr>
          <p:blipFill rotWithShape="1">
            <a:blip r:embed="rId4"/>
            <a:srcRect l="20207" t="61173" r="20207" b="17724"/>
            <a:stretch/>
          </p:blipFill>
          <p:spPr>
            <a:xfrm>
              <a:off x="11173054" y="6497788"/>
              <a:ext cx="1043626" cy="369618"/>
            </a:xfrm>
            <a:prstGeom prst="rect">
              <a:avLst/>
            </a:prstGeom>
          </p:spPr>
        </p:pic>
        <p:pic>
          <p:nvPicPr>
            <p:cNvPr id="47" name="图片 46"/>
            <p:cNvPicPr>
              <a:picLocks noChangeAspect="1"/>
            </p:cNvPicPr>
            <p:nvPr/>
          </p:nvPicPr>
          <p:blipFill rotWithShape="1">
            <a:blip r:embed="rId4"/>
            <a:srcRect l="31379" t="21448" r="31379" b="38828"/>
            <a:stretch/>
          </p:blipFill>
          <p:spPr>
            <a:xfrm>
              <a:off x="10835516" y="6502577"/>
              <a:ext cx="337538" cy="360040"/>
            </a:xfrm>
            <a:prstGeom prst="rect">
              <a:avLst/>
            </a:prstGeom>
          </p:spPr>
        </p:pic>
      </p:grpSp>
    </p:spTree>
    <p:extLst>
      <p:ext uri="{BB962C8B-B14F-4D97-AF65-F5344CB8AC3E}">
        <p14:creationId xmlns:p14="http://schemas.microsoft.com/office/powerpoint/2010/main" val="3663623559"/>
      </p:ext>
    </p:extLst>
  </p:cSld>
  <p:clrMap bg1="lt1" tx1="dk1" bg2="lt2" tx2="dk2" accent1="accent1" accent2="accent2" accent3="accent3" accent4="accent4" accent5="accent5" accent6="accent6" hlink="hlink" folHlink="folHlink"/>
  <p:sldLayoutIdLst>
    <p:sldLayoutId id="2147483762" r:id="rId1"/>
  </p:sldLayoutIdLst>
  <p:timing>
    <p:tnLst>
      <p:par>
        <p:cTn id="1" dur="indefinite" restart="never" nodeType="tmRoot"/>
      </p:par>
    </p:tnLst>
  </p:timing>
  <p:txStyles>
    <p:title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Verdana" pitchFamily="34" charset="0"/>
          <a:ea typeface="宋体" pitchFamily="2" charset="-122"/>
        </a:defRPr>
      </a:lvl2pPr>
      <a:lvl3pPr algn="l" rtl="0" eaLnBrk="1" fontAlgn="base" hangingPunct="1">
        <a:spcBef>
          <a:spcPct val="0"/>
        </a:spcBef>
        <a:spcAft>
          <a:spcPct val="0"/>
        </a:spcAft>
        <a:defRPr sz="3200" b="1">
          <a:solidFill>
            <a:srgbClr val="000000"/>
          </a:solidFill>
          <a:latin typeface="Verdana" pitchFamily="34" charset="0"/>
          <a:ea typeface="宋体" pitchFamily="2" charset="-122"/>
        </a:defRPr>
      </a:lvl3pPr>
      <a:lvl4pPr algn="l" rtl="0" eaLnBrk="1" fontAlgn="base" hangingPunct="1">
        <a:spcBef>
          <a:spcPct val="0"/>
        </a:spcBef>
        <a:spcAft>
          <a:spcPct val="0"/>
        </a:spcAft>
        <a:defRPr sz="3200" b="1">
          <a:solidFill>
            <a:srgbClr val="000000"/>
          </a:solidFill>
          <a:latin typeface="Verdana" pitchFamily="34" charset="0"/>
          <a:ea typeface="宋体" pitchFamily="2" charset="-122"/>
        </a:defRPr>
      </a:lvl4pPr>
      <a:lvl5pPr algn="l" rtl="0" eaLnBrk="1" fontAlgn="base" hangingPunct="1">
        <a:spcBef>
          <a:spcPct val="0"/>
        </a:spcBef>
        <a:spcAft>
          <a:spcPct val="0"/>
        </a:spcAft>
        <a:defRPr sz="3200" b="1">
          <a:solidFill>
            <a:srgbClr val="000000"/>
          </a:solidFill>
          <a:latin typeface="Verdana" pitchFamily="34" charset="0"/>
          <a:ea typeface="宋体" pitchFamily="2" charset="-122"/>
        </a:defRPr>
      </a:lvl5pPr>
      <a:lvl6pPr marL="457200" algn="l" rtl="0" eaLnBrk="1" fontAlgn="base" hangingPunct="1">
        <a:spcBef>
          <a:spcPct val="0"/>
        </a:spcBef>
        <a:spcAft>
          <a:spcPct val="0"/>
        </a:spcAft>
        <a:defRPr sz="3200" b="1">
          <a:solidFill>
            <a:srgbClr val="000000"/>
          </a:solidFill>
          <a:latin typeface="Verdana" pitchFamily="34" charset="0"/>
          <a:ea typeface="宋体" pitchFamily="2" charset="-122"/>
        </a:defRPr>
      </a:lvl6pPr>
      <a:lvl7pPr marL="914400" algn="l" rtl="0" eaLnBrk="1" fontAlgn="base" hangingPunct="1">
        <a:spcBef>
          <a:spcPct val="0"/>
        </a:spcBef>
        <a:spcAft>
          <a:spcPct val="0"/>
        </a:spcAft>
        <a:defRPr sz="3200" b="1">
          <a:solidFill>
            <a:srgbClr val="000000"/>
          </a:solidFill>
          <a:latin typeface="Verdana" pitchFamily="34" charset="0"/>
          <a:ea typeface="宋体" pitchFamily="2" charset="-122"/>
        </a:defRPr>
      </a:lvl7pPr>
      <a:lvl8pPr marL="1371600" algn="l" rtl="0" eaLnBrk="1" fontAlgn="base" hangingPunct="1">
        <a:spcBef>
          <a:spcPct val="0"/>
        </a:spcBef>
        <a:spcAft>
          <a:spcPct val="0"/>
        </a:spcAft>
        <a:defRPr sz="3200" b="1">
          <a:solidFill>
            <a:srgbClr val="000000"/>
          </a:solidFill>
          <a:latin typeface="Verdana" pitchFamily="34" charset="0"/>
          <a:ea typeface="宋体" pitchFamily="2" charset="-122"/>
        </a:defRPr>
      </a:lvl8pPr>
      <a:lvl9pPr marL="1828800" algn="l" rtl="0" eaLnBrk="1" fontAlgn="base" hangingPunct="1">
        <a:spcBef>
          <a:spcPct val="0"/>
        </a:spcBef>
        <a:spcAft>
          <a:spcPct val="0"/>
        </a:spcAft>
        <a:defRPr sz="3200" b="1">
          <a:solidFill>
            <a:srgbClr val="000000"/>
          </a:solidFill>
          <a:latin typeface="Verdana" pitchFamily="34" charset="0"/>
          <a:ea typeface="宋体" pitchFamily="2" charset="-122"/>
        </a:defRPr>
      </a:lvl9pPr>
    </p:titleStyle>
    <p:bodyStyle>
      <a:lvl1pPr marL="342900" indent="-342900" algn="l" rtl="0" eaLnBrk="1" fontAlgn="base" hangingPunct="1">
        <a:spcBef>
          <a:spcPct val="20000"/>
        </a:spcBef>
        <a:spcAft>
          <a:spcPct val="0"/>
        </a:spcAft>
        <a:buClr>
          <a:schemeClr val="tx1"/>
        </a:buClr>
        <a:buFont typeface="Wingdings" panose="05000000000000000000" pitchFamily="2" charset="2"/>
        <a:buChar char="v"/>
        <a:defRPr sz="2800" b="1">
          <a:solidFill>
            <a:schemeClr val="accent1"/>
          </a:solidFill>
          <a:latin typeface="+mn-lt"/>
          <a:ea typeface="+mn-ea"/>
          <a:cs typeface="+mn-cs"/>
        </a:defRPr>
      </a:lvl1pPr>
      <a:lvl2pPr marL="742950" indent="-285750" algn="l" rtl="0" eaLnBrk="1" fontAlgn="base" hangingPunct="1">
        <a:spcBef>
          <a:spcPct val="20000"/>
        </a:spcBef>
        <a:spcAft>
          <a:spcPct val="0"/>
        </a:spcAft>
        <a:buClr>
          <a:schemeClr val="tx2"/>
        </a:buClr>
        <a:buSzPct val="60000"/>
        <a:buFont typeface="Wingdings" panose="05000000000000000000" pitchFamily="2" charset="2"/>
        <a:buChar char="n"/>
        <a:defRPr sz="2400">
          <a:solidFill>
            <a:schemeClr val="tx1"/>
          </a:solidFill>
          <a:latin typeface="+mn-lt"/>
          <a:ea typeface="+mn-ea"/>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n"/>
        <a:defRPr sz="2400">
          <a:solidFill>
            <a:schemeClr val="tx1"/>
          </a:solidFill>
          <a:latin typeface="+mn-lt"/>
          <a:ea typeface="+mn-ea"/>
        </a:defRPr>
      </a:lvl3pPr>
      <a:lvl4pPr marL="1600200" indent="-228600" algn="l" rtl="0" eaLnBrk="1" fontAlgn="base" hangingPunct="1">
        <a:spcBef>
          <a:spcPct val="20000"/>
        </a:spcBef>
        <a:spcAft>
          <a:spcPct val="0"/>
        </a:spcAft>
        <a:buClr>
          <a:schemeClr val="tx1"/>
        </a:buClr>
        <a:buSzPct val="60000"/>
        <a:buFont typeface="Wingdings" panose="05000000000000000000" pitchFamily="2" charset="2"/>
        <a:buChar char="n"/>
        <a:defRPr sz="2000">
          <a:solidFill>
            <a:schemeClr val="tx1"/>
          </a:solidFill>
          <a:latin typeface="+mn-lt"/>
          <a:ea typeface="+mn-ea"/>
        </a:defRPr>
      </a:lvl4pPr>
      <a:lvl5pPr marL="2057400" indent="-228600" algn="l" rtl="0" eaLnBrk="1" fontAlgn="base" hangingPunct="1">
        <a:spcBef>
          <a:spcPct val="20000"/>
        </a:spcBef>
        <a:spcAft>
          <a:spcPct val="0"/>
        </a:spcAft>
        <a:buClr>
          <a:schemeClr val="hlink"/>
        </a:buClr>
        <a:buSzPct val="60000"/>
        <a:buFont typeface="Wingdings" panose="05000000000000000000" pitchFamily="2" charset="2"/>
        <a:buChar char="n"/>
        <a:defRPr sz="2000">
          <a:solidFill>
            <a:schemeClr val="tx1"/>
          </a:solidFill>
          <a:latin typeface="+mn-lt"/>
          <a:ea typeface="+mn-ea"/>
        </a:defRPr>
      </a:lvl5pPr>
      <a:lvl6pPr marL="25146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6pPr>
      <a:lvl7pPr marL="29718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7pPr>
      <a:lvl8pPr marL="34290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8pPr>
      <a:lvl9pPr marL="38862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Freeform 2"/>
          <p:cNvSpPr>
            <a:spLocks/>
          </p:cNvSpPr>
          <p:nvPr/>
        </p:nvSpPr>
        <p:spPr bwMode="auto">
          <a:xfrm flipV="1">
            <a:off x="3251200" y="6718300"/>
            <a:ext cx="8940800" cy="139700"/>
          </a:xfrm>
          <a:custGeom>
            <a:avLst/>
            <a:gdLst/>
            <a:ahLst/>
            <a:cxnLst>
              <a:cxn ang="0">
                <a:pos x="0" y="0"/>
              </a:cxn>
              <a:cxn ang="0">
                <a:pos x="88" y="88"/>
              </a:cxn>
              <a:cxn ang="0">
                <a:pos x="4224" y="88"/>
              </a:cxn>
              <a:cxn ang="0">
                <a:pos x="4224" y="0"/>
              </a:cxn>
              <a:cxn ang="0">
                <a:pos x="0" y="0"/>
              </a:cxn>
            </a:cxnLst>
            <a:rect l="0" t="0" r="r" b="b"/>
            <a:pathLst>
              <a:path w="4224" h="88">
                <a:moveTo>
                  <a:pt x="0" y="0"/>
                </a:moveTo>
                <a:lnTo>
                  <a:pt x="88" y="88"/>
                </a:lnTo>
                <a:lnTo>
                  <a:pt x="4224" y="88"/>
                </a:lnTo>
                <a:lnTo>
                  <a:pt x="4224" y="0"/>
                </a:lnTo>
                <a:lnTo>
                  <a:pt x="0" y="0"/>
                </a:lnTo>
                <a:close/>
              </a:path>
            </a:pathLst>
          </a:custGeom>
          <a:solidFill>
            <a:schemeClr val="hlink"/>
          </a:solidFill>
          <a:ln w="9525" cap="flat" cmpd="sng">
            <a:noFill/>
            <a:prstDash val="solid"/>
            <a:round/>
            <a:headEnd/>
            <a:tailEnd/>
          </a:ln>
          <a:effectLst/>
        </p:spPr>
        <p:txBody>
          <a:bodyPr/>
          <a:lstStyle/>
          <a:p>
            <a:pPr>
              <a:defRPr/>
            </a:pPr>
            <a:endParaRPr lang="zh-CN" altLang="en-US">
              <a:latin typeface="Arial" charset="0"/>
            </a:endParaRPr>
          </a:p>
        </p:txBody>
      </p:sp>
      <p:sp>
        <p:nvSpPr>
          <p:cNvPr id="4099" name="Rectangle 3"/>
          <p:cNvSpPr>
            <a:spLocks noChangeArrowheads="1"/>
          </p:cNvSpPr>
          <p:nvPr/>
        </p:nvSpPr>
        <p:spPr bwMode="auto">
          <a:xfrm flipH="1">
            <a:off x="10426700" y="6705601"/>
            <a:ext cx="1744133" cy="176213"/>
          </a:xfrm>
          <a:prstGeom prst="rect">
            <a:avLst/>
          </a:prstGeom>
          <a:noFill/>
          <a:ln w="9525">
            <a:noFill/>
            <a:miter lim="800000"/>
            <a:headEnd/>
            <a:tailEnd/>
          </a:ln>
          <a:effectLst/>
        </p:spPr>
        <p:txBody>
          <a:bodyPr lIns="18000" tIns="10800" rIns="18000" bIns="10800">
            <a:spAutoFit/>
          </a:bodyPr>
          <a:lstStyle/>
          <a:p>
            <a:pPr algn="r">
              <a:defRPr/>
            </a:pPr>
            <a:r>
              <a:rPr lang="en-US" altLang="ko-KR" sz="1000" b="1">
                <a:solidFill>
                  <a:schemeClr val="tx2"/>
                </a:solidFill>
                <a:latin typeface="Verdana" pitchFamily="34" charset="0"/>
                <a:ea typeface="Gulim" pitchFamily="34" charset="-127"/>
              </a:rPr>
              <a:t>YOUR SITE HERE</a:t>
            </a:r>
          </a:p>
        </p:txBody>
      </p:sp>
      <p:sp>
        <p:nvSpPr>
          <p:cNvPr id="4100" name="Freeform 4"/>
          <p:cNvSpPr>
            <a:spLocks/>
          </p:cNvSpPr>
          <p:nvPr/>
        </p:nvSpPr>
        <p:spPr bwMode="gray">
          <a:xfrm>
            <a:off x="0" y="0"/>
            <a:ext cx="12192000" cy="1397000"/>
          </a:xfrm>
          <a:custGeom>
            <a:avLst/>
            <a:gdLst/>
            <a:ahLst/>
            <a:cxnLst>
              <a:cxn ang="0">
                <a:pos x="0" y="856"/>
              </a:cxn>
              <a:cxn ang="0">
                <a:pos x="72" y="856"/>
              </a:cxn>
              <a:cxn ang="0">
                <a:pos x="72" y="576"/>
              </a:cxn>
              <a:cxn ang="0">
                <a:pos x="4584" y="576"/>
              </a:cxn>
              <a:cxn ang="0">
                <a:pos x="4888" y="880"/>
              </a:cxn>
              <a:cxn ang="0">
                <a:pos x="5760" y="880"/>
              </a:cxn>
              <a:cxn ang="0">
                <a:pos x="5760" y="0"/>
              </a:cxn>
              <a:cxn ang="0">
                <a:pos x="0" y="0"/>
              </a:cxn>
              <a:cxn ang="0">
                <a:pos x="0" y="856"/>
              </a:cxn>
            </a:cxnLst>
            <a:rect l="0" t="0" r="r" b="b"/>
            <a:pathLst>
              <a:path w="5760" h="880">
                <a:moveTo>
                  <a:pt x="0" y="856"/>
                </a:moveTo>
                <a:lnTo>
                  <a:pt x="72" y="856"/>
                </a:lnTo>
                <a:lnTo>
                  <a:pt x="72" y="576"/>
                </a:lnTo>
                <a:lnTo>
                  <a:pt x="4584" y="576"/>
                </a:lnTo>
                <a:lnTo>
                  <a:pt x="4888" y="880"/>
                </a:lnTo>
                <a:lnTo>
                  <a:pt x="5760" y="880"/>
                </a:lnTo>
                <a:lnTo>
                  <a:pt x="5760" y="0"/>
                </a:lnTo>
                <a:lnTo>
                  <a:pt x="0" y="0"/>
                </a:lnTo>
                <a:lnTo>
                  <a:pt x="0" y="856"/>
                </a:lnTo>
                <a:close/>
              </a:path>
            </a:pathLst>
          </a:custGeom>
          <a:solidFill>
            <a:schemeClr val="folHlink"/>
          </a:solidFill>
          <a:ln w="9525">
            <a:noFill/>
            <a:round/>
            <a:headEnd/>
            <a:tailEnd/>
          </a:ln>
          <a:effectLst/>
        </p:spPr>
        <p:txBody>
          <a:bodyPr/>
          <a:lstStyle/>
          <a:p>
            <a:pPr>
              <a:defRPr/>
            </a:pPr>
            <a:endParaRPr lang="zh-CN" altLang="en-US">
              <a:latin typeface="Arial" charset="0"/>
            </a:endParaRPr>
          </a:p>
        </p:txBody>
      </p:sp>
      <p:sp>
        <p:nvSpPr>
          <p:cNvPr id="3077" name="Rectangle 5"/>
          <p:cNvSpPr>
            <a:spLocks noGrp="1" noChangeArrowheads="1"/>
          </p:cNvSpPr>
          <p:nvPr>
            <p:ph type="title"/>
          </p:nvPr>
        </p:nvSpPr>
        <p:spPr bwMode="white">
          <a:xfrm>
            <a:off x="755651" y="1763713"/>
            <a:ext cx="104648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ko-KR" smtClean="0"/>
          </a:p>
        </p:txBody>
      </p:sp>
      <p:sp>
        <p:nvSpPr>
          <p:cNvPr id="4102" name="Rectangle 6"/>
          <p:cNvSpPr>
            <a:spLocks noGrp="1" noChangeArrowheads="1"/>
          </p:cNvSpPr>
          <p:nvPr>
            <p:ph type="sldNum" sz="quarter" idx="4"/>
          </p:nvPr>
        </p:nvSpPr>
        <p:spPr bwMode="auto">
          <a:xfrm>
            <a:off x="4368800" y="6477000"/>
            <a:ext cx="2844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effectLst>
                  <a:outerShdw blurRad="38100" dist="38100" dir="2700000" algn="tl">
                    <a:srgbClr val="C0C0C0"/>
                  </a:outerShdw>
                </a:effectLst>
                <a:latin typeface="Verdana" panose="020B0604030504040204" pitchFamily="34" charset="0"/>
                <a:ea typeface="Gulim" pitchFamily="34" charset="-127"/>
              </a:defRPr>
            </a:lvl1pPr>
          </a:lstStyle>
          <a:p>
            <a:fld id="{38E315E1-9544-45C7-9F0C-D6863E77A16A}" type="slidenum">
              <a:rPr lang="ko-KR" altLang="en-US" smtClean="0"/>
              <a:pPr/>
              <a:t>‹#›</a:t>
            </a:fld>
            <a:endParaRPr lang="en-US" altLang="ko-KR"/>
          </a:p>
        </p:txBody>
      </p:sp>
      <p:sp>
        <p:nvSpPr>
          <p:cNvPr id="4103" name="Freeform 7"/>
          <p:cNvSpPr>
            <a:spLocks/>
          </p:cNvSpPr>
          <p:nvPr/>
        </p:nvSpPr>
        <p:spPr bwMode="ltGray">
          <a:xfrm>
            <a:off x="3251200" y="0"/>
            <a:ext cx="8940800" cy="139700"/>
          </a:xfrm>
          <a:custGeom>
            <a:avLst/>
            <a:gdLst/>
            <a:ahLst/>
            <a:cxnLst>
              <a:cxn ang="0">
                <a:pos x="0" y="0"/>
              </a:cxn>
              <a:cxn ang="0">
                <a:pos x="88" y="88"/>
              </a:cxn>
              <a:cxn ang="0">
                <a:pos x="4224" y="88"/>
              </a:cxn>
              <a:cxn ang="0">
                <a:pos x="4224" y="0"/>
              </a:cxn>
              <a:cxn ang="0">
                <a:pos x="0" y="0"/>
              </a:cxn>
            </a:cxnLst>
            <a:rect l="0" t="0" r="r" b="b"/>
            <a:pathLst>
              <a:path w="4224" h="88">
                <a:moveTo>
                  <a:pt x="0" y="0"/>
                </a:moveTo>
                <a:lnTo>
                  <a:pt x="88" y="88"/>
                </a:lnTo>
                <a:lnTo>
                  <a:pt x="4224" y="88"/>
                </a:lnTo>
                <a:lnTo>
                  <a:pt x="4224" y="0"/>
                </a:lnTo>
                <a:lnTo>
                  <a:pt x="0" y="0"/>
                </a:lnTo>
                <a:close/>
              </a:path>
            </a:pathLst>
          </a:custGeom>
          <a:solidFill>
            <a:schemeClr val="tx2"/>
          </a:solidFill>
          <a:ln w="9525" cap="flat" cmpd="sng">
            <a:noFill/>
            <a:prstDash val="solid"/>
            <a:round/>
            <a:headEnd/>
            <a:tailEnd/>
          </a:ln>
          <a:effectLst/>
        </p:spPr>
        <p:txBody>
          <a:bodyPr/>
          <a:lstStyle/>
          <a:p>
            <a:pPr>
              <a:defRPr/>
            </a:pPr>
            <a:endParaRPr lang="zh-CN" altLang="en-US">
              <a:latin typeface="Arial" charset="0"/>
            </a:endParaRPr>
          </a:p>
        </p:txBody>
      </p:sp>
      <p:grpSp>
        <p:nvGrpSpPr>
          <p:cNvPr id="3080" name="Group 8"/>
          <p:cNvGrpSpPr>
            <a:grpSpLocks/>
          </p:cNvGrpSpPr>
          <p:nvPr/>
        </p:nvGrpSpPr>
        <p:grpSpPr bwMode="auto">
          <a:xfrm>
            <a:off x="3543300" y="4764"/>
            <a:ext cx="8468784" cy="134937"/>
            <a:chOff x="1674" y="3"/>
            <a:chExt cx="4001" cy="85"/>
          </a:xfrm>
        </p:grpSpPr>
        <p:sp>
          <p:nvSpPr>
            <p:cNvPr id="4105" name="Rectangle 9"/>
            <p:cNvSpPr>
              <a:spLocks noChangeArrowheads="1"/>
            </p:cNvSpPr>
            <p:nvPr userDrawn="1"/>
          </p:nvSpPr>
          <p:spPr bwMode="black">
            <a:xfrm>
              <a:off x="167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6" name="Rectangle 10"/>
            <p:cNvSpPr>
              <a:spLocks noChangeArrowheads="1"/>
            </p:cNvSpPr>
            <p:nvPr userDrawn="1"/>
          </p:nvSpPr>
          <p:spPr bwMode="black">
            <a:xfrm>
              <a:off x="181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7" name="Rectangle 11"/>
            <p:cNvSpPr>
              <a:spLocks noChangeArrowheads="1"/>
            </p:cNvSpPr>
            <p:nvPr userDrawn="1"/>
          </p:nvSpPr>
          <p:spPr bwMode="black">
            <a:xfrm>
              <a:off x="194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8" name="Rectangle 12"/>
            <p:cNvSpPr>
              <a:spLocks noChangeArrowheads="1"/>
            </p:cNvSpPr>
            <p:nvPr userDrawn="1"/>
          </p:nvSpPr>
          <p:spPr bwMode="black">
            <a:xfrm>
              <a:off x="208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09" name="Rectangle 13"/>
            <p:cNvSpPr>
              <a:spLocks noChangeArrowheads="1"/>
            </p:cNvSpPr>
            <p:nvPr userDrawn="1"/>
          </p:nvSpPr>
          <p:spPr bwMode="black">
            <a:xfrm>
              <a:off x="221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0" name="Rectangle 14"/>
            <p:cNvSpPr>
              <a:spLocks noChangeArrowheads="1"/>
            </p:cNvSpPr>
            <p:nvPr userDrawn="1"/>
          </p:nvSpPr>
          <p:spPr bwMode="black">
            <a:xfrm>
              <a:off x="235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1" name="Rectangle 15"/>
            <p:cNvSpPr>
              <a:spLocks noChangeArrowheads="1"/>
            </p:cNvSpPr>
            <p:nvPr userDrawn="1"/>
          </p:nvSpPr>
          <p:spPr bwMode="black">
            <a:xfrm>
              <a:off x="249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2" name="Rectangle 16"/>
            <p:cNvSpPr>
              <a:spLocks noChangeArrowheads="1"/>
            </p:cNvSpPr>
            <p:nvPr userDrawn="1"/>
          </p:nvSpPr>
          <p:spPr bwMode="black">
            <a:xfrm>
              <a:off x="262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3" name="Rectangle 17"/>
            <p:cNvSpPr>
              <a:spLocks noChangeArrowheads="1"/>
            </p:cNvSpPr>
            <p:nvPr userDrawn="1"/>
          </p:nvSpPr>
          <p:spPr bwMode="black">
            <a:xfrm>
              <a:off x="276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4" name="Rectangle 18"/>
            <p:cNvSpPr>
              <a:spLocks noChangeArrowheads="1"/>
            </p:cNvSpPr>
            <p:nvPr userDrawn="1"/>
          </p:nvSpPr>
          <p:spPr bwMode="black">
            <a:xfrm>
              <a:off x="289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5" name="Rectangle 19"/>
            <p:cNvSpPr>
              <a:spLocks noChangeArrowheads="1"/>
            </p:cNvSpPr>
            <p:nvPr userDrawn="1"/>
          </p:nvSpPr>
          <p:spPr bwMode="black">
            <a:xfrm>
              <a:off x="303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6" name="Rectangle 20"/>
            <p:cNvSpPr>
              <a:spLocks noChangeArrowheads="1"/>
            </p:cNvSpPr>
            <p:nvPr userDrawn="1"/>
          </p:nvSpPr>
          <p:spPr bwMode="black">
            <a:xfrm>
              <a:off x="317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7" name="Rectangle 21"/>
            <p:cNvSpPr>
              <a:spLocks noChangeArrowheads="1"/>
            </p:cNvSpPr>
            <p:nvPr userDrawn="1"/>
          </p:nvSpPr>
          <p:spPr bwMode="black">
            <a:xfrm>
              <a:off x="330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8" name="Rectangle 22"/>
            <p:cNvSpPr>
              <a:spLocks noChangeArrowheads="1"/>
            </p:cNvSpPr>
            <p:nvPr userDrawn="1"/>
          </p:nvSpPr>
          <p:spPr bwMode="black">
            <a:xfrm>
              <a:off x="344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19" name="Rectangle 23"/>
            <p:cNvSpPr>
              <a:spLocks noChangeArrowheads="1"/>
            </p:cNvSpPr>
            <p:nvPr userDrawn="1"/>
          </p:nvSpPr>
          <p:spPr bwMode="black">
            <a:xfrm>
              <a:off x="357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0" name="Rectangle 24"/>
            <p:cNvSpPr>
              <a:spLocks noChangeArrowheads="1"/>
            </p:cNvSpPr>
            <p:nvPr userDrawn="1"/>
          </p:nvSpPr>
          <p:spPr bwMode="black">
            <a:xfrm>
              <a:off x="371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1" name="Rectangle 25"/>
            <p:cNvSpPr>
              <a:spLocks noChangeArrowheads="1"/>
            </p:cNvSpPr>
            <p:nvPr userDrawn="1"/>
          </p:nvSpPr>
          <p:spPr bwMode="black">
            <a:xfrm>
              <a:off x="385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2" name="Rectangle 26"/>
            <p:cNvSpPr>
              <a:spLocks noChangeArrowheads="1"/>
            </p:cNvSpPr>
            <p:nvPr userDrawn="1"/>
          </p:nvSpPr>
          <p:spPr bwMode="black">
            <a:xfrm>
              <a:off x="398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3" name="Rectangle 27"/>
            <p:cNvSpPr>
              <a:spLocks noChangeArrowheads="1"/>
            </p:cNvSpPr>
            <p:nvPr userDrawn="1"/>
          </p:nvSpPr>
          <p:spPr bwMode="black">
            <a:xfrm>
              <a:off x="412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4" name="Rectangle 28"/>
            <p:cNvSpPr>
              <a:spLocks noChangeArrowheads="1"/>
            </p:cNvSpPr>
            <p:nvPr userDrawn="1"/>
          </p:nvSpPr>
          <p:spPr bwMode="black">
            <a:xfrm>
              <a:off x="425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5" name="Rectangle 29"/>
            <p:cNvSpPr>
              <a:spLocks noChangeArrowheads="1"/>
            </p:cNvSpPr>
            <p:nvPr userDrawn="1"/>
          </p:nvSpPr>
          <p:spPr bwMode="black">
            <a:xfrm>
              <a:off x="439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6" name="Rectangle 30"/>
            <p:cNvSpPr>
              <a:spLocks noChangeArrowheads="1"/>
            </p:cNvSpPr>
            <p:nvPr userDrawn="1"/>
          </p:nvSpPr>
          <p:spPr bwMode="black">
            <a:xfrm>
              <a:off x="453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7" name="Rectangle 31"/>
            <p:cNvSpPr>
              <a:spLocks noChangeArrowheads="1"/>
            </p:cNvSpPr>
            <p:nvPr userDrawn="1"/>
          </p:nvSpPr>
          <p:spPr bwMode="black">
            <a:xfrm>
              <a:off x="466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8" name="Rectangle 32"/>
            <p:cNvSpPr>
              <a:spLocks noChangeArrowheads="1"/>
            </p:cNvSpPr>
            <p:nvPr userDrawn="1"/>
          </p:nvSpPr>
          <p:spPr bwMode="black">
            <a:xfrm>
              <a:off x="480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29" name="Rectangle 33"/>
            <p:cNvSpPr>
              <a:spLocks noChangeArrowheads="1"/>
            </p:cNvSpPr>
            <p:nvPr userDrawn="1"/>
          </p:nvSpPr>
          <p:spPr bwMode="black">
            <a:xfrm>
              <a:off x="493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0" name="Rectangle 34"/>
            <p:cNvSpPr>
              <a:spLocks noChangeArrowheads="1"/>
            </p:cNvSpPr>
            <p:nvPr userDrawn="1"/>
          </p:nvSpPr>
          <p:spPr bwMode="black">
            <a:xfrm>
              <a:off x="507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1" name="Rectangle 35"/>
            <p:cNvSpPr>
              <a:spLocks noChangeArrowheads="1"/>
            </p:cNvSpPr>
            <p:nvPr userDrawn="1"/>
          </p:nvSpPr>
          <p:spPr bwMode="black">
            <a:xfrm>
              <a:off x="521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2" name="Rectangle 36"/>
            <p:cNvSpPr>
              <a:spLocks noChangeArrowheads="1"/>
            </p:cNvSpPr>
            <p:nvPr userDrawn="1"/>
          </p:nvSpPr>
          <p:spPr bwMode="black">
            <a:xfrm>
              <a:off x="534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3" name="Rectangle 37"/>
            <p:cNvSpPr>
              <a:spLocks noChangeArrowheads="1"/>
            </p:cNvSpPr>
            <p:nvPr userDrawn="1"/>
          </p:nvSpPr>
          <p:spPr bwMode="black">
            <a:xfrm>
              <a:off x="548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4134" name="Rectangle 38"/>
            <p:cNvSpPr>
              <a:spLocks noChangeArrowheads="1"/>
            </p:cNvSpPr>
            <p:nvPr userDrawn="1"/>
          </p:nvSpPr>
          <p:spPr bwMode="black">
            <a:xfrm>
              <a:off x="561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grpSp>
      <p:pic>
        <p:nvPicPr>
          <p:cNvPr id="3081" name="Picture 39" descr="u=2933816964,1257031327&amp;fm=21&amp;gp=0"/>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7531"/>
          <a:stretch>
            <a:fillRect/>
          </a:stretch>
        </p:blipFill>
        <p:spPr bwMode="auto">
          <a:xfrm>
            <a:off x="10115551" y="323850"/>
            <a:ext cx="17145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 name="组合 39"/>
          <p:cNvGrpSpPr/>
          <p:nvPr/>
        </p:nvGrpSpPr>
        <p:grpSpPr>
          <a:xfrm>
            <a:off x="10704512" y="6497788"/>
            <a:ext cx="1381164" cy="369618"/>
            <a:chOff x="10835516" y="6497788"/>
            <a:chExt cx="1381164" cy="369618"/>
          </a:xfrm>
        </p:grpSpPr>
        <p:pic>
          <p:nvPicPr>
            <p:cNvPr id="41" name="图片 40"/>
            <p:cNvPicPr>
              <a:picLocks noChangeAspect="1"/>
            </p:cNvPicPr>
            <p:nvPr/>
          </p:nvPicPr>
          <p:blipFill rotWithShape="1">
            <a:blip r:embed="rId4"/>
            <a:srcRect l="20207" t="61173" r="20207" b="17724"/>
            <a:stretch/>
          </p:blipFill>
          <p:spPr>
            <a:xfrm>
              <a:off x="11173054" y="6497788"/>
              <a:ext cx="1043626" cy="369618"/>
            </a:xfrm>
            <a:prstGeom prst="rect">
              <a:avLst/>
            </a:prstGeom>
          </p:spPr>
        </p:pic>
        <p:pic>
          <p:nvPicPr>
            <p:cNvPr id="42" name="图片 41"/>
            <p:cNvPicPr>
              <a:picLocks noChangeAspect="1"/>
            </p:cNvPicPr>
            <p:nvPr/>
          </p:nvPicPr>
          <p:blipFill rotWithShape="1">
            <a:blip r:embed="rId4"/>
            <a:srcRect l="31379" t="21448" r="31379" b="38828"/>
            <a:stretch/>
          </p:blipFill>
          <p:spPr>
            <a:xfrm>
              <a:off x="10835516" y="6502577"/>
              <a:ext cx="337538" cy="360040"/>
            </a:xfrm>
            <a:prstGeom prst="rect">
              <a:avLst/>
            </a:prstGeom>
          </p:spPr>
        </p:pic>
      </p:grpSp>
      <p:sp>
        <p:nvSpPr>
          <p:cNvPr id="43" name="Freeform 4"/>
          <p:cNvSpPr>
            <a:spLocks/>
          </p:cNvSpPr>
          <p:nvPr userDrawn="1"/>
        </p:nvSpPr>
        <p:spPr bwMode="gray">
          <a:xfrm>
            <a:off x="0" y="0"/>
            <a:ext cx="12192000" cy="1397000"/>
          </a:xfrm>
          <a:custGeom>
            <a:avLst/>
            <a:gdLst/>
            <a:ahLst/>
            <a:cxnLst>
              <a:cxn ang="0">
                <a:pos x="0" y="856"/>
              </a:cxn>
              <a:cxn ang="0">
                <a:pos x="72" y="856"/>
              </a:cxn>
              <a:cxn ang="0">
                <a:pos x="72" y="576"/>
              </a:cxn>
              <a:cxn ang="0">
                <a:pos x="4584" y="576"/>
              </a:cxn>
              <a:cxn ang="0">
                <a:pos x="4888" y="880"/>
              </a:cxn>
              <a:cxn ang="0">
                <a:pos x="5760" y="880"/>
              </a:cxn>
              <a:cxn ang="0">
                <a:pos x="5760" y="0"/>
              </a:cxn>
              <a:cxn ang="0">
                <a:pos x="0" y="0"/>
              </a:cxn>
              <a:cxn ang="0">
                <a:pos x="0" y="856"/>
              </a:cxn>
            </a:cxnLst>
            <a:rect l="0" t="0" r="r" b="b"/>
            <a:pathLst>
              <a:path w="5760" h="880">
                <a:moveTo>
                  <a:pt x="0" y="856"/>
                </a:moveTo>
                <a:lnTo>
                  <a:pt x="72" y="856"/>
                </a:lnTo>
                <a:lnTo>
                  <a:pt x="72" y="576"/>
                </a:lnTo>
                <a:lnTo>
                  <a:pt x="4584" y="576"/>
                </a:lnTo>
                <a:lnTo>
                  <a:pt x="4888" y="880"/>
                </a:lnTo>
                <a:lnTo>
                  <a:pt x="5760" y="880"/>
                </a:lnTo>
                <a:lnTo>
                  <a:pt x="5760" y="0"/>
                </a:lnTo>
                <a:lnTo>
                  <a:pt x="0" y="0"/>
                </a:lnTo>
                <a:lnTo>
                  <a:pt x="0" y="856"/>
                </a:lnTo>
                <a:close/>
              </a:path>
            </a:pathLst>
          </a:custGeom>
          <a:solidFill>
            <a:schemeClr val="folHlink"/>
          </a:solidFill>
          <a:ln w="9525">
            <a:noFill/>
            <a:round/>
            <a:headEnd/>
            <a:tailEnd/>
          </a:ln>
          <a:effectLst/>
        </p:spPr>
        <p:txBody>
          <a:bodyPr/>
          <a:lstStyle/>
          <a:p>
            <a:pPr>
              <a:defRPr/>
            </a:pPr>
            <a:endParaRPr lang="zh-CN" altLang="en-US">
              <a:latin typeface="Arial" charset="0"/>
            </a:endParaRPr>
          </a:p>
        </p:txBody>
      </p:sp>
      <p:pic>
        <p:nvPicPr>
          <p:cNvPr id="44" name="Picture 39" descr="u=2933816964,1257031327&amp;fm=21&amp;gp=0"/>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7531"/>
          <a:stretch>
            <a:fillRect/>
          </a:stretch>
        </p:blipFill>
        <p:spPr bwMode="auto">
          <a:xfrm>
            <a:off x="10115551" y="323850"/>
            <a:ext cx="17145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组合 44"/>
          <p:cNvGrpSpPr/>
          <p:nvPr userDrawn="1"/>
        </p:nvGrpSpPr>
        <p:grpSpPr>
          <a:xfrm>
            <a:off x="10704512" y="6497788"/>
            <a:ext cx="1381164" cy="369618"/>
            <a:chOff x="10835516" y="6497788"/>
            <a:chExt cx="1381164" cy="369618"/>
          </a:xfrm>
        </p:grpSpPr>
        <p:pic>
          <p:nvPicPr>
            <p:cNvPr id="46" name="图片 45"/>
            <p:cNvPicPr>
              <a:picLocks noChangeAspect="1"/>
            </p:cNvPicPr>
            <p:nvPr/>
          </p:nvPicPr>
          <p:blipFill rotWithShape="1">
            <a:blip r:embed="rId4"/>
            <a:srcRect l="20207" t="61173" r="20207" b="17724"/>
            <a:stretch/>
          </p:blipFill>
          <p:spPr>
            <a:xfrm>
              <a:off x="11173054" y="6497788"/>
              <a:ext cx="1043626" cy="369618"/>
            </a:xfrm>
            <a:prstGeom prst="rect">
              <a:avLst/>
            </a:prstGeom>
          </p:spPr>
        </p:pic>
        <p:pic>
          <p:nvPicPr>
            <p:cNvPr id="47" name="图片 46"/>
            <p:cNvPicPr>
              <a:picLocks noChangeAspect="1"/>
            </p:cNvPicPr>
            <p:nvPr/>
          </p:nvPicPr>
          <p:blipFill rotWithShape="1">
            <a:blip r:embed="rId4"/>
            <a:srcRect l="31379" t="21448" r="31379" b="38828"/>
            <a:stretch/>
          </p:blipFill>
          <p:spPr>
            <a:xfrm>
              <a:off x="10835516" y="6502577"/>
              <a:ext cx="337538" cy="360040"/>
            </a:xfrm>
            <a:prstGeom prst="rect">
              <a:avLst/>
            </a:prstGeom>
          </p:spPr>
        </p:pic>
      </p:grpSp>
    </p:spTree>
    <p:extLst>
      <p:ext uri="{BB962C8B-B14F-4D97-AF65-F5344CB8AC3E}">
        <p14:creationId xmlns:p14="http://schemas.microsoft.com/office/powerpoint/2010/main" val="1368275182"/>
      </p:ext>
    </p:extLst>
  </p:cSld>
  <p:clrMap bg1="lt1" tx1="dk1" bg2="lt2" tx2="dk2" accent1="accent1" accent2="accent2" accent3="accent3" accent4="accent4" accent5="accent5" accent6="accent6" hlink="hlink" folHlink="folHlink"/>
  <p:sldLayoutIdLst>
    <p:sldLayoutId id="2147483764" r:id="rId1"/>
  </p:sldLayoutIdLst>
  <p:timing>
    <p:tnLst>
      <p:par>
        <p:cTn id="1" dur="indefinite" restart="never" nodeType="tmRoot"/>
      </p:par>
    </p:tnLst>
  </p:timing>
  <p:txStyles>
    <p:title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Verdana" pitchFamily="34" charset="0"/>
          <a:ea typeface="宋体" pitchFamily="2" charset="-122"/>
        </a:defRPr>
      </a:lvl2pPr>
      <a:lvl3pPr algn="l" rtl="0" eaLnBrk="1" fontAlgn="base" hangingPunct="1">
        <a:spcBef>
          <a:spcPct val="0"/>
        </a:spcBef>
        <a:spcAft>
          <a:spcPct val="0"/>
        </a:spcAft>
        <a:defRPr sz="3200" b="1">
          <a:solidFill>
            <a:srgbClr val="000000"/>
          </a:solidFill>
          <a:latin typeface="Verdana" pitchFamily="34" charset="0"/>
          <a:ea typeface="宋体" pitchFamily="2" charset="-122"/>
        </a:defRPr>
      </a:lvl3pPr>
      <a:lvl4pPr algn="l" rtl="0" eaLnBrk="1" fontAlgn="base" hangingPunct="1">
        <a:spcBef>
          <a:spcPct val="0"/>
        </a:spcBef>
        <a:spcAft>
          <a:spcPct val="0"/>
        </a:spcAft>
        <a:defRPr sz="3200" b="1">
          <a:solidFill>
            <a:srgbClr val="000000"/>
          </a:solidFill>
          <a:latin typeface="Verdana" pitchFamily="34" charset="0"/>
          <a:ea typeface="宋体" pitchFamily="2" charset="-122"/>
        </a:defRPr>
      </a:lvl4pPr>
      <a:lvl5pPr algn="l" rtl="0" eaLnBrk="1" fontAlgn="base" hangingPunct="1">
        <a:spcBef>
          <a:spcPct val="0"/>
        </a:spcBef>
        <a:spcAft>
          <a:spcPct val="0"/>
        </a:spcAft>
        <a:defRPr sz="3200" b="1">
          <a:solidFill>
            <a:srgbClr val="000000"/>
          </a:solidFill>
          <a:latin typeface="Verdana" pitchFamily="34" charset="0"/>
          <a:ea typeface="宋体" pitchFamily="2" charset="-122"/>
        </a:defRPr>
      </a:lvl5pPr>
      <a:lvl6pPr marL="457200" algn="l" rtl="0" eaLnBrk="1" fontAlgn="base" hangingPunct="1">
        <a:spcBef>
          <a:spcPct val="0"/>
        </a:spcBef>
        <a:spcAft>
          <a:spcPct val="0"/>
        </a:spcAft>
        <a:defRPr sz="3200" b="1">
          <a:solidFill>
            <a:srgbClr val="000000"/>
          </a:solidFill>
          <a:latin typeface="Verdana" pitchFamily="34" charset="0"/>
          <a:ea typeface="宋体" pitchFamily="2" charset="-122"/>
        </a:defRPr>
      </a:lvl6pPr>
      <a:lvl7pPr marL="914400" algn="l" rtl="0" eaLnBrk="1" fontAlgn="base" hangingPunct="1">
        <a:spcBef>
          <a:spcPct val="0"/>
        </a:spcBef>
        <a:spcAft>
          <a:spcPct val="0"/>
        </a:spcAft>
        <a:defRPr sz="3200" b="1">
          <a:solidFill>
            <a:srgbClr val="000000"/>
          </a:solidFill>
          <a:latin typeface="Verdana" pitchFamily="34" charset="0"/>
          <a:ea typeface="宋体" pitchFamily="2" charset="-122"/>
        </a:defRPr>
      </a:lvl7pPr>
      <a:lvl8pPr marL="1371600" algn="l" rtl="0" eaLnBrk="1" fontAlgn="base" hangingPunct="1">
        <a:spcBef>
          <a:spcPct val="0"/>
        </a:spcBef>
        <a:spcAft>
          <a:spcPct val="0"/>
        </a:spcAft>
        <a:defRPr sz="3200" b="1">
          <a:solidFill>
            <a:srgbClr val="000000"/>
          </a:solidFill>
          <a:latin typeface="Verdana" pitchFamily="34" charset="0"/>
          <a:ea typeface="宋体" pitchFamily="2" charset="-122"/>
        </a:defRPr>
      </a:lvl8pPr>
      <a:lvl9pPr marL="1828800" algn="l" rtl="0" eaLnBrk="1" fontAlgn="base" hangingPunct="1">
        <a:spcBef>
          <a:spcPct val="0"/>
        </a:spcBef>
        <a:spcAft>
          <a:spcPct val="0"/>
        </a:spcAft>
        <a:defRPr sz="3200" b="1">
          <a:solidFill>
            <a:srgbClr val="000000"/>
          </a:solidFill>
          <a:latin typeface="Verdana" pitchFamily="34" charset="0"/>
          <a:ea typeface="宋体" pitchFamily="2" charset="-122"/>
        </a:defRPr>
      </a:lvl9pPr>
    </p:titleStyle>
    <p:bodyStyle>
      <a:lvl1pPr marL="342900" indent="-342900" algn="l" rtl="0" eaLnBrk="1" fontAlgn="base" hangingPunct="1">
        <a:spcBef>
          <a:spcPct val="20000"/>
        </a:spcBef>
        <a:spcAft>
          <a:spcPct val="0"/>
        </a:spcAft>
        <a:buClr>
          <a:schemeClr val="tx1"/>
        </a:buClr>
        <a:buFont typeface="Wingdings" panose="05000000000000000000" pitchFamily="2" charset="2"/>
        <a:buChar char="v"/>
        <a:defRPr sz="2800" b="1">
          <a:solidFill>
            <a:schemeClr val="accent1"/>
          </a:solidFill>
          <a:latin typeface="+mn-lt"/>
          <a:ea typeface="+mn-ea"/>
          <a:cs typeface="+mn-cs"/>
        </a:defRPr>
      </a:lvl1pPr>
      <a:lvl2pPr marL="742950" indent="-285750" algn="l" rtl="0" eaLnBrk="1" fontAlgn="base" hangingPunct="1">
        <a:spcBef>
          <a:spcPct val="20000"/>
        </a:spcBef>
        <a:spcAft>
          <a:spcPct val="0"/>
        </a:spcAft>
        <a:buClr>
          <a:schemeClr val="tx2"/>
        </a:buClr>
        <a:buSzPct val="60000"/>
        <a:buFont typeface="Wingdings" panose="05000000000000000000" pitchFamily="2" charset="2"/>
        <a:buChar char="n"/>
        <a:defRPr sz="2400">
          <a:solidFill>
            <a:schemeClr val="tx1"/>
          </a:solidFill>
          <a:latin typeface="+mn-lt"/>
          <a:ea typeface="+mn-ea"/>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n"/>
        <a:defRPr sz="2400">
          <a:solidFill>
            <a:schemeClr val="tx1"/>
          </a:solidFill>
          <a:latin typeface="+mn-lt"/>
          <a:ea typeface="+mn-ea"/>
        </a:defRPr>
      </a:lvl3pPr>
      <a:lvl4pPr marL="1600200" indent="-228600" algn="l" rtl="0" eaLnBrk="1" fontAlgn="base" hangingPunct="1">
        <a:spcBef>
          <a:spcPct val="20000"/>
        </a:spcBef>
        <a:spcAft>
          <a:spcPct val="0"/>
        </a:spcAft>
        <a:buClr>
          <a:schemeClr val="tx1"/>
        </a:buClr>
        <a:buSzPct val="60000"/>
        <a:buFont typeface="Wingdings" panose="05000000000000000000" pitchFamily="2" charset="2"/>
        <a:buChar char="n"/>
        <a:defRPr sz="2000">
          <a:solidFill>
            <a:schemeClr val="tx1"/>
          </a:solidFill>
          <a:latin typeface="+mn-lt"/>
          <a:ea typeface="+mn-ea"/>
        </a:defRPr>
      </a:lvl4pPr>
      <a:lvl5pPr marL="2057400" indent="-228600" algn="l" rtl="0" eaLnBrk="1" fontAlgn="base" hangingPunct="1">
        <a:spcBef>
          <a:spcPct val="20000"/>
        </a:spcBef>
        <a:spcAft>
          <a:spcPct val="0"/>
        </a:spcAft>
        <a:buClr>
          <a:schemeClr val="hlink"/>
        </a:buClr>
        <a:buSzPct val="60000"/>
        <a:buFont typeface="Wingdings" panose="05000000000000000000" pitchFamily="2" charset="2"/>
        <a:buChar char="n"/>
        <a:defRPr sz="2000">
          <a:solidFill>
            <a:schemeClr val="tx1"/>
          </a:solidFill>
          <a:latin typeface="+mn-lt"/>
          <a:ea typeface="+mn-ea"/>
        </a:defRPr>
      </a:lvl5pPr>
      <a:lvl6pPr marL="25146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6pPr>
      <a:lvl7pPr marL="29718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7pPr>
      <a:lvl8pPr marL="34290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8pPr>
      <a:lvl9pPr marL="38862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6.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10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7.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10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7.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9.wmf"/></Relationships>
</file>

<file path=ppt/slides/_rels/slide1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45.xml"/><Relationship Id="rId1" Type="http://schemas.openxmlformats.org/officeDocument/2006/relationships/slideLayout" Target="../slideLayouts/slideLayout28.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11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9.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11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30.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117.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31.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1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3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124.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33.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12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3.xml"/></Relationships>
</file>

<file path=ppt/slides/_rels/slide126.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34.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127.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6.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7.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notesSlide" Target="../notesSlides/notesSlide11.xml"/><Relationship Id="rId7" Type="http://schemas.openxmlformats.org/officeDocument/2006/relationships/diagramColors" Target="../diagrams/colors14.xml"/><Relationship Id="rId12" Type="http://schemas.openxmlformats.org/officeDocument/2006/relationships/image" Target="../media/image16.w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diagramQuickStyle" Target="../diagrams/quickStyle14.xml"/><Relationship Id="rId11" Type="http://schemas.openxmlformats.org/officeDocument/2006/relationships/oleObject" Target="../embeddings/oleObject4.bin"/><Relationship Id="rId5" Type="http://schemas.openxmlformats.org/officeDocument/2006/relationships/diagramLayout" Target="../diagrams/layout14.xml"/><Relationship Id="rId10" Type="http://schemas.openxmlformats.org/officeDocument/2006/relationships/image" Target="../media/image15.wmf"/><Relationship Id="rId4" Type="http://schemas.openxmlformats.org/officeDocument/2006/relationships/diagramData" Target="../diagrams/data14.xml"/><Relationship Id="rId9" Type="http://schemas.openxmlformats.org/officeDocument/2006/relationships/oleObject" Target="../embeddings/oleObject3.bin"/></Relationships>
</file>

<file path=ppt/slides/_rels/slide38.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notesSlide" Target="../notesSlides/notesSlide12.xml"/><Relationship Id="rId7" Type="http://schemas.openxmlformats.org/officeDocument/2006/relationships/diagramColors" Target="../diagrams/colors15.xml"/><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diagramQuickStyle" Target="../diagrams/quickStyle15.xml"/><Relationship Id="rId5" Type="http://schemas.openxmlformats.org/officeDocument/2006/relationships/diagramLayout" Target="../diagrams/layout15.xml"/><Relationship Id="rId10" Type="http://schemas.openxmlformats.org/officeDocument/2006/relationships/image" Target="../media/image17.wmf"/><Relationship Id="rId4" Type="http://schemas.openxmlformats.org/officeDocument/2006/relationships/diagramData" Target="../diagrams/data15.xml"/><Relationship Id="rId9" Type="http://schemas.openxmlformats.org/officeDocument/2006/relationships/oleObject" Target="../embeddings/oleObject5.bin"/></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0.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0.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0.xml"/><Relationship Id="rId4" Type="http://schemas.microsoft.com/office/2007/relationships/hdphoto" Target="../media/hdphoto2.wdp"/></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2.xml"/><Relationship Id="rId1" Type="http://schemas.openxmlformats.org/officeDocument/2006/relationships/slideLayout" Target="../slideLayouts/slideLayout17.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8.wmf"/></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8.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19.wmf"/></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0.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7.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3.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image" Target="../media/image22.wmf"/></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35.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35.xml"/><Relationship Id="rId1" Type="http://schemas.openxmlformats.org/officeDocument/2006/relationships/vmlDrawing" Target="../drawings/vmlDrawing8.vml"/><Relationship Id="rId4" Type="http://schemas.openxmlformats.org/officeDocument/2006/relationships/image" Target="../media/image23.wmf"/></Relationships>
</file>

<file path=ppt/slides/_rels/slide7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13.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8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35.xml"/><Relationship Id="rId1" Type="http://schemas.openxmlformats.org/officeDocument/2006/relationships/slideLayout" Target="../slideLayouts/slideLayout24.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 Id="rId9" Type="http://schemas.microsoft.com/office/2007/relationships/hdphoto" Target="../media/hdphoto1.wdp"/></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6.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8.wmf"/></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94.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28.wmf"/><Relationship Id="rId4" Type="http://schemas.openxmlformats.org/officeDocument/2006/relationships/oleObject" Target="../embeddings/oleObject10.bin"/></Relationships>
</file>

<file path=ppt/slides/_rels/slide96.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5.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9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内容占位符 6"/>
          <p:cNvGraphicFramePr>
            <a:graphicFrameLocks noGrp="1"/>
          </p:cNvGraphicFramePr>
          <p:nvPr>
            <p:ph idx="4294967295"/>
            <p:extLst>
              <p:ext uri="{D42A27DB-BD31-4B8C-83A1-F6EECF244321}">
                <p14:modId xmlns:p14="http://schemas.microsoft.com/office/powerpoint/2010/main" val="342934307"/>
              </p:ext>
            </p:extLst>
          </p:nvPr>
        </p:nvGraphicFramePr>
        <p:xfrm>
          <a:off x="0" y="1196975"/>
          <a:ext cx="10887075" cy="4060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文本框 1"/>
          <p:cNvSpPr txBox="1"/>
          <p:nvPr/>
        </p:nvSpPr>
        <p:spPr>
          <a:xfrm>
            <a:off x="77520" y="260648"/>
            <a:ext cx="3570208" cy="461665"/>
          </a:xfrm>
          <a:prstGeom prst="rect">
            <a:avLst/>
          </a:prstGeom>
          <a:noFill/>
        </p:spPr>
        <p:txBody>
          <a:bodyPr wrap="none" rtlCol="0">
            <a:spAutoFit/>
          </a:bodyPr>
          <a:lstStyle/>
          <a:p>
            <a:r>
              <a:rPr lang="zh-CN" altLang="en-US" sz="2400" dirty="0" smtClean="0">
                <a:latin typeface="华文楷体" panose="02010600040101010101" pitchFamily="2" charset="-122"/>
                <a:ea typeface="华文楷体" panose="02010600040101010101" pitchFamily="2" charset="-122"/>
              </a:rPr>
              <a:t>物流成本管理（第四版）</a:t>
            </a:r>
            <a:endParaRPr lang="zh-CN" altLang="en-US" sz="2400" dirty="0">
              <a:latin typeface="华文楷体" panose="02010600040101010101" pitchFamily="2" charset="-122"/>
              <a:ea typeface="华文楷体" panose="02010600040101010101" pitchFamily="2" charset="-122"/>
            </a:endParaRPr>
          </a:p>
        </p:txBody>
      </p:sp>
      <p:graphicFrame>
        <p:nvGraphicFramePr>
          <p:cNvPr id="3" name="图示 2"/>
          <p:cNvGraphicFramePr/>
          <p:nvPr>
            <p:extLst>
              <p:ext uri="{D42A27DB-BD31-4B8C-83A1-F6EECF244321}">
                <p14:modId xmlns:p14="http://schemas.microsoft.com/office/powerpoint/2010/main" val="4041472"/>
              </p:ext>
            </p:extLst>
          </p:nvPr>
        </p:nvGraphicFramePr>
        <p:xfrm>
          <a:off x="407368" y="1557014"/>
          <a:ext cx="2520280" cy="158395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5067129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1524000" y="3008313"/>
            <a:ext cx="1841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endParaRPr lang="zh-CN" altLang="en-US"/>
          </a:p>
        </p:txBody>
      </p:sp>
      <p:sp>
        <p:nvSpPr>
          <p:cNvPr id="9" name="五边形 8"/>
          <p:cNvSpPr/>
          <p:nvPr/>
        </p:nvSpPr>
        <p:spPr>
          <a:xfrm>
            <a:off x="587388" y="3068960"/>
            <a:ext cx="11233248" cy="1569071"/>
          </a:xfrm>
          <a:prstGeom prst="homePlate">
            <a:avLst/>
          </a:prstGeom>
          <a:gradFill>
            <a:gsLst>
              <a:gs pos="0">
                <a:schemeClr val="accent1">
                  <a:lumMod val="5000"/>
                  <a:lumOff val="95000"/>
                </a:schemeClr>
              </a:gs>
              <a:gs pos="100000">
                <a:schemeClr val="accent6">
                  <a:lumMod val="75000"/>
                </a:schemeClr>
              </a:gs>
              <a:gs pos="84000">
                <a:schemeClr val="accent1">
                  <a:lumMod val="45000"/>
                  <a:lumOff val="55000"/>
                </a:schemeClr>
              </a:gs>
              <a:gs pos="100000">
                <a:schemeClr val="accent1">
                  <a:lumMod val="30000"/>
                  <a:lumOff val="70000"/>
                </a:schemeClr>
              </a:gs>
            </a:gsLst>
            <a:lin ang="2400000" scaled="0"/>
          </a:gradFill>
          <a:ln>
            <a:noFill/>
          </a:ln>
          <a:effectLst>
            <a:reflection blurRad="12700" endPos="42000" dist="127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accent4"/>
                </a:solidFill>
                <a:latin typeface="宋体" panose="02010600030101010101" pitchFamily="2" charset="-122"/>
              </a:rPr>
              <a:t>3</a:t>
            </a:r>
            <a:r>
              <a:rPr lang="zh-CN" altLang="en-US" sz="3200" b="1" dirty="0" smtClean="0">
                <a:solidFill>
                  <a:schemeClr val="accent4"/>
                </a:solidFill>
                <a:latin typeface="宋体" panose="02010600030101010101" pitchFamily="2" charset="-122"/>
              </a:rPr>
              <a:t>、</a:t>
            </a:r>
            <a:r>
              <a:rPr lang="zh-CN" altLang="zh-CN" sz="3200" b="1" dirty="0">
                <a:solidFill>
                  <a:schemeClr val="accent4"/>
                </a:solidFill>
              </a:rPr>
              <a:t>将单位成本实际数与预算数相减后，再除以预算数</a:t>
            </a:r>
            <a:endParaRPr lang="zh-CN" altLang="en-US" sz="3200" dirty="0"/>
          </a:p>
        </p:txBody>
      </p:sp>
      <p:sp>
        <p:nvSpPr>
          <p:cNvPr id="8" name="燕尾形 7"/>
          <p:cNvSpPr/>
          <p:nvPr/>
        </p:nvSpPr>
        <p:spPr>
          <a:xfrm>
            <a:off x="106516" y="368660"/>
            <a:ext cx="262392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10" name="燕尾形 9"/>
          <p:cNvSpPr/>
          <p:nvPr/>
        </p:nvSpPr>
        <p:spPr>
          <a:xfrm>
            <a:off x="2813640" y="368659"/>
            <a:ext cx="3037200" cy="288033"/>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a:solidFill>
                  <a:schemeClr val="accent3"/>
                </a:solidFill>
              </a:rPr>
              <a:t>第一节汽车货运成本分析</a:t>
            </a:r>
            <a:endParaRPr lang="zh-CN" altLang="en-US" dirty="0"/>
          </a:p>
        </p:txBody>
      </p:sp>
      <p:sp>
        <p:nvSpPr>
          <p:cNvPr id="11" name="燕尾形 10"/>
          <p:cNvSpPr/>
          <p:nvPr/>
        </p:nvSpPr>
        <p:spPr>
          <a:xfrm>
            <a:off x="5771964" y="368659"/>
            <a:ext cx="4860540" cy="288033"/>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dirty="0" smtClean="0">
                <a:solidFill>
                  <a:schemeClr val="bg1"/>
                </a:solidFill>
                <a:latin typeface="宋体" panose="02010600030101010101" pitchFamily="2" charset="-122"/>
              </a:rPr>
              <a:t>一、货运</a:t>
            </a:r>
            <a:r>
              <a:rPr lang="zh-CN" altLang="en-US" dirty="0">
                <a:solidFill>
                  <a:schemeClr val="bg1"/>
                </a:solidFill>
                <a:latin typeface="宋体" panose="02010600030101010101" pitchFamily="2" charset="-122"/>
              </a:rPr>
              <a:t>成本预算执行情况的总体检查分析</a:t>
            </a:r>
            <a:endParaRPr lang="zh-CN" altLang="en-US" dirty="0">
              <a:solidFill>
                <a:schemeClr val="bg1"/>
              </a:solidFill>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169723495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对角圆角矩形 8"/>
          <p:cNvSpPr/>
          <p:nvPr/>
        </p:nvSpPr>
        <p:spPr>
          <a:xfrm>
            <a:off x="785410" y="2780928"/>
            <a:ext cx="10621180" cy="3312368"/>
          </a:xfrm>
          <a:prstGeom prst="round2DiagRect">
            <a:avLst/>
          </a:prstGeom>
          <a:gradFill>
            <a:gsLst>
              <a:gs pos="0">
                <a:schemeClr val="accent1">
                  <a:lumMod val="5000"/>
                  <a:lumOff val="95000"/>
                </a:schemeClr>
              </a:gs>
              <a:gs pos="17000">
                <a:schemeClr val="accent1">
                  <a:lumMod val="45000"/>
                  <a:lumOff val="55000"/>
                </a:schemeClr>
              </a:gs>
              <a:gs pos="39000">
                <a:schemeClr val="accent1">
                  <a:lumMod val="45000"/>
                  <a:lumOff val="55000"/>
                </a:schemeClr>
              </a:gs>
              <a:gs pos="70000">
                <a:schemeClr val="accent1">
                  <a:lumMod val="30000"/>
                  <a:lumOff val="70000"/>
                </a:schemeClr>
              </a:gs>
            </a:gsLst>
            <a:lin ang="3000000" scaled="0"/>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4" name="燕尾形 3"/>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5" name="燕尾形 4"/>
          <p:cNvSpPr/>
          <p:nvPr/>
        </p:nvSpPr>
        <p:spPr>
          <a:xfrm>
            <a:off x="2813639" y="368660"/>
            <a:ext cx="4146457"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zh-CN" altLang="en-US" dirty="0">
                <a:solidFill>
                  <a:schemeClr val="accent3"/>
                </a:solidFill>
                <a:latin typeface="宋体" panose="02010600030101010101" pitchFamily="2" charset="-122"/>
              </a:rPr>
              <a:t>第九节  汽车货运燃料成本控制</a:t>
            </a:r>
            <a:r>
              <a:rPr lang="zh-CN" altLang="en-US" dirty="0" smtClean="0">
                <a:solidFill>
                  <a:schemeClr val="accent3"/>
                </a:solidFill>
                <a:latin typeface="宋体" panose="02010600030101010101" pitchFamily="2" charset="-122"/>
              </a:rPr>
              <a:t>对策</a:t>
            </a:r>
            <a:endParaRPr lang="zh-CN" altLang="en-US" dirty="0"/>
          </a:p>
        </p:txBody>
      </p:sp>
      <p:sp>
        <p:nvSpPr>
          <p:cNvPr id="6" name="燕尾形 5"/>
          <p:cNvSpPr/>
          <p:nvPr/>
        </p:nvSpPr>
        <p:spPr>
          <a:xfrm>
            <a:off x="6852084" y="368660"/>
            <a:ext cx="417646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accent3"/>
                </a:solidFill>
                <a:latin typeface="宋体" panose="02010600030101010101" pitchFamily="2" charset="-122"/>
              </a:rPr>
              <a:t>二、空载</a:t>
            </a:r>
            <a:r>
              <a:rPr lang="zh-CN" altLang="en-US" dirty="0">
                <a:solidFill>
                  <a:schemeClr val="accent3"/>
                </a:solidFill>
                <a:latin typeface="宋体" panose="02010600030101010101" pitchFamily="2" charset="-122"/>
              </a:rPr>
              <a:t>消耗量与附加消耗量的</a:t>
            </a:r>
            <a:r>
              <a:rPr lang="zh-CN" altLang="en-US" dirty="0" smtClean="0">
                <a:solidFill>
                  <a:schemeClr val="accent3"/>
                </a:solidFill>
                <a:latin typeface="宋体" panose="02010600030101010101" pitchFamily="2" charset="-122"/>
              </a:rPr>
              <a:t>计算</a:t>
            </a:r>
            <a:endParaRPr lang="zh-CN" altLang="en-US" b="1" dirty="0">
              <a:solidFill>
                <a:schemeClr val="accent3"/>
              </a:solidFill>
              <a:latin typeface="华文中宋" panose="02010600040101010101" pitchFamily="2" charset="-122"/>
              <a:ea typeface="华文中宋" panose="02010600040101010101" pitchFamily="2" charset="-122"/>
            </a:endParaRPr>
          </a:p>
        </p:txBody>
      </p:sp>
      <p:sp>
        <p:nvSpPr>
          <p:cNvPr id="7" name="平行四边形 6"/>
          <p:cNvSpPr/>
          <p:nvPr/>
        </p:nvSpPr>
        <p:spPr>
          <a:xfrm>
            <a:off x="523083" y="1268760"/>
            <a:ext cx="3232657" cy="54006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zh-CN" altLang="en-US" sz="2000" dirty="0">
                <a:latin typeface="宋体" panose="02010600030101010101" pitchFamily="2" charset="-122"/>
              </a:rPr>
              <a:t>空载消耗量的计算</a:t>
            </a:r>
            <a:r>
              <a:rPr lang="zh-CN" altLang="en-US" sz="2000" dirty="0" smtClean="0">
                <a:latin typeface="宋体" panose="02010600030101010101" pitchFamily="2" charset="-122"/>
              </a:rPr>
              <a:t>式</a:t>
            </a:r>
            <a:endParaRPr lang="zh-CN" altLang="en-US" sz="2000" b="1" dirty="0"/>
          </a:p>
        </p:txBody>
      </p:sp>
      <p:pic>
        <p:nvPicPr>
          <p:cNvPr id="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11723"/>
          <a:stretch/>
        </p:blipFill>
        <p:spPr bwMode="auto">
          <a:xfrm>
            <a:off x="1595439" y="2060848"/>
            <a:ext cx="8893175" cy="3528741"/>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对角圆角矩形 7"/>
          <p:cNvSpPr/>
          <p:nvPr/>
        </p:nvSpPr>
        <p:spPr>
          <a:xfrm>
            <a:off x="785410" y="2816932"/>
            <a:ext cx="10621180" cy="3312368"/>
          </a:xfrm>
          <a:prstGeom prst="round2DiagRect">
            <a:avLst/>
          </a:prstGeom>
          <a:gradFill>
            <a:gsLst>
              <a:gs pos="0">
                <a:schemeClr val="accent1">
                  <a:lumMod val="5000"/>
                  <a:lumOff val="95000"/>
                </a:schemeClr>
              </a:gs>
              <a:gs pos="17000">
                <a:schemeClr val="accent1">
                  <a:lumMod val="45000"/>
                  <a:lumOff val="55000"/>
                </a:schemeClr>
              </a:gs>
              <a:gs pos="39000">
                <a:schemeClr val="accent1">
                  <a:lumMod val="45000"/>
                  <a:lumOff val="55000"/>
                </a:schemeClr>
              </a:gs>
              <a:gs pos="70000">
                <a:schemeClr val="accent1">
                  <a:lumMod val="30000"/>
                  <a:lumOff val="70000"/>
                </a:schemeClr>
              </a:gs>
            </a:gsLst>
            <a:lin ang="3000000" scaled="0"/>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44386" name="Rectangle 5"/>
          <p:cNvSpPr>
            <a:spLocks noGrp="1" noChangeArrowheads="1"/>
          </p:cNvSpPr>
          <p:nvPr>
            <p:ph type="title"/>
          </p:nvPr>
        </p:nvSpPr>
        <p:spPr>
          <a:xfrm>
            <a:off x="2279650" y="476251"/>
            <a:ext cx="1701800" cy="296863"/>
          </a:xfrm>
        </p:spPr>
        <p:txBody>
          <a:bodyPr>
            <a:normAutofit fontScale="90000"/>
          </a:bodyPr>
          <a:lstStyle/>
          <a:p>
            <a:pPr eaLnBrk="1" hangingPunct="1">
              <a:lnSpc>
                <a:spcPct val="120000"/>
              </a:lnSpc>
            </a:pPr>
            <a:r>
              <a:rPr lang="zh-CN" altLang="en-US" sz="2800">
                <a:solidFill>
                  <a:schemeClr val="folHlink"/>
                </a:solidFill>
                <a:latin typeface="宋体" panose="02010600030101010101" pitchFamily="2" charset="-122"/>
              </a:rPr>
              <a:t>表</a:t>
            </a:r>
            <a:r>
              <a:rPr lang="en-US" altLang="zh-CN" sz="2800">
                <a:solidFill>
                  <a:schemeClr val="folHlink"/>
                </a:solidFill>
                <a:latin typeface="宋体" panose="02010600030101010101" pitchFamily="2" charset="-122"/>
              </a:rPr>
              <a:t>5-20</a:t>
            </a:r>
          </a:p>
        </p:txBody>
      </p:sp>
      <p:pic>
        <p:nvPicPr>
          <p:cNvPr id="14438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460" y="2132856"/>
            <a:ext cx="9731942" cy="3024336"/>
          </a:xfrm>
          <a:prstGeom prst="rect">
            <a:avLst/>
          </a:prstGeom>
          <a:solidFill>
            <a:schemeClr val="accent4"/>
          </a:solidFill>
          <a:ln>
            <a:solidFill>
              <a:schemeClr val="accent4"/>
            </a:solidFill>
          </a:ln>
          <a:effectLst>
            <a:outerShdw blurRad="292100" dist="139700" dir="2700000" algn="tl" rotWithShape="0">
              <a:srgbClr val="333333">
                <a:alpha val="65000"/>
              </a:srgbClr>
            </a:outerShdw>
          </a:effectLst>
          <a:extLst/>
        </p:spPr>
      </p:pic>
      <p:sp>
        <p:nvSpPr>
          <p:cNvPr id="4" name="燕尾形 3"/>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5" name="燕尾形 4"/>
          <p:cNvSpPr/>
          <p:nvPr/>
        </p:nvSpPr>
        <p:spPr>
          <a:xfrm>
            <a:off x="2813639" y="368660"/>
            <a:ext cx="4146457"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zh-CN" altLang="en-US" dirty="0">
                <a:solidFill>
                  <a:schemeClr val="accent3"/>
                </a:solidFill>
                <a:latin typeface="宋体" panose="02010600030101010101" pitchFamily="2" charset="-122"/>
              </a:rPr>
              <a:t>第九节  汽车货运燃料成本控制</a:t>
            </a:r>
            <a:r>
              <a:rPr lang="zh-CN" altLang="en-US" dirty="0" smtClean="0">
                <a:solidFill>
                  <a:schemeClr val="accent3"/>
                </a:solidFill>
                <a:latin typeface="宋体" panose="02010600030101010101" pitchFamily="2" charset="-122"/>
              </a:rPr>
              <a:t>对策</a:t>
            </a:r>
            <a:endParaRPr lang="zh-CN" altLang="en-US" dirty="0"/>
          </a:p>
        </p:txBody>
      </p:sp>
      <p:sp>
        <p:nvSpPr>
          <p:cNvPr id="7" name="燕尾形 6"/>
          <p:cNvSpPr/>
          <p:nvPr/>
        </p:nvSpPr>
        <p:spPr>
          <a:xfrm>
            <a:off x="6852084" y="368660"/>
            <a:ext cx="417646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accent3"/>
                </a:solidFill>
                <a:latin typeface="宋体" panose="02010600030101010101" pitchFamily="2" charset="-122"/>
              </a:rPr>
              <a:t>二、空载</a:t>
            </a:r>
            <a:r>
              <a:rPr lang="zh-CN" altLang="en-US" dirty="0">
                <a:solidFill>
                  <a:schemeClr val="accent3"/>
                </a:solidFill>
                <a:latin typeface="宋体" panose="02010600030101010101" pitchFamily="2" charset="-122"/>
              </a:rPr>
              <a:t>消耗量与附加消耗量的</a:t>
            </a:r>
            <a:r>
              <a:rPr lang="zh-CN" altLang="en-US" dirty="0" smtClean="0">
                <a:solidFill>
                  <a:schemeClr val="accent3"/>
                </a:solidFill>
                <a:latin typeface="宋体" panose="02010600030101010101" pitchFamily="2" charset="-122"/>
              </a:rPr>
              <a:t>计算</a:t>
            </a:r>
            <a:endParaRPr lang="zh-CN" altLang="en-US" b="1" dirty="0">
              <a:solidFill>
                <a:schemeClr val="accent3"/>
              </a:solidFill>
              <a:latin typeface="华文中宋" panose="02010600040101010101" pitchFamily="2" charset="-122"/>
              <a:ea typeface="华文中宋" panose="02010600040101010101" pitchFamily="2" charset="-122"/>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对角圆角矩形 7"/>
          <p:cNvSpPr/>
          <p:nvPr/>
        </p:nvSpPr>
        <p:spPr>
          <a:xfrm>
            <a:off x="227348" y="2096852"/>
            <a:ext cx="11773308" cy="3348372"/>
          </a:xfrm>
          <a:prstGeom prst="round2DiagRect">
            <a:avLst/>
          </a:prstGeom>
          <a:gradFill>
            <a:gsLst>
              <a:gs pos="0">
                <a:schemeClr val="accent1">
                  <a:lumMod val="5000"/>
                  <a:lumOff val="95000"/>
                </a:schemeClr>
              </a:gs>
              <a:gs pos="17000">
                <a:schemeClr val="accent1">
                  <a:lumMod val="45000"/>
                  <a:lumOff val="55000"/>
                </a:schemeClr>
              </a:gs>
              <a:gs pos="39000">
                <a:schemeClr val="accent1">
                  <a:lumMod val="45000"/>
                  <a:lumOff val="55000"/>
                </a:schemeClr>
              </a:gs>
              <a:gs pos="70000">
                <a:schemeClr val="accent1">
                  <a:lumMod val="30000"/>
                  <a:lumOff val="70000"/>
                </a:schemeClr>
              </a:gs>
            </a:gsLst>
            <a:lin ang="3000000" scaled="0"/>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pic>
        <p:nvPicPr>
          <p:cNvPr id="1454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1385" y="2492896"/>
            <a:ext cx="8695095" cy="2104334"/>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45411" name="Rectangle 5"/>
          <p:cNvSpPr>
            <a:spLocks noGrp="1" noChangeArrowheads="1"/>
          </p:cNvSpPr>
          <p:nvPr>
            <p:ph type="title"/>
          </p:nvPr>
        </p:nvSpPr>
        <p:spPr>
          <a:xfrm>
            <a:off x="2063750" y="333376"/>
            <a:ext cx="1917700" cy="441325"/>
          </a:xfrm>
        </p:spPr>
        <p:txBody>
          <a:bodyPr>
            <a:normAutofit fontScale="90000"/>
          </a:bodyPr>
          <a:lstStyle/>
          <a:p>
            <a:pPr eaLnBrk="1" hangingPunct="1">
              <a:lnSpc>
                <a:spcPct val="120000"/>
              </a:lnSpc>
            </a:pPr>
            <a:r>
              <a:rPr lang="zh-CN" altLang="en-US" sz="2800">
                <a:solidFill>
                  <a:schemeClr val="folHlink"/>
                </a:solidFill>
                <a:latin typeface="宋体" panose="02010600030101010101" pitchFamily="2" charset="-122"/>
              </a:rPr>
              <a:t>表</a:t>
            </a:r>
            <a:r>
              <a:rPr lang="en-US" altLang="zh-CN" sz="2800">
                <a:solidFill>
                  <a:schemeClr val="folHlink"/>
                </a:solidFill>
                <a:latin typeface="宋体" panose="02010600030101010101" pitchFamily="2" charset="-122"/>
              </a:rPr>
              <a:t>5-21</a:t>
            </a:r>
          </a:p>
        </p:txBody>
      </p:sp>
      <p:sp>
        <p:nvSpPr>
          <p:cNvPr id="4" name="Rectangle 5"/>
          <p:cNvSpPr txBox="1">
            <a:spLocks noChangeArrowheads="1"/>
          </p:cNvSpPr>
          <p:nvPr/>
        </p:nvSpPr>
        <p:spPr bwMode="white">
          <a:xfrm>
            <a:off x="2279650" y="476251"/>
            <a:ext cx="1701800"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45000" lnSpcReduction="20000"/>
          </a:bodyPr>
          <a:lstStyle>
            <a:lvl1pPr algn="l" rtl="0" eaLnBrk="0" fontAlgn="base" hangingPunct="0">
              <a:spcBef>
                <a:spcPct val="0"/>
              </a:spcBef>
              <a:spcAft>
                <a:spcPct val="0"/>
              </a:spcAft>
              <a:defRPr sz="3200" b="1">
                <a:solidFill>
                  <a:srgbClr val="000000"/>
                </a:solidFill>
                <a:latin typeface="+mj-lt"/>
                <a:ea typeface="+mj-ea"/>
                <a:cs typeface="+mj-cs"/>
              </a:defRPr>
            </a:lvl1pPr>
            <a:lvl2pPr algn="l" rtl="0" eaLnBrk="0" fontAlgn="base" hangingPunct="0">
              <a:spcBef>
                <a:spcPct val="0"/>
              </a:spcBef>
              <a:spcAft>
                <a:spcPct val="0"/>
              </a:spcAft>
              <a:defRPr sz="3200" b="1">
                <a:solidFill>
                  <a:srgbClr val="000000"/>
                </a:solidFill>
                <a:latin typeface="Verdana" pitchFamily="34" charset="0"/>
                <a:ea typeface="宋体" pitchFamily="2" charset="-122"/>
              </a:defRPr>
            </a:lvl2pPr>
            <a:lvl3pPr algn="l" rtl="0" eaLnBrk="0" fontAlgn="base" hangingPunct="0">
              <a:spcBef>
                <a:spcPct val="0"/>
              </a:spcBef>
              <a:spcAft>
                <a:spcPct val="0"/>
              </a:spcAft>
              <a:defRPr sz="3200" b="1">
                <a:solidFill>
                  <a:srgbClr val="000000"/>
                </a:solidFill>
                <a:latin typeface="Verdana" pitchFamily="34" charset="0"/>
                <a:ea typeface="宋体" pitchFamily="2" charset="-122"/>
              </a:defRPr>
            </a:lvl3pPr>
            <a:lvl4pPr algn="l" rtl="0" eaLnBrk="0" fontAlgn="base" hangingPunct="0">
              <a:spcBef>
                <a:spcPct val="0"/>
              </a:spcBef>
              <a:spcAft>
                <a:spcPct val="0"/>
              </a:spcAft>
              <a:defRPr sz="3200" b="1">
                <a:solidFill>
                  <a:srgbClr val="000000"/>
                </a:solidFill>
                <a:latin typeface="Verdana" pitchFamily="34" charset="0"/>
                <a:ea typeface="宋体" pitchFamily="2" charset="-122"/>
              </a:defRPr>
            </a:lvl4pPr>
            <a:lvl5pPr algn="l" rtl="0" eaLnBrk="0" fontAlgn="base" hangingPunct="0">
              <a:spcBef>
                <a:spcPct val="0"/>
              </a:spcBef>
              <a:spcAft>
                <a:spcPct val="0"/>
              </a:spcAft>
              <a:defRPr sz="3200" b="1">
                <a:solidFill>
                  <a:srgbClr val="000000"/>
                </a:solidFill>
                <a:latin typeface="Verdana" pitchFamily="34" charset="0"/>
                <a:ea typeface="宋体" pitchFamily="2" charset="-122"/>
              </a:defRPr>
            </a:lvl5pPr>
            <a:lvl6pPr marL="457200" algn="l" rtl="0" fontAlgn="base">
              <a:spcBef>
                <a:spcPct val="0"/>
              </a:spcBef>
              <a:spcAft>
                <a:spcPct val="0"/>
              </a:spcAft>
              <a:defRPr sz="3200" b="1">
                <a:solidFill>
                  <a:srgbClr val="000000"/>
                </a:solidFill>
                <a:latin typeface="Verdana" pitchFamily="34" charset="0"/>
                <a:ea typeface="宋体" pitchFamily="2" charset="-122"/>
              </a:defRPr>
            </a:lvl6pPr>
            <a:lvl7pPr marL="914400" algn="l" rtl="0" fontAlgn="base">
              <a:spcBef>
                <a:spcPct val="0"/>
              </a:spcBef>
              <a:spcAft>
                <a:spcPct val="0"/>
              </a:spcAft>
              <a:defRPr sz="3200" b="1">
                <a:solidFill>
                  <a:srgbClr val="000000"/>
                </a:solidFill>
                <a:latin typeface="Verdana" pitchFamily="34" charset="0"/>
                <a:ea typeface="宋体" pitchFamily="2" charset="-122"/>
              </a:defRPr>
            </a:lvl7pPr>
            <a:lvl8pPr marL="1371600" algn="l" rtl="0" fontAlgn="base">
              <a:spcBef>
                <a:spcPct val="0"/>
              </a:spcBef>
              <a:spcAft>
                <a:spcPct val="0"/>
              </a:spcAft>
              <a:defRPr sz="3200" b="1">
                <a:solidFill>
                  <a:srgbClr val="000000"/>
                </a:solidFill>
                <a:latin typeface="Verdana" pitchFamily="34" charset="0"/>
                <a:ea typeface="宋体" pitchFamily="2" charset="-122"/>
              </a:defRPr>
            </a:lvl8pPr>
            <a:lvl9pPr marL="1828800" algn="l" rtl="0" fontAlgn="base">
              <a:spcBef>
                <a:spcPct val="0"/>
              </a:spcBef>
              <a:spcAft>
                <a:spcPct val="0"/>
              </a:spcAft>
              <a:defRPr sz="3200" b="1">
                <a:solidFill>
                  <a:srgbClr val="000000"/>
                </a:solidFill>
                <a:latin typeface="Verdana" pitchFamily="34" charset="0"/>
                <a:ea typeface="宋体" pitchFamily="2" charset="-122"/>
              </a:defRPr>
            </a:lvl9pPr>
          </a:lstStyle>
          <a:p>
            <a:pPr eaLnBrk="1" hangingPunct="1">
              <a:lnSpc>
                <a:spcPct val="120000"/>
              </a:lnSpc>
            </a:pPr>
            <a:r>
              <a:rPr lang="zh-CN" altLang="en-US" sz="2800" kern="0" smtClean="0">
                <a:solidFill>
                  <a:schemeClr val="folHlink"/>
                </a:solidFill>
                <a:latin typeface="宋体" panose="02010600030101010101" pitchFamily="2" charset="-122"/>
              </a:rPr>
              <a:t>表</a:t>
            </a:r>
            <a:r>
              <a:rPr lang="en-US" altLang="zh-CN" sz="2800" kern="0" smtClean="0">
                <a:solidFill>
                  <a:schemeClr val="folHlink"/>
                </a:solidFill>
                <a:latin typeface="宋体" panose="02010600030101010101" pitchFamily="2" charset="-122"/>
              </a:rPr>
              <a:t>5-20</a:t>
            </a:r>
            <a:endParaRPr lang="en-US" altLang="zh-CN" sz="2800" kern="0">
              <a:solidFill>
                <a:schemeClr val="folHlink"/>
              </a:solidFill>
              <a:latin typeface="宋体" panose="02010600030101010101" pitchFamily="2" charset="-122"/>
            </a:endParaRPr>
          </a:p>
        </p:txBody>
      </p:sp>
      <p:sp>
        <p:nvSpPr>
          <p:cNvPr id="5" name="燕尾形 4"/>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6" name="燕尾形 5"/>
          <p:cNvSpPr/>
          <p:nvPr/>
        </p:nvSpPr>
        <p:spPr>
          <a:xfrm>
            <a:off x="2813639" y="368660"/>
            <a:ext cx="4146457"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zh-CN" altLang="en-US" dirty="0">
                <a:solidFill>
                  <a:schemeClr val="accent3"/>
                </a:solidFill>
                <a:latin typeface="宋体" panose="02010600030101010101" pitchFamily="2" charset="-122"/>
              </a:rPr>
              <a:t>第九节  汽车货运燃料成本控制</a:t>
            </a:r>
            <a:r>
              <a:rPr lang="zh-CN" altLang="en-US" dirty="0" smtClean="0">
                <a:solidFill>
                  <a:schemeClr val="accent3"/>
                </a:solidFill>
                <a:latin typeface="宋体" panose="02010600030101010101" pitchFamily="2" charset="-122"/>
              </a:rPr>
              <a:t>对策</a:t>
            </a:r>
            <a:endParaRPr lang="zh-CN" altLang="en-US" dirty="0"/>
          </a:p>
        </p:txBody>
      </p:sp>
      <p:sp>
        <p:nvSpPr>
          <p:cNvPr id="7" name="燕尾形 6"/>
          <p:cNvSpPr/>
          <p:nvPr/>
        </p:nvSpPr>
        <p:spPr>
          <a:xfrm>
            <a:off x="6852084" y="368660"/>
            <a:ext cx="417646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accent3"/>
                </a:solidFill>
                <a:latin typeface="宋体" panose="02010600030101010101" pitchFamily="2" charset="-122"/>
              </a:rPr>
              <a:t>二、空载</a:t>
            </a:r>
            <a:r>
              <a:rPr lang="zh-CN" altLang="en-US" dirty="0">
                <a:solidFill>
                  <a:schemeClr val="accent3"/>
                </a:solidFill>
                <a:latin typeface="宋体" panose="02010600030101010101" pitchFamily="2" charset="-122"/>
              </a:rPr>
              <a:t>消耗量与附加消耗量的</a:t>
            </a:r>
            <a:r>
              <a:rPr lang="zh-CN" altLang="en-US" dirty="0" smtClean="0">
                <a:solidFill>
                  <a:schemeClr val="accent3"/>
                </a:solidFill>
                <a:latin typeface="宋体" panose="02010600030101010101" pitchFamily="2" charset="-122"/>
              </a:rPr>
              <a:t>计算</a:t>
            </a:r>
            <a:endParaRPr lang="zh-CN" altLang="en-US" b="1" dirty="0">
              <a:solidFill>
                <a:schemeClr val="accent3"/>
              </a:solidFill>
              <a:latin typeface="华文中宋" panose="02010600040101010101" pitchFamily="2" charset="-122"/>
              <a:ea typeface="华文中宋" panose="02010600040101010101" pitchFamily="2" charset="-122"/>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对角圆角矩形 12"/>
          <p:cNvSpPr/>
          <p:nvPr/>
        </p:nvSpPr>
        <p:spPr>
          <a:xfrm>
            <a:off x="785410" y="2204864"/>
            <a:ext cx="10621180" cy="3312368"/>
          </a:xfrm>
          <a:prstGeom prst="round2DiagRect">
            <a:avLst/>
          </a:prstGeom>
          <a:gradFill>
            <a:gsLst>
              <a:gs pos="0">
                <a:schemeClr val="accent1">
                  <a:lumMod val="5000"/>
                  <a:lumOff val="95000"/>
                </a:schemeClr>
              </a:gs>
              <a:gs pos="17000">
                <a:schemeClr val="accent1">
                  <a:lumMod val="45000"/>
                  <a:lumOff val="55000"/>
                </a:schemeClr>
              </a:gs>
              <a:gs pos="39000">
                <a:schemeClr val="accent1">
                  <a:lumMod val="45000"/>
                  <a:lumOff val="55000"/>
                </a:schemeClr>
              </a:gs>
              <a:gs pos="70000">
                <a:schemeClr val="accent1">
                  <a:lumMod val="30000"/>
                  <a:lumOff val="70000"/>
                </a:schemeClr>
              </a:gs>
            </a:gsLst>
            <a:lin ang="3000000" scaled="0"/>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3" name="平行四边形 2"/>
          <p:cNvSpPr/>
          <p:nvPr/>
        </p:nvSpPr>
        <p:spPr>
          <a:xfrm>
            <a:off x="523083" y="1268760"/>
            <a:ext cx="3232657" cy="54006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zh-CN" altLang="en-US" sz="2000" dirty="0" smtClean="0">
                <a:latin typeface="宋体" panose="02010600030101010101" pitchFamily="2" charset="-122"/>
              </a:rPr>
              <a:t>满载</a:t>
            </a:r>
            <a:r>
              <a:rPr lang="zh-CN" altLang="en-US" sz="2000" dirty="0">
                <a:latin typeface="宋体" panose="02010600030101010101" pitchFamily="2" charset="-122"/>
              </a:rPr>
              <a:t>消耗量的计算</a:t>
            </a:r>
            <a:r>
              <a:rPr lang="zh-CN" altLang="en-US" sz="2000" dirty="0" smtClean="0">
                <a:latin typeface="宋体" panose="02010600030101010101" pitchFamily="2" charset="-122"/>
              </a:rPr>
              <a:t>式</a:t>
            </a:r>
            <a:endParaRPr lang="zh-CN" altLang="en-US" sz="2000" b="1" dirty="0"/>
          </a:p>
        </p:txBody>
      </p:sp>
      <p:sp>
        <p:nvSpPr>
          <p:cNvPr id="4" name="Rectangle 5"/>
          <p:cNvSpPr txBox="1">
            <a:spLocks noChangeArrowheads="1"/>
          </p:cNvSpPr>
          <p:nvPr/>
        </p:nvSpPr>
        <p:spPr bwMode="white">
          <a:xfrm>
            <a:off x="2279650" y="476251"/>
            <a:ext cx="1701800"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45000" lnSpcReduction="20000"/>
          </a:bodyPr>
          <a:lst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Verdana" pitchFamily="34" charset="0"/>
                <a:ea typeface="宋体" pitchFamily="2" charset="-122"/>
              </a:defRPr>
            </a:lvl2pPr>
            <a:lvl3pPr algn="l" rtl="0" eaLnBrk="1" fontAlgn="base" hangingPunct="1">
              <a:spcBef>
                <a:spcPct val="0"/>
              </a:spcBef>
              <a:spcAft>
                <a:spcPct val="0"/>
              </a:spcAft>
              <a:defRPr sz="3200" b="1">
                <a:solidFill>
                  <a:srgbClr val="000000"/>
                </a:solidFill>
                <a:latin typeface="Verdana" pitchFamily="34" charset="0"/>
                <a:ea typeface="宋体" pitchFamily="2" charset="-122"/>
              </a:defRPr>
            </a:lvl3pPr>
            <a:lvl4pPr algn="l" rtl="0" eaLnBrk="1" fontAlgn="base" hangingPunct="1">
              <a:spcBef>
                <a:spcPct val="0"/>
              </a:spcBef>
              <a:spcAft>
                <a:spcPct val="0"/>
              </a:spcAft>
              <a:defRPr sz="3200" b="1">
                <a:solidFill>
                  <a:srgbClr val="000000"/>
                </a:solidFill>
                <a:latin typeface="Verdana" pitchFamily="34" charset="0"/>
                <a:ea typeface="宋体" pitchFamily="2" charset="-122"/>
              </a:defRPr>
            </a:lvl4pPr>
            <a:lvl5pPr algn="l" rtl="0" eaLnBrk="1" fontAlgn="base" hangingPunct="1">
              <a:spcBef>
                <a:spcPct val="0"/>
              </a:spcBef>
              <a:spcAft>
                <a:spcPct val="0"/>
              </a:spcAft>
              <a:defRPr sz="3200" b="1">
                <a:solidFill>
                  <a:srgbClr val="000000"/>
                </a:solidFill>
                <a:latin typeface="Verdana" pitchFamily="34" charset="0"/>
                <a:ea typeface="宋体" pitchFamily="2" charset="-122"/>
              </a:defRPr>
            </a:lvl5pPr>
            <a:lvl6pPr marL="457200" algn="l" rtl="0" eaLnBrk="1" fontAlgn="base" hangingPunct="1">
              <a:spcBef>
                <a:spcPct val="0"/>
              </a:spcBef>
              <a:spcAft>
                <a:spcPct val="0"/>
              </a:spcAft>
              <a:defRPr sz="3200" b="1">
                <a:solidFill>
                  <a:srgbClr val="000000"/>
                </a:solidFill>
                <a:latin typeface="Verdana" pitchFamily="34" charset="0"/>
                <a:ea typeface="宋体" pitchFamily="2" charset="-122"/>
              </a:defRPr>
            </a:lvl6pPr>
            <a:lvl7pPr marL="914400" algn="l" rtl="0" eaLnBrk="1" fontAlgn="base" hangingPunct="1">
              <a:spcBef>
                <a:spcPct val="0"/>
              </a:spcBef>
              <a:spcAft>
                <a:spcPct val="0"/>
              </a:spcAft>
              <a:defRPr sz="3200" b="1">
                <a:solidFill>
                  <a:srgbClr val="000000"/>
                </a:solidFill>
                <a:latin typeface="Verdana" pitchFamily="34" charset="0"/>
                <a:ea typeface="宋体" pitchFamily="2" charset="-122"/>
              </a:defRPr>
            </a:lvl7pPr>
            <a:lvl8pPr marL="1371600" algn="l" rtl="0" eaLnBrk="1" fontAlgn="base" hangingPunct="1">
              <a:spcBef>
                <a:spcPct val="0"/>
              </a:spcBef>
              <a:spcAft>
                <a:spcPct val="0"/>
              </a:spcAft>
              <a:defRPr sz="3200" b="1">
                <a:solidFill>
                  <a:srgbClr val="000000"/>
                </a:solidFill>
                <a:latin typeface="Verdana" pitchFamily="34" charset="0"/>
                <a:ea typeface="宋体" pitchFamily="2" charset="-122"/>
              </a:defRPr>
            </a:lvl8pPr>
            <a:lvl9pPr marL="1828800" algn="l" rtl="0" eaLnBrk="1" fontAlgn="base" hangingPunct="1">
              <a:spcBef>
                <a:spcPct val="0"/>
              </a:spcBef>
              <a:spcAft>
                <a:spcPct val="0"/>
              </a:spcAft>
              <a:defRPr sz="3200" b="1">
                <a:solidFill>
                  <a:srgbClr val="000000"/>
                </a:solidFill>
                <a:latin typeface="Verdana" pitchFamily="34" charset="0"/>
                <a:ea typeface="宋体" pitchFamily="2" charset="-122"/>
              </a:defRPr>
            </a:lvl9pPr>
          </a:lstStyle>
          <a:p>
            <a:pPr>
              <a:lnSpc>
                <a:spcPct val="120000"/>
              </a:lnSpc>
            </a:pPr>
            <a:r>
              <a:rPr lang="zh-CN" altLang="en-US" sz="2800" kern="0" smtClean="0">
                <a:solidFill>
                  <a:schemeClr val="folHlink"/>
                </a:solidFill>
                <a:latin typeface="宋体" panose="02010600030101010101" pitchFamily="2" charset="-122"/>
              </a:rPr>
              <a:t>表</a:t>
            </a:r>
            <a:r>
              <a:rPr lang="en-US" altLang="zh-CN" sz="2800" kern="0" smtClean="0">
                <a:solidFill>
                  <a:schemeClr val="folHlink"/>
                </a:solidFill>
                <a:latin typeface="宋体" panose="02010600030101010101" pitchFamily="2" charset="-122"/>
              </a:rPr>
              <a:t>5-20</a:t>
            </a:r>
            <a:endParaRPr lang="en-US" altLang="zh-CN" sz="2800" kern="0">
              <a:solidFill>
                <a:schemeClr val="folHlink"/>
              </a:solidFill>
              <a:latin typeface="宋体" panose="02010600030101010101" pitchFamily="2" charset="-122"/>
            </a:endParaRPr>
          </a:p>
        </p:txBody>
      </p:sp>
      <p:sp>
        <p:nvSpPr>
          <p:cNvPr id="5" name="燕尾形 4"/>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7" name="燕尾形 6"/>
          <p:cNvSpPr/>
          <p:nvPr/>
        </p:nvSpPr>
        <p:spPr>
          <a:xfrm>
            <a:off x="2813639" y="368660"/>
            <a:ext cx="4146457"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zh-CN" altLang="en-US" dirty="0">
                <a:solidFill>
                  <a:schemeClr val="accent3"/>
                </a:solidFill>
                <a:latin typeface="宋体" panose="02010600030101010101" pitchFamily="2" charset="-122"/>
              </a:rPr>
              <a:t>第九节  汽车货运燃料成本控制</a:t>
            </a:r>
            <a:r>
              <a:rPr lang="zh-CN" altLang="en-US" dirty="0" smtClean="0">
                <a:solidFill>
                  <a:schemeClr val="accent3"/>
                </a:solidFill>
                <a:latin typeface="宋体" panose="02010600030101010101" pitchFamily="2" charset="-122"/>
              </a:rPr>
              <a:t>对策</a:t>
            </a:r>
            <a:endParaRPr lang="zh-CN" altLang="en-US" dirty="0"/>
          </a:p>
        </p:txBody>
      </p:sp>
      <p:sp>
        <p:nvSpPr>
          <p:cNvPr id="8" name="燕尾形 7"/>
          <p:cNvSpPr/>
          <p:nvPr/>
        </p:nvSpPr>
        <p:spPr>
          <a:xfrm>
            <a:off x="6852084" y="368660"/>
            <a:ext cx="417646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accent3"/>
                </a:solidFill>
                <a:latin typeface="宋体" panose="02010600030101010101" pitchFamily="2" charset="-122"/>
              </a:rPr>
              <a:t>二、空载</a:t>
            </a:r>
            <a:r>
              <a:rPr lang="zh-CN" altLang="en-US" dirty="0">
                <a:solidFill>
                  <a:schemeClr val="accent3"/>
                </a:solidFill>
                <a:latin typeface="宋体" panose="02010600030101010101" pitchFamily="2" charset="-122"/>
              </a:rPr>
              <a:t>消耗量与附加消耗量的</a:t>
            </a:r>
            <a:r>
              <a:rPr lang="zh-CN" altLang="en-US" dirty="0" smtClean="0">
                <a:solidFill>
                  <a:schemeClr val="accent3"/>
                </a:solidFill>
                <a:latin typeface="宋体" panose="02010600030101010101" pitchFamily="2" charset="-122"/>
              </a:rPr>
              <a:t>计算</a:t>
            </a:r>
            <a:endParaRPr lang="zh-CN" altLang="en-US" b="1" dirty="0">
              <a:solidFill>
                <a:schemeClr val="accent3"/>
              </a:solidFill>
              <a:latin typeface="华文中宋" panose="02010600040101010101" pitchFamily="2" charset="-122"/>
              <a:ea typeface="华文中宋" panose="02010600040101010101" pitchFamily="2" charset="-122"/>
            </a:endParaRPr>
          </a:p>
        </p:txBody>
      </p:sp>
      <p:pic>
        <p:nvPicPr>
          <p:cNvPr id="12" name="图片 11"/>
          <p:cNvPicPr>
            <a:picLocks noChangeAspect="1"/>
          </p:cNvPicPr>
          <p:nvPr/>
        </p:nvPicPr>
        <p:blipFill>
          <a:blip r:embed="rId2"/>
          <a:stretch>
            <a:fillRect/>
          </a:stretch>
        </p:blipFill>
        <p:spPr>
          <a:xfrm>
            <a:off x="1955540" y="2456892"/>
            <a:ext cx="8290568" cy="1940607"/>
          </a:xfrm>
          <a:prstGeom prst="rect">
            <a:avLst/>
          </a:prstGeom>
          <a:ln>
            <a:solidFill>
              <a:srgbClr val="000000"/>
            </a:solidFill>
          </a:ln>
          <a:effectLst>
            <a:outerShdw blurRad="50800" dist="38100" dir="5400000" algn="t" rotWithShape="0">
              <a:prstClr val="black">
                <a:alpha val="40000"/>
              </a:prstClr>
            </a:outerShdw>
          </a:effectLst>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对角圆角矩形 4"/>
          <p:cNvSpPr/>
          <p:nvPr/>
        </p:nvSpPr>
        <p:spPr>
          <a:xfrm>
            <a:off x="1631504" y="2060848"/>
            <a:ext cx="9865096" cy="3456384"/>
          </a:xfrm>
          <a:prstGeom prst="round2DiagRect">
            <a:avLst/>
          </a:prstGeom>
          <a:noFill/>
          <a:effectLst>
            <a:outerShdw blurRad="50800" dist="114300" dir="2700000" algn="tl" rotWithShape="0">
              <a:schemeClr val="accent5">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 name="图示 2"/>
          <p:cNvGraphicFramePr/>
          <p:nvPr>
            <p:extLst>
              <p:ext uri="{D42A27DB-BD31-4B8C-83A1-F6EECF244321}">
                <p14:modId xmlns:p14="http://schemas.microsoft.com/office/powerpoint/2010/main" val="548420669"/>
              </p:ext>
            </p:extLst>
          </p:nvPr>
        </p:nvGraphicFramePr>
        <p:xfrm>
          <a:off x="479376" y="1340768"/>
          <a:ext cx="11089232" cy="49866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文本框 3"/>
          <p:cNvSpPr txBox="1"/>
          <p:nvPr/>
        </p:nvSpPr>
        <p:spPr>
          <a:xfrm>
            <a:off x="623392" y="2780928"/>
            <a:ext cx="2016224" cy="646331"/>
          </a:xfrm>
          <a:prstGeom prst="rect">
            <a:avLst/>
          </a:prstGeom>
          <a:noFill/>
        </p:spPr>
        <p:txBody>
          <a:bodyPr wrap="square" rtlCol="0">
            <a:spAutoFit/>
          </a:bodyPr>
          <a:lstStyle/>
          <a:p>
            <a:r>
              <a:rPr lang="zh-CN" altLang="en-US" sz="3600" dirty="0">
                <a:latin typeface="宋体" panose="02010600030101010101" pitchFamily="2" charset="-122"/>
              </a:rPr>
              <a:t>例</a:t>
            </a:r>
            <a:r>
              <a:rPr lang="en-US" altLang="zh-CN" sz="3600" dirty="0">
                <a:latin typeface="宋体" panose="02010600030101010101" pitchFamily="2" charset="-122"/>
              </a:rPr>
              <a:t>【</a:t>
            </a:r>
            <a:r>
              <a:rPr lang="en-US" altLang="zh-CN" sz="3600" dirty="0" smtClean="0">
                <a:latin typeface="宋体" panose="02010600030101010101" pitchFamily="2" charset="-122"/>
              </a:rPr>
              <a:t>5-12】</a:t>
            </a:r>
            <a:endParaRPr lang="zh-CN" altLang="en-US" sz="3600" dirty="0"/>
          </a:p>
        </p:txBody>
      </p:sp>
      <p:sp>
        <p:nvSpPr>
          <p:cNvPr id="6" name="Rectangle 5"/>
          <p:cNvSpPr txBox="1">
            <a:spLocks noChangeArrowheads="1"/>
          </p:cNvSpPr>
          <p:nvPr/>
        </p:nvSpPr>
        <p:spPr>
          <a:xfrm>
            <a:off x="2279650" y="476251"/>
            <a:ext cx="1701800" cy="296863"/>
          </a:xfrm>
          <a:prstGeom prst="rect">
            <a:avLst/>
          </a:prstGeom>
        </p:spPr>
        <p:txBody>
          <a:bodyPr>
            <a:normAutofit fontScale="45000" lnSpcReduction="20000"/>
          </a:bodyPr>
          <a:lstStyle>
            <a:lvl1pPr algn="l" rtl="0" eaLnBrk="0" fontAlgn="base" hangingPunct="0">
              <a:spcBef>
                <a:spcPct val="0"/>
              </a:spcBef>
              <a:spcAft>
                <a:spcPct val="0"/>
              </a:spcAft>
              <a:defRPr sz="3200" b="1">
                <a:solidFill>
                  <a:srgbClr val="000000"/>
                </a:solidFill>
                <a:latin typeface="+mj-lt"/>
                <a:ea typeface="+mj-ea"/>
                <a:cs typeface="+mj-cs"/>
              </a:defRPr>
            </a:lvl1pPr>
            <a:lvl2pPr algn="l" rtl="0" eaLnBrk="0" fontAlgn="base" hangingPunct="0">
              <a:spcBef>
                <a:spcPct val="0"/>
              </a:spcBef>
              <a:spcAft>
                <a:spcPct val="0"/>
              </a:spcAft>
              <a:defRPr sz="3200" b="1">
                <a:solidFill>
                  <a:srgbClr val="000000"/>
                </a:solidFill>
                <a:latin typeface="Verdana" pitchFamily="34" charset="0"/>
                <a:ea typeface="宋体" pitchFamily="2" charset="-122"/>
              </a:defRPr>
            </a:lvl2pPr>
            <a:lvl3pPr algn="l" rtl="0" eaLnBrk="0" fontAlgn="base" hangingPunct="0">
              <a:spcBef>
                <a:spcPct val="0"/>
              </a:spcBef>
              <a:spcAft>
                <a:spcPct val="0"/>
              </a:spcAft>
              <a:defRPr sz="3200" b="1">
                <a:solidFill>
                  <a:srgbClr val="000000"/>
                </a:solidFill>
                <a:latin typeface="Verdana" pitchFamily="34" charset="0"/>
                <a:ea typeface="宋体" pitchFamily="2" charset="-122"/>
              </a:defRPr>
            </a:lvl3pPr>
            <a:lvl4pPr algn="l" rtl="0" eaLnBrk="0" fontAlgn="base" hangingPunct="0">
              <a:spcBef>
                <a:spcPct val="0"/>
              </a:spcBef>
              <a:spcAft>
                <a:spcPct val="0"/>
              </a:spcAft>
              <a:defRPr sz="3200" b="1">
                <a:solidFill>
                  <a:srgbClr val="000000"/>
                </a:solidFill>
                <a:latin typeface="Verdana" pitchFamily="34" charset="0"/>
                <a:ea typeface="宋体" pitchFamily="2" charset="-122"/>
              </a:defRPr>
            </a:lvl4pPr>
            <a:lvl5pPr algn="l" rtl="0" eaLnBrk="0" fontAlgn="base" hangingPunct="0">
              <a:spcBef>
                <a:spcPct val="0"/>
              </a:spcBef>
              <a:spcAft>
                <a:spcPct val="0"/>
              </a:spcAft>
              <a:defRPr sz="3200" b="1">
                <a:solidFill>
                  <a:srgbClr val="000000"/>
                </a:solidFill>
                <a:latin typeface="Verdana" pitchFamily="34" charset="0"/>
                <a:ea typeface="宋体" pitchFamily="2" charset="-122"/>
              </a:defRPr>
            </a:lvl5pPr>
            <a:lvl6pPr marL="457200" algn="l" rtl="0" fontAlgn="base">
              <a:spcBef>
                <a:spcPct val="0"/>
              </a:spcBef>
              <a:spcAft>
                <a:spcPct val="0"/>
              </a:spcAft>
              <a:defRPr sz="3200" b="1">
                <a:solidFill>
                  <a:srgbClr val="000000"/>
                </a:solidFill>
                <a:latin typeface="Verdana" pitchFamily="34" charset="0"/>
                <a:ea typeface="宋体" pitchFamily="2" charset="-122"/>
              </a:defRPr>
            </a:lvl6pPr>
            <a:lvl7pPr marL="914400" algn="l" rtl="0" fontAlgn="base">
              <a:spcBef>
                <a:spcPct val="0"/>
              </a:spcBef>
              <a:spcAft>
                <a:spcPct val="0"/>
              </a:spcAft>
              <a:defRPr sz="3200" b="1">
                <a:solidFill>
                  <a:srgbClr val="000000"/>
                </a:solidFill>
                <a:latin typeface="Verdana" pitchFamily="34" charset="0"/>
                <a:ea typeface="宋体" pitchFamily="2" charset="-122"/>
              </a:defRPr>
            </a:lvl7pPr>
            <a:lvl8pPr marL="1371600" algn="l" rtl="0" fontAlgn="base">
              <a:spcBef>
                <a:spcPct val="0"/>
              </a:spcBef>
              <a:spcAft>
                <a:spcPct val="0"/>
              </a:spcAft>
              <a:defRPr sz="3200" b="1">
                <a:solidFill>
                  <a:srgbClr val="000000"/>
                </a:solidFill>
                <a:latin typeface="Verdana" pitchFamily="34" charset="0"/>
                <a:ea typeface="宋体" pitchFamily="2" charset="-122"/>
              </a:defRPr>
            </a:lvl8pPr>
            <a:lvl9pPr marL="1828800" algn="l" rtl="0" fontAlgn="base">
              <a:spcBef>
                <a:spcPct val="0"/>
              </a:spcBef>
              <a:spcAft>
                <a:spcPct val="0"/>
              </a:spcAft>
              <a:defRPr sz="3200" b="1">
                <a:solidFill>
                  <a:srgbClr val="000000"/>
                </a:solidFill>
                <a:latin typeface="Verdana" pitchFamily="34" charset="0"/>
                <a:ea typeface="宋体" pitchFamily="2" charset="-122"/>
              </a:defRPr>
            </a:lvl9pPr>
          </a:lstStyle>
          <a:p>
            <a:pPr eaLnBrk="1" hangingPunct="1">
              <a:lnSpc>
                <a:spcPct val="120000"/>
              </a:lnSpc>
            </a:pPr>
            <a:r>
              <a:rPr lang="zh-CN" altLang="en-US" sz="2800" kern="0" smtClean="0">
                <a:solidFill>
                  <a:schemeClr val="folHlink"/>
                </a:solidFill>
                <a:latin typeface="宋体" panose="02010600030101010101" pitchFamily="2" charset="-122"/>
              </a:rPr>
              <a:t>表</a:t>
            </a:r>
            <a:r>
              <a:rPr lang="en-US" altLang="zh-CN" sz="2800" kern="0" smtClean="0">
                <a:solidFill>
                  <a:schemeClr val="folHlink"/>
                </a:solidFill>
                <a:latin typeface="宋体" panose="02010600030101010101" pitchFamily="2" charset="-122"/>
              </a:rPr>
              <a:t>5-20</a:t>
            </a:r>
            <a:endParaRPr lang="en-US" altLang="zh-CN" sz="2800" kern="0">
              <a:solidFill>
                <a:schemeClr val="folHlink"/>
              </a:solidFill>
              <a:latin typeface="宋体" panose="02010600030101010101" pitchFamily="2" charset="-122"/>
            </a:endParaRPr>
          </a:p>
        </p:txBody>
      </p:sp>
      <p:sp>
        <p:nvSpPr>
          <p:cNvPr id="7" name="燕尾形 6"/>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8" name="燕尾形 7"/>
          <p:cNvSpPr/>
          <p:nvPr/>
        </p:nvSpPr>
        <p:spPr>
          <a:xfrm>
            <a:off x="2813639" y="368660"/>
            <a:ext cx="4146457"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zh-CN" altLang="en-US" dirty="0">
                <a:solidFill>
                  <a:schemeClr val="accent3"/>
                </a:solidFill>
                <a:latin typeface="宋体" panose="02010600030101010101" pitchFamily="2" charset="-122"/>
              </a:rPr>
              <a:t>第九节  汽车货运燃料成本控制</a:t>
            </a:r>
            <a:r>
              <a:rPr lang="zh-CN" altLang="en-US" dirty="0" smtClean="0">
                <a:solidFill>
                  <a:schemeClr val="accent3"/>
                </a:solidFill>
                <a:latin typeface="宋体" panose="02010600030101010101" pitchFamily="2" charset="-122"/>
              </a:rPr>
              <a:t>对策</a:t>
            </a:r>
            <a:endParaRPr lang="zh-CN" altLang="en-US" dirty="0"/>
          </a:p>
        </p:txBody>
      </p:sp>
      <p:sp>
        <p:nvSpPr>
          <p:cNvPr id="9" name="燕尾形 8"/>
          <p:cNvSpPr/>
          <p:nvPr/>
        </p:nvSpPr>
        <p:spPr>
          <a:xfrm>
            <a:off x="6852084" y="368660"/>
            <a:ext cx="417646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accent3"/>
                </a:solidFill>
                <a:latin typeface="宋体" panose="02010600030101010101" pitchFamily="2" charset="-122"/>
              </a:rPr>
              <a:t>二、空载</a:t>
            </a:r>
            <a:r>
              <a:rPr lang="zh-CN" altLang="en-US" dirty="0">
                <a:solidFill>
                  <a:schemeClr val="accent3"/>
                </a:solidFill>
                <a:latin typeface="宋体" panose="02010600030101010101" pitchFamily="2" charset="-122"/>
              </a:rPr>
              <a:t>消耗量与附加消耗量的</a:t>
            </a:r>
            <a:r>
              <a:rPr lang="zh-CN" altLang="en-US" dirty="0" smtClean="0">
                <a:solidFill>
                  <a:schemeClr val="accent3"/>
                </a:solidFill>
                <a:latin typeface="宋体" panose="02010600030101010101" pitchFamily="2" charset="-122"/>
              </a:rPr>
              <a:t>计算</a:t>
            </a:r>
            <a:endParaRPr lang="zh-CN" altLang="en-US" b="1" dirty="0">
              <a:solidFill>
                <a:schemeClr val="accent3"/>
              </a:solidFill>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17847197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对角圆角矩形 6"/>
          <p:cNvSpPr/>
          <p:nvPr/>
        </p:nvSpPr>
        <p:spPr>
          <a:xfrm>
            <a:off x="569386" y="1880828"/>
            <a:ext cx="11035226" cy="4320480"/>
          </a:xfrm>
          <a:prstGeom prst="round2DiagRect">
            <a:avLst/>
          </a:prstGeom>
          <a:gradFill>
            <a:gsLst>
              <a:gs pos="0">
                <a:schemeClr val="accent1">
                  <a:lumMod val="5000"/>
                  <a:lumOff val="95000"/>
                </a:schemeClr>
              </a:gs>
              <a:gs pos="17000">
                <a:schemeClr val="accent1">
                  <a:lumMod val="45000"/>
                  <a:lumOff val="55000"/>
                </a:schemeClr>
              </a:gs>
              <a:gs pos="39000">
                <a:schemeClr val="accent1">
                  <a:lumMod val="45000"/>
                  <a:lumOff val="55000"/>
                </a:schemeClr>
              </a:gs>
              <a:gs pos="70000">
                <a:schemeClr val="accent1">
                  <a:lumMod val="30000"/>
                  <a:lumOff val="70000"/>
                </a:schemeClr>
              </a:gs>
            </a:gsLst>
            <a:lin ang="3000000" scaled="0"/>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pic>
        <p:nvPicPr>
          <p:cNvPr id="14848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00808"/>
            <a:ext cx="9144000" cy="4078287"/>
          </a:xfrm>
          <a:prstGeom prst="rect">
            <a:avLst/>
          </a:prstGeom>
          <a:noFill/>
          <a:ln w="9525">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Rectangle 5"/>
          <p:cNvSpPr txBox="1">
            <a:spLocks noChangeArrowheads="1"/>
          </p:cNvSpPr>
          <p:nvPr/>
        </p:nvSpPr>
        <p:spPr>
          <a:xfrm>
            <a:off x="2279650" y="476251"/>
            <a:ext cx="1701800" cy="296863"/>
          </a:xfrm>
          <a:prstGeom prst="rect">
            <a:avLst/>
          </a:prstGeom>
        </p:spPr>
        <p:txBody>
          <a:bodyPr>
            <a:normAutofit fontScale="45000" lnSpcReduction="20000"/>
          </a:bodyPr>
          <a:lstStyle>
            <a:lvl1pPr algn="l" rtl="0" eaLnBrk="0" fontAlgn="base" hangingPunct="0">
              <a:spcBef>
                <a:spcPct val="0"/>
              </a:spcBef>
              <a:spcAft>
                <a:spcPct val="0"/>
              </a:spcAft>
              <a:defRPr sz="3200" b="1">
                <a:solidFill>
                  <a:srgbClr val="000000"/>
                </a:solidFill>
                <a:latin typeface="+mj-lt"/>
                <a:ea typeface="+mj-ea"/>
                <a:cs typeface="+mj-cs"/>
              </a:defRPr>
            </a:lvl1pPr>
            <a:lvl2pPr algn="l" rtl="0" eaLnBrk="0" fontAlgn="base" hangingPunct="0">
              <a:spcBef>
                <a:spcPct val="0"/>
              </a:spcBef>
              <a:spcAft>
                <a:spcPct val="0"/>
              </a:spcAft>
              <a:defRPr sz="3200" b="1">
                <a:solidFill>
                  <a:srgbClr val="000000"/>
                </a:solidFill>
                <a:latin typeface="Verdana" pitchFamily="34" charset="0"/>
                <a:ea typeface="宋体" pitchFamily="2" charset="-122"/>
              </a:defRPr>
            </a:lvl2pPr>
            <a:lvl3pPr algn="l" rtl="0" eaLnBrk="0" fontAlgn="base" hangingPunct="0">
              <a:spcBef>
                <a:spcPct val="0"/>
              </a:spcBef>
              <a:spcAft>
                <a:spcPct val="0"/>
              </a:spcAft>
              <a:defRPr sz="3200" b="1">
                <a:solidFill>
                  <a:srgbClr val="000000"/>
                </a:solidFill>
                <a:latin typeface="Verdana" pitchFamily="34" charset="0"/>
                <a:ea typeface="宋体" pitchFamily="2" charset="-122"/>
              </a:defRPr>
            </a:lvl3pPr>
            <a:lvl4pPr algn="l" rtl="0" eaLnBrk="0" fontAlgn="base" hangingPunct="0">
              <a:spcBef>
                <a:spcPct val="0"/>
              </a:spcBef>
              <a:spcAft>
                <a:spcPct val="0"/>
              </a:spcAft>
              <a:defRPr sz="3200" b="1">
                <a:solidFill>
                  <a:srgbClr val="000000"/>
                </a:solidFill>
                <a:latin typeface="Verdana" pitchFamily="34" charset="0"/>
                <a:ea typeface="宋体" pitchFamily="2" charset="-122"/>
              </a:defRPr>
            </a:lvl4pPr>
            <a:lvl5pPr algn="l" rtl="0" eaLnBrk="0" fontAlgn="base" hangingPunct="0">
              <a:spcBef>
                <a:spcPct val="0"/>
              </a:spcBef>
              <a:spcAft>
                <a:spcPct val="0"/>
              </a:spcAft>
              <a:defRPr sz="3200" b="1">
                <a:solidFill>
                  <a:srgbClr val="000000"/>
                </a:solidFill>
                <a:latin typeface="Verdana" pitchFamily="34" charset="0"/>
                <a:ea typeface="宋体" pitchFamily="2" charset="-122"/>
              </a:defRPr>
            </a:lvl5pPr>
            <a:lvl6pPr marL="457200" algn="l" rtl="0" fontAlgn="base">
              <a:spcBef>
                <a:spcPct val="0"/>
              </a:spcBef>
              <a:spcAft>
                <a:spcPct val="0"/>
              </a:spcAft>
              <a:defRPr sz="3200" b="1">
                <a:solidFill>
                  <a:srgbClr val="000000"/>
                </a:solidFill>
                <a:latin typeface="Verdana" pitchFamily="34" charset="0"/>
                <a:ea typeface="宋体" pitchFamily="2" charset="-122"/>
              </a:defRPr>
            </a:lvl6pPr>
            <a:lvl7pPr marL="914400" algn="l" rtl="0" fontAlgn="base">
              <a:spcBef>
                <a:spcPct val="0"/>
              </a:spcBef>
              <a:spcAft>
                <a:spcPct val="0"/>
              </a:spcAft>
              <a:defRPr sz="3200" b="1">
                <a:solidFill>
                  <a:srgbClr val="000000"/>
                </a:solidFill>
                <a:latin typeface="Verdana" pitchFamily="34" charset="0"/>
                <a:ea typeface="宋体" pitchFamily="2" charset="-122"/>
              </a:defRPr>
            </a:lvl7pPr>
            <a:lvl8pPr marL="1371600" algn="l" rtl="0" fontAlgn="base">
              <a:spcBef>
                <a:spcPct val="0"/>
              </a:spcBef>
              <a:spcAft>
                <a:spcPct val="0"/>
              </a:spcAft>
              <a:defRPr sz="3200" b="1">
                <a:solidFill>
                  <a:srgbClr val="000000"/>
                </a:solidFill>
                <a:latin typeface="Verdana" pitchFamily="34" charset="0"/>
                <a:ea typeface="宋体" pitchFamily="2" charset="-122"/>
              </a:defRPr>
            </a:lvl8pPr>
            <a:lvl9pPr marL="1828800" algn="l" rtl="0" fontAlgn="base">
              <a:spcBef>
                <a:spcPct val="0"/>
              </a:spcBef>
              <a:spcAft>
                <a:spcPct val="0"/>
              </a:spcAft>
              <a:defRPr sz="3200" b="1">
                <a:solidFill>
                  <a:srgbClr val="000000"/>
                </a:solidFill>
                <a:latin typeface="Verdana" pitchFamily="34" charset="0"/>
                <a:ea typeface="宋体" pitchFamily="2" charset="-122"/>
              </a:defRPr>
            </a:lvl9pPr>
          </a:lstStyle>
          <a:p>
            <a:pPr eaLnBrk="1" hangingPunct="1">
              <a:lnSpc>
                <a:spcPct val="120000"/>
              </a:lnSpc>
            </a:pPr>
            <a:r>
              <a:rPr lang="zh-CN" altLang="en-US" sz="2800" kern="0" smtClean="0">
                <a:solidFill>
                  <a:schemeClr val="folHlink"/>
                </a:solidFill>
                <a:latin typeface="宋体" panose="02010600030101010101" pitchFamily="2" charset="-122"/>
              </a:rPr>
              <a:t>表</a:t>
            </a:r>
            <a:r>
              <a:rPr lang="en-US" altLang="zh-CN" sz="2800" kern="0" smtClean="0">
                <a:solidFill>
                  <a:schemeClr val="folHlink"/>
                </a:solidFill>
                <a:latin typeface="宋体" panose="02010600030101010101" pitchFamily="2" charset="-122"/>
              </a:rPr>
              <a:t>5-20</a:t>
            </a:r>
            <a:endParaRPr lang="en-US" altLang="zh-CN" sz="2800" kern="0">
              <a:solidFill>
                <a:schemeClr val="folHlink"/>
              </a:solidFill>
              <a:latin typeface="宋体" panose="02010600030101010101" pitchFamily="2" charset="-122"/>
            </a:endParaRPr>
          </a:p>
        </p:txBody>
      </p:sp>
      <p:sp>
        <p:nvSpPr>
          <p:cNvPr id="4" name="燕尾形 3"/>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5" name="燕尾形 4"/>
          <p:cNvSpPr/>
          <p:nvPr/>
        </p:nvSpPr>
        <p:spPr>
          <a:xfrm>
            <a:off x="2813639" y="368660"/>
            <a:ext cx="4146457"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zh-CN" altLang="en-US" dirty="0">
                <a:solidFill>
                  <a:schemeClr val="accent3"/>
                </a:solidFill>
                <a:latin typeface="宋体" panose="02010600030101010101" pitchFamily="2" charset="-122"/>
              </a:rPr>
              <a:t>第九节  汽车货运燃料成本控制</a:t>
            </a:r>
            <a:r>
              <a:rPr lang="zh-CN" altLang="en-US" dirty="0" smtClean="0">
                <a:solidFill>
                  <a:schemeClr val="accent3"/>
                </a:solidFill>
                <a:latin typeface="宋体" panose="02010600030101010101" pitchFamily="2" charset="-122"/>
              </a:rPr>
              <a:t>对策</a:t>
            </a:r>
            <a:endParaRPr lang="zh-CN" altLang="en-US" dirty="0"/>
          </a:p>
        </p:txBody>
      </p:sp>
      <p:sp>
        <p:nvSpPr>
          <p:cNvPr id="6" name="燕尾形 5"/>
          <p:cNvSpPr/>
          <p:nvPr/>
        </p:nvSpPr>
        <p:spPr>
          <a:xfrm>
            <a:off x="6852084" y="368660"/>
            <a:ext cx="417646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accent3"/>
                </a:solidFill>
                <a:latin typeface="宋体" panose="02010600030101010101" pitchFamily="2" charset="-122"/>
              </a:rPr>
              <a:t>二、空载</a:t>
            </a:r>
            <a:r>
              <a:rPr lang="zh-CN" altLang="en-US" dirty="0">
                <a:solidFill>
                  <a:schemeClr val="accent3"/>
                </a:solidFill>
                <a:latin typeface="宋体" panose="02010600030101010101" pitchFamily="2" charset="-122"/>
              </a:rPr>
              <a:t>消耗量与附加消耗量的</a:t>
            </a:r>
            <a:r>
              <a:rPr lang="zh-CN" altLang="en-US" dirty="0" smtClean="0">
                <a:solidFill>
                  <a:schemeClr val="accent3"/>
                </a:solidFill>
                <a:latin typeface="宋体" panose="02010600030101010101" pitchFamily="2" charset="-122"/>
              </a:rPr>
              <a:t>计算</a:t>
            </a:r>
            <a:endParaRPr lang="zh-CN" altLang="en-US" b="1" dirty="0">
              <a:solidFill>
                <a:schemeClr val="accent3"/>
              </a:solidFill>
              <a:latin typeface="华文中宋" panose="02010600040101010101" pitchFamily="2" charset="-122"/>
              <a:ea typeface="华文中宋" panose="02010600040101010101" pitchFamily="2" charset="-122"/>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对角圆角矩形 7"/>
          <p:cNvSpPr/>
          <p:nvPr/>
        </p:nvSpPr>
        <p:spPr>
          <a:xfrm>
            <a:off x="785410" y="1772816"/>
            <a:ext cx="10639182" cy="4500500"/>
          </a:xfrm>
          <a:prstGeom prst="round2DiagRect">
            <a:avLst/>
          </a:prstGeom>
          <a:gradFill>
            <a:gsLst>
              <a:gs pos="0">
                <a:schemeClr val="accent1">
                  <a:lumMod val="5000"/>
                  <a:lumOff val="95000"/>
                </a:schemeClr>
              </a:gs>
              <a:gs pos="17000">
                <a:schemeClr val="accent1">
                  <a:lumMod val="45000"/>
                  <a:lumOff val="55000"/>
                </a:schemeClr>
              </a:gs>
              <a:gs pos="39000">
                <a:schemeClr val="accent1">
                  <a:lumMod val="45000"/>
                  <a:lumOff val="55000"/>
                </a:schemeClr>
              </a:gs>
              <a:gs pos="70000">
                <a:schemeClr val="accent1">
                  <a:lumMod val="30000"/>
                  <a:lumOff val="70000"/>
                </a:schemeClr>
              </a:gs>
            </a:gsLst>
            <a:lin ang="3000000" scaled="0"/>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pic>
        <p:nvPicPr>
          <p:cNvPr id="14950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11804"/>
          <a:stretch/>
        </p:blipFill>
        <p:spPr bwMode="auto">
          <a:xfrm>
            <a:off x="1631504" y="1952837"/>
            <a:ext cx="8747956" cy="3864334"/>
          </a:xfrm>
          <a:prstGeom prst="rect">
            <a:avLst/>
          </a:prstGeom>
          <a:noFill/>
          <a:ln w="9525">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Rectangle 5"/>
          <p:cNvSpPr txBox="1">
            <a:spLocks noChangeArrowheads="1"/>
          </p:cNvSpPr>
          <p:nvPr/>
        </p:nvSpPr>
        <p:spPr>
          <a:xfrm>
            <a:off x="2279650" y="476251"/>
            <a:ext cx="1701800" cy="296863"/>
          </a:xfrm>
          <a:prstGeom prst="rect">
            <a:avLst/>
          </a:prstGeom>
        </p:spPr>
        <p:txBody>
          <a:bodyPr>
            <a:normAutofit fontScale="45000" lnSpcReduction="20000"/>
          </a:bodyPr>
          <a:lstStyle>
            <a:lvl1pPr algn="l" rtl="0" eaLnBrk="0" fontAlgn="base" hangingPunct="0">
              <a:spcBef>
                <a:spcPct val="0"/>
              </a:spcBef>
              <a:spcAft>
                <a:spcPct val="0"/>
              </a:spcAft>
              <a:defRPr sz="3200" b="1">
                <a:solidFill>
                  <a:srgbClr val="000000"/>
                </a:solidFill>
                <a:latin typeface="+mj-lt"/>
                <a:ea typeface="+mj-ea"/>
                <a:cs typeface="+mj-cs"/>
              </a:defRPr>
            </a:lvl1pPr>
            <a:lvl2pPr algn="l" rtl="0" eaLnBrk="0" fontAlgn="base" hangingPunct="0">
              <a:spcBef>
                <a:spcPct val="0"/>
              </a:spcBef>
              <a:spcAft>
                <a:spcPct val="0"/>
              </a:spcAft>
              <a:defRPr sz="3200" b="1">
                <a:solidFill>
                  <a:srgbClr val="000000"/>
                </a:solidFill>
                <a:latin typeface="Verdana" pitchFamily="34" charset="0"/>
                <a:ea typeface="宋体" pitchFamily="2" charset="-122"/>
              </a:defRPr>
            </a:lvl2pPr>
            <a:lvl3pPr algn="l" rtl="0" eaLnBrk="0" fontAlgn="base" hangingPunct="0">
              <a:spcBef>
                <a:spcPct val="0"/>
              </a:spcBef>
              <a:spcAft>
                <a:spcPct val="0"/>
              </a:spcAft>
              <a:defRPr sz="3200" b="1">
                <a:solidFill>
                  <a:srgbClr val="000000"/>
                </a:solidFill>
                <a:latin typeface="Verdana" pitchFamily="34" charset="0"/>
                <a:ea typeface="宋体" pitchFamily="2" charset="-122"/>
              </a:defRPr>
            </a:lvl3pPr>
            <a:lvl4pPr algn="l" rtl="0" eaLnBrk="0" fontAlgn="base" hangingPunct="0">
              <a:spcBef>
                <a:spcPct val="0"/>
              </a:spcBef>
              <a:spcAft>
                <a:spcPct val="0"/>
              </a:spcAft>
              <a:defRPr sz="3200" b="1">
                <a:solidFill>
                  <a:srgbClr val="000000"/>
                </a:solidFill>
                <a:latin typeface="Verdana" pitchFamily="34" charset="0"/>
                <a:ea typeface="宋体" pitchFamily="2" charset="-122"/>
              </a:defRPr>
            </a:lvl4pPr>
            <a:lvl5pPr algn="l" rtl="0" eaLnBrk="0" fontAlgn="base" hangingPunct="0">
              <a:spcBef>
                <a:spcPct val="0"/>
              </a:spcBef>
              <a:spcAft>
                <a:spcPct val="0"/>
              </a:spcAft>
              <a:defRPr sz="3200" b="1">
                <a:solidFill>
                  <a:srgbClr val="000000"/>
                </a:solidFill>
                <a:latin typeface="Verdana" pitchFamily="34" charset="0"/>
                <a:ea typeface="宋体" pitchFamily="2" charset="-122"/>
              </a:defRPr>
            </a:lvl5pPr>
            <a:lvl6pPr marL="457200" algn="l" rtl="0" fontAlgn="base">
              <a:spcBef>
                <a:spcPct val="0"/>
              </a:spcBef>
              <a:spcAft>
                <a:spcPct val="0"/>
              </a:spcAft>
              <a:defRPr sz="3200" b="1">
                <a:solidFill>
                  <a:srgbClr val="000000"/>
                </a:solidFill>
                <a:latin typeface="Verdana" pitchFamily="34" charset="0"/>
                <a:ea typeface="宋体" pitchFamily="2" charset="-122"/>
              </a:defRPr>
            </a:lvl6pPr>
            <a:lvl7pPr marL="914400" algn="l" rtl="0" fontAlgn="base">
              <a:spcBef>
                <a:spcPct val="0"/>
              </a:spcBef>
              <a:spcAft>
                <a:spcPct val="0"/>
              </a:spcAft>
              <a:defRPr sz="3200" b="1">
                <a:solidFill>
                  <a:srgbClr val="000000"/>
                </a:solidFill>
                <a:latin typeface="Verdana" pitchFamily="34" charset="0"/>
                <a:ea typeface="宋体" pitchFamily="2" charset="-122"/>
              </a:defRPr>
            </a:lvl7pPr>
            <a:lvl8pPr marL="1371600" algn="l" rtl="0" fontAlgn="base">
              <a:spcBef>
                <a:spcPct val="0"/>
              </a:spcBef>
              <a:spcAft>
                <a:spcPct val="0"/>
              </a:spcAft>
              <a:defRPr sz="3200" b="1">
                <a:solidFill>
                  <a:srgbClr val="000000"/>
                </a:solidFill>
                <a:latin typeface="Verdana" pitchFamily="34" charset="0"/>
                <a:ea typeface="宋体" pitchFamily="2" charset="-122"/>
              </a:defRPr>
            </a:lvl8pPr>
            <a:lvl9pPr marL="1828800" algn="l" rtl="0" fontAlgn="base">
              <a:spcBef>
                <a:spcPct val="0"/>
              </a:spcBef>
              <a:spcAft>
                <a:spcPct val="0"/>
              </a:spcAft>
              <a:defRPr sz="3200" b="1">
                <a:solidFill>
                  <a:srgbClr val="000000"/>
                </a:solidFill>
                <a:latin typeface="Verdana" pitchFamily="34" charset="0"/>
                <a:ea typeface="宋体" pitchFamily="2" charset="-122"/>
              </a:defRPr>
            </a:lvl9pPr>
          </a:lstStyle>
          <a:p>
            <a:pPr eaLnBrk="1" hangingPunct="1">
              <a:lnSpc>
                <a:spcPct val="120000"/>
              </a:lnSpc>
            </a:pPr>
            <a:r>
              <a:rPr lang="zh-CN" altLang="en-US" sz="2800" kern="0" smtClean="0">
                <a:solidFill>
                  <a:schemeClr val="folHlink"/>
                </a:solidFill>
                <a:latin typeface="宋体" panose="02010600030101010101" pitchFamily="2" charset="-122"/>
              </a:rPr>
              <a:t>表</a:t>
            </a:r>
            <a:r>
              <a:rPr lang="en-US" altLang="zh-CN" sz="2800" kern="0" smtClean="0">
                <a:solidFill>
                  <a:schemeClr val="folHlink"/>
                </a:solidFill>
                <a:latin typeface="宋体" panose="02010600030101010101" pitchFamily="2" charset="-122"/>
              </a:rPr>
              <a:t>5-20</a:t>
            </a:r>
            <a:endParaRPr lang="en-US" altLang="zh-CN" sz="2800" kern="0">
              <a:solidFill>
                <a:schemeClr val="folHlink"/>
              </a:solidFill>
              <a:latin typeface="宋体" panose="02010600030101010101" pitchFamily="2" charset="-122"/>
            </a:endParaRPr>
          </a:p>
        </p:txBody>
      </p:sp>
      <p:sp>
        <p:nvSpPr>
          <p:cNvPr id="4" name="燕尾形 3"/>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5" name="燕尾形 4"/>
          <p:cNvSpPr/>
          <p:nvPr/>
        </p:nvSpPr>
        <p:spPr>
          <a:xfrm>
            <a:off x="2813639" y="368660"/>
            <a:ext cx="4146457"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zh-CN" altLang="en-US" dirty="0">
                <a:solidFill>
                  <a:schemeClr val="accent3"/>
                </a:solidFill>
                <a:latin typeface="宋体" panose="02010600030101010101" pitchFamily="2" charset="-122"/>
              </a:rPr>
              <a:t>第九节  汽车货运燃料成本控制</a:t>
            </a:r>
            <a:r>
              <a:rPr lang="zh-CN" altLang="en-US" dirty="0" smtClean="0">
                <a:solidFill>
                  <a:schemeClr val="accent3"/>
                </a:solidFill>
                <a:latin typeface="宋体" panose="02010600030101010101" pitchFamily="2" charset="-122"/>
              </a:rPr>
              <a:t>对策</a:t>
            </a:r>
            <a:endParaRPr lang="zh-CN" altLang="en-US" dirty="0"/>
          </a:p>
        </p:txBody>
      </p:sp>
      <p:sp>
        <p:nvSpPr>
          <p:cNvPr id="6" name="燕尾形 5"/>
          <p:cNvSpPr/>
          <p:nvPr/>
        </p:nvSpPr>
        <p:spPr>
          <a:xfrm>
            <a:off x="6852084" y="368660"/>
            <a:ext cx="417646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accent3"/>
                </a:solidFill>
                <a:latin typeface="宋体" panose="02010600030101010101" pitchFamily="2" charset="-122"/>
              </a:rPr>
              <a:t>二、空载</a:t>
            </a:r>
            <a:r>
              <a:rPr lang="zh-CN" altLang="en-US" dirty="0">
                <a:solidFill>
                  <a:schemeClr val="accent3"/>
                </a:solidFill>
                <a:latin typeface="宋体" panose="02010600030101010101" pitchFamily="2" charset="-122"/>
              </a:rPr>
              <a:t>消耗量与附加消耗量的</a:t>
            </a:r>
            <a:r>
              <a:rPr lang="zh-CN" altLang="en-US" dirty="0" smtClean="0">
                <a:solidFill>
                  <a:schemeClr val="accent3"/>
                </a:solidFill>
                <a:latin typeface="宋体" panose="02010600030101010101" pitchFamily="2" charset="-122"/>
              </a:rPr>
              <a:t>计算</a:t>
            </a:r>
            <a:endParaRPr lang="zh-CN" altLang="en-US" b="1" dirty="0">
              <a:solidFill>
                <a:schemeClr val="accent3"/>
              </a:solidFill>
              <a:latin typeface="华文中宋" panose="02010600040101010101" pitchFamily="2" charset="-122"/>
              <a:ea typeface="华文中宋" panose="02010600040101010101" pitchFamily="2" charset="-122"/>
            </a:endParaRPr>
          </a:p>
        </p:txBody>
      </p:sp>
      <p:sp>
        <p:nvSpPr>
          <p:cNvPr id="7" name="平行四边形 6"/>
          <p:cNvSpPr/>
          <p:nvPr/>
        </p:nvSpPr>
        <p:spPr>
          <a:xfrm>
            <a:off x="523083" y="1268760"/>
            <a:ext cx="3232657" cy="54006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zh-CN" altLang="en-US" sz="2000" dirty="0" smtClean="0">
                <a:latin typeface="宋体" panose="02010600030101010101" pitchFamily="2" charset="-122"/>
              </a:rPr>
              <a:t>附加消耗量</a:t>
            </a:r>
            <a:r>
              <a:rPr lang="zh-CN" altLang="en-US" sz="2000" dirty="0">
                <a:latin typeface="宋体" panose="02010600030101010101" pitchFamily="2" charset="-122"/>
              </a:rPr>
              <a:t>的计算</a:t>
            </a:r>
            <a:r>
              <a:rPr lang="zh-CN" altLang="en-US" sz="2000" dirty="0" smtClean="0">
                <a:latin typeface="宋体" panose="02010600030101010101" pitchFamily="2" charset="-122"/>
              </a:rPr>
              <a:t>式</a:t>
            </a:r>
            <a:endParaRPr lang="zh-CN" altLang="en-US" sz="2000" b="1"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对角圆角矩形 4"/>
          <p:cNvSpPr/>
          <p:nvPr/>
        </p:nvSpPr>
        <p:spPr>
          <a:xfrm>
            <a:off x="1631504" y="2060848"/>
            <a:ext cx="9865096" cy="3456384"/>
          </a:xfrm>
          <a:prstGeom prst="round2DiagRect">
            <a:avLst/>
          </a:prstGeom>
          <a:noFill/>
          <a:effectLst>
            <a:outerShdw blurRad="50800" dist="114300" dir="2700000" algn="tl" rotWithShape="0">
              <a:schemeClr val="accent5">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 name="图示 2"/>
          <p:cNvGraphicFramePr/>
          <p:nvPr>
            <p:extLst>
              <p:ext uri="{D42A27DB-BD31-4B8C-83A1-F6EECF244321}">
                <p14:modId xmlns:p14="http://schemas.microsoft.com/office/powerpoint/2010/main" val="699540508"/>
              </p:ext>
            </p:extLst>
          </p:nvPr>
        </p:nvGraphicFramePr>
        <p:xfrm>
          <a:off x="479376" y="1340768"/>
          <a:ext cx="11089232" cy="49866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文本框 3"/>
          <p:cNvSpPr txBox="1"/>
          <p:nvPr/>
        </p:nvSpPr>
        <p:spPr>
          <a:xfrm>
            <a:off x="623392" y="2780928"/>
            <a:ext cx="2016224" cy="646331"/>
          </a:xfrm>
          <a:prstGeom prst="rect">
            <a:avLst/>
          </a:prstGeom>
          <a:noFill/>
        </p:spPr>
        <p:txBody>
          <a:bodyPr wrap="square" rtlCol="0">
            <a:spAutoFit/>
          </a:bodyPr>
          <a:lstStyle/>
          <a:p>
            <a:r>
              <a:rPr lang="zh-CN" altLang="en-US" sz="3600" dirty="0">
                <a:latin typeface="宋体" panose="02010600030101010101" pitchFamily="2" charset="-122"/>
              </a:rPr>
              <a:t>例</a:t>
            </a:r>
            <a:r>
              <a:rPr lang="en-US" altLang="zh-CN" sz="3600" dirty="0">
                <a:latin typeface="宋体" panose="02010600030101010101" pitchFamily="2" charset="-122"/>
              </a:rPr>
              <a:t>【</a:t>
            </a:r>
            <a:r>
              <a:rPr lang="en-US" altLang="zh-CN" sz="3600" dirty="0" smtClean="0">
                <a:latin typeface="宋体" panose="02010600030101010101" pitchFamily="2" charset="-122"/>
              </a:rPr>
              <a:t>5-13】</a:t>
            </a:r>
            <a:endParaRPr lang="zh-CN" altLang="en-US" sz="3600" dirty="0"/>
          </a:p>
        </p:txBody>
      </p:sp>
      <p:sp>
        <p:nvSpPr>
          <p:cNvPr id="6" name="Rectangle 5"/>
          <p:cNvSpPr txBox="1">
            <a:spLocks noChangeArrowheads="1"/>
          </p:cNvSpPr>
          <p:nvPr/>
        </p:nvSpPr>
        <p:spPr>
          <a:xfrm>
            <a:off x="2279650" y="476251"/>
            <a:ext cx="1701800" cy="296863"/>
          </a:xfrm>
          <a:prstGeom prst="rect">
            <a:avLst/>
          </a:prstGeom>
        </p:spPr>
        <p:txBody>
          <a:bodyPr>
            <a:normAutofit fontScale="45000" lnSpcReduction="20000"/>
          </a:bodyPr>
          <a:lstStyle>
            <a:lvl1pPr algn="l" rtl="0" eaLnBrk="0" fontAlgn="base" hangingPunct="0">
              <a:spcBef>
                <a:spcPct val="0"/>
              </a:spcBef>
              <a:spcAft>
                <a:spcPct val="0"/>
              </a:spcAft>
              <a:defRPr sz="3200" b="1">
                <a:solidFill>
                  <a:srgbClr val="000000"/>
                </a:solidFill>
                <a:latin typeface="+mj-lt"/>
                <a:ea typeface="+mj-ea"/>
                <a:cs typeface="+mj-cs"/>
              </a:defRPr>
            </a:lvl1pPr>
            <a:lvl2pPr algn="l" rtl="0" eaLnBrk="0" fontAlgn="base" hangingPunct="0">
              <a:spcBef>
                <a:spcPct val="0"/>
              </a:spcBef>
              <a:spcAft>
                <a:spcPct val="0"/>
              </a:spcAft>
              <a:defRPr sz="3200" b="1">
                <a:solidFill>
                  <a:srgbClr val="000000"/>
                </a:solidFill>
                <a:latin typeface="Verdana" pitchFamily="34" charset="0"/>
                <a:ea typeface="宋体" pitchFamily="2" charset="-122"/>
              </a:defRPr>
            </a:lvl2pPr>
            <a:lvl3pPr algn="l" rtl="0" eaLnBrk="0" fontAlgn="base" hangingPunct="0">
              <a:spcBef>
                <a:spcPct val="0"/>
              </a:spcBef>
              <a:spcAft>
                <a:spcPct val="0"/>
              </a:spcAft>
              <a:defRPr sz="3200" b="1">
                <a:solidFill>
                  <a:srgbClr val="000000"/>
                </a:solidFill>
                <a:latin typeface="Verdana" pitchFamily="34" charset="0"/>
                <a:ea typeface="宋体" pitchFamily="2" charset="-122"/>
              </a:defRPr>
            </a:lvl3pPr>
            <a:lvl4pPr algn="l" rtl="0" eaLnBrk="0" fontAlgn="base" hangingPunct="0">
              <a:spcBef>
                <a:spcPct val="0"/>
              </a:spcBef>
              <a:spcAft>
                <a:spcPct val="0"/>
              </a:spcAft>
              <a:defRPr sz="3200" b="1">
                <a:solidFill>
                  <a:srgbClr val="000000"/>
                </a:solidFill>
                <a:latin typeface="Verdana" pitchFamily="34" charset="0"/>
                <a:ea typeface="宋体" pitchFamily="2" charset="-122"/>
              </a:defRPr>
            </a:lvl4pPr>
            <a:lvl5pPr algn="l" rtl="0" eaLnBrk="0" fontAlgn="base" hangingPunct="0">
              <a:spcBef>
                <a:spcPct val="0"/>
              </a:spcBef>
              <a:spcAft>
                <a:spcPct val="0"/>
              </a:spcAft>
              <a:defRPr sz="3200" b="1">
                <a:solidFill>
                  <a:srgbClr val="000000"/>
                </a:solidFill>
                <a:latin typeface="Verdana" pitchFamily="34" charset="0"/>
                <a:ea typeface="宋体" pitchFamily="2" charset="-122"/>
              </a:defRPr>
            </a:lvl5pPr>
            <a:lvl6pPr marL="457200" algn="l" rtl="0" fontAlgn="base">
              <a:spcBef>
                <a:spcPct val="0"/>
              </a:spcBef>
              <a:spcAft>
                <a:spcPct val="0"/>
              </a:spcAft>
              <a:defRPr sz="3200" b="1">
                <a:solidFill>
                  <a:srgbClr val="000000"/>
                </a:solidFill>
                <a:latin typeface="Verdana" pitchFamily="34" charset="0"/>
                <a:ea typeface="宋体" pitchFamily="2" charset="-122"/>
              </a:defRPr>
            </a:lvl6pPr>
            <a:lvl7pPr marL="914400" algn="l" rtl="0" fontAlgn="base">
              <a:spcBef>
                <a:spcPct val="0"/>
              </a:spcBef>
              <a:spcAft>
                <a:spcPct val="0"/>
              </a:spcAft>
              <a:defRPr sz="3200" b="1">
                <a:solidFill>
                  <a:srgbClr val="000000"/>
                </a:solidFill>
                <a:latin typeface="Verdana" pitchFamily="34" charset="0"/>
                <a:ea typeface="宋体" pitchFamily="2" charset="-122"/>
              </a:defRPr>
            </a:lvl7pPr>
            <a:lvl8pPr marL="1371600" algn="l" rtl="0" fontAlgn="base">
              <a:spcBef>
                <a:spcPct val="0"/>
              </a:spcBef>
              <a:spcAft>
                <a:spcPct val="0"/>
              </a:spcAft>
              <a:defRPr sz="3200" b="1">
                <a:solidFill>
                  <a:srgbClr val="000000"/>
                </a:solidFill>
                <a:latin typeface="Verdana" pitchFamily="34" charset="0"/>
                <a:ea typeface="宋体" pitchFamily="2" charset="-122"/>
              </a:defRPr>
            </a:lvl8pPr>
            <a:lvl9pPr marL="1828800" algn="l" rtl="0" fontAlgn="base">
              <a:spcBef>
                <a:spcPct val="0"/>
              </a:spcBef>
              <a:spcAft>
                <a:spcPct val="0"/>
              </a:spcAft>
              <a:defRPr sz="3200" b="1">
                <a:solidFill>
                  <a:srgbClr val="000000"/>
                </a:solidFill>
                <a:latin typeface="Verdana" pitchFamily="34" charset="0"/>
                <a:ea typeface="宋体" pitchFamily="2" charset="-122"/>
              </a:defRPr>
            </a:lvl9pPr>
          </a:lstStyle>
          <a:p>
            <a:pPr eaLnBrk="1" hangingPunct="1">
              <a:lnSpc>
                <a:spcPct val="120000"/>
              </a:lnSpc>
            </a:pPr>
            <a:r>
              <a:rPr lang="zh-CN" altLang="en-US" sz="2800" kern="0" smtClean="0">
                <a:solidFill>
                  <a:schemeClr val="folHlink"/>
                </a:solidFill>
                <a:latin typeface="宋体" panose="02010600030101010101" pitchFamily="2" charset="-122"/>
              </a:rPr>
              <a:t>表</a:t>
            </a:r>
            <a:r>
              <a:rPr lang="en-US" altLang="zh-CN" sz="2800" kern="0" smtClean="0">
                <a:solidFill>
                  <a:schemeClr val="folHlink"/>
                </a:solidFill>
                <a:latin typeface="宋体" panose="02010600030101010101" pitchFamily="2" charset="-122"/>
              </a:rPr>
              <a:t>5-20</a:t>
            </a:r>
            <a:endParaRPr lang="en-US" altLang="zh-CN" sz="2800" kern="0">
              <a:solidFill>
                <a:schemeClr val="folHlink"/>
              </a:solidFill>
              <a:latin typeface="宋体" panose="02010600030101010101" pitchFamily="2" charset="-122"/>
            </a:endParaRPr>
          </a:p>
        </p:txBody>
      </p:sp>
      <p:sp>
        <p:nvSpPr>
          <p:cNvPr id="7" name="燕尾形 6"/>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8" name="燕尾形 7"/>
          <p:cNvSpPr/>
          <p:nvPr/>
        </p:nvSpPr>
        <p:spPr>
          <a:xfrm>
            <a:off x="2813639" y="368660"/>
            <a:ext cx="4146457"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zh-CN" altLang="en-US" dirty="0">
                <a:solidFill>
                  <a:schemeClr val="accent3"/>
                </a:solidFill>
                <a:latin typeface="宋体" panose="02010600030101010101" pitchFamily="2" charset="-122"/>
              </a:rPr>
              <a:t>第九节  汽车货运燃料成本控制</a:t>
            </a:r>
            <a:r>
              <a:rPr lang="zh-CN" altLang="en-US" dirty="0" smtClean="0">
                <a:solidFill>
                  <a:schemeClr val="accent3"/>
                </a:solidFill>
                <a:latin typeface="宋体" panose="02010600030101010101" pitchFamily="2" charset="-122"/>
              </a:rPr>
              <a:t>对策</a:t>
            </a:r>
            <a:endParaRPr lang="zh-CN" altLang="en-US" dirty="0"/>
          </a:p>
        </p:txBody>
      </p:sp>
      <p:sp>
        <p:nvSpPr>
          <p:cNvPr id="9" name="燕尾形 8"/>
          <p:cNvSpPr/>
          <p:nvPr/>
        </p:nvSpPr>
        <p:spPr>
          <a:xfrm>
            <a:off x="6852084" y="368660"/>
            <a:ext cx="417646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accent3"/>
                </a:solidFill>
                <a:latin typeface="宋体" panose="02010600030101010101" pitchFamily="2" charset="-122"/>
              </a:rPr>
              <a:t>二、空载</a:t>
            </a:r>
            <a:r>
              <a:rPr lang="zh-CN" altLang="en-US" dirty="0">
                <a:solidFill>
                  <a:schemeClr val="accent3"/>
                </a:solidFill>
                <a:latin typeface="宋体" panose="02010600030101010101" pitchFamily="2" charset="-122"/>
              </a:rPr>
              <a:t>消耗量与附加消耗量的</a:t>
            </a:r>
            <a:r>
              <a:rPr lang="zh-CN" altLang="en-US" dirty="0" smtClean="0">
                <a:solidFill>
                  <a:schemeClr val="accent3"/>
                </a:solidFill>
                <a:latin typeface="宋体" panose="02010600030101010101" pitchFamily="2" charset="-122"/>
              </a:rPr>
              <a:t>计算</a:t>
            </a:r>
            <a:endParaRPr lang="zh-CN" altLang="en-US" b="1" dirty="0">
              <a:solidFill>
                <a:schemeClr val="accent3"/>
              </a:solidFill>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294863253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对角圆角矩形 6"/>
          <p:cNvSpPr/>
          <p:nvPr/>
        </p:nvSpPr>
        <p:spPr>
          <a:xfrm>
            <a:off x="785410" y="2384884"/>
            <a:ext cx="10621180" cy="3312368"/>
          </a:xfrm>
          <a:prstGeom prst="round2DiagRect">
            <a:avLst/>
          </a:prstGeom>
          <a:gradFill>
            <a:gsLst>
              <a:gs pos="0">
                <a:schemeClr val="accent1">
                  <a:lumMod val="5000"/>
                  <a:lumOff val="95000"/>
                </a:schemeClr>
              </a:gs>
              <a:gs pos="17000">
                <a:schemeClr val="accent1">
                  <a:lumMod val="45000"/>
                  <a:lumOff val="55000"/>
                </a:schemeClr>
              </a:gs>
              <a:gs pos="39000">
                <a:schemeClr val="accent1">
                  <a:lumMod val="45000"/>
                  <a:lumOff val="55000"/>
                </a:schemeClr>
              </a:gs>
              <a:gs pos="70000">
                <a:schemeClr val="accent1">
                  <a:lumMod val="30000"/>
                  <a:lumOff val="70000"/>
                </a:schemeClr>
              </a:gs>
            </a:gsLst>
            <a:lin ang="3000000" scaled="0"/>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pic>
        <p:nvPicPr>
          <p:cNvPr id="150530"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29049"/>
          <a:stretch/>
        </p:blipFill>
        <p:spPr bwMode="auto">
          <a:xfrm>
            <a:off x="2856148" y="2744924"/>
            <a:ext cx="6480212" cy="1697038"/>
          </a:xfrm>
          <a:prstGeom prst="rect">
            <a:avLst/>
          </a:prstGeom>
          <a:noFill/>
          <a:ln w="9525">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Rectangle 5"/>
          <p:cNvSpPr txBox="1">
            <a:spLocks noChangeArrowheads="1"/>
          </p:cNvSpPr>
          <p:nvPr/>
        </p:nvSpPr>
        <p:spPr>
          <a:xfrm>
            <a:off x="2279650" y="476251"/>
            <a:ext cx="1701800" cy="296863"/>
          </a:xfrm>
          <a:prstGeom prst="rect">
            <a:avLst/>
          </a:prstGeom>
        </p:spPr>
        <p:txBody>
          <a:bodyPr>
            <a:normAutofit fontScale="45000" lnSpcReduction="20000"/>
          </a:bodyPr>
          <a:lstStyle>
            <a:lvl1pPr algn="l" rtl="0" eaLnBrk="0" fontAlgn="base" hangingPunct="0">
              <a:spcBef>
                <a:spcPct val="0"/>
              </a:spcBef>
              <a:spcAft>
                <a:spcPct val="0"/>
              </a:spcAft>
              <a:defRPr sz="3200" b="1">
                <a:solidFill>
                  <a:srgbClr val="000000"/>
                </a:solidFill>
                <a:latin typeface="+mj-lt"/>
                <a:ea typeface="+mj-ea"/>
                <a:cs typeface="+mj-cs"/>
              </a:defRPr>
            </a:lvl1pPr>
            <a:lvl2pPr algn="l" rtl="0" eaLnBrk="0" fontAlgn="base" hangingPunct="0">
              <a:spcBef>
                <a:spcPct val="0"/>
              </a:spcBef>
              <a:spcAft>
                <a:spcPct val="0"/>
              </a:spcAft>
              <a:defRPr sz="3200" b="1">
                <a:solidFill>
                  <a:srgbClr val="000000"/>
                </a:solidFill>
                <a:latin typeface="Verdana" pitchFamily="34" charset="0"/>
                <a:ea typeface="宋体" pitchFamily="2" charset="-122"/>
              </a:defRPr>
            </a:lvl2pPr>
            <a:lvl3pPr algn="l" rtl="0" eaLnBrk="0" fontAlgn="base" hangingPunct="0">
              <a:spcBef>
                <a:spcPct val="0"/>
              </a:spcBef>
              <a:spcAft>
                <a:spcPct val="0"/>
              </a:spcAft>
              <a:defRPr sz="3200" b="1">
                <a:solidFill>
                  <a:srgbClr val="000000"/>
                </a:solidFill>
                <a:latin typeface="Verdana" pitchFamily="34" charset="0"/>
                <a:ea typeface="宋体" pitchFamily="2" charset="-122"/>
              </a:defRPr>
            </a:lvl3pPr>
            <a:lvl4pPr algn="l" rtl="0" eaLnBrk="0" fontAlgn="base" hangingPunct="0">
              <a:spcBef>
                <a:spcPct val="0"/>
              </a:spcBef>
              <a:spcAft>
                <a:spcPct val="0"/>
              </a:spcAft>
              <a:defRPr sz="3200" b="1">
                <a:solidFill>
                  <a:srgbClr val="000000"/>
                </a:solidFill>
                <a:latin typeface="Verdana" pitchFamily="34" charset="0"/>
                <a:ea typeface="宋体" pitchFamily="2" charset="-122"/>
              </a:defRPr>
            </a:lvl4pPr>
            <a:lvl5pPr algn="l" rtl="0" eaLnBrk="0" fontAlgn="base" hangingPunct="0">
              <a:spcBef>
                <a:spcPct val="0"/>
              </a:spcBef>
              <a:spcAft>
                <a:spcPct val="0"/>
              </a:spcAft>
              <a:defRPr sz="3200" b="1">
                <a:solidFill>
                  <a:srgbClr val="000000"/>
                </a:solidFill>
                <a:latin typeface="Verdana" pitchFamily="34" charset="0"/>
                <a:ea typeface="宋体" pitchFamily="2" charset="-122"/>
              </a:defRPr>
            </a:lvl5pPr>
            <a:lvl6pPr marL="457200" algn="l" rtl="0" fontAlgn="base">
              <a:spcBef>
                <a:spcPct val="0"/>
              </a:spcBef>
              <a:spcAft>
                <a:spcPct val="0"/>
              </a:spcAft>
              <a:defRPr sz="3200" b="1">
                <a:solidFill>
                  <a:srgbClr val="000000"/>
                </a:solidFill>
                <a:latin typeface="Verdana" pitchFamily="34" charset="0"/>
                <a:ea typeface="宋体" pitchFamily="2" charset="-122"/>
              </a:defRPr>
            </a:lvl6pPr>
            <a:lvl7pPr marL="914400" algn="l" rtl="0" fontAlgn="base">
              <a:spcBef>
                <a:spcPct val="0"/>
              </a:spcBef>
              <a:spcAft>
                <a:spcPct val="0"/>
              </a:spcAft>
              <a:defRPr sz="3200" b="1">
                <a:solidFill>
                  <a:srgbClr val="000000"/>
                </a:solidFill>
                <a:latin typeface="Verdana" pitchFamily="34" charset="0"/>
                <a:ea typeface="宋体" pitchFamily="2" charset="-122"/>
              </a:defRPr>
            </a:lvl7pPr>
            <a:lvl8pPr marL="1371600" algn="l" rtl="0" fontAlgn="base">
              <a:spcBef>
                <a:spcPct val="0"/>
              </a:spcBef>
              <a:spcAft>
                <a:spcPct val="0"/>
              </a:spcAft>
              <a:defRPr sz="3200" b="1">
                <a:solidFill>
                  <a:srgbClr val="000000"/>
                </a:solidFill>
                <a:latin typeface="Verdana" pitchFamily="34" charset="0"/>
                <a:ea typeface="宋体" pitchFamily="2" charset="-122"/>
              </a:defRPr>
            </a:lvl8pPr>
            <a:lvl9pPr marL="1828800" algn="l" rtl="0" fontAlgn="base">
              <a:spcBef>
                <a:spcPct val="0"/>
              </a:spcBef>
              <a:spcAft>
                <a:spcPct val="0"/>
              </a:spcAft>
              <a:defRPr sz="3200" b="1">
                <a:solidFill>
                  <a:srgbClr val="000000"/>
                </a:solidFill>
                <a:latin typeface="Verdana" pitchFamily="34" charset="0"/>
                <a:ea typeface="宋体" pitchFamily="2" charset="-122"/>
              </a:defRPr>
            </a:lvl9pPr>
          </a:lstStyle>
          <a:p>
            <a:pPr eaLnBrk="1" hangingPunct="1">
              <a:lnSpc>
                <a:spcPct val="120000"/>
              </a:lnSpc>
            </a:pPr>
            <a:r>
              <a:rPr lang="zh-CN" altLang="en-US" sz="2800" kern="0" smtClean="0">
                <a:solidFill>
                  <a:schemeClr val="folHlink"/>
                </a:solidFill>
                <a:latin typeface="宋体" panose="02010600030101010101" pitchFamily="2" charset="-122"/>
              </a:rPr>
              <a:t>表</a:t>
            </a:r>
            <a:r>
              <a:rPr lang="en-US" altLang="zh-CN" sz="2800" kern="0" smtClean="0">
                <a:solidFill>
                  <a:schemeClr val="folHlink"/>
                </a:solidFill>
                <a:latin typeface="宋体" panose="02010600030101010101" pitchFamily="2" charset="-122"/>
              </a:rPr>
              <a:t>5-20</a:t>
            </a:r>
            <a:endParaRPr lang="en-US" altLang="zh-CN" sz="2800" kern="0">
              <a:solidFill>
                <a:schemeClr val="folHlink"/>
              </a:solidFill>
              <a:latin typeface="宋体" panose="02010600030101010101" pitchFamily="2" charset="-122"/>
            </a:endParaRPr>
          </a:p>
        </p:txBody>
      </p:sp>
      <p:sp>
        <p:nvSpPr>
          <p:cNvPr id="4" name="燕尾形 3"/>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5" name="燕尾形 4"/>
          <p:cNvSpPr/>
          <p:nvPr/>
        </p:nvSpPr>
        <p:spPr>
          <a:xfrm>
            <a:off x="2813639" y="368660"/>
            <a:ext cx="4146457"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zh-CN" altLang="en-US" dirty="0">
                <a:solidFill>
                  <a:schemeClr val="accent3"/>
                </a:solidFill>
                <a:latin typeface="宋体" panose="02010600030101010101" pitchFamily="2" charset="-122"/>
              </a:rPr>
              <a:t>第九节  汽车货运燃料成本控制</a:t>
            </a:r>
            <a:r>
              <a:rPr lang="zh-CN" altLang="en-US" dirty="0" smtClean="0">
                <a:solidFill>
                  <a:schemeClr val="accent3"/>
                </a:solidFill>
                <a:latin typeface="宋体" panose="02010600030101010101" pitchFamily="2" charset="-122"/>
              </a:rPr>
              <a:t>对策</a:t>
            </a:r>
            <a:endParaRPr lang="zh-CN" altLang="en-US" dirty="0"/>
          </a:p>
        </p:txBody>
      </p:sp>
      <p:sp>
        <p:nvSpPr>
          <p:cNvPr id="6" name="燕尾形 5"/>
          <p:cNvSpPr/>
          <p:nvPr/>
        </p:nvSpPr>
        <p:spPr>
          <a:xfrm>
            <a:off x="6852084" y="368660"/>
            <a:ext cx="417646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accent3"/>
                </a:solidFill>
                <a:latin typeface="宋体" panose="02010600030101010101" pitchFamily="2" charset="-122"/>
              </a:rPr>
              <a:t>二、空载</a:t>
            </a:r>
            <a:r>
              <a:rPr lang="zh-CN" altLang="en-US" dirty="0">
                <a:solidFill>
                  <a:schemeClr val="accent3"/>
                </a:solidFill>
                <a:latin typeface="宋体" panose="02010600030101010101" pitchFamily="2" charset="-122"/>
              </a:rPr>
              <a:t>消耗量与附加消耗量的</a:t>
            </a:r>
            <a:r>
              <a:rPr lang="zh-CN" altLang="en-US" dirty="0" smtClean="0">
                <a:solidFill>
                  <a:schemeClr val="accent3"/>
                </a:solidFill>
                <a:latin typeface="宋体" panose="02010600030101010101" pitchFamily="2" charset="-122"/>
              </a:rPr>
              <a:t>计算</a:t>
            </a:r>
            <a:endParaRPr lang="zh-CN" altLang="en-US" b="1" dirty="0">
              <a:solidFill>
                <a:schemeClr val="accent3"/>
              </a:solidFill>
              <a:latin typeface="华文中宋" panose="02010600040101010101" pitchFamily="2" charset="-122"/>
              <a:ea typeface="华文中宋" panose="02010600040101010101" pitchFamily="2" charset="-122"/>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图示 4"/>
          <p:cNvGraphicFramePr/>
          <p:nvPr>
            <p:extLst>
              <p:ext uri="{D42A27DB-BD31-4B8C-83A1-F6EECF244321}">
                <p14:modId xmlns:p14="http://schemas.microsoft.com/office/powerpoint/2010/main" val="4251657372"/>
              </p:ext>
            </p:extLst>
          </p:nvPr>
        </p:nvGraphicFramePr>
        <p:xfrm>
          <a:off x="1415480" y="2168860"/>
          <a:ext cx="9613068" cy="1881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同侧圆角矩形 3"/>
          <p:cNvSpPr/>
          <p:nvPr/>
        </p:nvSpPr>
        <p:spPr>
          <a:xfrm>
            <a:off x="2027548" y="2469458"/>
            <a:ext cx="1044116" cy="1280114"/>
          </a:xfrm>
          <a:prstGeom prst="round2SameRect">
            <a:avLst/>
          </a:prstGeom>
          <a:solidFill>
            <a:srgbClr val="D2F2FE"/>
          </a:solidFill>
          <a:scene3d>
            <a:camera prst="orthographicFront"/>
            <a:lightRig rig="threePt" dir="t"/>
          </a:scene3d>
          <a:sp3d>
            <a:bevelT w="127000" h="9525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altLang="zh-CN" sz="9600" dirty="0">
                <a:solidFill>
                  <a:srgbClr val="FF0000"/>
                </a:solidFill>
                <a:latin typeface="Rockwell Extra Bold" panose="02060903040505020403" pitchFamily="18" charset="0"/>
                <a:ea typeface="华文琥珀" panose="02010800040101010101" pitchFamily="2" charset="-122"/>
              </a:rPr>
              <a:t>3</a:t>
            </a:r>
            <a:endParaRPr lang="zh-CN" altLang="en-US" sz="9600" dirty="0">
              <a:solidFill>
                <a:srgbClr val="FF0000"/>
              </a:solidFill>
              <a:latin typeface="Rockwell Extra Bold" panose="02060903040505020403" pitchFamily="18" charset="0"/>
              <a:ea typeface="华文琥珀" panose="02010800040101010101" pitchFamily="2" charset="-122"/>
            </a:endParaRPr>
          </a:p>
        </p:txBody>
      </p:sp>
      <p:sp>
        <p:nvSpPr>
          <p:cNvPr id="6" name="Rectangle 5"/>
          <p:cNvSpPr txBox="1">
            <a:spLocks noChangeArrowheads="1"/>
          </p:cNvSpPr>
          <p:nvPr/>
        </p:nvSpPr>
        <p:spPr>
          <a:xfrm>
            <a:off x="2279650" y="476251"/>
            <a:ext cx="1701800" cy="296863"/>
          </a:xfrm>
          <a:prstGeom prst="rect">
            <a:avLst/>
          </a:prstGeom>
        </p:spPr>
        <p:txBody>
          <a:bodyPr>
            <a:normAutofit fontScale="45000" lnSpcReduction="20000"/>
          </a:bodyPr>
          <a:lstStyle>
            <a:lvl1pPr algn="l" rtl="0" eaLnBrk="0" fontAlgn="base" hangingPunct="0">
              <a:spcBef>
                <a:spcPct val="0"/>
              </a:spcBef>
              <a:spcAft>
                <a:spcPct val="0"/>
              </a:spcAft>
              <a:defRPr sz="3200" b="1">
                <a:solidFill>
                  <a:srgbClr val="000000"/>
                </a:solidFill>
                <a:latin typeface="+mj-lt"/>
                <a:ea typeface="+mj-ea"/>
                <a:cs typeface="+mj-cs"/>
              </a:defRPr>
            </a:lvl1pPr>
            <a:lvl2pPr algn="l" rtl="0" eaLnBrk="0" fontAlgn="base" hangingPunct="0">
              <a:spcBef>
                <a:spcPct val="0"/>
              </a:spcBef>
              <a:spcAft>
                <a:spcPct val="0"/>
              </a:spcAft>
              <a:defRPr sz="3200" b="1">
                <a:solidFill>
                  <a:srgbClr val="000000"/>
                </a:solidFill>
                <a:latin typeface="Verdana" pitchFamily="34" charset="0"/>
                <a:ea typeface="宋体" pitchFamily="2" charset="-122"/>
              </a:defRPr>
            </a:lvl2pPr>
            <a:lvl3pPr algn="l" rtl="0" eaLnBrk="0" fontAlgn="base" hangingPunct="0">
              <a:spcBef>
                <a:spcPct val="0"/>
              </a:spcBef>
              <a:spcAft>
                <a:spcPct val="0"/>
              </a:spcAft>
              <a:defRPr sz="3200" b="1">
                <a:solidFill>
                  <a:srgbClr val="000000"/>
                </a:solidFill>
                <a:latin typeface="Verdana" pitchFamily="34" charset="0"/>
                <a:ea typeface="宋体" pitchFamily="2" charset="-122"/>
              </a:defRPr>
            </a:lvl3pPr>
            <a:lvl4pPr algn="l" rtl="0" eaLnBrk="0" fontAlgn="base" hangingPunct="0">
              <a:spcBef>
                <a:spcPct val="0"/>
              </a:spcBef>
              <a:spcAft>
                <a:spcPct val="0"/>
              </a:spcAft>
              <a:defRPr sz="3200" b="1">
                <a:solidFill>
                  <a:srgbClr val="000000"/>
                </a:solidFill>
                <a:latin typeface="Verdana" pitchFamily="34" charset="0"/>
                <a:ea typeface="宋体" pitchFamily="2" charset="-122"/>
              </a:defRPr>
            </a:lvl4pPr>
            <a:lvl5pPr algn="l" rtl="0" eaLnBrk="0" fontAlgn="base" hangingPunct="0">
              <a:spcBef>
                <a:spcPct val="0"/>
              </a:spcBef>
              <a:spcAft>
                <a:spcPct val="0"/>
              </a:spcAft>
              <a:defRPr sz="3200" b="1">
                <a:solidFill>
                  <a:srgbClr val="000000"/>
                </a:solidFill>
                <a:latin typeface="Verdana" pitchFamily="34" charset="0"/>
                <a:ea typeface="宋体" pitchFamily="2" charset="-122"/>
              </a:defRPr>
            </a:lvl5pPr>
            <a:lvl6pPr marL="457200" algn="l" rtl="0" fontAlgn="base">
              <a:spcBef>
                <a:spcPct val="0"/>
              </a:spcBef>
              <a:spcAft>
                <a:spcPct val="0"/>
              </a:spcAft>
              <a:defRPr sz="3200" b="1">
                <a:solidFill>
                  <a:srgbClr val="000000"/>
                </a:solidFill>
                <a:latin typeface="Verdana" pitchFamily="34" charset="0"/>
                <a:ea typeface="宋体" pitchFamily="2" charset="-122"/>
              </a:defRPr>
            </a:lvl6pPr>
            <a:lvl7pPr marL="914400" algn="l" rtl="0" fontAlgn="base">
              <a:spcBef>
                <a:spcPct val="0"/>
              </a:spcBef>
              <a:spcAft>
                <a:spcPct val="0"/>
              </a:spcAft>
              <a:defRPr sz="3200" b="1">
                <a:solidFill>
                  <a:srgbClr val="000000"/>
                </a:solidFill>
                <a:latin typeface="Verdana" pitchFamily="34" charset="0"/>
                <a:ea typeface="宋体" pitchFamily="2" charset="-122"/>
              </a:defRPr>
            </a:lvl7pPr>
            <a:lvl8pPr marL="1371600" algn="l" rtl="0" fontAlgn="base">
              <a:spcBef>
                <a:spcPct val="0"/>
              </a:spcBef>
              <a:spcAft>
                <a:spcPct val="0"/>
              </a:spcAft>
              <a:defRPr sz="3200" b="1">
                <a:solidFill>
                  <a:srgbClr val="000000"/>
                </a:solidFill>
                <a:latin typeface="Verdana" pitchFamily="34" charset="0"/>
                <a:ea typeface="宋体" pitchFamily="2" charset="-122"/>
              </a:defRPr>
            </a:lvl8pPr>
            <a:lvl9pPr marL="1828800" algn="l" rtl="0" fontAlgn="base">
              <a:spcBef>
                <a:spcPct val="0"/>
              </a:spcBef>
              <a:spcAft>
                <a:spcPct val="0"/>
              </a:spcAft>
              <a:defRPr sz="3200" b="1">
                <a:solidFill>
                  <a:srgbClr val="000000"/>
                </a:solidFill>
                <a:latin typeface="Verdana" pitchFamily="34" charset="0"/>
                <a:ea typeface="宋体" pitchFamily="2" charset="-122"/>
              </a:defRPr>
            </a:lvl9pPr>
          </a:lstStyle>
          <a:p>
            <a:pPr eaLnBrk="1" hangingPunct="1">
              <a:lnSpc>
                <a:spcPct val="120000"/>
              </a:lnSpc>
            </a:pPr>
            <a:r>
              <a:rPr lang="zh-CN" altLang="en-US" sz="2800" kern="0" smtClean="0">
                <a:solidFill>
                  <a:schemeClr val="folHlink"/>
                </a:solidFill>
                <a:latin typeface="宋体" panose="02010600030101010101" pitchFamily="2" charset="-122"/>
              </a:rPr>
              <a:t>表</a:t>
            </a:r>
            <a:r>
              <a:rPr lang="en-US" altLang="zh-CN" sz="2800" kern="0" smtClean="0">
                <a:solidFill>
                  <a:schemeClr val="folHlink"/>
                </a:solidFill>
                <a:latin typeface="宋体" panose="02010600030101010101" pitchFamily="2" charset="-122"/>
              </a:rPr>
              <a:t>5-20</a:t>
            </a:r>
            <a:endParaRPr lang="en-US" altLang="zh-CN" sz="2800" kern="0">
              <a:solidFill>
                <a:schemeClr val="folHlink"/>
              </a:solidFill>
              <a:latin typeface="宋体" panose="02010600030101010101" pitchFamily="2" charset="-122"/>
            </a:endParaRPr>
          </a:p>
        </p:txBody>
      </p:sp>
      <p:sp>
        <p:nvSpPr>
          <p:cNvPr id="7" name="燕尾形 6"/>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8" name="燕尾形 7"/>
          <p:cNvSpPr/>
          <p:nvPr/>
        </p:nvSpPr>
        <p:spPr>
          <a:xfrm>
            <a:off x="2813639" y="368660"/>
            <a:ext cx="4146457"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zh-CN" altLang="en-US" dirty="0">
                <a:solidFill>
                  <a:schemeClr val="accent3"/>
                </a:solidFill>
                <a:latin typeface="宋体" panose="02010600030101010101" pitchFamily="2" charset="-122"/>
              </a:rPr>
              <a:t>第九节  汽车货运燃料成本控制</a:t>
            </a:r>
            <a:r>
              <a:rPr lang="zh-CN" altLang="en-US" dirty="0" smtClean="0">
                <a:solidFill>
                  <a:schemeClr val="accent3"/>
                </a:solidFill>
                <a:latin typeface="宋体" panose="02010600030101010101" pitchFamily="2" charset="-122"/>
              </a:rPr>
              <a:t>对策</a:t>
            </a:r>
            <a:endParaRPr lang="zh-CN" altLang="en-US" dirty="0"/>
          </a:p>
        </p:txBody>
      </p:sp>
    </p:spTree>
    <p:extLst>
      <p:ext uri="{BB962C8B-B14F-4D97-AF65-F5344CB8AC3E}">
        <p14:creationId xmlns:p14="http://schemas.microsoft.com/office/powerpoint/2010/main" val="14943693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梯形 22"/>
          <p:cNvSpPr/>
          <p:nvPr/>
        </p:nvSpPr>
        <p:spPr>
          <a:xfrm>
            <a:off x="659396" y="4041068"/>
            <a:ext cx="7848996" cy="1512168"/>
          </a:xfrm>
          <a:prstGeom prst="trapezoid">
            <a:avLst/>
          </a:prstGeom>
          <a:gradFill>
            <a:gsLst>
              <a:gs pos="71000">
                <a:srgbClr val="D2F2FE"/>
              </a:gs>
              <a:gs pos="95000">
                <a:schemeClr val="accent3">
                  <a:lumMod val="97000"/>
                  <a:lumOff val="3000"/>
                </a:schemeClr>
              </a:gs>
              <a:gs pos="100000">
                <a:schemeClr val="accent3">
                  <a:lumMod val="60000"/>
                  <a:lumOff val="40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52284" y="1603648"/>
            <a:ext cx="1908212" cy="1044116"/>
          </a:xfrm>
          <a:prstGeom prst="ellipse">
            <a:avLst/>
          </a:prstGeom>
          <a:noFill/>
          <a:ln>
            <a:solidFill>
              <a:schemeClr val="bg2">
                <a:lumMod val="90000"/>
                <a:lumOff val="10000"/>
              </a:schemeClr>
            </a:solidFill>
          </a:ln>
          <a:effectLst>
            <a:glow rad="139700">
              <a:schemeClr val="accent5">
                <a:satMod val="175000"/>
                <a:alpha val="40000"/>
              </a:schemeClr>
            </a:glow>
            <a:outerShdw blurRad="76200" dir="18900000" sy="23000" kx="-1200000" algn="bl" rotWithShape="0">
              <a:prstClr val="black">
                <a:alpha val="20000"/>
              </a:prstClr>
            </a:outerShdw>
            <a:reflection blurRad="63500" endPos="46000" dist="63500" dir="5400000" sy="-100000" algn="bl" rotWithShape="0"/>
          </a:effectLst>
          <a:scene3d>
            <a:camera prst="perspectiveRelaxedModerately">
              <a:rot lat="18000000" lon="0" rev="0"/>
            </a:camera>
            <a:lightRig rig="threePt" dir="t"/>
          </a:scene3d>
          <a:sp3d extrusionH="5080000" prstMaterial="flat">
            <a:bevelT w="57150" h="19050" prst="slope"/>
            <a:extrusionClr>
              <a:schemeClr val="accent2">
                <a:lumMod val="20000"/>
                <a:lumOff val="8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虚尾箭头 17"/>
          <p:cNvSpPr/>
          <p:nvPr/>
        </p:nvSpPr>
        <p:spPr>
          <a:xfrm>
            <a:off x="1379600" y="2370682"/>
            <a:ext cx="7128792" cy="857792"/>
          </a:xfrm>
          <a:prstGeom prst="stripedRightArrow">
            <a:avLst>
              <a:gd name="adj1" fmla="val 50000"/>
              <a:gd name="adj2" fmla="val 95548"/>
            </a:avLst>
          </a:prstGeom>
          <a:gradFill>
            <a:gsLst>
              <a:gs pos="71000">
                <a:srgbClr val="04B3F3"/>
              </a:gs>
              <a:gs pos="95000">
                <a:schemeClr val="accent3">
                  <a:lumMod val="97000"/>
                  <a:lumOff val="3000"/>
                </a:schemeClr>
              </a:gs>
              <a:gs pos="100000">
                <a:schemeClr val="accent3">
                  <a:lumMod val="60000"/>
                  <a:lumOff val="4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9" name="对象 18"/>
          <p:cNvGraphicFramePr>
            <a:graphicFrameLocks noChangeAspect="1"/>
          </p:cNvGraphicFramePr>
          <p:nvPr>
            <p:extLst>
              <p:ext uri="{D42A27DB-BD31-4B8C-83A1-F6EECF244321}">
                <p14:modId xmlns:p14="http://schemas.microsoft.com/office/powerpoint/2010/main" val="3663961288"/>
              </p:ext>
            </p:extLst>
          </p:nvPr>
        </p:nvGraphicFramePr>
        <p:xfrm>
          <a:off x="1379600" y="3825044"/>
          <a:ext cx="6662738" cy="1322387"/>
        </p:xfrm>
        <a:graphic>
          <a:graphicData uri="http://schemas.openxmlformats.org/presentationml/2006/ole">
            <mc:AlternateContent xmlns:mc="http://schemas.openxmlformats.org/markup-compatibility/2006">
              <mc:Choice xmlns:v="urn:schemas-microsoft-com:vml" Requires="v">
                <p:oleObj spid="_x0000_s9271" name="Equation" r:id="rId3" imgW="2844720" imgH="571320" progId="Equation.DSMT4">
                  <p:embed/>
                </p:oleObj>
              </mc:Choice>
              <mc:Fallback>
                <p:oleObj name="Equation" r:id="rId3" imgW="2844720" imgH="571320" progId="Equation.DSMT4">
                  <p:embed/>
                  <p:pic>
                    <p:nvPicPr>
                      <p:cNvPr id="0" name=""/>
                      <p:cNvPicPr>
                        <a:picLocks noChangeAspect="1" noChangeArrowheads="1"/>
                      </p:cNvPicPr>
                      <p:nvPr/>
                    </p:nvPicPr>
                    <p:blipFill>
                      <a:blip r:embed="rId4">
                        <a:lum/>
                      </a:blip>
                      <a:srcRect/>
                      <a:stretch>
                        <a:fillRect/>
                      </a:stretch>
                    </p:blipFill>
                    <p:spPr bwMode="auto">
                      <a:xfrm>
                        <a:off x="1379600" y="3825044"/>
                        <a:ext cx="6662738" cy="1322387"/>
                      </a:xfrm>
                      <a:prstGeom prst="rect">
                        <a:avLst/>
                      </a:prstGeom>
                      <a:noFill/>
                    </p:spPr>
                  </p:pic>
                </p:oleObj>
              </mc:Fallback>
            </mc:AlternateContent>
          </a:graphicData>
        </a:graphic>
      </p:graphicFrame>
      <p:sp>
        <p:nvSpPr>
          <p:cNvPr id="15" name="文本框 14"/>
          <p:cNvSpPr txBox="1"/>
          <p:nvPr/>
        </p:nvSpPr>
        <p:spPr>
          <a:xfrm>
            <a:off x="10488488" y="3043808"/>
            <a:ext cx="646331" cy="369332"/>
          </a:xfrm>
          <a:prstGeom prst="rect">
            <a:avLst/>
          </a:prstGeom>
          <a:noFill/>
        </p:spPr>
        <p:txBody>
          <a:bodyPr wrap="none" rtlCol="0">
            <a:spAutoFit/>
          </a:bodyPr>
          <a:lstStyle/>
          <a:p>
            <a:r>
              <a:rPr lang="en-US" altLang="zh-CN" dirty="0" smtClean="0">
                <a:solidFill>
                  <a:srgbClr val="FF0000"/>
                </a:solidFill>
              </a:rPr>
              <a:t>100%</a:t>
            </a:r>
            <a:endParaRPr lang="zh-CN" altLang="en-US" dirty="0">
              <a:solidFill>
                <a:srgbClr val="FF0000"/>
              </a:solidFill>
            </a:endParaRPr>
          </a:p>
        </p:txBody>
      </p:sp>
      <p:sp>
        <p:nvSpPr>
          <p:cNvPr id="16" name="文本框 15"/>
          <p:cNvSpPr txBox="1"/>
          <p:nvPr/>
        </p:nvSpPr>
        <p:spPr>
          <a:xfrm>
            <a:off x="10488488" y="2719772"/>
            <a:ext cx="774571" cy="369332"/>
          </a:xfrm>
          <a:prstGeom prst="rect">
            <a:avLst/>
          </a:prstGeom>
          <a:noFill/>
        </p:spPr>
        <p:txBody>
          <a:bodyPr wrap="none" rtlCol="0">
            <a:spAutoFit/>
          </a:bodyPr>
          <a:lstStyle/>
          <a:p>
            <a:r>
              <a:rPr lang="en-US" altLang="zh-CN" dirty="0" smtClean="0">
                <a:solidFill>
                  <a:srgbClr val="FF0000"/>
                </a:solidFill>
              </a:rPr>
              <a:t>105%</a:t>
            </a:r>
            <a:endParaRPr lang="zh-CN" altLang="en-US" dirty="0">
              <a:solidFill>
                <a:srgbClr val="FF0000"/>
              </a:solidFill>
            </a:endParaRPr>
          </a:p>
        </p:txBody>
      </p:sp>
      <p:sp>
        <p:nvSpPr>
          <p:cNvPr id="12" name="椭圆 11"/>
          <p:cNvSpPr/>
          <p:nvPr/>
        </p:nvSpPr>
        <p:spPr>
          <a:xfrm>
            <a:off x="8742453" y="2259196"/>
            <a:ext cx="1746195" cy="792088"/>
          </a:xfrm>
          <a:prstGeom prst="ellipse">
            <a:avLst/>
          </a:prstGeom>
          <a:solidFill>
            <a:schemeClr val="accent4">
              <a:lumMod val="25000"/>
              <a:lumOff val="75000"/>
            </a:schemeClr>
          </a:solidFill>
          <a:effectLst>
            <a:glow rad="63500">
              <a:schemeClr val="accent1">
                <a:satMod val="175000"/>
                <a:alpha val="40000"/>
              </a:schemeClr>
            </a:glow>
          </a:effectLst>
          <a:scene3d>
            <a:camera prst="perspectiveRelaxedModerately">
              <a:rot lat="18000000" lon="0" rev="0"/>
            </a:camera>
            <a:lightRig rig="threePt" dir="t"/>
          </a:scene3d>
          <a:sp3d extrusionH="4064000" prstMaterial="flat">
            <a:bevelT w="57150" h="0" prst="softRound"/>
            <a:extrusionClr>
              <a:srgbClr val="8FFF8F"/>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8733292" y="2269550"/>
            <a:ext cx="1764197" cy="792088"/>
          </a:xfrm>
          <a:prstGeom prst="ellipse">
            <a:avLst/>
          </a:prstGeom>
          <a:solidFill>
            <a:srgbClr val="00B0F0"/>
          </a:solidFill>
          <a:effectLst>
            <a:glow rad="63500">
              <a:schemeClr val="accent1">
                <a:satMod val="175000"/>
                <a:alpha val="40000"/>
              </a:schemeClr>
            </a:glow>
          </a:effectLst>
          <a:scene3d>
            <a:camera prst="perspectiveRelaxedModerately">
              <a:rot lat="18000000" lon="0" rev="0"/>
            </a:camera>
            <a:lightRig rig="threePt" dir="t"/>
          </a:scene3d>
          <a:sp3d extrusionH="508000" prstMaterial="flat">
            <a:bevelT w="57150" h="0" prst="softRound"/>
            <a:extrusionClr>
              <a:srgbClr val="00B0F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10042939" y="2647764"/>
            <a:ext cx="270030" cy="3240360"/>
            <a:chOff x="7486938" y="2768671"/>
            <a:chExt cx="270030" cy="3240360"/>
          </a:xfrm>
        </p:grpSpPr>
        <p:cxnSp>
          <p:nvCxnSpPr>
            <p:cNvPr id="5" name="直接连接符 4"/>
            <p:cNvCxnSpPr/>
            <p:nvPr/>
          </p:nvCxnSpPr>
          <p:spPr>
            <a:xfrm>
              <a:off x="7486938" y="2768671"/>
              <a:ext cx="0" cy="324036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flipV="1">
              <a:off x="7504940" y="2772409"/>
              <a:ext cx="252028" cy="373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7504940" y="3092707"/>
              <a:ext cx="15301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flipV="1">
              <a:off x="7504940" y="3420481"/>
              <a:ext cx="252028" cy="373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4" name="椭圆 23"/>
          <p:cNvSpPr/>
          <p:nvPr/>
        </p:nvSpPr>
        <p:spPr>
          <a:xfrm>
            <a:off x="8724291" y="2297016"/>
            <a:ext cx="1764197" cy="792088"/>
          </a:xfrm>
          <a:prstGeom prst="ellipse">
            <a:avLst/>
          </a:prstGeom>
          <a:solidFill>
            <a:srgbClr val="00B0F0"/>
          </a:solidFill>
          <a:effectLst>
            <a:glow rad="63500">
              <a:schemeClr val="accent1">
                <a:satMod val="175000"/>
                <a:alpha val="40000"/>
              </a:schemeClr>
            </a:glow>
          </a:effectLst>
          <a:scene3d>
            <a:camera prst="perspectiveRelaxedModerately">
              <a:rot lat="18000000" lon="0" rev="0"/>
            </a:camera>
            <a:lightRig rig="threePt" dir="t"/>
          </a:scene3d>
          <a:sp3d prstMaterial="flat">
            <a:bevelT w="57150" h="0" prst="softRound"/>
            <a:extrusionClr>
              <a:srgbClr val="00B0F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燕尾形 16"/>
          <p:cNvSpPr/>
          <p:nvPr/>
        </p:nvSpPr>
        <p:spPr>
          <a:xfrm>
            <a:off x="106516" y="368660"/>
            <a:ext cx="262392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21" name="燕尾形 20"/>
          <p:cNvSpPr/>
          <p:nvPr/>
        </p:nvSpPr>
        <p:spPr>
          <a:xfrm>
            <a:off x="2813640" y="368659"/>
            <a:ext cx="3037200" cy="288033"/>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a:solidFill>
                  <a:schemeClr val="accent3"/>
                </a:solidFill>
              </a:rPr>
              <a:t>第一节汽车货运成本分析</a:t>
            </a:r>
            <a:endParaRPr lang="zh-CN" altLang="en-US" dirty="0"/>
          </a:p>
        </p:txBody>
      </p:sp>
      <p:sp>
        <p:nvSpPr>
          <p:cNvPr id="22" name="燕尾形 21"/>
          <p:cNvSpPr/>
          <p:nvPr/>
        </p:nvSpPr>
        <p:spPr>
          <a:xfrm>
            <a:off x="5771964" y="368659"/>
            <a:ext cx="4860540" cy="288033"/>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dirty="0" smtClean="0">
                <a:solidFill>
                  <a:schemeClr val="bg1"/>
                </a:solidFill>
                <a:latin typeface="宋体" panose="02010600030101010101" pitchFamily="2" charset="-122"/>
              </a:rPr>
              <a:t>一、货运</a:t>
            </a:r>
            <a:r>
              <a:rPr lang="zh-CN" altLang="en-US" dirty="0">
                <a:solidFill>
                  <a:schemeClr val="bg1"/>
                </a:solidFill>
                <a:latin typeface="宋体" panose="02010600030101010101" pitchFamily="2" charset="-122"/>
              </a:rPr>
              <a:t>成本预算执行情况的总体检查分析</a:t>
            </a:r>
            <a:endParaRPr lang="zh-CN" altLang="en-US" dirty="0">
              <a:solidFill>
                <a:schemeClr val="bg1"/>
              </a:solidFill>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209284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3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20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par>
                                <p:cTn id="24" presetID="22" presetClass="entr" presetSubtype="8"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8" grpId="0" animBg="1"/>
      <p:bldP spid="12" grpId="0" animBg="1"/>
      <p:bldP spid="20" grpId="0" animBg="1"/>
      <p:bldP spid="24"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对角圆角矩形 7"/>
          <p:cNvSpPr/>
          <p:nvPr/>
        </p:nvSpPr>
        <p:spPr>
          <a:xfrm>
            <a:off x="785410" y="2816932"/>
            <a:ext cx="10621180" cy="3312368"/>
          </a:xfrm>
          <a:prstGeom prst="round2DiagRect">
            <a:avLst/>
          </a:prstGeom>
          <a:gradFill>
            <a:gsLst>
              <a:gs pos="0">
                <a:schemeClr val="accent1">
                  <a:lumMod val="5000"/>
                  <a:lumOff val="95000"/>
                </a:schemeClr>
              </a:gs>
              <a:gs pos="17000">
                <a:schemeClr val="accent1">
                  <a:lumMod val="45000"/>
                  <a:lumOff val="55000"/>
                </a:schemeClr>
              </a:gs>
              <a:gs pos="39000">
                <a:schemeClr val="accent1">
                  <a:lumMod val="45000"/>
                  <a:lumOff val="55000"/>
                </a:schemeClr>
              </a:gs>
              <a:gs pos="70000">
                <a:schemeClr val="accent1">
                  <a:lumMod val="30000"/>
                  <a:lumOff val="70000"/>
                </a:schemeClr>
              </a:gs>
            </a:gsLst>
            <a:lin ang="3000000" scaled="0"/>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3" name="燕尾形 2"/>
          <p:cNvSpPr/>
          <p:nvPr/>
        </p:nvSpPr>
        <p:spPr>
          <a:xfrm>
            <a:off x="6852084" y="368660"/>
            <a:ext cx="417646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accent3"/>
                </a:solidFill>
                <a:latin typeface="宋体" panose="02010600030101010101" pitchFamily="2" charset="-122"/>
              </a:rPr>
              <a:t>三</a:t>
            </a:r>
            <a:r>
              <a:rPr lang="zh-CN" altLang="en-US" dirty="0" smtClean="0">
                <a:solidFill>
                  <a:schemeClr val="accent3"/>
                </a:solidFill>
                <a:latin typeface="宋体" panose="02010600030101010101" pitchFamily="2" charset="-122"/>
              </a:rPr>
              <a:t>、</a:t>
            </a:r>
            <a:r>
              <a:rPr lang="zh-CN" altLang="en-US" dirty="0" smtClean="0">
                <a:latin typeface="宋体" panose="02010600030101010101" pitchFamily="2" charset="-122"/>
              </a:rPr>
              <a:t>其他</a:t>
            </a:r>
            <a:r>
              <a:rPr lang="zh-CN" altLang="en-US" dirty="0">
                <a:latin typeface="宋体" panose="02010600030101010101" pitchFamily="2" charset="-122"/>
              </a:rPr>
              <a:t>因素对应耗量计算的影响</a:t>
            </a:r>
            <a:endParaRPr lang="zh-CN" altLang="en-US" b="1" dirty="0">
              <a:solidFill>
                <a:schemeClr val="accent3"/>
              </a:solidFill>
              <a:latin typeface="华文中宋" panose="02010600040101010101" pitchFamily="2" charset="-122"/>
              <a:ea typeface="华文中宋" panose="02010600040101010101" pitchFamily="2" charset="-122"/>
            </a:endParaRPr>
          </a:p>
        </p:txBody>
      </p:sp>
      <p:sp>
        <p:nvSpPr>
          <p:cNvPr id="4" name="Rectangle 5"/>
          <p:cNvSpPr txBox="1">
            <a:spLocks noChangeArrowheads="1"/>
          </p:cNvSpPr>
          <p:nvPr/>
        </p:nvSpPr>
        <p:spPr>
          <a:xfrm>
            <a:off x="2279650" y="476251"/>
            <a:ext cx="1701800" cy="296863"/>
          </a:xfrm>
          <a:prstGeom prst="rect">
            <a:avLst/>
          </a:prstGeom>
        </p:spPr>
        <p:txBody>
          <a:bodyPr>
            <a:normAutofit fontScale="45000" lnSpcReduction="20000"/>
          </a:bodyPr>
          <a:lstStyle>
            <a:lvl1pPr algn="l" rtl="0" eaLnBrk="0" fontAlgn="base" hangingPunct="0">
              <a:spcBef>
                <a:spcPct val="0"/>
              </a:spcBef>
              <a:spcAft>
                <a:spcPct val="0"/>
              </a:spcAft>
              <a:defRPr sz="3200" b="1">
                <a:solidFill>
                  <a:srgbClr val="000000"/>
                </a:solidFill>
                <a:latin typeface="+mj-lt"/>
                <a:ea typeface="+mj-ea"/>
                <a:cs typeface="+mj-cs"/>
              </a:defRPr>
            </a:lvl1pPr>
            <a:lvl2pPr algn="l" rtl="0" eaLnBrk="0" fontAlgn="base" hangingPunct="0">
              <a:spcBef>
                <a:spcPct val="0"/>
              </a:spcBef>
              <a:spcAft>
                <a:spcPct val="0"/>
              </a:spcAft>
              <a:defRPr sz="3200" b="1">
                <a:solidFill>
                  <a:srgbClr val="000000"/>
                </a:solidFill>
                <a:latin typeface="Verdana" pitchFamily="34" charset="0"/>
                <a:ea typeface="宋体" pitchFamily="2" charset="-122"/>
              </a:defRPr>
            </a:lvl2pPr>
            <a:lvl3pPr algn="l" rtl="0" eaLnBrk="0" fontAlgn="base" hangingPunct="0">
              <a:spcBef>
                <a:spcPct val="0"/>
              </a:spcBef>
              <a:spcAft>
                <a:spcPct val="0"/>
              </a:spcAft>
              <a:defRPr sz="3200" b="1">
                <a:solidFill>
                  <a:srgbClr val="000000"/>
                </a:solidFill>
                <a:latin typeface="Verdana" pitchFamily="34" charset="0"/>
                <a:ea typeface="宋体" pitchFamily="2" charset="-122"/>
              </a:defRPr>
            </a:lvl3pPr>
            <a:lvl4pPr algn="l" rtl="0" eaLnBrk="0" fontAlgn="base" hangingPunct="0">
              <a:spcBef>
                <a:spcPct val="0"/>
              </a:spcBef>
              <a:spcAft>
                <a:spcPct val="0"/>
              </a:spcAft>
              <a:defRPr sz="3200" b="1">
                <a:solidFill>
                  <a:srgbClr val="000000"/>
                </a:solidFill>
                <a:latin typeface="Verdana" pitchFamily="34" charset="0"/>
                <a:ea typeface="宋体" pitchFamily="2" charset="-122"/>
              </a:defRPr>
            </a:lvl4pPr>
            <a:lvl5pPr algn="l" rtl="0" eaLnBrk="0" fontAlgn="base" hangingPunct="0">
              <a:spcBef>
                <a:spcPct val="0"/>
              </a:spcBef>
              <a:spcAft>
                <a:spcPct val="0"/>
              </a:spcAft>
              <a:defRPr sz="3200" b="1">
                <a:solidFill>
                  <a:srgbClr val="000000"/>
                </a:solidFill>
                <a:latin typeface="Verdana" pitchFamily="34" charset="0"/>
                <a:ea typeface="宋体" pitchFamily="2" charset="-122"/>
              </a:defRPr>
            </a:lvl5pPr>
            <a:lvl6pPr marL="457200" algn="l" rtl="0" fontAlgn="base">
              <a:spcBef>
                <a:spcPct val="0"/>
              </a:spcBef>
              <a:spcAft>
                <a:spcPct val="0"/>
              </a:spcAft>
              <a:defRPr sz="3200" b="1">
                <a:solidFill>
                  <a:srgbClr val="000000"/>
                </a:solidFill>
                <a:latin typeface="Verdana" pitchFamily="34" charset="0"/>
                <a:ea typeface="宋体" pitchFamily="2" charset="-122"/>
              </a:defRPr>
            </a:lvl6pPr>
            <a:lvl7pPr marL="914400" algn="l" rtl="0" fontAlgn="base">
              <a:spcBef>
                <a:spcPct val="0"/>
              </a:spcBef>
              <a:spcAft>
                <a:spcPct val="0"/>
              </a:spcAft>
              <a:defRPr sz="3200" b="1">
                <a:solidFill>
                  <a:srgbClr val="000000"/>
                </a:solidFill>
                <a:latin typeface="Verdana" pitchFamily="34" charset="0"/>
                <a:ea typeface="宋体" pitchFamily="2" charset="-122"/>
              </a:defRPr>
            </a:lvl7pPr>
            <a:lvl8pPr marL="1371600" algn="l" rtl="0" fontAlgn="base">
              <a:spcBef>
                <a:spcPct val="0"/>
              </a:spcBef>
              <a:spcAft>
                <a:spcPct val="0"/>
              </a:spcAft>
              <a:defRPr sz="3200" b="1">
                <a:solidFill>
                  <a:srgbClr val="000000"/>
                </a:solidFill>
                <a:latin typeface="Verdana" pitchFamily="34" charset="0"/>
                <a:ea typeface="宋体" pitchFamily="2" charset="-122"/>
              </a:defRPr>
            </a:lvl8pPr>
            <a:lvl9pPr marL="1828800" algn="l" rtl="0" fontAlgn="base">
              <a:spcBef>
                <a:spcPct val="0"/>
              </a:spcBef>
              <a:spcAft>
                <a:spcPct val="0"/>
              </a:spcAft>
              <a:defRPr sz="3200" b="1">
                <a:solidFill>
                  <a:srgbClr val="000000"/>
                </a:solidFill>
                <a:latin typeface="Verdana" pitchFamily="34" charset="0"/>
                <a:ea typeface="宋体" pitchFamily="2" charset="-122"/>
              </a:defRPr>
            </a:lvl9pPr>
          </a:lstStyle>
          <a:p>
            <a:pPr eaLnBrk="1" hangingPunct="1">
              <a:lnSpc>
                <a:spcPct val="120000"/>
              </a:lnSpc>
            </a:pPr>
            <a:r>
              <a:rPr lang="zh-CN" altLang="en-US" sz="2800" kern="0" smtClean="0">
                <a:solidFill>
                  <a:schemeClr val="folHlink"/>
                </a:solidFill>
                <a:latin typeface="宋体" panose="02010600030101010101" pitchFamily="2" charset="-122"/>
              </a:rPr>
              <a:t>表</a:t>
            </a:r>
            <a:r>
              <a:rPr lang="en-US" altLang="zh-CN" sz="2800" kern="0" smtClean="0">
                <a:solidFill>
                  <a:schemeClr val="folHlink"/>
                </a:solidFill>
                <a:latin typeface="宋体" panose="02010600030101010101" pitchFamily="2" charset="-122"/>
              </a:rPr>
              <a:t>5-20</a:t>
            </a:r>
            <a:endParaRPr lang="en-US" altLang="zh-CN" sz="2800" kern="0">
              <a:solidFill>
                <a:schemeClr val="folHlink"/>
              </a:solidFill>
              <a:latin typeface="宋体" panose="02010600030101010101" pitchFamily="2" charset="-122"/>
            </a:endParaRPr>
          </a:p>
        </p:txBody>
      </p:sp>
      <p:sp>
        <p:nvSpPr>
          <p:cNvPr id="5" name="燕尾形 4"/>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6" name="燕尾形 5"/>
          <p:cNvSpPr/>
          <p:nvPr/>
        </p:nvSpPr>
        <p:spPr>
          <a:xfrm>
            <a:off x="2813639" y="368660"/>
            <a:ext cx="4146457"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zh-CN" altLang="en-US" dirty="0">
                <a:solidFill>
                  <a:schemeClr val="accent3"/>
                </a:solidFill>
                <a:latin typeface="宋体" panose="02010600030101010101" pitchFamily="2" charset="-122"/>
              </a:rPr>
              <a:t>第九节  汽车货运燃料成本控制</a:t>
            </a:r>
            <a:r>
              <a:rPr lang="zh-CN" altLang="en-US" dirty="0" smtClean="0">
                <a:solidFill>
                  <a:schemeClr val="accent3"/>
                </a:solidFill>
                <a:latin typeface="宋体" panose="02010600030101010101" pitchFamily="2" charset="-122"/>
              </a:rPr>
              <a:t>对策</a:t>
            </a:r>
            <a:endParaRPr lang="zh-CN" altLang="en-US" dirty="0"/>
          </a:p>
        </p:txBody>
      </p:sp>
      <p:pic>
        <p:nvPicPr>
          <p:cNvPr id="2" name="图片 1"/>
          <p:cNvPicPr>
            <a:picLocks noChangeAspect="1"/>
          </p:cNvPicPr>
          <p:nvPr/>
        </p:nvPicPr>
        <p:blipFill>
          <a:blip r:embed="rId3"/>
          <a:stretch>
            <a:fillRect/>
          </a:stretch>
        </p:blipFill>
        <p:spPr>
          <a:xfrm>
            <a:off x="2309812" y="1795462"/>
            <a:ext cx="7572375" cy="3267075"/>
          </a:xfrm>
          <a:prstGeom prst="rect">
            <a:avLst/>
          </a:prstGeom>
          <a:ln>
            <a:solidFill>
              <a:schemeClr val="accent1">
                <a:shade val="50000"/>
              </a:schemeClr>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对角圆角矩形 3"/>
          <p:cNvSpPr/>
          <p:nvPr/>
        </p:nvSpPr>
        <p:spPr>
          <a:xfrm>
            <a:off x="227348" y="1880828"/>
            <a:ext cx="11809312" cy="4464496"/>
          </a:xfrm>
          <a:prstGeom prst="round2DiagRect">
            <a:avLst/>
          </a:prstGeom>
          <a:gradFill>
            <a:gsLst>
              <a:gs pos="0">
                <a:schemeClr val="accent1">
                  <a:lumMod val="5000"/>
                  <a:lumOff val="95000"/>
                </a:schemeClr>
              </a:gs>
              <a:gs pos="17000">
                <a:schemeClr val="accent1">
                  <a:lumMod val="45000"/>
                  <a:lumOff val="55000"/>
                </a:schemeClr>
              </a:gs>
              <a:gs pos="39000">
                <a:schemeClr val="accent1">
                  <a:lumMod val="45000"/>
                  <a:lumOff val="55000"/>
                </a:schemeClr>
              </a:gs>
              <a:gs pos="70000">
                <a:schemeClr val="accent1">
                  <a:lumMod val="30000"/>
                  <a:lumOff val="70000"/>
                </a:schemeClr>
              </a:gs>
            </a:gsLst>
            <a:lin ang="3000000" scaled="0"/>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5" name="燕尾形 4"/>
          <p:cNvSpPr/>
          <p:nvPr/>
        </p:nvSpPr>
        <p:spPr>
          <a:xfrm>
            <a:off x="6852084" y="368660"/>
            <a:ext cx="417646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accent3"/>
                </a:solidFill>
                <a:latin typeface="宋体" panose="02010600030101010101" pitchFamily="2" charset="-122"/>
              </a:rPr>
              <a:t>三</a:t>
            </a:r>
            <a:r>
              <a:rPr lang="zh-CN" altLang="en-US" dirty="0" smtClean="0">
                <a:solidFill>
                  <a:schemeClr val="accent3"/>
                </a:solidFill>
                <a:latin typeface="宋体" panose="02010600030101010101" pitchFamily="2" charset="-122"/>
              </a:rPr>
              <a:t>、</a:t>
            </a:r>
            <a:r>
              <a:rPr lang="zh-CN" altLang="en-US" dirty="0" smtClean="0">
                <a:latin typeface="宋体" panose="02010600030101010101" pitchFamily="2" charset="-122"/>
              </a:rPr>
              <a:t>其他</a:t>
            </a:r>
            <a:r>
              <a:rPr lang="zh-CN" altLang="en-US" dirty="0">
                <a:latin typeface="宋体" panose="02010600030101010101" pitchFamily="2" charset="-122"/>
              </a:rPr>
              <a:t>因素对应耗量计算的影响</a:t>
            </a:r>
            <a:endParaRPr lang="zh-CN" altLang="en-US" b="1" dirty="0">
              <a:solidFill>
                <a:schemeClr val="accent3"/>
              </a:solidFill>
              <a:latin typeface="华文中宋" panose="02010600040101010101" pitchFamily="2" charset="-122"/>
              <a:ea typeface="华文中宋" panose="02010600040101010101" pitchFamily="2" charset="-122"/>
            </a:endParaRPr>
          </a:p>
        </p:txBody>
      </p:sp>
      <p:sp>
        <p:nvSpPr>
          <p:cNvPr id="6" name="Rectangle 5"/>
          <p:cNvSpPr txBox="1">
            <a:spLocks noChangeArrowheads="1"/>
          </p:cNvSpPr>
          <p:nvPr/>
        </p:nvSpPr>
        <p:spPr>
          <a:xfrm>
            <a:off x="2279650" y="476251"/>
            <a:ext cx="1701800" cy="296863"/>
          </a:xfrm>
          <a:prstGeom prst="rect">
            <a:avLst/>
          </a:prstGeom>
        </p:spPr>
        <p:txBody>
          <a:bodyPr>
            <a:normAutofit fontScale="45000" lnSpcReduction="20000"/>
          </a:bodyPr>
          <a:lstStyle>
            <a:lvl1pPr algn="l" rtl="0" eaLnBrk="0" fontAlgn="base" hangingPunct="0">
              <a:spcBef>
                <a:spcPct val="0"/>
              </a:spcBef>
              <a:spcAft>
                <a:spcPct val="0"/>
              </a:spcAft>
              <a:defRPr sz="3200" b="1">
                <a:solidFill>
                  <a:srgbClr val="000000"/>
                </a:solidFill>
                <a:latin typeface="+mj-lt"/>
                <a:ea typeface="+mj-ea"/>
                <a:cs typeface="+mj-cs"/>
              </a:defRPr>
            </a:lvl1pPr>
            <a:lvl2pPr algn="l" rtl="0" eaLnBrk="0" fontAlgn="base" hangingPunct="0">
              <a:spcBef>
                <a:spcPct val="0"/>
              </a:spcBef>
              <a:spcAft>
                <a:spcPct val="0"/>
              </a:spcAft>
              <a:defRPr sz="3200" b="1">
                <a:solidFill>
                  <a:srgbClr val="000000"/>
                </a:solidFill>
                <a:latin typeface="Verdana" pitchFamily="34" charset="0"/>
                <a:ea typeface="宋体" pitchFamily="2" charset="-122"/>
              </a:defRPr>
            </a:lvl2pPr>
            <a:lvl3pPr algn="l" rtl="0" eaLnBrk="0" fontAlgn="base" hangingPunct="0">
              <a:spcBef>
                <a:spcPct val="0"/>
              </a:spcBef>
              <a:spcAft>
                <a:spcPct val="0"/>
              </a:spcAft>
              <a:defRPr sz="3200" b="1">
                <a:solidFill>
                  <a:srgbClr val="000000"/>
                </a:solidFill>
                <a:latin typeface="Verdana" pitchFamily="34" charset="0"/>
                <a:ea typeface="宋体" pitchFamily="2" charset="-122"/>
              </a:defRPr>
            </a:lvl3pPr>
            <a:lvl4pPr algn="l" rtl="0" eaLnBrk="0" fontAlgn="base" hangingPunct="0">
              <a:spcBef>
                <a:spcPct val="0"/>
              </a:spcBef>
              <a:spcAft>
                <a:spcPct val="0"/>
              </a:spcAft>
              <a:defRPr sz="3200" b="1">
                <a:solidFill>
                  <a:srgbClr val="000000"/>
                </a:solidFill>
                <a:latin typeface="Verdana" pitchFamily="34" charset="0"/>
                <a:ea typeface="宋体" pitchFamily="2" charset="-122"/>
              </a:defRPr>
            </a:lvl4pPr>
            <a:lvl5pPr algn="l" rtl="0" eaLnBrk="0" fontAlgn="base" hangingPunct="0">
              <a:spcBef>
                <a:spcPct val="0"/>
              </a:spcBef>
              <a:spcAft>
                <a:spcPct val="0"/>
              </a:spcAft>
              <a:defRPr sz="3200" b="1">
                <a:solidFill>
                  <a:srgbClr val="000000"/>
                </a:solidFill>
                <a:latin typeface="Verdana" pitchFamily="34" charset="0"/>
                <a:ea typeface="宋体" pitchFamily="2" charset="-122"/>
              </a:defRPr>
            </a:lvl5pPr>
            <a:lvl6pPr marL="457200" algn="l" rtl="0" fontAlgn="base">
              <a:spcBef>
                <a:spcPct val="0"/>
              </a:spcBef>
              <a:spcAft>
                <a:spcPct val="0"/>
              </a:spcAft>
              <a:defRPr sz="3200" b="1">
                <a:solidFill>
                  <a:srgbClr val="000000"/>
                </a:solidFill>
                <a:latin typeface="Verdana" pitchFamily="34" charset="0"/>
                <a:ea typeface="宋体" pitchFamily="2" charset="-122"/>
              </a:defRPr>
            </a:lvl6pPr>
            <a:lvl7pPr marL="914400" algn="l" rtl="0" fontAlgn="base">
              <a:spcBef>
                <a:spcPct val="0"/>
              </a:spcBef>
              <a:spcAft>
                <a:spcPct val="0"/>
              </a:spcAft>
              <a:defRPr sz="3200" b="1">
                <a:solidFill>
                  <a:srgbClr val="000000"/>
                </a:solidFill>
                <a:latin typeface="Verdana" pitchFamily="34" charset="0"/>
                <a:ea typeface="宋体" pitchFamily="2" charset="-122"/>
              </a:defRPr>
            </a:lvl7pPr>
            <a:lvl8pPr marL="1371600" algn="l" rtl="0" fontAlgn="base">
              <a:spcBef>
                <a:spcPct val="0"/>
              </a:spcBef>
              <a:spcAft>
                <a:spcPct val="0"/>
              </a:spcAft>
              <a:defRPr sz="3200" b="1">
                <a:solidFill>
                  <a:srgbClr val="000000"/>
                </a:solidFill>
                <a:latin typeface="Verdana" pitchFamily="34" charset="0"/>
                <a:ea typeface="宋体" pitchFamily="2" charset="-122"/>
              </a:defRPr>
            </a:lvl8pPr>
            <a:lvl9pPr marL="1828800" algn="l" rtl="0" fontAlgn="base">
              <a:spcBef>
                <a:spcPct val="0"/>
              </a:spcBef>
              <a:spcAft>
                <a:spcPct val="0"/>
              </a:spcAft>
              <a:defRPr sz="3200" b="1">
                <a:solidFill>
                  <a:srgbClr val="000000"/>
                </a:solidFill>
                <a:latin typeface="Verdana" pitchFamily="34" charset="0"/>
                <a:ea typeface="宋体" pitchFamily="2" charset="-122"/>
              </a:defRPr>
            </a:lvl9pPr>
          </a:lstStyle>
          <a:p>
            <a:pPr eaLnBrk="1" hangingPunct="1">
              <a:lnSpc>
                <a:spcPct val="120000"/>
              </a:lnSpc>
            </a:pPr>
            <a:r>
              <a:rPr lang="zh-CN" altLang="en-US" sz="2800" kern="0" smtClean="0">
                <a:solidFill>
                  <a:schemeClr val="folHlink"/>
                </a:solidFill>
                <a:latin typeface="宋体" panose="02010600030101010101" pitchFamily="2" charset="-122"/>
              </a:rPr>
              <a:t>表</a:t>
            </a:r>
            <a:r>
              <a:rPr lang="en-US" altLang="zh-CN" sz="2800" kern="0" smtClean="0">
                <a:solidFill>
                  <a:schemeClr val="folHlink"/>
                </a:solidFill>
                <a:latin typeface="宋体" panose="02010600030101010101" pitchFamily="2" charset="-122"/>
              </a:rPr>
              <a:t>5-20</a:t>
            </a:r>
            <a:endParaRPr lang="en-US" altLang="zh-CN" sz="2800" kern="0">
              <a:solidFill>
                <a:schemeClr val="folHlink"/>
              </a:solidFill>
              <a:latin typeface="宋体" panose="02010600030101010101" pitchFamily="2" charset="-122"/>
            </a:endParaRPr>
          </a:p>
        </p:txBody>
      </p:sp>
      <p:sp>
        <p:nvSpPr>
          <p:cNvPr id="7" name="燕尾形 6"/>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8" name="燕尾形 7"/>
          <p:cNvSpPr/>
          <p:nvPr/>
        </p:nvSpPr>
        <p:spPr>
          <a:xfrm>
            <a:off x="2813639" y="368660"/>
            <a:ext cx="4146457"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zh-CN" altLang="en-US" dirty="0">
                <a:solidFill>
                  <a:schemeClr val="accent3"/>
                </a:solidFill>
                <a:latin typeface="宋体" panose="02010600030101010101" pitchFamily="2" charset="-122"/>
              </a:rPr>
              <a:t>第九节  汽车货运燃料成本控制</a:t>
            </a:r>
            <a:r>
              <a:rPr lang="zh-CN" altLang="en-US" dirty="0" smtClean="0">
                <a:solidFill>
                  <a:schemeClr val="accent3"/>
                </a:solidFill>
                <a:latin typeface="宋体" panose="02010600030101010101" pitchFamily="2" charset="-122"/>
              </a:rPr>
              <a:t>对策</a:t>
            </a:r>
            <a:endParaRPr lang="zh-CN" altLang="en-US" dirty="0"/>
          </a:p>
        </p:txBody>
      </p:sp>
      <p:pic>
        <p:nvPicPr>
          <p:cNvPr id="3" name="图片 2"/>
          <p:cNvPicPr>
            <a:picLocks noChangeAspect="1"/>
          </p:cNvPicPr>
          <p:nvPr/>
        </p:nvPicPr>
        <p:blipFill>
          <a:blip r:embed="rId2"/>
          <a:stretch>
            <a:fillRect/>
          </a:stretch>
        </p:blipFill>
        <p:spPr>
          <a:xfrm>
            <a:off x="731404" y="1157858"/>
            <a:ext cx="10695106" cy="4899434"/>
          </a:xfrm>
          <a:prstGeom prst="rect">
            <a:avLst/>
          </a:prstGeom>
          <a:effectLst>
            <a:innerShdw blurRad="114300">
              <a:prstClr val="black"/>
            </a:innerShdw>
          </a:effectLst>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图示 4"/>
          <p:cNvGraphicFramePr/>
          <p:nvPr>
            <p:extLst>
              <p:ext uri="{D42A27DB-BD31-4B8C-83A1-F6EECF244321}">
                <p14:modId xmlns:p14="http://schemas.microsoft.com/office/powerpoint/2010/main" val="103123310"/>
              </p:ext>
            </p:extLst>
          </p:nvPr>
        </p:nvGraphicFramePr>
        <p:xfrm>
          <a:off x="1415480" y="2168860"/>
          <a:ext cx="10045116" cy="18813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同侧圆角矩形 3"/>
          <p:cNvSpPr/>
          <p:nvPr/>
        </p:nvSpPr>
        <p:spPr>
          <a:xfrm>
            <a:off x="1631504" y="2469458"/>
            <a:ext cx="1044116" cy="1280114"/>
          </a:xfrm>
          <a:prstGeom prst="round2SameRect">
            <a:avLst/>
          </a:prstGeom>
          <a:solidFill>
            <a:srgbClr val="D2F2FE"/>
          </a:solidFill>
          <a:scene3d>
            <a:camera prst="orthographicFront"/>
            <a:lightRig rig="threePt" dir="t"/>
          </a:scene3d>
          <a:sp3d>
            <a:bevelT w="127000" h="9525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altLang="zh-CN" sz="9600" dirty="0" smtClean="0">
                <a:solidFill>
                  <a:srgbClr val="FF0000"/>
                </a:solidFill>
                <a:latin typeface="Rockwell Extra Bold" panose="02060903040505020403" pitchFamily="18" charset="0"/>
                <a:ea typeface="华文琥珀" panose="02010800040101010101" pitchFamily="2" charset="-122"/>
              </a:rPr>
              <a:t>4</a:t>
            </a:r>
            <a:endParaRPr lang="zh-CN" altLang="en-US" sz="9600" dirty="0">
              <a:solidFill>
                <a:srgbClr val="FF0000"/>
              </a:solidFill>
              <a:latin typeface="Rockwell Extra Bold" panose="02060903040505020403" pitchFamily="18" charset="0"/>
              <a:ea typeface="华文琥珀" panose="02010800040101010101" pitchFamily="2" charset="-122"/>
            </a:endParaRPr>
          </a:p>
        </p:txBody>
      </p:sp>
      <p:sp>
        <p:nvSpPr>
          <p:cNvPr id="6" name="Rectangle 5"/>
          <p:cNvSpPr txBox="1">
            <a:spLocks noChangeArrowheads="1"/>
          </p:cNvSpPr>
          <p:nvPr/>
        </p:nvSpPr>
        <p:spPr>
          <a:xfrm>
            <a:off x="2279650" y="476251"/>
            <a:ext cx="1701800" cy="296863"/>
          </a:xfrm>
          <a:prstGeom prst="rect">
            <a:avLst/>
          </a:prstGeom>
        </p:spPr>
        <p:txBody>
          <a:bodyPr>
            <a:normAutofit fontScale="45000" lnSpcReduction="20000"/>
          </a:bodyPr>
          <a:lstStyle>
            <a:lvl1pPr algn="l" rtl="0" eaLnBrk="0" fontAlgn="base" hangingPunct="0">
              <a:spcBef>
                <a:spcPct val="0"/>
              </a:spcBef>
              <a:spcAft>
                <a:spcPct val="0"/>
              </a:spcAft>
              <a:defRPr sz="3200" b="1">
                <a:solidFill>
                  <a:srgbClr val="000000"/>
                </a:solidFill>
                <a:latin typeface="+mj-lt"/>
                <a:ea typeface="+mj-ea"/>
                <a:cs typeface="+mj-cs"/>
              </a:defRPr>
            </a:lvl1pPr>
            <a:lvl2pPr algn="l" rtl="0" eaLnBrk="0" fontAlgn="base" hangingPunct="0">
              <a:spcBef>
                <a:spcPct val="0"/>
              </a:spcBef>
              <a:spcAft>
                <a:spcPct val="0"/>
              </a:spcAft>
              <a:defRPr sz="3200" b="1">
                <a:solidFill>
                  <a:srgbClr val="000000"/>
                </a:solidFill>
                <a:latin typeface="Verdana" pitchFamily="34" charset="0"/>
                <a:ea typeface="宋体" pitchFamily="2" charset="-122"/>
              </a:defRPr>
            </a:lvl2pPr>
            <a:lvl3pPr algn="l" rtl="0" eaLnBrk="0" fontAlgn="base" hangingPunct="0">
              <a:spcBef>
                <a:spcPct val="0"/>
              </a:spcBef>
              <a:spcAft>
                <a:spcPct val="0"/>
              </a:spcAft>
              <a:defRPr sz="3200" b="1">
                <a:solidFill>
                  <a:srgbClr val="000000"/>
                </a:solidFill>
                <a:latin typeface="Verdana" pitchFamily="34" charset="0"/>
                <a:ea typeface="宋体" pitchFamily="2" charset="-122"/>
              </a:defRPr>
            </a:lvl3pPr>
            <a:lvl4pPr algn="l" rtl="0" eaLnBrk="0" fontAlgn="base" hangingPunct="0">
              <a:spcBef>
                <a:spcPct val="0"/>
              </a:spcBef>
              <a:spcAft>
                <a:spcPct val="0"/>
              </a:spcAft>
              <a:defRPr sz="3200" b="1">
                <a:solidFill>
                  <a:srgbClr val="000000"/>
                </a:solidFill>
                <a:latin typeface="Verdana" pitchFamily="34" charset="0"/>
                <a:ea typeface="宋体" pitchFamily="2" charset="-122"/>
              </a:defRPr>
            </a:lvl4pPr>
            <a:lvl5pPr algn="l" rtl="0" eaLnBrk="0" fontAlgn="base" hangingPunct="0">
              <a:spcBef>
                <a:spcPct val="0"/>
              </a:spcBef>
              <a:spcAft>
                <a:spcPct val="0"/>
              </a:spcAft>
              <a:defRPr sz="3200" b="1">
                <a:solidFill>
                  <a:srgbClr val="000000"/>
                </a:solidFill>
                <a:latin typeface="Verdana" pitchFamily="34" charset="0"/>
                <a:ea typeface="宋体" pitchFamily="2" charset="-122"/>
              </a:defRPr>
            </a:lvl5pPr>
            <a:lvl6pPr marL="457200" algn="l" rtl="0" fontAlgn="base">
              <a:spcBef>
                <a:spcPct val="0"/>
              </a:spcBef>
              <a:spcAft>
                <a:spcPct val="0"/>
              </a:spcAft>
              <a:defRPr sz="3200" b="1">
                <a:solidFill>
                  <a:srgbClr val="000000"/>
                </a:solidFill>
                <a:latin typeface="Verdana" pitchFamily="34" charset="0"/>
                <a:ea typeface="宋体" pitchFamily="2" charset="-122"/>
              </a:defRPr>
            </a:lvl6pPr>
            <a:lvl7pPr marL="914400" algn="l" rtl="0" fontAlgn="base">
              <a:spcBef>
                <a:spcPct val="0"/>
              </a:spcBef>
              <a:spcAft>
                <a:spcPct val="0"/>
              </a:spcAft>
              <a:defRPr sz="3200" b="1">
                <a:solidFill>
                  <a:srgbClr val="000000"/>
                </a:solidFill>
                <a:latin typeface="Verdana" pitchFamily="34" charset="0"/>
                <a:ea typeface="宋体" pitchFamily="2" charset="-122"/>
              </a:defRPr>
            </a:lvl7pPr>
            <a:lvl8pPr marL="1371600" algn="l" rtl="0" fontAlgn="base">
              <a:spcBef>
                <a:spcPct val="0"/>
              </a:spcBef>
              <a:spcAft>
                <a:spcPct val="0"/>
              </a:spcAft>
              <a:defRPr sz="3200" b="1">
                <a:solidFill>
                  <a:srgbClr val="000000"/>
                </a:solidFill>
                <a:latin typeface="Verdana" pitchFamily="34" charset="0"/>
                <a:ea typeface="宋体" pitchFamily="2" charset="-122"/>
              </a:defRPr>
            </a:lvl8pPr>
            <a:lvl9pPr marL="1828800" algn="l" rtl="0" fontAlgn="base">
              <a:spcBef>
                <a:spcPct val="0"/>
              </a:spcBef>
              <a:spcAft>
                <a:spcPct val="0"/>
              </a:spcAft>
              <a:defRPr sz="3200" b="1">
                <a:solidFill>
                  <a:srgbClr val="000000"/>
                </a:solidFill>
                <a:latin typeface="Verdana" pitchFamily="34" charset="0"/>
                <a:ea typeface="宋体" pitchFamily="2" charset="-122"/>
              </a:defRPr>
            </a:lvl9pPr>
          </a:lstStyle>
          <a:p>
            <a:pPr eaLnBrk="1" hangingPunct="1">
              <a:lnSpc>
                <a:spcPct val="120000"/>
              </a:lnSpc>
            </a:pPr>
            <a:r>
              <a:rPr lang="zh-CN" altLang="en-US" sz="2800" kern="0" smtClean="0">
                <a:solidFill>
                  <a:schemeClr val="folHlink"/>
                </a:solidFill>
                <a:latin typeface="宋体" panose="02010600030101010101" pitchFamily="2" charset="-122"/>
              </a:rPr>
              <a:t>表</a:t>
            </a:r>
            <a:r>
              <a:rPr lang="en-US" altLang="zh-CN" sz="2800" kern="0" smtClean="0">
                <a:solidFill>
                  <a:schemeClr val="folHlink"/>
                </a:solidFill>
                <a:latin typeface="宋体" panose="02010600030101010101" pitchFamily="2" charset="-122"/>
              </a:rPr>
              <a:t>5-20</a:t>
            </a:r>
            <a:endParaRPr lang="en-US" altLang="zh-CN" sz="2800" kern="0">
              <a:solidFill>
                <a:schemeClr val="folHlink"/>
              </a:solidFill>
              <a:latin typeface="宋体" panose="02010600030101010101" pitchFamily="2" charset="-122"/>
            </a:endParaRPr>
          </a:p>
        </p:txBody>
      </p:sp>
      <p:sp>
        <p:nvSpPr>
          <p:cNvPr id="7" name="燕尾形 6"/>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8" name="燕尾形 7"/>
          <p:cNvSpPr/>
          <p:nvPr/>
        </p:nvSpPr>
        <p:spPr>
          <a:xfrm>
            <a:off x="2813639" y="368660"/>
            <a:ext cx="4146457"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zh-CN" altLang="en-US" dirty="0">
                <a:solidFill>
                  <a:schemeClr val="accent3"/>
                </a:solidFill>
                <a:latin typeface="宋体" panose="02010600030101010101" pitchFamily="2" charset="-122"/>
              </a:rPr>
              <a:t>第九节  汽车货运燃料成本控制</a:t>
            </a:r>
            <a:r>
              <a:rPr lang="zh-CN" altLang="en-US" dirty="0" smtClean="0">
                <a:solidFill>
                  <a:schemeClr val="accent3"/>
                </a:solidFill>
                <a:latin typeface="宋体" panose="02010600030101010101" pitchFamily="2" charset="-122"/>
              </a:rPr>
              <a:t>对策</a:t>
            </a:r>
            <a:endParaRPr lang="zh-CN" altLang="en-US" dirty="0"/>
          </a:p>
        </p:txBody>
      </p:sp>
    </p:spTree>
    <p:extLst>
      <p:ext uri="{BB962C8B-B14F-4D97-AF65-F5344CB8AC3E}">
        <p14:creationId xmlns:p14="http://schemas.microsoft.com/office/powerpoint/2010/main" val="411457641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对角圆角矩形 2"/>
          <p:cNvSpPr/>
          <p:nvPr/>
        </p:nvSpPr>
        <p:spPr>
          <a:xfrm>
            <a:off x="785410" y="2348880"/>
            <a:ext cx="10621180" cy="3312368"/>
          </a:xfrm>
          <a:prstGeom prst="round2DiagRect">
            <a:avLst/>
          </a:prstGeom>
          <a:gradFill>
            <a:gsLst>
              <a:gs pos="0">
                <a:schemeClr val="accent1">
                  <a:lumMod val="5000"/>
                  <a:lumOff val="95000"/>
                </a:schemeClr>
              </a:gs>
              <a:gs pos="17000">
                <a:schemeClr val="accent1">
                  <a:lumMod val="45000"/>
                  <a:lumOff val="55000"/>
                </a:schemeClr>
              </a:gs>
              <a:gs pos="39000">
                <a:schemeClr val="accent1">
                  <a:lumMod val="45000"/>
                  <a:lumOff val="55000"/>
                </a:schemeClr>
              </a:gs>
              <a:gs pos="70000">
                <a:schemeClr val="accent1">
                  <a:lumMod val="30000"/>
                  <a:lumOff val="70000"/>
                </a:schemeClr>
              </a:gs>
            </a:gsLst>
            <a:lin ang="3000000" scaled="0"/>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pic>
        <p:nvPicPr>
          <p:cNvPr id="155650"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35463"/>
          <a:stretch/>
        </p:blipFill>
        <p:spPr bwMode="auto">
          <a:xfrm>
            <a:off x="1524000" y="2674938"/>
            <a:ext cx="9144000" cy="1762174"/>
          </a:xfrm>
          <a:prstGeom prst="rect">
            <a:avLst/>
          </a:prstGeom>
          <a:noFill/>
          <a:ln w="9525">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燕尾形 3"/>
          <p:cNvSpPr/>
          <p:nvPr/>
        </p:nvSpPr>
        <p:spPr>
          <a:xfrm>
            <a:off x="6852084" y="368660"/>
            <a:ext cx="4932548"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dirty="0" smtClean="0">
                <a:solidFill>
                  <a:schemeClr val="accent3"/>
                </a:solidFill>
                <a:latin typeface="宋体" panose="02010600030101010101" pitchFamily="2" charset="-122"/>
              </a:rPr>
              <a:t>四、</a:t>
            </a:r>
            <a:r>
              <a:rPr lang="zh-CN" altLang="en-US" dirty="0">
                <a:solidFill>
                  <a:schemeClr val="accent3"/>
                </a:solidFill>
                <a:latin typeface="宋体" panose="02010600030101010101" pitchFamily="2" charset="-122"/>
              </a:rPr>
              <a:t>不同运行模式分别计算运行燃料应耗量</a:t>
            </a:r>
            <a:endParaRPr lang="zh-CN" altLang="en-US" b="1" dirty="0">
              <a:solidFill>
                <a:schemeClr val="accent3"/>
              </a:solidFill>
              <a:latin typeface="华文中宋" panose="02010600040101010101" pitchFamily="2" charset="-122"/>
              <a:ea typeface="华文中宋" panose="02010600040101010101" pitchFamily="2" charset="-122"/>
            </a:endParaRPr>
          </a:p>
        </p:txBody>
      </p:sp>
      <p:sp>
        <p:nvSpPr>
          <p:cNvPr id="5" name="Rectangle 5"/>
          <p:cNvSpPr txBox="1">
            <a:spLocks noChangeArrowheads="1"/>
          </p:cNvSpPr>
          <p:nvPr/>
        </p:nvSpPr>
        <p:spPr>
          <a:xfrm>
            <a:off x="2279650" y="476251"/>
            <a:ext cx="1701800" cy="296863"/>
          </a:xfrm>
          <a:prstGeom prst="rect">
            <a:avLst/>
          </a:prstGeom>
        </p:spPr>
        <p:txBody>
          <a:bodyPr>
            <a:normAutofit fontScale="45000" lnSpcReduction="20000"/>
          </a:bodyPr>
          <a:lstStyle>
            <a:lvl1pPr algn="l" rtl="0" eaLnBrk="0" fontAlgn="base" hangingPunct="0">
              <a:spcBef>
                <a:spcPct val="0"/>
              </a:spcBef>
              <a:spcAft>
                <a:spcPct val="0"/>
              </a:spcAft>
              <a:defRPr sz="3200" b="1">
                <a:solidFill>
                  <a:srgbClr val="000000"/>
                </a:solidFill>
                <a:latin typeface="+mj-lt"/>
                <a:ea typeface="+mj-ea"/>
                <a:cs typeface="+mj-cs"/>
              </a:defRPr>
            </a:lvl1pPr>
            <a:lvl2pPr algn="l" rtl="0" eaLnBrk="0" fontAlgn="base" hangingPunct="0">
              <a:spcBef>
                <a:spcPct val="0"/>
              </a:spcBef>
              <a:spcAft>
                <a:spcPct val="0"/>
              </a:spcAft>
              <a:defRPr sz="3200" b="1">
                <a:solidFill>
                  <a:srgbClr val="000000"/>
                </a:solidFill>
                <a:latin typeface="Verdana" pitchFamily="34" charset="0"/>
                <a:ea typeface="宋体" pitchFamily="2" charset="-122"/>
              </a:defRPr>
            </a:lvl2pPr>
            <a:lvl3pPr algn="l" rtl="0" eaLnBrk="0" fontAlgn="base" hangingPunct="0">
              <a:spcBef>
                <a:spcPct val="0"/>
              </a:spcBef>
              <a:spcAft>
                <a:spcPct val="0"/>
              </a:spcAft>
              <a:defRPr sz="3200" b="1">
                <a:solidFill>
                  <a:srgbClr val="000000"/>
                </a:solidFill>
                <a:latin typeface="Verdana" pitchFamily="34" charset="0"/>
                <a:ea typeface="宋体" pitchFamily="2" charset="-122"/>
              </a:defRPr>
            </a:lvl3pPr>
            <a:lvl4pPr algn="l" rtl="0" eaLnBrk="0" fontAlgn="base" hangingPunct="0">
              <a:spcBef>
                <a:spcPct val="0"/>
              </a:spcBef>
              <a:spcAft>
                <a:spcPct val="0"/>
              </a:spcAft>
              <a:defRPr sz="3200" b="1">
                <a:solidFill>
                  <a:srgbClr val="000000"/>
                </a:solidFill>
                <a:latin typeface="Verdana" pitchFamily="34" charset="0"/>
                <a:ea typeface="宋体" pitchFamily="2" charset="-122"/>
              </a:defRPr>
            </a:lvl4pPr>
            <a:lvl5pPr algn="l" rtl="0" eaLnBrk="0" fontAlgn="base" hangingPunct="0">
              <a:spcBef>
                <a:spcPct val="0"/>
              </a:spcBef>
              <a:spcAft>
                <a:spcPct val="0"/>
              </a:spcAft>
              <a:defRPr sz="3200" b="1">
                <a:solidFill>
                  <a:srgbClr val="000000"/>
                </a:solidFill>
                <a:latin typeface="Verdana" pitchFamily="34" charset="0"/>
                <a:ea typeface="宋体" pitchFamily="2" charset="-122"/>
              </a:defRPr>
            </a:lvl5pPr>
            <a:lvl6pPr marL="457200" algn="l" rtl="0" fontAlgn="base">
              <a:spcBef>
                <a:spcPct val="0"/>
              </a:spcBef>
              <a:spcAft>
                <a:spcPct val="0"/>
              </a:spcAft>
              <a:defRPr sz="3200" b="1">
                <a:solidFill>
                  <a:srgbClr val="000000"/>
                </a:solidFill>
                <a:latin typeface="Verdana" pitchFamily="34" charset="0"/>
                <a:ea typeface="宋体" pitchFamily="2" charset="-122"/>
              </a:defRPr>
            </a:lvl6pPr>
            <a:lvl7pPr marL="914400" algn="l" rtl="0" fontAlgn="base">
              <a:spcBef>
                <a:spcPct val="0"/>
              </a:spcBef>
              <a:spcAft>
                <a:spcPct val="0"/>
              </a:spcAft>
              <a:defRPr sz="3200" b="1">
                <a:solidFill>
                  <a:srgbClr val="000000"/>
                </a:solidFill>
                <a:latin typeface="Verdana" pitchFamily="34" charset="0"/>
                <a:ea typeface="宋体" pitchFamily="2" charset="-122"/>
              </a:defRPr>
            </a:lvl7pPr>
            <a:lvl8pPr marL="1371600" algn="l" rtl="0" fontAlgn="base">
              <a:spcBef>
                <a:spcPct val="0"/>
              </a:spcBef>
              <a:spcAft>
                <a:spcPct val="0"/>
              </a:spcAft>
              <a:defRPr sz="3200" b="1">
                <a:solidFill>
                  <a:srgbClr val="000000"/>
                </a:solidFill>
                <a:latin typeface="Verdana" pitchFamily="34" charset="0"/>
                <a:ea typeface="宋体" pitchFamily="2" charset="-122"/>
              </a:defRPr>
            </a:lvl8pPr>
            <a:lvl9pPr marL="1828800" algn="l" rtl="0" fontAlgn="base">
              <a:spcBef>
                <a:spcPct val="0"/>
              </a:spcBef>
              <a:spcAft>
                <a:spcPct val="0"/>
              </a:spcAft>
              <a:defRPr sz="3200" b="1">
                <a:solidFill>
                  <a:srgbClr val="000000"/>
                </a:solidFill>
                <a:latin typeface="Verdana" pitchFamily="34" charset="0"/>
                <a:ea typeface="宋体" pitchFamily="2" charset="-122"/>
              </a:defRPr>
            </a:lvl9pPr>
          </a:lstStyle>
          <a:p>
            <a:pPr eaLnBrk="1" hangingPunct="1">
              <a:lnSpc>
                <a:spcPct val="120000"/>
              </a:lnSpc>
            </a:pPr>
            <a:r>
              <a:rPr lang="zh-CN" altLang="en-US" sz="2800" kern="0" smtClean="0">
                <a:solidFill>
                  <a:schemeClr val="folHlink"/>
                </a:solidFill>
                <a:latin typeface="宋体" panose="02010600030101010101" pitchFamily="2" charset="-122"/>
              </a:rPr>
              <a:t>表</a:t>
            </a:r>
            <a:r>
              <a:rPr lang="en-US" altLang="zh-CN" sz="2800" kern="0" smtClean="0">
                <a:solidFill>
                  <a:schemeClr val="folHlink"/>
                </a:solidFill>
                <a:latin typeface="宋体" panose="02010600030101010101" pitchFamily="2" charset="-122"/>
              </a:rPr>
              <a:t>5-20</a:t>
            </a:r>
            <a:endParaRPr lang="en-US" altLang="zh-CN" sz="2800" kern="0">
              <a:solidFill>
                <a:schemeClr val="folHlink"/>
              </a:solidFill>
              <a:latin typeface="宋体" panose="02010600030101010101" pitchFamily="2" charset="-122"/>
            </a:endParaRPr>
          </a:p>
        </p:txBody>
      </p:sp>
      <p:sp>
        <p:nvSpPr>
          <p:cNvPr id="6" name="燕尾形 5"/>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7" name="燕尾形 6"/>
          <p:cNvSpPr/>
          <p:nvPr/>
        </p:nvSpPr>
        <p:spPr>
          <a:xfrm>
            <a:off x="2813639" y="368660"/>
            <a:ext cx="4146457"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zh-CN" altLang="en-US" dirty="0">
                <a:solidFill>
                  <a:schemeClr val="accent3"/>
                </a:solidFill>
                <a:latin typeface="宋体" panose="02010600030101010101" pitchFamily="2" charset="-122"/>
              </a:rPr>
              <a:t>第九节  汽车货运燃料成本控制</a:t>
            </a:r>
            <a:r>
              <a:rPr lang="zh-CN" altLang="en-US" dirty="0" smtClean="0">
                <a:solidFill>
                  <a:schemeClr val="accent3"/>
                </a:solidFill>
                <a:latin typeface="宋体" panose="02010600030101010101" pitchFamily="2" charset="-122"/>
              </a:rPr>
              <a:t>对策</a:t>
            </a:r>
            <a:endParaRPr lang="zh-CN" altLang="en-US"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对角圆角矩形 4"/>
          <p:cNvSpPr/>
          <p:nvPr/>
        </p:nvSpPr>
        <p:spPr>
          <a:xfrm>
            <a:off x="1631504" y="2060848"/>
            <a:ext cx="9865096" cy="3456384"/>
          </a:xfrm>
          <a:prstGeom prst="round2DiagRect">
            <a:avLst/>
          </a:prstGeom>
          <a:noFill/>
          <a:effectLst>
            <a:outerShdw blurRad="50800" dist="114300" dir="2700000" algn="tl" rotWithShape="0">
              <a:schemeClr val="accent5">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 name="图示 2"/>
          <p:cNvGraphicFramePr/>
          <p:nvPr>
            <p:extLst>
              <p:ext uri="{D42A27DB-BD31-4B8C-83A1-F6EECF244321}">
                <p14:modId xmlns:p14="http://schemas.microsoft.com/office/powerpoint/2010/main" val="1766689263"/>
              </p:ext>
            </p:extLst>
          </p:nvPr>
        </p:nvGraphicFramePr>
        <p:xfrm>
          <a:off x="479376" y="1340768"/>
          <a:ext cx="11089232" cy="49866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文本框 3"/>
          <p:cNvSpPr txBox="1"/>
          <p:nvPr/>
        </p:nvSpPr>
        <p:spPr>
          <a:xfrm>
            <a:off x="623392" y="2780928"/>
            <a:ext cx="2016224" cy="646331"/>
          </a:xfrm>
          <a:prstGeom prst="rect">
            <a:avLst/>
          </a:prstGeom>
          <a:noFill/>
        </p:spPr>
        <p:txBody>
          <a:bodyPr wrap="square" rtlCol="0">
            <a:spAutoFit/>
          </a:bodyPr>
          <a:lstStyle/>
          <a:p>
            <a:r>
              <a:rPr lang="zh-CN" altLang="en-US" sz="3600" dirty="0">
                <a:latin typeface="宋体" panose="02010600030101010101" pitchFamily="2" charset="-122"/>
              </a:rPr>
              <a:t>例</a:t>
            </a:r>
            <a:r>
              <a:rPr lang="en-US" altLang="zh-CN" sz="3600" dirty="0">
                <a:latin typeface="宋体" panose="02010600030101010101" pitchFamily="2" charset="-122"/>
              </a:rPr>
              <a:t>【</a:t>
            </a:r>
            <a:r>
              <a:rPr lang="en-US" altLang="zh-CN" sz="3600" dirty="0" smtClean="0">
                <a:latin typeface="宋体" panose="02010600030101010101" pitchFamily="2" charset="-122"/>
              </a:rPr>
              <a:t>5-14】</a:t>
            </a:r>
            <a:endParaRPr lang="zh-CN" altLang="en-US" sz="3600" dirty="0"/>
          </a:p>
        </p:txBody>
      </p:sp>
      <p:sp>
        <p:nvSpPr>
          <p:cNvPr id="6" name="燕尾形 5"/>
          <p:cNvSpPr/>
          <p:nvPr/>
        </p:nvSpPr>
        <p:spPr>
          <a:xfrm>
            <a:off x="6852084" y="368660"/>
            <a:ext cx="4932548"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dirty="0" smtClean="0">
                <a:solidFill>
                  <a:schemeClr val="accent3"/>
                </a:solidFill>
                <a:latin typeface="宋体" panose="02010600030101010101" pitchFamily="2" charset="-122"/>
              </a:rPr>
              <a:t>四、</a:t>
            </a:r>
            <a:r>
              <a:rPr lang="zh-CN" altLang="en-US" dirty="0">
                <a:solidFill>
                  <a:schemeClr val="accent3"/>
                </a:solidFill>
                <a:latin typeface="宋体" panose="02010600030101010101" pitchFamily="2" charset="-122"/>
              </a:rPr>
              <a:t>不同运行模式分别计算运行燃料应耗量</a:t>
            </a:r>
            <a:endParaRPr lang="zh-CN" altLang="en-US" b="1" dirty="0">
              <a:solidFill>
                <a:schemeClr val="accent3"/>
              </a:solidFill>
              <a:latin typeface="华文中宋" panose="02010600040101010101" pitchFamily="2" charset="-122"/>
              <a:ea typeface="华文中宋" panose="02010600040101010101" pitchFamily="2" charset="-122"/>
            </a:endParaRPr>
          </a:p>
        </p:txBody>
      </p:sp>
      <p:sp>
        <p:nvSpPr>
          <p:cNvPr id="7" name="Rectangle 5"/>
          <p:cNvSpPr txBox="1">
            <a:spLocks noChangeArrowheads="1"/>
          </p:cNvSpPr>
          <p:nvPr/>
        </p:nvSpPr>
        <p:spPr>
          <a:xfrm>
            <a:off x="2279650" y="476251"/>
            <a:ext cx="1701800" cy="296863"/>
          </a:xfrm>
          <a:prstGeom prst="rect">
            <a:avLst/>
          </a:prstGeom>
        </p:spPr>
        <p:txBody>
          <a:bodyPr>
            <a:normAutofit fontScale="45000" lnSpcReduction="20000"/>
          </a:bodyPr>
          <a:lstStyle>
            <a:lvl1pPr algn="l" rtl="0" eaLnBrk="0" fontAlgn="base" hangingPunct="0">
              <a:spcBef>
                <a:spcPct val="0"/>
              </a:spcBef>
              <a:spcAft>
                <a:spcPct val="0"/>
              </a:spcAft>
              <a:defRPr sz="3200" b="1">
                <a:solidFill>
                  <a:srgbClr val="000000"/>
                </a:solidFill>
                <a:latin typeface="+mj-lt"/>
                <a:ea typeface="+mj-ea"/>
                <a:cs typeface="+mj-cs"/>
              </a:defRPr>
            </a:lvl1pPr>
            <a:lvl2pPr algn="l" rtl="0" eaLnBrk="0" fontAlgn="base" hangingPunct="0">
              <a:spcBef>
                <a:spcPct val="0"/>
              </a:spcBef>
              <a:spcAft>
                <a:spcPct val="0"/>
              </a:spcAft>
              <a:defRPr sz="3200" b="1">
                <a:solidFill>
                  <a:srgbClr val="000000"/>
                </a:solidFill>
                <a:latin typeface="Verdana" pitchFamily="34" charset="0"/>
                <a:ea typeface="宋体" pitchFamily="2" charset="-122"/>
              </a:defRPr>
            </a:lvl2pPr>
            <a:lvl3pPr algn="l" rtl="0" eaLnBrk="0" fontAlgn="base" hangingPunct="0">
              <a:spcBef>
                <a:spcPct val="0"/>
              </a:spcBef>
              <a:spcAft>
                <a:spcPct val="0"/>
              </a:spcAft>
              <a:defRPr sz="3200" b="1">
                <a:solidFill>
                  <a:srgbClr val="000000"/>
                </a:solidFill>
                <a:latin typeface="Verdana" pitchFamily="34" charset="0"/>
                <a:ea typeface="宋体" pitchFamily="2" charset="-122"/>
              </a:defRPr>
            </a:lvl3pPr>
            <a:lvl4pPr algn="l" rtl="0" eaLnBrk="0" fontAlgn="base" hangingPunct="0">
              <a:spcBef>
                <a:spcPct val="0"/>
              </a:spcBef>
              <a:spcAft>
                <a:spcPct val="0"/>
              </a:spcAft>
              <a:defRPr sz="3200" b="1">
                <a:solidFill>
                  <a:srgbClr val="000000"/>
                </a:solidFill>
                <a:latin typeface="Verdana" pitchFamily="34" charset="0"/>
                <a:ea typeface="宋体" pitchFamily="2" charset="-122"/>
              </a:defRPr>
            </a:lvl4pPr>
            <a:lvl5pPr algn="l" rtl="0" eaLnBrk="0" fontAlgn="base" hangingPunct="0">
              <a:spcBef>
                <a:spcPct val="0"/>
              </a:spcBef>
              <a:spcAft>
                <a:spcPct val="0"/>
              </a:spcAft>
              <a:defRPr sz="3200" b="1">
                <a:solidFill>
                  <a:srgbClr val="000000"/>
                </a:solidFill>
                <a:latin typeface="Verdana" pitchFamily="34" charset="0"/>
                <a:ea typeface="宋体" pitchFamily="2" charset="-122"/>
              </a:defRPr>
            </a:lvl5pPr>
            <a:lvl6pPr marL="457200" algn="l" rtl="0" fontAlgn="base">
              <a:spcBef>
                <a:spcPct val="0"/>
              </a:spcBef>
              <a:spcAft>
                <a:spcPct val="0"/>
              </a:spcAft>
              <a:defRPr sz="3200" b="1">
                <a:solidFill>
                  <a:srgbClr val="000000"/>
                </a:solidFill>
                <a:latin typeface="Verdana" pitchFamily="34" charset="0"/>
                <a:ea typeface="宋体" pitchFamily="2" charset="-122"/>
              </a:defRPr>
            </a:lvl6pPr>
            <a:lvl7pPr marL="914400" algn="l" rtl="0" fontAlgn="base">
              <a:spcBef>
                <a:spcPct val="0"/>
              </a:spcBef>
              <a:spcAft>
                <a:spcPct val="0"/>
              </a:spcAft>
              <a:defRPr sz="3200" b="1">
                <a:solidFill>
                  <a:srgbClr val="000000"/>
                </a:solidFill>
                <a:latin typeface="Verdana" pitchFamily="34" charset="0"/>
                <a:ea typeface="宋体" pitchFamily="2" charset="-122"/>
              </a:defRPr>
            </a:lvl7pPr>
            <a:lvl8pPr marL="1371600" algn="l" rtl="0" fontAlgn="base">
              <a:spcBef>
                <a:spcPct val="0"/>
              </a:spcBef>
              <a:spcAft>
                <a:spcPct val="0"/>
              </a:spcAft>
              <a:defRPr sz="3200" b="1">
                <a:solidFill>
                  <a:srgbClr val="000000"/>
                </a:solidFill>
                <a:latin typeface="Verdana" pitchFamily="34" charset="0"/>
                <a:ea typeface="宋体" pitchFamily="2" charset="-122"/>
              </a:defRPr>
            </a:lvl8pPr>
            <a:lvl9pPr marL="1828800" algn="l" rtl="0" fontAlgn="base">
              <a:spcBef>
                <a:spcPct val="0"/>
              </a:spcBef>
              <a:spcAft>
                <a:spcPct val="0"/>
              </a:spcAft>
              <a:defRPr sz="3200" b="1">
                <a:solidFill>
                  <a:srgbClr val="000000"/>
                </a:solidFill>
                <a:latin typeface="Verdana" pitchFamily="34" charset="0"/>
                <a:ea typeface="宋体" pitchFamily="2" charset="-122"/>
              </a:defRPr>
            </a:lvl9pPr>
          </a:lstStyle>
          <a:p>
            <a:pPr eaLnBrk="1" hangingPunct="1">
              <a:lnSpc>
                <a:spcPct val="120000"/>
              </a:lnSpc>
            </a:pPr>
            <a:r>
              <a:rPr lang="zh-CN" altLang="en-US" sz="2800" kern="0" smtClean="0">
                <a:solidFill>
                  <a:schemeClr val="folHlink"/>
                </a:solidFill>
                <a:latin typeface="宋体" panose="02010600030101010101" pitchFamily="2" charset="-122"/>
              </a:rPr>
              <a:t>表</a:t>
            </a:r>
            <a:r>
              <a:rPr lang="en-US" altLang="zh-CN" sz="2800" kern="0" smtClean="0">
                <a:solidFill>
                  <a:schemeClr val="folHlink"/>
                </a:solidFill>
                <a:latin typeface="宋体" panose="02010600030101010101" pitchFamily="2" charset="-122"/>
              </a:rPr>
              <a:t>5-20</a:t>
            </a:r>
            <a:endParaRPr lang="en-US" altLang="zh-CN" sz="2800" kern="0">
              <a:solidFill>
                <a:schemeClr val="folHlink"/>
              </a:solidFill>
              <a:latin typeface="宋体" panose="02010600030101010101" pitchFamily="2" charset="-122"/>
            </a:endParaRPr>
          </a:p>
        </p:txBody>
      </p:sp>
      <p:sp>
        <p:nvSpPr>
          <p:cNvPr id="8" name="燕尾形 7"/>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9" name="燕尾形 8"/>
          <p:cNvSpPr/>
          <p:nvPr/>
        </p:nvSpPr>
        <p:spPr>
          <a:xfrm>
            <a:off x="2813639" y="368660"/>
            <a:ext cx="4146457"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zh-CN" altLang="en-US" dirty="0">
                <a:solidFill>
                  <a:schemeClr val="accent3"/>
                </a:solidFill>
                <a:latin typeface="宋体" panose="02010600030101010101" pitchFamily="2" charset="-122"/>
              </a:rPr>
              <a:t>第九节  汽车货运燃料成本控制</a:t>
            </a:r>
            <a:r>
              <a:rPr lang="zh-CN" altLang="en-US" dirty="0" smtClean="0">
                <a:solidFill>
                  <a:schemeClr val="accent3"/>
                </a:solidFill>
                <a:latin typeface="宋体" panose="02010600030101010101" pitchFamily="2" charset="-122"/>
              </a:rPr>
              <a:t>对策</a:t>
            </a:r>
            <a:endParaRPr lang="zh-CN" altLang="en-US" dirty="0"/>
          </a:p>
        </p:txBody>
      </p:sp>
    </p:spTree>
    <p:extLst>
      <p:ext uri="{BB962C8B-B14F-4D97-AF65-F5344CB8AC3E}">
        <p14:creationId xmlns:p14="http://schemas.microsoft.com/office/powerpoint/2010/main" val="6917052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对角圆角矩形 3"/>
          <p:cNvSpPr/>
          <p:nvPr/>
        </p:nvSpPr>
        <p:spPr>
          <a:xfrm>
            <a:off x="119336" y="2636912"/>
            <a:ext cx="11953328" cy="3456384"/>
          </a:xfrm>
          <a:prstGeom prst="round2DiagRect">
            <a:avLst/>
          </a:prstGeom>
          <a:gradFill>
            <a:gsLst>
              <a:gs pos="0">
                <a:schemeClr val="accent1">
                  <a:lumMod val="5000"/>
                  <a:lumOff val="95000"/>
                </a:schemeClr>
              </a:gs>
              <a:gs pos="17000">
                <a:schemeClr val="accent1">
                  <a:lumMod val="45000"/>
                  <a:lumOff val="55000"/>
                </a:schemeClr>
              </a:gs>
              <a:gs pos="39000">
                <a:schemeClr val="accent1">
                  <a:lumMod val="45000"/>
                  <a:lumOff val="55000"/>
                </a:schemeClr>
              </a:gs>
              <a:gs pos="70000">
                <a:schemeClr val="accent1">
                  <a:lumMod val="30000"/>
                  <a:lumOff val="70000"/>
                </a:schemeClr>
              </a:gs>
            </a:gsLst>
            <a:lin ang="3000000" scaled="0"/>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pic>
        <p:nvPicPr>
          <p:cNvPr id="2" name="图片 1"/>
          <p:cNvPicPr>
            <a:picLocks noChangeAspect="1"/>
          </p:cNvPicPr>
          <p:nvPr/>
        </p:nvPicPr>
        <p:blipFill>
          <a:blip r:embed="rId2"/>
          <a:stretch>
            <a:fillRect/>
          </a:stretch>
        </p:blipFill>
        <p:spPr>
          <a:xfrm>
            <a:off x="919162" y="2041748"/>
            <a:ext cx="10353675" cy="3619500"/>
          </a:xfrm>
          <a:prstGeom prst="rect">
            <a:avLst/>
          </a:prstGeom>
          <a:effectLst>
            <a:innerShdw blurRad="114300">
              <a:prstClr val="black"/>
            </a:innerShdw>
          </a:effectLst>
        </p:spPr>
      </p:pic>
      <p:sp>
        <p:nvSpPr>
          <p:cNvPr id="5" name="燕尾形 4"/>
          <p:cNvSpPr/>
          <p:nvPr/>
        </p:nvSpPr>
        <p:spPr>
          <a:xfrm>
            <a:off x="6852084" y="368660"/>
            <a:ext cx="4932548"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dirty="0" smtClean="0">
                <a:solidFill>
                  <a:schemeClr val="accent3"/>
                </a:solidFill>
                <a:latin typeface="宋体" panose="02010600030101010101" pitchFamily="2" charset="-122"/>
              </a:rPr>
              <a:t>四、</a:t>
            </a:r>
            <a:r>
              <a:rPr lang="zh-CN" altLang="en-US" dirty="0">
                <a:solidFill>
                  <a:schemeClr val="accent3"/>
                </a:solidFill>
                <a:latin typeface="宋体" panose="02010600030101010101" pitchFamily="2" charset="-122"/>
              </a:rPr>
              <a:t>不同运行模式分别计算运行燃料应耗量</a:t>
            </a:r>
            <a:endParaRPr lang="zh-CN" altLang="en-US" b="1" dirty="0">
              <a:solidFill>
                <a:schemeClr val="accent3"/>
              </a:solidFill>
              <a:latin typeface="华文中宋" panose="02010600040101010101" pitchFamily="2" charset="-122"/>
              <a:ea typeface="华文中宋" panose="02010600040101010101" pitchFamily="2" charset="-122"/>
            </a:endParaRPr>
          </a:p>
        </p:txBody>
      </p:sp>
      <p:sp>
        <p:nvSpPr>
          <p:cNvPr id="6" name="Rectangle 5"/>
          <p:cNvSpPr txBox="1">
            <a:spLocks noChangeArrowheads="1"/>
          </p:cNvSpPr>
          <p:nvPr/>
        </p:nvSpPr>
        <p:spPr>
          <a:xfrm>
            <a:off x="2279650" y="476251"/>
            <a:ext cx="1701800" cy="296863"/>
          </a:xfrm>
          <a:prstGeom prst="rect">
            <a:avLst/>
          </a:prstGeom>
        </p:spPr>
        <p:txBody>
          <a:bodyPr>
            <a:normAutofit fontScale="45000" lnSpcReduction="20000"/>
          </a:bodyPr>
          <a:lstStyle>
            <a:lvl1pPr algn="l" rtl="0" eaLnBrk="0" fontAlgn="base" hangingPunct="0">
              <a:spcBef>
                <a:spcPct val="0"/>
              </a:spcBef>
              <a:spcAft>
                <a:spcPct val="0"/>
              </a:spcAft>
              <a:defRPr sz="3200" b="1">
                <a:solidFill>
                  <a:srgbClr val="000000"/>
                </a:solidFill>
                <a:latin typeface="+mj-lt"/>
                <a:ea typeface="+mj-ea"/>
                <a:cs typeface="+mj-cs"/>
              </a:defRPr>
            </a:lvl1pPr>
            <a:lvl2pPr algn="l" rtl="0" eaLnBrk="0" fontAlgn="base" hangingPunct="0">
              <a:spcBef>
                <a:spcPct val="0"/>
              </a:spcBef>
              <a:spcAft>
                <a:spcPct val="0"/>
              </a:spcAft>
              <a:defRPr sz="3200" b="1">
                <a:solidFill>
                  <a:srgbClr val="000000"/>
                </a:solidFill>
                <a:latin typeface="Verdana" pitchFamily="34" charset="0"/>
                <a:ea typeface="宋体" pitchFamily="2" charset="-122"/>
              </a:defRPr>
            </a:lvl2pPr>
            <a:lvl3pPr algn="l" rtl="0" eaLnBrk="0" fontAlgn="base" hangingPunct="0">
              <a:spcBef>
                <a:spcPct val="0"/>
              </a:spcBef>
              <a:spcAft>
                <a:spcPct val="0"/>
              </a:spcAft>
              <a:defRPr sz="3200" b="1">
                <a:solidFill>
                  <a:srgbClr val="000000"/>
                </a:solidFill>
                <a:latin typeface="Verdana" pitchFamily="34" charset="0"/>
                <a:ea typeface="宋体" pitchFamily="2" charset="-122"/>
              </a:defRPr>
            </a:lvl3pPr>
            <a:lvl4pPr algn="l" rtl="0" eaLnBrk="0" fontAlgn="base" hangingPunct="0">
              <a:spcBef>
                <a:spcPct val="0"/>
              </a:spcBef>
              <a:spcAft>
                <a:spcPct val="0"/>
              </a:spcAft>
              <a:defRPr sz="3200" b="1">
                <a:solidFill>
                  <a:srgbClr val="000000"/>
                </a:solidFill>
                <a:latin typeface="Verdana" pitchFamily="34" charset="0"/>
                <a:ea typeface="宋体" pitchFamily="2" charset="-122"/>
              </a:defRPr>
            </a:lvl4pPr>
            <a:lvl5pPr algn="l" rtl="0" eaLnBrk="0" fontAlgn="base" hangingPunct="0">
              <a:spcBef>
                <a:spcPct val="0"/>
              </a:spcBef>
              <a:spcAft>
                <a:spcPct val="0"/>
              </a:spcAft>
              <a:defRPr sz="3200" b="1">
                <a:solidFill>
                  <a:srgbClr val="000000"/>
                </a:solidFill>
                <a:latin typeface="Verdana" pitchFamily="34" charset="0"/>
                <a:ea typeface="宋体" pitchFamily="2" charset="-122"/>
              </a:defRPr>
            </a:lvl5pPr>
            <a:lvl6pPr marL="457200" algn="l" rtl="0" fontAlgn="base">
              <a:spcBef>
                <a:spcPct val="0"/>
              </a:spcBef>
              <a:spcAft>
                <a:spcPct val="0"/>
              </a:spcAft>
              <a:defRPr sz="3200" b="1">
                <a:solidFill>
                  <a:srgbClr val="000000"/>
                </a:solidFill>
                <a:latin typeface="Verdana" pitchFamily="34" charset="0"/>
                <a:ea typeface="宋体" pitchFamily="2" charset="-122"/>
              </a:defRPr>
            </a:lvl6pPr>
            <a:lvl7pPr marL="914400" algn="l" rtl="0" fontAlgn="base">
              <a:spcBef>
                <a:spcPct val="0"/>
              </a:spcBef>
              <a:spcAft>
                <a:spcPct val="0"/>
              </a:spcAft>
              <a:defRPr sz="3200" b="1">
                <a:solidFill>
                  <a:srgbClr val="000000"/>
                </a:solidFill>
                <a:latin typeface="Verdana" pitchFamily="34" charset="0"/>
                <a:ea typeface="宋体" pitchFamily="2" charset="-122"/>
              </a:defRPr>
            </a:lvl7pPr>
            <a:lvl8pPr marL="1371600" algn="l" rtl="0" fontAlgn="base">
              <a:spcBef>
                <a:spcPct val="0"/>
              </a:spcBef>
              <a:spcAft>
                <a:spcPct val="0"/>
              </a:spcAft>
              <a:defRPr sz="3200" b="1">
                <a:solidFill>
                  <a:srgbClr val="000000"/>
                </a:solidFill>
                <a:latin typeface="Verdana" pitchFamily="34" charset="0"/>
                <a:ea typeface="宋体" pitchFamily="2" charset="-122"/>
              </a:defRPr>
            </a:lvl8pPr>
            <a:lvl9pPr marL="1828800" algn="l" rtl="0" fontAlgn="base">
              <a:spcBef>
                <a:spcPct val="0"/>
              </a:spcBef>
              <a:spcAft>
                <a:spcPct val="0"/>
              </a:spcAft>
              <a:defRPr sz="3200" b="1">
                <a:solidFill>
                  <a:srgbClr val="000000"/>
                </a:solidFill>
                <a:latin typeface="Verdana" pitchFamily="34" charset="0"/>
                <a:ea typeface="宋体" pitchFamily="2" charset="-122"/>
              </a:defRPr>
            </a:lvl9pPr>
          </a:lstStyle>
          <a:p>
            <a:pPr eaLnBrk="1" hangingPunct="1">
              <a:lnSpc>
                <a:spcPct val="120000"/>
              </a:lnSpc>
            </a:pPr>
            <a:r>
              <a:rPr lang="zh-CN" altLang="en-US" sz="2800" kern="0" smtClean="0">
                <a:solidFill>
                  <a:schemeClr val="folHlink"/>
                </a:solidFill>
                <a:latin typeface="宋体" panose="02010600030101010101" pitchFamily="2" charset="-122"/>
              </a:rPr>
              <a:t>表</a:t>
            </a:r>
            <a:r>
              <a:rPr lang="en-US" altLang="zh-CN" sz="2800" kern="0" smtClean="0">
                <a:solidFill>
                  <a:schemeClr val="folHlink"/>
                </a:solidFill>
                <a:latin typeface="宋体" panose="02010600030101010101" pitchFamily="2" charset="-122"/>
              </a:rPr>
              <a:t>5-20</a:t>
            </a:r>
            <a:endParaRPr lang="en-US" altLang="zh-CN" sz="2800" kern="0">
              <a:solidFill>
                <a:schemeClr val="folHlink"/>
              </a:solidFill>
              <a:latin typeface="宋体" panose="02010600030101010101" pitchFamily="2" charset="-122"/>
            </a:endParaRPr>
          </a:p>
        </p:txBody>
      </p:sp>
      <p:sp>
        <p:nvSpPr>
          <p:cNvPr id="7" name="燕尾形 6"/>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8" name="燕尾形 7"/>
          <p:cNvSpPr/>
          <p:nvPr/>
        </p:nvSpPr>
        <p:spPr>
          <a:xfrm>
            <a:off x="2813639" y="368660"/>
            <a:ext cx="4146457"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zh-CN" altLang="en-US" dirty="0">
                <a:solidFill>
                  <a:schemeClr val="accent3"/>
                </a:solidFill>
                <a:latin typeface="宋体" panose="02010600030101010101" pitchFamily="2" charset="-122"/>
              </a:rPr>
              <a:t>第九节  汽车货运燃料成本控制</a:t>
            </a:r>
            <a:r>
              <a:rPr lang="zh-CN" altLang="en-US" dirty="0" smtClean="0">
                <a:solidFill>
                  <a:schemeClr val="accent3"/>
                </a:solidFill>
                <a:latin typeface="宋体" panose="02010600030101010101" pitchFamily="2" charset="-122"/>
              </a:rPr>
              <a:t>对策</a:t>
            </a:r>
            <a:endParaRPr lang="zh-CN" altLang="en-US"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对角圆角矩形 4"/>
          <p:cNvSpPr/>
          <p:nvPr/>
        </p:nvSpPr>
        <p:spPr>
          <a:xfrm>
            <a:off x="1631504" y="2060848"/>
            <a:ext cx="9865096" cy="3456384"/>
          </a:xfrm>
          <a:prstGeom prst="round2DiagRect">
            <a:avLst/>
          </a:prstGeom>
          <a:noFill/>
          <a:effectLst>
            <a:outerShdw blurRad="50800" dist="114300" dir="2700000" algn="tl" rotWithShape="0">
              <a:schemeClr val="accent5">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 name="图示 2"/>
          <p:cNvGraphicFramePr/>
          <p:nvPr>
            <p:extLst>
              <p:ext uri="{D42A27DB-BD31-4B8C-83A1-F6EECF244321}">
                <p14:modId xmlns:p14="http://schemas.microsoft.com/office/powerpoint/2010/main" val="691292966"/>
              </p:ext>
            </p:extLst>
          </p:nvPr>
        </p:nvGraphicFramePr>
        <p:xfrm>
          <a:off x="479376" y="1340768"/>
          <a:ext cx="11089232" cy="49866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文本框 3"/>
          <p:cNvSpPr txBox="1"/>
          <p:nvPr/>
        </p:nvSpPr>
        <p:spPr>
          <a:xfrm>
            <a:off x="623392" y="2780928"/>
            <a:ext cx="2016224" cy="646331"/>
          </a:xfrm>
          <a:prstGeom prst="rect">
            <a:avLst/>
          </a:prstGeom>
          <a:noFill/>
        </p:spPr>
        <p:txBody>
          <a:bodyPr wrap="square" rtlCol="0">
            <a:spAutoFit/>
          </a:bodyPr>
          <a:lstStyle/>
          <a:p>
            <a:r>
              <a:rPr lang="zh-CN" altLang="en-US" sz="3600" dirty="0">
                <a:latin typeface="宋体" panose="02010600030101010101" pitchFamily="2" charset="-122"/>
              </a:rPr>
              <a:t>例</a:t>
            </a:r>
            <a:r>
              <a:rPr lang="en-US" altLang="zh-CN" sz="3600" dirty="0">
                <a:latin typeface="宋体" panose="02010600030101010101" pitchFamily="2" charset="-122"/>
              </a:rPr>
              <a:t>【</a:t>
            </a:r>
            <a:r>
              <a:rPr lang="en-US" altLang="zh-CN" sz="3600" dirty="0" smtClean="0">
                <a:latin typeface="宋体" panose="02010600030101010101" pitchFamily="2" charset="-122"/>
              </a:rPr>
              <a:t>5-15】</a:t>
            </a:r>
            <a:endParaRPr lang="zh-CN" altLang="en-US" sz="3600" dirty="0"/>
          </a:p>
        </p:txBody>
      </p:sp>
      <p:sp>
        <p:nvSpPr>
          <p:cNvPr id="6" name="燕尾形 5"/>
          <p:cNvSpPr/>
          <p:nvPr/>
        </p:nvSpPr>
        <p:spPr>
          <a:xfrm>
            <a:off x="6852084" y="368660"/>
            <a:ext cx="4932548"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dirty="0" smtClean="0">
                <a:solidFill>
                  <a:schemeClr val="accent3"/>
                </a:solidFill>
                <a:latin typeface="宋体" panose="02010600030101010101" pitchFamily="2" charset="-122"/>
              </a:rPr>
              <a:t>四、</a:t>
            </a:r>
            <a:r>
              <a:rPr lang="zh-CN" altLang="en-US" dirty="0">
                <a:solidFill>
                  <a:schemeClr val="accent3"/>
                </a:solidFill>
                <a:latin typeface="宋体" panose="02010600030101010101" pitchFamily="2" charset="-122"/>
              </a:rPr>
              <a:t>不同运行模式分别计算运行燃料应耗量</a:t>
            </a:r>
            <a:endParaRPr lang="zh-CN" altLang="en-US" b="1" dirty="0">
              <a:solidFill>
                <a:schemeClr val="accent3"/>
              </a:solidFill>
              <a:latin typeface="华文中宋" panose="02010600040101010101" pitchFamily="2" charset="-122"/>
              <a:ea typeface="华文中宋" panose="02010600040101010101" pitchFamily="2" charset="-122"/>
            </a:endParaRPr>
          </a:p>
        </p:txBody>
      </p:sp>
      <p:sp>
        <p:nvSpPr>
          <p:cNvPr id="7" name="Rectangle 5"/>
          <p:cNvSpPr txBox="1">
            <a:spLocks noChangeArrowheads="1"/>
          </p:cNvSpPr>
          <p:nvPr/>
        </p:nvSpPr>
        <p:spPr>
          <a:xfrm>
            <a:off x="2279650" y="476251"/>
            <a:ext cx="1701800" cy="296863"/>
          </a:xfrm>
          <a:prstGeom prst="rect">
            <a:avLst/>
          </a:prstGeom>
        </p:spPr>
        <p:txBody>
          <a:bodyPr>
            <a:normAutofit fontScale="45000" lnSpcReduction="20000"/>
          </a:bodyPr>
          <a:lstStyle>
            <a:lvl1pPr algn="l" rtl="0" eaLnBrk="0" fontAlgn="base" hangingPunct="0">
              <a:spcBef>
                <a:spcPct val="0"/>
              </a:spcBef>
              <a:spcAft>
                <a:spcPct val="0"/>
              </a:spcAft>
              <a:defRPr sz="3200" b="1">
                <a:solidFill>
                  <a:srgbClr val="000000"/>
                </a:solidFill>
                <a:latin typeface="+mj-lt"/>
                <a:ea typeface="+mj-ea"/>
                <a:cs typeface="+mj-cs"/>
              </a:defRPr>
            </a:lvl1pPr>
            <a:lvl2pPr algn="l" rtl="0" eaLnBrk="0" fontAlgn="base" hangingPunct="0">
              <a:spcBef>
                <a:spcPct val="0"/>
              </a:spcBef>
              <a:spcAft>
                <a:spcPct val="0"/>
              </a:spcAft>
              <a:defRPr sz="3200" b="1">
                <a:solidFill>
                  <a:srgbClr val="000000"/>
                </a:solidFill>
                <a:latin typeface="Verdana" pitchFamily="34" charset="0"/>
                <a:ea typeface="宋体" pitchFamily="2" charset="-122"/>
              </a:defRPr>
            </a:lvl2pPr>
            <a:lvl3pPr algn="l" rtl="0" eaLnBrk="0" fontAlgn="base" hangingPunct="0">
              <a:spcBef>
                <a:spcPct val="0"/>
              </a:spcBef>
              <a:spcAft>
                <a:spcPct val="0"/>
              </a:spcAft>
              <a:defRPr sz="3200" b="1">
                <a:solidFill>
                  <a:srgbClr val="000000"/>
                </a:solidFill>
                <a:latin typeface="Verdana" pitchFamily="34" charset="0"/>
                <a:ea typeface="宋体" pitchFamily="2" charset="-122"/>
              </a:defRPr>
            </a:lvl3pPr>
            <a:lvl4pPr algn="l" rtl="0" eaLnBrk="0" fontAlgn="base" hangingPunct="0">
              <a:spcBef>
                <a:spcPct val="0"/>
              </a:spcBef>
              <a:spcAft>
                <a:spcPct val="0"/>
              </a:spcAft>
              <a:defRPr sz="3200" b="1">
                <a:solidFill>
                  <a:srgbClr val="000000"/>
                </a:solidFill>
                <a:latin typeface="Verdana" pitchFamily="34" charset="0"/>
                <a:ea typeface="宋体" pitchFamily="2" charset="-122"/>
              </a:defRPr>
            </a:lvl4pPr>
            <a:lvl5pPr algn="l" rtl="0" eaLnBrk="0" fontAlgn="base" hangingPunct="0">
              <a:spcBef>
                <a:spcPct val="0"/>
              </a:spcBef>
              <a:spcAft>
                <a:spcPct val="0"/>
              </a:spcAft>
              <a:defRPr sz="3200" b="1">
                <a:solidFill>
                  <a:srgbClr val="000000"/>
                </a:solidFill>
                <a:latin typeface="Verdana" pitchFamily="34" charset="0"/>
                <a:ea typeface="宋体" pitchFamily="2" charset="-122"/>
              </a:defRPr>
            </a:lvl5pPr>
            <a:lvl6pPr marL="457200" algn="l" rtl="0" fontAlgn="base">
              <a:spcBef>
                <a:spcPct val="0"/>
              </a:spcBef>
              <a:spcAft>
                <a:spcPct val="0"/>
              </a:spcAft>
              <a:defRPr sz="3200" b="1">
                <a:solidFill>
                  <a:srgbClr val="000000"/>
                </a:solidFill>
                <a:latin typeface="Verdana" pitchFamily="34" charset="0"/>
                <a:ea typeface="宋体" pitchFamily="2" charset="-122"/>
              </a:defRPr>
            </a:lvl6pPr>
            <a:lvl7pPr marL="914400" algn="l" rtl="0" fontAlgn="base">
              <a:spcBef>
                <a:spcPct val="0"/>
              </a:spcBef>
              <a:spcAft>
                <a:spcPct val="0"/>
              </a:spcAft>
              <a:defRPr sz="3200" b="1">
                <a:solidFill>
                  <a:srgbClr val="000000"/>
                </a:solidFill>
                <a:latin typeface="Verdana" pitchFamily="34" charset="0"/>
                <a:ea typeface="宋体" pitchFamily="2" charset="-122"/>
              </a:defRPr>
            </a:lvl7pPr>
            <a:lvl8pPr marL="1371600" algn="l" rtl="0" fontAlgn="base">
              <a:spcBef>
                <a:spcPct val="0"/>
              </a:spcBef>
              <a:spcAft>
                <a:spcPct val="0"/>
              </a:spcAft>
              <a:defRPr sz="3200" b="1">
                <a:solidFill>
                  <a:srgbClr val="000000"/>
                </a:solidFill>
                <a:latin typeface="Verdana" pitchFamily="34" charset="0"/>
                <a:ea typeface="宋体" pitchFamily="2" charset="-122"/>
              </a:defRPr>
            </a:lvl8pPr>
            <a:lvl9pPr marL="1828800" algn="l" rtl="0" fontAlgn="base">
              <a:spcBef>
                <a:spcPct val="0"/>
              </a:spcBef>
              <a:spcAft>
                <a:spcPct val="0"/>
              </a:spcAft>
              <a:defRPr sz="3200" b="1">
                <a:solidFill>
                  <a:srgbClr val="000000"/>
                </a:solidFill>
                <a:latin typeface="Verdana" pitchFamily="34" charset="0"/>
                <a:ea typeface="宋体" pitchFamily="2" charset="-122"/>
              </a:defRPr>
            </a:lvl9pPr>
          </a:lstStyle>
          <a:p>
            <a:pPr eaLnBrk="1" hangingPunct="1">
              <a:lnSpc>
                <a:spcPct val="120000"/>
              </a:lnSpc>
            </a:pPr>
            <a:r>
              <a:rPr lang="zh-CN" altLang="en-US" sz="2800" kern="0" smtClean="0">
                <a:solidFill>
                  <a:schemeClr val="folHlink"/>
                </a:solidFill>
                <a:latin typeface="宋体" panose="02010600030101010101" pitchFamily="2" charset="-122"/>
              </a:rPr>
              <a:t>表</a:t>
            </a:r>
            <a:r>
              <a:rPr lang="en-US" altLang="zh-CN" sz="2800" kern="0" smtClean="0">
                <a:solidFill>
                  <a:schemeClr val="folHlink"/>
                </a:solidFill>
                <a:latin typeface="宋体" panose="02010600030101010101" pitchFamily="2" charset="-122"/>
              </a:rPr>
              <a:t>5-20</a:t>
            </a:r>
            <a:endParaRPr lang="en-US" altLang="zh-CN" sz="2800" kern="0">
              <a:solidFill>
                <a:schemeClr val="folHlink"/>
              </a:solidFill>
              <a:latin typeface="宋体" panose="02010600030101010101" pitchFamily="2" charset="-122"/>
            </a:endParaRPr>
          </a:p>
        </p:txBody>
      </p:sp>
      <p:sp>
        <p:nvSpPr>
          <p:cNvPr id="8" name="燕尾形 7"/>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9" name="燕尾形 8"/>
          <p:cNvSpPr/>
          <p:nvPr/>
        </p:nvSpPr>
        <p:spPr>
          <a:xfrm>
            <a:off x="2813639" y="368660"/>
            <a:ext cx="4146457"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zh-CN" altLang="en-US" dirty="0">
                <a:solidFill>
                  <a:schemeClr val="accent3"/>
                </a:solidFill>
                <a:latin typeface="宋体" panose="02010600030101010101" pitchFamily="2" charset="-122"/>
              </a:rPr>
              <a:t>第九节  汽车货运燃料成本控制</a:t>
            </a:r>
            <a:r>
              <a:rPr lang="zh-CN" altLang="en-US" dirty="0" smtClean="0">
                <a:solidFill>
                  <a:schemeClr val="accent3"/>
                </a:solidFill>
                <a:latin typeface="宋体" panose="02010600030101010101" pitchFamily="2" charset="-122"/>
              </a:rPr>
              <a:t>对策</a:t>
            </a:r>
            <a:endParaRPr lang="zh-CN" altLang="en-US" dirty="0"/>
          </a:p>
        </p:txBody>
      </p:sp>
    </p:spTree>
    <p:extLst>
      <p:ext uri="{BB962C8B-B14F-4D97-AF65-F5344CB8AC3E}">
        <p14:creationId xmlns:p14="http://schemas.microsoft.com/office/powerpoint/2010/main" val="48691201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图示 4"/>
          <p:cNvGraphicFramePr/>
          <p:nvPr>
            <p:extLst>
              <p:ext uri="{D42A27DB-BD31-4B8C-83A1-F6EECF244321}">
                <p14:modId xmlns:p14="http://schemas.microsoft.com/office/powerpoint/2010/main" val="4137590689"/>
              </p:ext>
            </p:extLst>
          </p:nvPr>
        </p:nvGraphicFramePr>
        <p:xfrm>
          <a:off x="1415480" y="2168860"/>
          <a:ext cx="9613068" cy="1881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同侧圆角矩形 3"/>
          <p:cNvSpPr/>
          <p:nvPr/>
        </p:nvSpPr>
        <p:spPr>
          <a:xfrm>
            <a:off x="2027548" y="2469458"/>
            <a:ext cx="1044116" cy="1280114"/>
          </a:xfrm>
          <a:prstGeom prst="round2SameRect">
            <a:avLst/>
          </a:prstGeom>
          <a:solidFill>
            <a:srgbClr val="D2F2FE"/>
          </a:solidFill>
          <a:scene3d>
            <a:camera prst="orthographicFront"/>
            <a:lightRig rig="threePt" dir="t"/>
          </a:scene3d>
          <a:sp3d>
            <a:bevelT w="127000" h="9525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altLang="zh-CN" sz="9600" dirty="0">
                <a:solidFill>
                  <a:srgbClr val="FF0000"/>
                </a:solidFill>
                <a:latin typeface="Rockwell Extra Bold" panose="02060903040505020403" pitchFamily="18" charset="0"/>
                <a:ea typeface="华文琥珀" panose="02010800040101010101" pitchFamily="2" charset="-122"/>
              </a:rPr>
              <a:t>5</a:t>
            </a:r>
            <a:endParaRPr lang="zh-CN" altLang="en-US" sz="9600" dirty="0">
              <a:solidFill>
                <a:srgbClr val="FF0000"/>
              </a:solidFill>
              <a:latin typeface="Rockwell Extra Bold" panose="02060903040505020403" pitchFamily="18" charset="0"/>
              <a:ea typeface="华文琥珀" panose="02010800040101010101" pitchFamily="2" charset="-122"/>
            </a:endParaRPr>
          </a:p>
        </p:txBody>
      </p:sp>
      <p:sp>
        <p:nvSpPr>
          <p:cNvPr id="7" name="Rectangle 5"/>
          <p:cNvSpPr txBox="1">
            <a:spLocks noChangeArrowheads="1"/>
          </p:cNvSpPr>
          <p:nvPr/>
        </p:nvSpPr>
        <p:spPr>
          <a:xfrm>
            <a:off x="2279650" y="476251"/>
            <a:ext cx="1701800" cy="296863"/>
          </a:xfrm>
          <a:prstGeom prst="rect">
            <a:avLst/>
          </a:prstGeom>
        </p:spPr>
        <p:txBody>
          <a:bodyPr>
            <a:normAutofit fontScale="45000" lnSpcReduction="20000"/>
          </a:bodyPr>
          <a:lstStyle>
            <a:lvl1pPr algn="l" rtl="0" eaLnBrk="0" fontAlgn="base" hangingPunct="0">
              <a:spcBef>
                <a:spcPct val="0"/>
              </a:spcBef>
              <a:spcAft>
                <a:spcPct val="0"/>
              </a:spcAft>
              <a:defRPr sz="3200" b="1">
                <a:solidFill>
                  <a:srgbClr val="000000"/>
                </a:solidFill>
                <a:latin typeface="+mj-lt"/>
                <a:ea typeface="+mj-ea"/>
                <a:cs typeface="+mj-cs"/>
              </a:defRPr>
            </a:lvl1pPr>
            <a:lvl2pPr algn="l" rtl="0" eaLnBrk="0" fontAlgn="base" hangingPunct="0">
              <a:spcBef>
                <a:spcPct val="0"/>
              </a:spcBef>
              <a:spcAft>
                <a:spcPct val="0"/>
              </a:spcAft>
              <a:defRPr sz="3200" b="1">
                <a:solidFill>
                  <a:srgbClr val="000000"/>
                </a:solidFill>
                <a:latin typeface="Verdana" pitchFamily="34" charset="0"/>
                <a:ea typeface="宋体" pitchFamily="2" charset="-122"/>
              </a:defRPr>
            </a:lvl2pPr>
            <a:lvl3pPr algn="l" rtl="0" eaLnBrk="0" fontAlgn="base" hangingPunct="0">
              <a:spcBef>
                <a:spcPct val="0"/>
              </a:spcBef>
              <a:spcAft>
                <a:spcPct val="0"/>
              </a:spcAft>
              <a:defRPr sz="3200" b="1">
                <a:solidFill>
                  <a:srgbClr val="000000"/>
                </a:solidFill>
                <a:latin typeface="Verdana" pitchFamily="34" charset="0"/>
                <a:ea typeface="宋体" pitchFamily="2" charset="-122"/>
              </a:defRPr>
            </a:lvl3pPr>
            <a:lvl4pPr algn="l" rtl="0" eaLnBrk="0" fontAlgn="base" hangingPunct="0">
              <a:spcBef>
                <a:spcPct val="0"/>
              </a:spcBef>
              <a:spcAft>
                <a:spcPct val="0"/>
              </a:spcAft>
              <a:defRPr sz="3200" b="1">
                <a:solidFill>
                  <a:srgbClr val="000000"/>
                </a:solidFill>
                <a:latin typeface="Verdana" pitchFamily="34" charset="0"/>
                <a:ea typeface="宋体" pitchFamily="2" charset="-122"/>
              </a:defRPr>
            </a:lvl4pPr>
            <a:lvl5pPr algn="l" rtl="0" eaLnBrk="0" fontAlgn="base" hangingPunct="0">
              <a:spcBef>
                <a:spcPct val="0"/>
              </a:spcBef>
              <a:spcAft>
                <a:spcPct val="0"/>
              </a:spcAft>
              <a:defRPr sz="3200" b="1">
                <a:solidFill>
                  <a:srgbClr val="000000"/>
                </a:solidFill>
                <a:latin typeface="Verdana" pitchFamily="34" charset="0"/>
                <a:ea typeface="宋体" pitchFamily="2" charset="-122"/>
              </a:defRPr>
            </a:lvl5pPr>
            <a:lvl6pPr marL="457200" algn="l" rtl="0" fontAlgn="base">
              <a:spcBef>
                <a:spcPct val="0"/>
              </a:spcBef>
              <a:spcAft>
                <a:spcPct val="0"/>
              </a:spcAft>
              <a:defRPr sz="3200" b="1">
                <a:solidFill>
                  <a:srgbClr val="000000"/>
                </a:solidFill>
                <a:latin typeface="Verdana" pitchFamily="34" charset="0"/>
                <a:ea typeface="宋体" pitchFamily="2" charset="-122"/>
              </a:defRPr>
            </a:lvl6pPr>
            <a:lvl7pPr marL="914400" algn="l" rtl="0" fontAlgn="base">
              <a:spcBef>
                <a:spcPct val="0"/>
              </a:spcBef>
              <a:spcAft>
                <a:spcPct val="0"/>
              </a:spcAft>
              <a:defRPr sz="3200" b="1">
                <a:solidFill>
                  <a:srgbClr val="000000"/>
                </a:solidFill>
                <a:latin typeface="Verdana" pitchFamily="34" charset="0"/>
                <a:ea typeface="宋体" pitchFamily="2" charset="-122"/>
              </a:defRPr>
            </a:lvl7pPr>
            <a:lvl8pPr marL="1371600" algn="l" rtl="0" fontAlgn="base">
              <a:spcBef>
                <a:spcPct val="0"/>
              </a:spcBef>
              <a:spcAft>
                <a:spcPct val="0"/>
              </a:spcAft>
              <a:defRPr sz="3200" b="1">
                <a:solidFill>
                  <a:srgbClr val="000000"/>
                </a:solidFill>
                <a:latin typeface="Verdana" pitchFamily="34" charset="0"/>
                <a:ea typeface="宋体" pitchFamily="2" charset="-122"/>
              </a:defRPr>
            </a:lvl8pPr>
            <a:lvl9pPr marL="1828800" algn="l" rtl="0" fontAlgn="base">
              <a:spcBef>
                <a:spcPct val="0"/>
              </a:spcBef>
              <a:spcAft>
                <a:spcPct val="0"/>
              </a:spcAft>
              <a:defRPr sz="3200" b="1">
                <a:solidFill>
                  <a:srgbClr val="000000"/>
                </a:solidFill>
                <a:latin typeface="Verdana" pitchFamily="34" charset="0"/>
                <a:ea typeface="宋体" pitchFamily="2" charset="-122"/>
              </a:defRPr>
            </a:lvl9pPr>
          </a:lstStyle>
          <a:p>
            <a:pPr eaLnBrk="1" hangingPunct="1">
              <a:lnSpc>
                <a:spcPct val="120000"/>
              </a:lnSpc>
            </a:pPr>
            <a:r>
              <a:rPr lang="zh-CN" altLang="en-US" sz="2800" kern="0" smtClean="0">
                <a:solidFill>
                  <a:schemeClr val="folHlink"/>
                </a:solidFill>
                <a:latin typeface="宋体" panose="02010600030101010101" pitchFamily="2" charset="-122"/>
              </a:rPr>
              <a:t>表</a:t>
            </a:r>
            <a:r>
              <a:rPr lang="en-US" altLang="zh-CN" sz="2800" kern="0" smtClean="0">
                <a:solidFill>
                  <a:schemeClr val="folHlink"/>
                </a:solidFill>
                <a:latin typeface="宋体" panose="02010600030101010101" pitchFamily="2" charset="-122"/>
              </a:rPr>
              <a:t>5-20</a:t>
            </a:r>
            <a:endParaRPr lang="en-US" altLang="zh-CN" sz="2800" kern="0">
              <a:solidFill>
                <a:schemeClr val="folHlink"/>
              </a:solidFill>
              <a:latin typeface="宋体" panose="02010600030101010101" pitchFamily="2" charset="-122"/>
            </a:endParaRPr>
          </a:p>
        </p:txBody>
      </p:sp>
      <p:sp>
        <p:nvSpPr>
          <p:cNvPr id="8" name="燕尾形 7"/>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9" name="燕尾形 8"/>
          <p:cNvSpPr/>
          <p:nvPr/>
        </p:nvSpPr>
        <p:spPr>
          <a:xfrm>
            <a:off x="2813639" y="368660"/>
            <a:ext cx="4146457"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zh-CN" altLang="en-US" dirty="0">
                <a:solidFill>
                  <a:schemeClr val="accent3"/>
                </a:solidFill>
                <a:latin typeface="宋体" panose="02010600030101010101" pitchFamily="2" charset="-122"/>
              </a:rPr>
              <a:t>第九节  汽车货运燃料成本控制</a:t>
            </a:r>
            <a:r>
              <a:rPr lang="zh-CN" altLang="en-US" dirty="0" smtClean="0">
                <a:solidFill>
                  <a:schemeClr val="accent3"/>
                </a:solidFill>
                <a:latin typeface="宋体" panose="02010600030101010101" pitchFamily="2" charset="-122"/>
              </a:rPr>
              <a:t>对策</a:t>
            </a:r>
            <a:endParaRPr lang="zh-CN" altLang="en-US" dirty="0"/>
          </a:p>
        </p:txBody>
      </p:sp>
    </p:spTree>
    <p:extLst>
      <p:ext uri="{BB962C8B-B14F-4D97-AF65-F5344CB8AC3E}">
        <p14:creationId xmlns:p14="http://schemas.microsoft.com/office/powerpoint/2010/main" val="375245253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对角圆角矩形 6"/>
          <p:cNvSpPr/>
          <p:nvPr/>
        </p:nvSpPr>
        <p:spPr>
          <a:xfrm>
            <a:off x="785410" y="2600908"/>
            <a:ext cx="10621180" cy="3312368"/>
          </a:xfrm>
          <a:prstGeom prst="round2DiagRect">
            <a:avLst/>
          </a:prstGeom>
          <a:gradFill>
            <a:gsLst>
              <a:gs pos="0">
                <a:schemeClr val="accent1">
                  <a:lumMod val="5000"/>
                  <a:lumOff val="95000"/>
                </a:schemeClr>
              </a:gs>
              <a:gs pos="17000">
                <a:schemeClr val="accent1">
                  <a:lumMod val="45000"/>
                  <a:lumOff val="55000"/>
                </a:schemeClr>
              </a:gs>
              <a:gs pos="39000">
                <a:schemeClr val="accent1">
                  <a:lumMod val="45000"/>
                  <a:lumOff val="55000"/>
                </a:schemeClr>
              </a:gs>
              <a:gs pos="70000">
                <a:schemeClr val="accent1">
                  <a:lumMod val="30000"/>
                  <a:lumOff val="70000"/>
                </a:schemeClr>
              </a:gs>
            </a:gsLst>
            <a:lin ang="3000000" scaled="0"/>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pic>
        <p:nvPicPr>
          <p:cNvPr id="15974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8463" y="1993901"/>
            <a:ext cx="8820150" cy="3306763"/>
          </a:xfrm>
          <a:prstGeom prst="rect">
            <a:avLst/>
          </a:prstGeom>
          <a:solidFill>
            <a:schemeClr val="bg1"/>
          </a:solidFill>
          <a:ln>
            <a:noFill/>
          </a:ln>
          <a:effectLst>
            <a:innerShdw blurRad="114300">
              <a:prstClr val="black"/>
            </a:innerShdw>
          </a:effectLst>
          <a:extLst/>
        </p:spPr>
      </p:pic>
      <p:sp>
        <p:nvSpPr>
          <p:cNvPr id="3" name="燕尾形 2"/>
          <p:cNvSpPr/>
          <p:nvPr/>
        </p:nvSpPr>
        <p:spPr>
          <a:xfrm>
            <a:off x="6852084" y="368660"/>
            <a:ext cx="399644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accent3"/>
                </a:solidFill>
                <a:latin typeface="宋体" panose="02010600030101010101" pitchFamily="2" charset="-122"/>
              </a:rPr>
              <a:t>五</a:t>
            </a:r>
            <a:r>
              <a:rPr lang="zh-CN" altLang="en-US" dirty="0" smtClean="0">
                <a:solidFill>
                  <a:schemeClr val="accent3"/>
                </a:solidFill>
                <a:latin typeface="宋体" panose="02010600030101010101" pitchFamily="2" charset="-122"/>
              </a:rPr>
              <a:t>、</a:t>
            </a:r>
            <a:r>
              <a:rPr lang="zh-CN" altLang="en-US" dirty="0">
                <a:solidFill>
                  <a:schemeClr val="accent3"/>
                </a:solidFill>
                <a:latin typeface="宋体" panose="02010600030101010101" pitchFamily="2" charset="-122"/>
              </a:rPr>
              <a:t>奖罚对燃料应耗量计算的</a:t>
            </a:r>
            <a:r>
              <a:rPr lang="zh-CN" altLang="en-US" dirty="0" smtClean="0">
                <a:solidFill>
                  <a:schemeClr val="accent3"/>
                </a:solidFill>
                <a:latin typeface="宋体" panose="02010600030101010101" pitchFamily="2" charset="-122"/>
              </a:rPr>
              <a:t>影响</a:t>
            </a:r>
            <a:endParaRPr lang="zh-CN" altLang="en-US" b="1" dirty="0">
              <a:solidFill>
                <a:schemeClr val="accent3"/>
              </a:solidFill>
              <a:latin typeface="华文中宋" panose="02010600040101010101" pitchFamily="2" charset="-122"/>
              <a:ea typeface="华文中宋" panose="02010600040101010101" pitchFamily="2" charset="-122"/>
            </a:endParaRPr>
          </a:p>
        </p:txBody>
      </p:sp>
      <p:sp>
        <p:nvSpPr>
          <p:cNvPr id="4" name="Rectangle 5"/>
          <p:cNvSpPr txBox="1">
            <a:spLocks noChangeArrowheads="1"/>
          </p:cNvSpPr>
          <p:nvPr/>
        </p:nvSpPr>
        <p:spPr>
          <a:xfrm>
            <a:off x="2279650" y="476251"/>
            <a:ext cx="1701800" cy="296863"/>
          </a:xfrm>
          <a:prstGeom prst="rect">
            <a:avLst/>
          </a:prstGeom>
        </p:spPr>
        <p:txBody>
          <a:bodyPr>
            <a:normAutofit fontScale="45000" lnSpcReduction="20000"/>
          </a:bodyPr>
          <a:lstStyle>
            <a:lvl1pPr algn="l" rtl="0" eaLnBrk="0" fontAlgn="base" hangingPunct="0">
              <a:spcBef>
                <a:spcPct val="0"/>
              </a:spcBef>
              <a:spcAft>
                <a:spcPct val="0"/>
              </a:spcAft>
              <a:defRPr sz="3200" b="1">
                <a:solidFill>
                  <a:srgbClr val="000000"/>
                </a:solidFill>
                <a:latin typeface="+mj-lt"/>
                <a:ea typeface="+mj-ea"/>
                <a:cs typeface="+mj-cs"/>
              </a:defRPr>
            </a:lvl1pPr>
            <a:lvl2pPr algn="l" rtl="0" eaLnBrk="0" fontAlgn="base" hangingPunct="0">
              <a:spcBef>
                <a:spcPct val="0"/>
              </a:spcBef>
              <a:spcAft>
                <a:spcPct val="0"/>
              </a:spcAft>
              <a:defRPr sz="3200" b="1">
                <a:solidFill>
                  <a:srgbClr val="000000"/>
                </a:solidFill>
                <a:latin typeface="Verdana" pitchFamily="34" charset="0"/>
                <a:ea typeface="宋体" pitchFamily="2" charset="-122"/>
              </a:defRPr>
            </a:lvl2pPr>
            <a:lvl3pPr algn="l" rtl="0" eaLnBrk="0" fontAlgn="base" hangingPunct="0">
              <a:spcBef>
                <a:spcPct val="0"/>
              </a:spcBef>
              <a:spcAft>
                <a:spcPct val="0"/>
              </a:spcAft>
              <a:defRPr sz="3200" b="1">
                <a:solidFill>
                  <a:srgbClr val="000000"/>
                </a:solidFill>
                <a:latin typeface="Verdana" pitchFamily="34" charset="0"/>
                <a:ea typeface="宋体" pitchFamily="2" charset="-122"/>
              </a:defRPr>
            </a:lvl3pPr>
            <a:lvl4pPr algn="l" rtl="0" eaLnBrk="0" fontAlgn="base" hangingPunct="0">
              <a:spcBef>
                <a:spcPct val="0"/>
              </a:spcBef>
              <a:spcAft>
                <a:spcPct val="0"/>
              </a:spcAft>
              <a:defRPr sz="3200" b="1">
                <a:solidFill>
                  <a:srgbClr val="000000"/>
                </a:solidFill>
                <a:latin typeface="Verdana" pitchFamily="34" charset="0"/>
                <a:ea typeface="宋体" pitchFamily="2" charset="-122"/>
              </a:defRPr>
            </a:lvl4pPr>
            <a:lvl5pPr algn="l" rtl="0" eaLnBrk="0" fontAlgn="base" hangingPunct="0">
              <a:spcBef>
                <a:spcPct val="0"/>
              </a:spcBef>
              <a:spcAft>
                <a:spcPct val="0"/>
              </a:spcAft>
              <a:defRPr sz="3200" b="1">
                <a:solidFill>
                  <a:srgbClr val="000000"/>
                </a:solidFill>
                <a:latin typeface="Verdana" pitchFamily="34" charset="0"/>
                <a:ea typeface="宋体" pitchFamily="2" charset="-122"/>
              </a:defRPr>
            </a:lvl5pPr>
            <a:lvl6pPr marL="457200" algn="l" rtl="0" fontAlgn="base">
              <a:spcBef>
                <a:spcPct val="0"/>
              </a:spcBef>
              <a:spcAft>
                <a:spcPct val="0"/>
              </a:spcAft>
              <a:defRPr sz="3200" b="1">
                <a:solidFill>
                  <a:srgbClr val="000000"/>
                </a:solidFill>
                <a:latin typeface="Verdana" pitchFamily="34" charset="0"/>
                <a:ea typeface="宋体" pitchFamily="2" charset="-122"/>
              </a:defRPr>
            </a:lvl6pPr>
            <a:lvl7pPr marL="914400" algn="l" rtl="0" fontAlgn="base">
              <a:spcBef>
                <a:spcPct val="0"/>
              </a:spcBef>
              <a:spcAft>
                <a:spcPct val="0"/>
              </a:spcAft>
              <a:defRPr sz="3200" b="1">
                <a:solidFill>
                  <a:srgbClr val="000000"/>
                </a:solidFill>
                <a:latin typeface="Verdana" pitchFamily="34" charset="0"/>
                <a:ea typeface="宋体" pitchFamily="2" charset="-122"/>
              </a:defRPr>
            </a:lvl7pPr>
            <a:lvl8pPr marL="1371600" algn="l" rtl="0" fontAlgn="base">
              <a:spcBef>
                <a:spcPct val="0"/>
              </a:spcBef>
              <a:spcAft>
                <a:spcPct val="0"/>
              </a:spcAft>
              <a:defRPr sz="3200" b="1">
                <a:solidFill>
                  <a:srgbClr val="000000"/>
                </a:solidFill>
                <a:latin typeface="Verdana" pitchFamily="34" charset="0"/>
                <a:ea typeface="宋体" pitchFamily="2" charset="-122"/>
              </a:defRPr>
            </a:lvl8pPr>
            <a:lvl9pPr marL="1828800" algn="l" rtl="0" fontAlgn="base">
              <a:spcBef>
                <a:spcPct val="0"/>
              </a:spcBef>
              <a:spcAft>
                <a:spcPct val="0"/>
              </a:spcAft>
              <a:defRPr sz="3200" b="1">
                <a:solidFill>
                  <a:srgbClr val="000000"/>
                </a:solidFill>
                <a:latin typeface="Verdana" pitchFamily="34" charset="0"/>
                <a:ea typeface="宋体" pitchFamily="2" charset="-122"/>
              </a:defRPr>
            </a:lvl9pPr>
          </a:lstStyle>
          <a:p>
            <a:pPr eaLnBrk="1" hangingPunct="1">
              <a:lnSpc>
                <a:spcPct val="120000"/>
              </a:lnSpc>
            </a:pPr>
            <a:r>
              <a:rPr lang="zh-CN" altLang="en-US" sz="2800" kern="0" smtClean="0">
                <a:solidFill>
                  <a:schemeClr val="folHlink"/>
                </a:solidFill>
                <a:latin typeface="宋体" panose="02010600030101010101" pitchFamily="2" charset="-122"/>
              </a:rPr>
              <a:t>表</a:t>
            </a:r>
            <a:r>
              <a:rPr lang="en-US" altLang="zh-CN" sz="2800" kern="0" smtClean="0">
                <a:solidFill>
                  <a:schemeClr val="folHlink"/>
                </a:solidFill>
                <a:latin typeface="宋体" panose="02010600030101010101" pitchFamily="2" charset="-122"/>
              </a:rPr>
              <a:t>5-20</a:t>
            </a:r>
            <a:endParaRPr lang="en-US" altLang="zh-CN" sz="2800" kern="0">
              <a:solidFill>
                <a:schemeClr val="folHlink"/>
              </a:solidFill>
              <a:latin typeface="宋体" panose="02010600030101010101" pitchFamily="2" charset="-122"/>
            </a:endParaRPr>
          </a:p>
        </p:txBody>
      </p:sp>
      <p:sp>
        <p:nvSpPr>
          <p:cNvPr id="5" name="燕尾形 4"/>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6" name="燕尾形 5"/>
          <p:cNvSpPr/>
          <p:nvPr/>
        </p:nvSpPr>
        <p:spPr>
          <a:xfrm>
            <a:off x="2813639" y="368660"/>
            <a:ext cx="4146457"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zh-CN" altLang="en-US" dirty="0">
                <a:solidFill>
                  <a:schemeClr val="accent3"/>
                </a:solidFill>
                <a:latin typeface="宋体" panose="02010600030101010101" pitchFamily="2" charset="-122"/>
              </a:rPr>
              <a:t>第九节  汽车货运燃料成本控制</a:t>
            </a:r>
            <a:r>
              <a:rPr lang="zh-CN" altLang="en-US" dirty="0" smtClean="0">
                <a:solidFill>
                  <a:schemeClr val="accent3"/>
                </a:solidFill>
                <a:latin typeface="宋体" panose="02010600030101010101" pitchFamily="2" charset="-122"/>
              </a:rPr>
              <a:t>对策</a:t>
            </a:r>
            <a:endParaRPr lang="zh-CN" altLang="en-US"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对角圆角矩形 3"/>
          <p:cNvSpPr/>
          <p:nvPr/>
        </p:nvSpPr>
        <p:spPr>
          <a:xfrm>
            <a:off x="785410" y="1772816"/>
            <a:ext cx="11406590" cy="3888432"/>
          </a:xfrm>
          <a:prstGeom prst="round2DiagRect">
            <a:avLst/>
          </a:prstGeom>
          <a:gradFill>
            <a:gsLst>
              <a:gs pos="0">
                <a:schemeClr val="accent1">
                  <a:lumMod val="5000"/>
                  <a:lumOff val="95000"/>
                </a:schemeClr>
              </a:gs>
              <a:gs pos="17000">
                <a:schemeClr val="accent1">
                  <a:lumMod val="45000"/>
                  <a:lumOff val="55000"/>
                </a:schemeClr>
              </a:gs>
              <a:gs pos="39000">
                <a:schemeClr val="accent1">
                  <a:lumMod val="45000"/>
                  <a:lumOff val="55000"/>
                </a:schemeClr>
              </a:gs>
              <a:gs pos="70000">
                <a:schemeClr val="accent1">
                  <a:lumMod val="30000"/>
                  <a:lumOff val="70000"/>
                </a:schemeClr>
              </a:gs>
            </a:gsLst>
            <a:lin ang="3000000" scaled="0"/>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pic>
        <p:nvPicPr>
          <p:cNvPr id="2" name="图片 1"/>
          <p:cNvPicPr>
            <a:picLocks noChangeAspect="1"/>
          </p:cNvPicPr>
          <p:nvPr/>
        </p:nvPicPr>
        <p:blipFill>
          <a:blip r:embed="rId2"/>
          <a:stretch>
            <a:fillRect/>
          </a:stretch>
        </p:blipFill>
        <p:spPr>
          <a:xfrm>
            <a:off x="587388" y="1971674"/>
            <a:ext cx="11060079" cy="3113509"/>
          </a:xfrm>
          <a:prstGeom prst="rect">
            <a:avLst/>
          </a:prstGeom>
          <a:effectLst>
            <a:innerShdw blurRad="114300">
              <a:prstClr val="black"/>
            </a:innerShdw>
          </a:effectLst>
        </p:spPr>
      </p:pic>
      <p:sp>
        <p:nvSpPr>
          <p:cNvPr id="5" name="燕尾形 4"/>
          <p:cNvSpPr/>
          <p:nvPr/>
        </p:nvSpPr>
        <p:spPr>
          <a:xfrm>
            <a:off x="6852084" y="368660"/>
            <a:ext cx="399644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accent3"/>
                </a:solidFill>
                <a:latin typeface="宋体" panose="02010600030101010101" pitchFamily="2" charset="-122"/>
              </a:rPr>
              <a:t>五</a:t>
            </a:r>
            <a:r>
              <a:rPr lang="zh-CN" altLang="en-US" dirty="0" smtClean="0">
                <a:solidFill>
                  <a:schemeClr val="accent3"/>
                </a:solidFill>
                <a:latin typeface="宋体" panose="02010600030101010101" pitchFamily="2" charset="-122"/>
              </a:rPr>
              <a:t>、</a:t>
            </a:r>
            <a:r>
              <a:rPr lang="zh-CN" altLang="en-US" dirty="0">
                <a:solidFill>
                  <a:schemeClr val="accent3"/>
                </a:solidFill>
                <a:latin typeface="宋体" panose="02010600030101010101" pitchFamily="2" charset="-122"/>
              </a:rPr>
              <a:t>奖罚对燃料应耗量计算的</a:t>
            </a:r>
            <a:r>
              <a:rPr lang="zh-CN" altLang="en-US" dirty="0" smtClean="0">
                <a:solidFill>
                  <a:schemeClr val="accent3"/>
                </a:solidFill>
                <a:latin typeface="宋体" panose="02010600030101010101" pitchFamily="2" charset="-122"/>
              </a:rPr>
              <a:t>影响</a:t>
            </a:r>
            <a:endParaRPr lang="zh-CN" altLang="en-US" b="1" dirty="0">
              <a:solidFill>
                <a:schemeClr val="accent3"/>
              </a:solidFill>
              <a:latin typeface="华文中宋" panose="02010600040101010101" pitchFamily="2" charset="-122"/>
              <a:ea typeface="华文中宋" panose="02010600040101010101" pitchFamily="2" charset="-122"/>
            </a:endParaRPr>
          </a:p>
        </p:txBody>
      </p:sp>
      <p:sp>
        <p:nvSpPr>
          <p:cNvPr id="6" name="Rectangle 5"/>
          <p:cNvSpPr txBox="1">
            <a:spLocks noChangeArrowheads="1"/>
          </p:cNvSpPr>
          <p:nvPr/>
        </p:nvSpPr>
        <p:spPr>
          <a:xfrm>
            <a:off x="2279650" y="476251"/>
            <a:ext cx="1701800" cy="296863"/>
          </a:xfrm>
          <a:prstGeom prst="rect">
            <a:avLst/>
          </a:prstGeom>
        </p:spPr>
        <p:txBody>
          <a:bodyPr>
            <a:normAutofit fontScale="45000" lnSpcReduction="20000"/>
          </a:bodyPr>
          <a:lstStyle>
            <a:lvl1pPr algn="l" rtl="0" eaLnBrk="0" fontAlgn="base" hangingPunct="0">
              <a:spcBef>
                <a:spcPct val="0"/>
              </a:spcBef>
              <a:spcAft>
                <a:spcPct val="0"/>
              </a:spcAft>
              <a:defRPr sz="3200" b="1">
                <a:solidFill>
                  <a:srgbClr val="000000"/>
                </a:solidFill>
                <a:latin typeface="+mj-lt"/>
                <a:ea typeface="+mj-ea"/>
                <a:cs typeface="+mj-cs"/>
              </a:defRPr>
            </a:lvl1pPr>
            <a:lvl2pPr algn="l" rtl="0" eaLnBrk="0" fontAlgn="base" hangingPunct="0">
              <a:spcBef>
                <a:spcPct val="0"/>
              </a:spcBef>
              <a:spcAft>
                <a:spcPct val="0"/>
              </a:spcAft>
              <a:defRPr sz="3200" b="1">
                <a:solidFill>
                  <a:srgbClr val="000000"/>
                </a:solidFill>
                <a:latin typeface="Verdana" pitchFamily="34" charset="0"/>
                <a:ea typeface="宋体" pitchFamily="2" charset="-122"/>
              </a:defRPr>
            </a:lvl2pPr>
            <a:lvl3pPr algn="l" rtl="0" eaLnBrk="0" fontAlgn="base" hangingPunct="0">
              <a:spcBef>
                <a:spcPct val="0"/>
              </a:spcBef>
              <a:spcAft>
                <a:spcPct val="0"/>
              </a:spcAft>
              <a:defRPr sz="3200" b="1">
                <a:solidFill>
                  <a:srgbClr val="000000"/>
                </a:solidFill>
                <a:latin typeface="Verdana" pitchFamily="34" charset="0"/>
                <a:ea typeface="宋体" pitchFamily="2" charset="-122"/>
              </a:defRPr>
            </a:lvl3pPr>
            <a:lvl4pPr algn="l" rtl="0" eaLnBrk="0" fontAlgn="base" hangingPunct="0">
              <a:spcBef>
                <a:spcPct val="0"/>
              </a:spcBef>
              <a:spcAft>
                <a:spcPct val="0"/>
              </a:spcAft>
              <a:defRPr sz="3200" b="1">
                <a:solidFill>
                  <a:srgbClr val="000000"/>
                </a:solidFill>
                <a:latin typeface="Verdana" pitchFamily="34" charset="0"/>
                <a:ea typeface="宋体" pitchFamily="2" charset="-122"/>
              </a:defRPr>
            </a:lvl4pPr>
            <a:lvl5pPr algn="l" rtl="0" eaLnBrk="0" fontAlgn="base" hangingPunct="0">
              <a:spcBef>
                <a:spcPct val="0"/>
              </a:spcBef>
              <a:spcAft>
                <a:spcPct val="0"/>
              </a:spcAft>
              <a:defRPr sz="3200" b="1">
                <a:solidFill>
                  <a:srgbClr val="000000"/>
                </a:solidFill>
                <a:latin typeface="Verdana" pitchFamily="34" charset="0"/>
                <a:ea typeface="宋体" pitchFamily="2" charset="-122"/>
              </a:defRPr>
            </a:lvl5pPr>
            <a:lvl6pPr marL="457200" algn="l" rtl="0" fontAlgn="base">
              <a:spcBef>
                <a:spcPct val="0"/>
              </a:spcBef>
              <a:spcAft>
                <a:spcPct val="0"/>
              </a:spcAft>
              <a:defRPr sz="3200" b="1">
                <a:solidFill>
                  <a:srgbClr val="000000"/>
                </a:solidFill>
                <a:latin typeface="Verdana" pitchFamily="34" charset="0"/>
                <a:ea typeface="宋体" pitchFamily="2" charset="-122"/>
              </a:defRPr>
            </a:lvl6pPr>
            <a:lvl7pPr marL="914400" algn="l" rtl="0" fontAlgn="base">
              <a:spcBef>
                <a:spcPct val="0"/>
              </a:spcBef>
              <a:spcAft>
                <a:spcPct val="0"/>
              </a:spcAft>
              <a:defRPr sz="3200" b="1">
                <a:solidFill>
                  <a:srgbClr val="000000"/>
                </a:solidFill>
                <a:latin typeface="Verdana" pitchFamily="34" charset="0"/>
                <a:ea typeface="宋体" pitchFamily="2" charset="-122"/>
              </a:defRPr>
            </a:lvl7pPr>
            <a:lvl8pPr marL="1371600" algn="l" rtl="0" fontAlgn="base">
              <a:spcBef>
                <a:spcPct val="0"/>
              </a:spcBef>
              <a:spcAft>
                <a:spcPct val="0"/>
              </a:spcAft>
              <a:defRPr sz="3200" b="1">
                <a:solidFill>
                  <a:srgbClr val="000000"/>
                </a:solidFill>
                <a:latin typeface="Verdana" pitchFamily="34" charset="0"/>
                <a:ea typeface="宋体" pitchFamily="2" charset="-122"/>
              </a:defRPr>
            </a:lvl8pPr>
            <a:lvl9pPr marL="1828800" algn="l" rtl="0" fontAlgn="base">
              <a:spcBef>
                <a:spcPct val="0"/>
              </a:spcBef>
              <a:spcAft>
                <a:spcPct val="0"/>
              </a:spcAft>
              <a:defRPr sz="3200" b="1">
                <a:solidFill>
                  <a:srgbClr val="000000"/>
                </a:solidFill>
                <a:latin typeface="Verdana" pitchFamily="34" charset="0"/>
                <a:ea typeface="宋体" pitchFamily="2" charset="-122"/>
              </a:defRPr>
            </a:lvl9pPr>
          </a:lstStyle>
          <a:p>
            <a:pPr eaLnBrk="1" hangingPunct="1">
              <a:lnSpc>
                <a:spcPct val="120000"/>
              </a:lnSpc>
            </a:pPr>
            <a:r>
              <a:rPr lang="zh-CN" altLang="en-US" sz="2800" kern="0" smtClean="0">
                <a:solidFill>
                  <a:schemeClr val="folHlink"/>
                </a:solidFill>
                <a:latin typeface="宋体" panose="02010600030101010101" pitchFamily="2" charset="-122"/>
              </a:rPr>
              <a:t>表</a:t>
            </a:r>
            <a:r>
              <a:rPr lang="en-US" altLang="zh-CN" sz="2800" kern="0" smtClean="0">
                <a:solidFill>
                  <a:schemeClr val="folHlink"/>
                </a:solidFill>
                <a:latin typeface="宋体" panose="02010600030101010101" pitchFamily="2" charset="-122"/>
              </a:rPr>
              <a:t>5-20</a:t>
            </a:r>
            <a:endParaRPr lang="en-US" altLang="zh-CN" sz="2800" kern="0">
              <a:solidFill>
                <a:schemeClr val="folHlink"/>
              </a:solidFill>
              <a:latin typeface="宋体" panose="02010600030101010101" pitchFamily="2" charset="-122"/>
            </a:endParaRPr>
          </a:p>
        </p:txBody>
      </p:sp>
      <p:sp>
        <p:nvSpPr>
          <p:cNvPr id="7" name="燕尾形 6"/>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8" name="燕尾形 7"/>
          <p:cNvSpPr/>
          <p:nvPr/>
        </p:nvSpPr>
        <p:spPr>
          <a:xfrm>
            <a:off x="2813639" y="368660"/>
            <a:ext cx="4146457"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zh-CN" altLang="en-US" dirty="0">
                <a:solidFill>
                  <a:schemeClr val="accent3"/>
                </a:solidFill>
                <a:latin typeface="宋体" panose="02010600030101010101" pitchFamily="2" charset="-122"/>
              </a:rPr>
              <a:t>第九节  汽车货运燃料成本控制</a:t>
            </a:r>
            <a:r>
              <a:rPr lang="zh-CN" altLang="en-US" dirty="0" smtClean="0">
                <a:solidFill>
                  <a:schemeClr val="accent3"/>
                </a:solidFill>
                <a:latin typeface="宋体" panose="02010600030101010101" pitchFamily="2" charset="-122"/>
              </a:rPr>
              <a:t>对策</a:t>
            </a:r>
            <a:endParaRPr lang="zh-CN"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对角圆角矩形 4"/>
          <p:cNvSpPr/>
          <p:nvPr/>
        </p:nvSpPr>
        <p:spPr>
          <a:xfrm>
            <a:off x="1631504" y="2060848"/>
            <a:ext cx="9865096" cy="3456384"/>
          </a:xfrm>
          <a:prstGeom prst="round2DiagRect">
            <a:avLst/>
          </a:prstGeom>
          <a:noFill/>
          <a:effectLst>
            <a:outerShdw blurRad="50800" dist="114300" dir="2700000" algn="tl" rotWithShape="0">
              <a:schemeClr val="accent5">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 name="图示 2"/>
          <p:cNvGraphicFramePr/>
          <p:nvPr>
            <p:extLst>
              <p:ext uri="{D42A27DB-BD31-4B8C-83A1-F6EECF244321}">
                <p14:modId xmlns:p14="http://schemas.microsoft.com/office/powerpoint/2010/main" val="519264231"/>
              </p:ext>
            </p:extLst>
          </p:nvPr>
        </p:nvGraphicFramePr>
        <p:xfrm>
          <a:off x="479376" y="1340768"/>
          <a:ext cx="11089232" cy="49866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文本框 3"/>
          <p:cNvSpPr txBox="1"/>
          <p:nvPr/>
        </p:nvSpPr>
        <p:spPr>
          <a:xfrm>
            <a:off x="623392" y="2780928"/>
            <a:ext cx="2016224" cy="646331"/>
          </a:xfrm>
          <a:prstGeom prst="rect">
            <a:avLst/>
          </a:prstGeom>
          <a:noFill/>
        </p:spPr>
        <p:txBody>
          <a:bodyPr wrap="square" rtlCol="0">
            <a:spAutoFit/>
          </a:bodyPr>
          <a:lstStyle/>
          <a:p>
            <a:r>
              <a:rPr lang="zh-CN" altLang="en-US" sz="3600" dirty="0">
                <a:latin typeface="宋体" panose="02010600030101010101" pitchFamily="2" charset="-122"/>
              </a:rPr>
              <a:t>例</a:t>
            </a:r>
            <a:r>
              <a:rPr lang="en-US" altLang="zh-CN" sz="3600" dirty="0">
                <a:latin typeface="宋体" panose="02010600030101010101" pitchFamily="2" charset="-122"/>
              </a:rPr>
              <a:t>【5-1】</a:t>
            </a:r>
            <a:endParaRPr lang="zh-CN" altLang="en-US" sz="3600" dirty="0"/>
          </a:p>
        </p:txBody>
      </p:sp>
      <p:sp>
        <p:nvSpPr>
          <p:cNvPr id="9" name="燕尾形 8"/>
          <p:cNvSpPr/>
          <p:nvPr/>
        </p:nvSpPr>
        <p:spPr>
          <a:xfrm>
            <a:off x="106516" y="368660"/>
            <a:ext cx="262392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10" name="燕尾形 9"/>
          <p:cNvSpPr/>
          <p:nvPr/>
        </p:nvSpPr>
        <p:spPr>
          <a:xfrm>
            <a:off x="2813640" y="368659"/>
            <a:ext cx="3037200" cy="288033"/>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a:solidFill>
                  <a:schemeClr val="accent3"/>
                </a:solidFill>
              </a:rPr>
              <a:t>第一节汽车货运成本分析</a:t>
            </a:r>
            <a:endParaRPr lang="zh-CN" altLang="en-US" dirty="0"/>
          </a:p>
        </p:txBody>
      </p:sp>
      <p:sp>
        <p:nvSpPr>
          <p:cNvPr id="11" name="燕尾形 10"/>
          <p:cNvSpPr/>
          <p:nvPr/>
        </p:nvSpPr>
        <p:spPr>
          <a:xfrm>
            <a:off x="5771964" y="368659"/>
            <a:ext cx="4860540" cy="288033"/>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dirty="0" smtClean="0">
                <a:solidFill>
                  <a:schemeClr val="bg1"/>
                </a:solidFill>
                <a:latin typeface="宋体" panose="02010600030101010101" pitchFamily="2" charset="-122"/>
              </a:rPr>
              <a:t>一、货运</a:t>
            </a:r>
            <a:r>
              <a:rPr lang="zh-CN" altLang="en-US" dirty="0">
                <a:solidFill>
                  <a:schemeClr val="bg1"/>
                </a:solidFill>
                <a:latin typeface="宋体" panose="02010600030101010101" pitchFamily="2" charset="-122"/>
              </a:rPr>
              <a:t>成本预算执行情况的总体检查分析</a:t>
            </a:r>
            <a:endParaRPr lang="zh-CN" altLang="en-US" dirty="0">
              <a:solidFill>
                <a:schemeClr val="bg1"/>
              </a:solidFill>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238540769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对角圆角矩形 2"/>
          <p:cNvSpPr/>
          <p:nvPr/>
        </p:nvSpPr>
        <p:spPr>
          <a:xfrm>
            <a:off x="785410" y="2633664"/>
            <a:ext cx="10621180" cy="3312368"/>
          </a:xfrm>
          <a:prstGeom prst="round2DiagRect">
            <a:avLst/>
          </a:prstGeom>
          <a:gradFill>
            <a:gsLst>
              <a:gs pos="0">
                <a:schemeClr val="accent1">
                  <a:lumMod val="5000"/>
                  <a:lumOff val="95000"/>
                </a:schemeClr>
              </a:gs>
              <a:gs pos="17000">
                <a:schemeClr val="accent1">
                  <a:lumMod val="45000"/>
                  <a:lumOff val="55000"/>
                </a:schemeClr>
              </a:gs>
              <a:gs pos="39000">
                <a:schemeClr val="accent1">
                  <a:lumMod val="45000"/>
                  <a:lumOff val="55000"/>
                </a:schemeClr>
              </a:gs>
              <a:gs pos="70000">
                <a:schemeClr val="accent1">
                  <a:lumMod val="30000"/>
                  <a:lumOff val="70000"/>
                </a:schemeClr>
              </a:gs>
            </a:gsLst>
            <a:lin ang="3000000" scaled="0"/>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pic>
        <p:nvPicPr>
          <p:cNvPr id="16179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018519"/>
            <a:ext cx="9144000" cy="2814637"/>
          </a:xfrm>
          <a:prstGeom prst="rect">
            <a:avLst/>
          </a:prstGeom>
          <a:noFill/>
          <a:ln>
            <a:noFill/>
          </a:ln>
          <a:effectLst>
            <a:innerShdw blurRad="114300">
              <a:prstClr val="black"/>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燕尾形 3"/>
          <p:cNvSpPr/>
          <p:nvPr/>
        </p:nvSpPr>
        <p:spPr>
          <a:xfrm>
            <a:off x="6852084" y="368660"/>
            <a:ext cx="399644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accent3"/>
                </a:solidFill>
                <a:latin typeface="宋体" panose="02010600030101010101" pitchFamily="2" charset="-122"/>
              </a:rPr>
              <a:t>五</a:t>
            </a:r>
            <a:r>
              <a:rPr lang="zh-CN" altLang="en-US" dirty="0" smtClean="0">
                <a:solidFill>
                  <a:schemeClr val="accent3"/>
                </a:solidFill>
                <a:latin typeface="宋体" panose="02010600030101010101" pitchFamily="2" charset="-122"/>
              </a:rPr>
              <a:t>、</a:t>
            </a:r>
            <a:r>
              <a:rPr lang="zh-CN" altLang="en-US" dirty="0">
                <a:solidFill>
                  <a:schemeClr val="accent3"/>
                </a:solidFill>
                <a:latin typeface="宋体" panose="02010600030101010101" pitchFamily="2" charset="-122"/>
              </a:rPr>
              <a:t>奖罚对燃料应耗量计算的</a:t>
            </a:r>
            <a:r>
              <a:rPr lang="zh-CN" altLang="en-US" dirty="0" smtClean="0">
                <a:solidFill>
                  <a:schemeClr val="accent3"/>
                </a:solidFill>
                <a:latin typeface="宋体" panose="02010600030101010101" pitchFamily="2" charset="-122"/>
              </a:rPr>
              <a:t>影响</a:t>
            </a:r>
            <a:endParaRPr lang="zh-CN" altLang="en-US" b="1" dirty="0">
              <a:solidFill>
                <a:schemeClr val="accent3"/>
              </a:solidFill>
              <a:latin typeface="华文中宋" panose="02010600040101010101" pitchFamily="2" charset="-122"/>
              <a:ea typeface="华文中宋" panose="02010600040101010101" pitchFamily="2" charset="-122"/>
            </a:endParaRPr>
          </a:p>
        </p:txBody>
      </p:sp>
      <p:sp>
        <p:nvSpPr>
          <p:cNvPr id="5" name="Rectangle 5"/>
          <p:cNvSpPr txBox="1">
            <a:spLocks noChangeArrowheads="1"/>
          </p:cNvSpPr>
          <p:nvPr/>
        </p:nvSpPr>
        <p:spPr>
          <a:xfrm>
            <a:off x="2279650" y="476251"/>
            <a:ext cx="1701800" cy="296863"/>
          </a:xfrm>
          <a:prstGeom prst="rect">
            <a:avLst/>
          </a:prstGeom>
        </p:spPr>
        <p:txBody>
          <a:bodyPr>
            <a:normAutofit fontScale="45000" lnSpcReduction="20000"/>
          </a:bodyPr>
          <a:lstStyle>
            <a:lvl1pPr algn="l" rtl="0" eaLnBrk="0" fontAlgn="base" hangingPunct="0">
              <a:spcBef>
                <a:spcPct val="0"/>
              </a:spcBef>
              <a:spcAft>
                <a:spcPct val="0"/>
              </a:spcAft>
              <a:defRPr sz="3200" b="1">
                <a:solidFill>
                  <a:srgbClr val="000000"/>
                </a:solidFill>
                <a:latin typeface="+mj-lt"/>
                <a:ea typeface="+mj-ea"/>
                <a:cs typeface="+mj-cs"/>
              </a:defRPr>
            </a:lvl1pPr>
            <a:lvl2pPr algn="l" rtl="0" eaLnBrk="0" fontAlgn="base" hangingPunct="0">
              <a:spcBef>
                <a:spcPct val="0"/>
              </a:spcBef>
              <a:spcAft>
                <a:spcPct val="0"/>
              </a:spcAft>
              <a:defRPr sz="3200" b="1">
                <a:solidFill>
                  <a:srgbClr val="000000"/>
                </a:solidFill>
                <a:latin typeface="Verdana" pitchFamily="34" charset="0"/>
                <a:ea typeface="宋体" pitchFamily="2" charset="-122"/>
              </a:defRPr>
            </a:lvl2pPr>
            <a:lvl3pPr algn="l" rtl="0" eaLnBrk="0" fontAlgn="base" hangingPunct="0">
              <a:spcBef>
                <a:spcPct val="0"/>
              </a:spcBef>
              <a:spcAft>
                <a:spcPct val="0"/>
              </a:spcAft>
              <a:defRPr sz="3200" b="1">
                <a:solidFill>
                  <a:srgbClr val="000000"/>
                </a:solidFill>
                <a:latin typeface="Verdana" pitchFamily="34" charset="0"/>
                <a:ea typeface="宋体" pitchFamily="2" charset="-122"/>
              </a:defRPr>
            </a:lvl3pPr>
            <a:lvl4pPr algn="l" rtl="0" eaLnBrk="0" fontAlgn="base" hangingPunct="0">
              <a:spcBef>
                <a:spcPct val="0"/>
              </a:spcBef>
              <a:spcAft>
                <a:spcPct val="0"/>
              </a:spcAft>
              <a:defRPr sz="3200" b="1">
                <a:solidFill>
                  <a:srgbClr val="000000"/>
                </a:solidFill>
                <a:latin typeface="Verdana" pitchFamily="34" charset="0"/>
                <a:ea typeface="宋体" pitchFamily="2" charset="-122"/>
              </a:defRPr>
            </a:lvl4pPr>
            <a:lvl5pPr algn="l" rtl="0" eaLnBrk="0" fontAlgn="base" hangingPunct="0">
              <a:spcBef>
                <a:spcPct val="0"/>
              </a:spcBef>
              <a:spcAft>
                <a:spcPct val="0"/>
              </a:spcAft>
              <a:defRPr sz="3200" b="1">
                <a:solidFill>
                  <a:srgbClr val="000000"/>
                </a:solidFill>
                <a:latin typeface="Verdana" pitchFamily="34" charset="0"/>
                <a:ea typeface="宋体" pitchFamily="2" charset="-122"/>
              </a:defRPr>
            </a:lvl5pPr>
            <a:lvl6pPr marL="457200" algn="l" rtl="0" fontAlgn="base">
              <a:spcBef>
                <a:spcPct val="0"/>
              </a:spcBef>
              <a:spcAft>
                <a:spcPct val="0"/>
              </a:spcAft>
              <a:defRPr sz="3200" b="1">
                <a:solidFill>
                  <a:srgbClr val="000000"/>
                </a:solidFill>
                <a:latin typeface="Verdana" pitchFamily="34" charset="0"/>
                <a:ea typeface="宋体" pitchFamily="2" charset="-122"/>
              </a:defRPr>
            </a:lvl6pPr>
            <a:lvl7pPr marL="914400" algn="l" rtl="0" fontAlgn="base">
              <a:spcBef>
                <a:spcPct val="0"/>
              </a:spcBef>
              <a:spcAft>
                <a:spcPct val="0"/>
              </a:spcAft>
              <a:defRPr sz="3200" b="1">
                <a:solidFill>
                  <a:srgbClr val="000000"/>
                </a:solidFill>
                <a:latin typeface="Verdana" pitchFamily="34" charset="0"/>
                <a:ea typeface="宋体" pitchFamily="2" charset="-122"/>
              </a:defRPr>
            </a:lvl7pPr>
            <a:lvl8pPr marL="1371600" algn="l" rtl="0" fontAlgn="base">
              <a:spcBef>
                <a:spcPct val="0"/>
              </a:spcBef>
              <a:spcAft>
                <a:spcPct val="0"/>
              </a:spcAft>
              <a:defRPr sz="3200" b="1">
                <a:solidFill>
                  <a:srgbClr val="000000"/>
                </a:solidFill>
                <a:latin typeface="Verdana" pitchFamily="34" charset="0"/>
                <a:ea typeface="宋体" pitchFamily="2" charset="-122"/>
              </a:defRPr>
            </a:lvl8pPr>
            <a:lvl9pPr marL="1828800" algn="l" rtl="0" fontAlgn="base">
              <a:spcBef>
                <a:spcPct val="0"/>
              </a:spcBef>
              <a:spcAft>
                <a:spcPct val="0"/>
              </a:spcAft>
              <a:defRPr sz="3200" b="1">
                <a:solidFill>
                  <a:srgbClr val="000000"/>
                </a:solidFill>
                <a:latin typeface="Verdana" pitchFamily="34" charset="0"/>
                <a:ea typeface="宋体" pitchFamily="2" charset="-122"/>
              </a:defRPr>
            </a:lvl9pPr>
          </a:lstStyle>
          <a:p>
            <a:pPr eaLnBrk="1" hangingPunct="1">
              <a:lnSpc>
                <a:spcPct val="120000"/>
              </a:lnSpc>
            </a:pPr>
            <a:r>
              <a:rPr lang="zh-CN" altLang="en-US" sz="2800" kern="0" smtClean="0">
                <a:solidFill>
                  <a:schemeClr val="folHlink"/>
                </a:solidFill>
                <a:latin typeface="宋体" panose="02010600030101010101" pitchFamily="2" charset="-122"/>
              </a:rPr>
              <a:t>表</a:t>
            </a:r>
            <a:r>
              <a:rPr lang="en-US" altLang="zh-CN" sz="2800" kern="0" smtClean="0">
                <a:solidFill>
                  <a:schemeClr val="folHlink"/>
                </a:solidFill>
                <a:latin typeface="宋体" panose="02010600030101010101" pitchFamily="2" charset="-122"/>
              </a:rPr>
              <a:t>5-20</a:t>
            </a:r>
            <a:endParaRPr lang="en-US" altLang="zh-CN" sz="2800" kern="0">
              <a:solidFill>
                <a:schemeClr val="folHlink"/>
              </a:solidFill>
              <a:latin typeface="宋体" panose="02010600030101010101" pitchFamily="2" charset="-122"/>
            </a:endParaRPr>
          </a:p>
        </p:txBody>
      </p:sp>
      <p:sp>
        <p:nvSpPr>
          <p:cNvPr id="6" name="燕尾形 5"/>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7" name="燕尾形 6"/>
          <p:cNvSpPr/>
          <p:nvPr/>
        </p:nvSpPr>
        <p:spPr>
          <a:xfrm>
            <a:off x="2813639" y="368660"/>
            <a:ext cx="4146457"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zh-CN" altLang="en-US" dirty="0">
                <a:solidFill>
                  <a:schemeClr val="accent3"/>
                </a:solidFill>
                <a:latin typeface="宋体" panose="02010600030101010101" pitchFamily="2" charset="-122"/>
              </a:rPr>
              <a:t>第九节  汽车货运燃料成本控制</a:t>
            </a:r>
            <a:r>
              <a:rPr lang="zh-CN" altLang="en-US" dirty="0" smtClean="0">
                <a:solidFill>
                  <a:schemeClr val="accent3"/>
                </a:solidFill>
                <a:latin typeface="宋体" panose="02010600030101010101" pitchFamily="2" charset="-122"/>
              </a:rPr>
              <a:t>对策</a:t>
            </a:r>
            <a:endParaRPr lang="zh-CN" altLang="en-US"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0725" y="1412875"/>
            <a:ext cx="8210550"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燕尾形 2"/>
          <p:cNvSpPr/>
          <p:nvPr/>
        </p:nvSpPr>
        <p:spPr>
          <a:xfrm>
            <a:off x="6852084" y="368660"/>
            <a:ext cx="399644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accent3"/>
                </a:solidFill>
                <a:latin typeface="宋体" panose="02010600030101010101" pitchFamily="2" charset="-122"/>
              </a:rPr>
              <a:t>五</a:t>
            </a:r>
            <a:r>
              <a:rPr lang="zh-CN" altLang="en-US" dirty="0" smtClean="0">
                <a:solidFill>
                  <a:schemeClr val="accent3"/>
                </a:solidFill>
                <a:latin typeface="宋体" panose="02010600030101010101" pitchFamily="2" charset="-122"/>
              </a:rPr>
              <a:t>、</a:t>
            </a:r>
            <a:r>
              <a:rPr lang="zh-CN" altLang="en-US" dirty="0">
                <a:solidFill>
                  <a:schemeClr val="accent3"/>
                </a:solidFill>
                <a:latin typeface="宋体" panose="02010600030101010101" pitchFamily="2" charset="-122"/>
              </a:rPr>
              <a:t>奖罚对燃料应耗量计算的</a:t>
            </a:r>
            <a:r>
              <a:rPr lang="zh-CN" altLang="en-US" dirty="0" smtClean="0">
                <a:solidFill>
                  <a:schemeClr val="accent3"/>
                </a:solidFill>
                <a:latin typeface="宋体" panose="02010600030101010101" pitchFamily="2" charset="-122"/>
              </a:rPr>
              <a:t>影响</a:t>
            </a:r>
            <a:endParaRPr lang="zh-CN" altLang="en-US" b="1" dirty="0">
              <a:solidFill>
                <a:schemeClr val="accent3"/>
              </a:solidFill>
              <a:latin typeface="华文中宋" panose="02010600040101010101" pitchFamily="2" charset="-122"/>
              <a:ea typeface="华文中宋" panose="02010600040101010101" pitchFamily="2" charset="-122"/>
            </a:endParaRPr>
          </a:p>
        </p:txBody>
      </p:sp>
      <p:sp>
        <p:nvSpPr>
          <p:cNvPr id="4" name="Rectangle 5"/>
          <p:cNvSpPr txBox="1">
            <a:spLocks noChangeArrowheads="1"/>
          </p:cNvSpPr>
          <p:nvPr/>
        </p:nvSpPr>
        <p:spPr>
          <a:xfrm>
            <a:off x="2279650" y="476251"/>
            <a:ext cx="1701800" cy="296863"/>
          </a:xfrm>
          <a:prstGeom prst="rect">
            <a:avLst/>
          </a:prstGeom>
        </p:spPr>
        <p:txBody>
          <a:bodyPr>
            <a:normAutofit fontScale="45000" lnSpcReduction="20000"/>
          </a:bodyPr>
          <a:lstStyle>
            <a:lvl1pPr algn="l" rtl="0" eaLnBrk="0" fontAlgn="base" hangingPunct="0">
              <a:spcBef>
                <a:spcPct val="0"/>
              </a:spcBef>
              <a:spcAft>
                <a:spcPct val="0"/>
              </a:spcAft>
              <a:defRPr sz="3200" b="1">
                <a:solidFill>
                  <a:srgbClr val="000000"/>
                </a:solidFill>
                <a:latin typeface="+mj-lt"/>
                <a:ea typeface="+mj-ea"/>
                <a:cs typeface="+mj-cs"/>
              </a:defRPr>
            </a:lvl1pPr>
            <a:lvl2pPr algn="l" rtl="0" eaLnBrk="0" fontAlgn="base" hangingPunct="0">
              <a:spcBef>
                <a:spcPct val="0"/>
              </a:spcBef>
              <a:spcAft>
                <a:spcPct val="0"/>
              </a:spcAft>
              <a:defRPr sz="3200" b="1">
                <a:solidFill>
                  <a:srgbClr val="000000"/>
                </a:solidFill>
                <a:latin typeface="Verdana" pitchFamily="34" charset="0"/>
                <a:ea typeface="宋体" pitchFamily="2" charset="-122"/>
              </a:defRPr>
            </a:lvl2pPr>
            <a:lvl3pPr algn="l" rtl="0" eaLnBrk="0" fontAlgn="base" hangingPunct="0">
              <a:spcBef>
                <a:spcPct val="0"/>
              </a:spcBef>
              <a:spcAft>
                <a:spcPct val="0"/>
              </a:spcAft>
              <a:defRPr sz="3200" b="1">
                <a:solidFill>
                  <a:srgbClr val="000000"/>
                </a:solidFill>
                <a:latin typeface="Verdana" pitchFamily="34" charset="0"/>
                <a:ea typeface="宋体" pitchFamily="2" charset="-122"/>
              </a:defRPr>
            </a:lvl3pPr>
            <a:lvl4pPr algn="l" rtl="0" eaLnBrk="0" fontAlgn="base" hangingPunct="0">
              <a:spcBef>
                <a:spcPct val="0"/>
              </a:spcBef>
              <a:spcAft>
                <a:spcPct val="0"/>
              </a:spcAft>
              <a:defRPr sz="3200" b="1">
                <a:solidFill>
                  <a:srgbClr val="000000"/>
                </a:solidFill>
                <a:latin typeface="Verdana" pitchFamily="34" charset="0"/>
                <a:ea typeface="宋体" pitchFamily="2" charset="-122"/>
              </a:defRPr>
            </a:lvl4pPr>
            <a:lvl5pPr algn="l" rtl="0" eaLnBrk="0" fontAlgn="base" hangingPunct="0">
              <a:spcBef>
                <a:spcPct val="0"/>
              </a:spcBef>
              <a:spcAft>
                <a:spcPct val="0"/>
              </a:spcAft>
              <a:defRPr sz="3200" b="1">
                <a:solidFill>
                  <a:srgbClr val="000000"/>
                </a:solidFill>
                <a:latin typeface="Verdana" pitchFamily="34" charset="0"/>
                <a:ea typeface="宋体" pitchFamily="2" charset="-122"/>
              </a:defRPr>
            </a:lvl5pPr>
            <a:lvl6pPr marL="457200" algn="l" rtl="0" fontAlgn="base">
              <a:spcBef>
                <a:spcPct val="0"/>
              </a:spcBef>
              <a:spcAft>
                <a:spcPct val="0"/>
              </a:spcAft>
              <a:defRPr sz="3200" b="1">
                <a:solidFill>
                  <a:srgbClr val="000000"/>
                </a:solidFill>
                <a:latin typeface="Verdana" pitchFamily="34" charset="0"/>
                <a:ea typeface="宋体" pitchFamily="2" charset="-122"/>
              </a:defRPr>
            </a:lvl6pPr>
            <a:lvl7pPr marL="914400" algn="l" rtl="0" fontAlgn="base">
              <a:spcBef>
                <a:spcPct val="0"/>
              </a:spcBef>
              <a:spcAft>
                <a:spcPct val="0"/>
              </a:spcAft>
              <a:defRPr sz="3200" b="1">
                <a:solidFill>
                  <a:srgbClr val="000000"/>
                </a:solidFill>
                <a:latin typeface="Verdana" pitchFamily="34" charset="0"/>
                <a:ea typeface="宋体" pitchFamily="2" charset="-122"/>
              </a:defRPr>
            </a:lvl7pPr>
            <a:lvl8pPr marL="1371600" algn="l" rtl="0" fontAlgn="base">
              <a:spcBef>
                <a:spcPct val="0"/>
              </a:spcBef>
              <a:spcAft>
                <a:spcPct val="0"/>
              </a:spcAft>
              <a:defRPr sz="3200" b="1">
                <a:solidFill>
                  <a:srgbClr val="000000"/>
                </a:solidFill>
                <a:latin typeface="Verdana" pitchFamily="34" charset="0"/>
                <a:ea typeface="宋体" pitchFamily="2" charset="-122"/>
              </a:defRPr>
            </a:lvl8pPr>
            <a:lvl9pPr marL="1828800" algn="l" rtl="0" fontAlgn="base">
              <a:spcBef>
                <a:spcPct val="0"/>
              </a:spcBef>
              <a:spcAft>
                <a:spcPct val="0"/>
              </a:spcAft>
              <a:defRPr sz="3200" b="1">
                <a:solidFill>
                  <a:srgbClr val="000000"/>
                </a:solidFill>
                <a:latin typeface="Verdana" pitchFamily="34" charset="0"/>
                <a:ea typeface="宋体" pitchFamily="2" charset="-122"/>
              </a:defRPr>
            </a:lvl9pPr>
          </a:lstStyle>
          <a:p>
            <a:pPr eaLnBrk="1" hangingPunct="1">
              <a:lnSpc>
                <a:spcPct val="120000"/>
              </a:lnSpc>
            </a:pPr>
            <a:r>
              <a:rPr lang="zh-CN" altLang="en-US" sz="2800" kern="0" smtClean="0">
                <a:solidFill>
                  <a:schemeClr val="folHlink"/>
                </a:solidFill>
                <a:latin typeface="宋体" panose="02010600030101010101" pitchFamily="2" charset="-122"/>
              </a:rPr>
              <a:t>表</a:t>
            </a:r>
            <a:r>
              <a:rPr lang="en-US" altLang="zh-CN" sz="2800" kern="0" smtClean="0">
                <a:solidFill>
                  <a:schemeClr val="folHlink"/>
                </a:solidFill>
                <a:latin typeface="宋体" panose="02010600030101010101" pitchFamily="2" charset="-122"/>
              </a:rPr>
              <a:t>5-20</a:t>
            </a:r>
            <a:endParaRPr lang="en-US" altLang="zh-CN" sz="2800" kern="0">
              <a:solidFill>
                <a:schemeClr val="folHlink"/>
              </a:solidFill>
              <a:latin typeface="宋体" panose="02010600030101010101" pitchFamily="2" charset="-122"/>
            </a:endParaRPr>
          </a:p>
        </p:txBody>
      </p:sp>
      <p:sp>
        <p:nvSpPr>
          <p:cNvPr id="5" name="燕尾形 4"/>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6" name="燕尾形 5"/>
          <p:cNvSpPr/>
          <p:nvPr/>
        </p:nvSpPr>
        <p:spPr>
          <a:xfrm>
            <a:off x="2813639" y="368660"/>
            <a:ext cx="4146457"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zh-CN" altLang="en-US" dirty="0">
                <a:solidFill>
                  <a:schemeClr val="accent3"/>
                </a:solidFill>
                <a:latin typeface="宋体" panose="02010600030101010101" pitchFamily="2" charset="-122"/>
              </a:rPr>
              <a:t>第九节  汽车货运燃料成本控制</a:t>
            </a:r>
            <a:r>
              <a:rPr lang="zh-CN" altLang="en-US" dirty="0" smtClean="0">
                <a:solidFill>
                  <a:schemeClr val="accent3"/>
                </a:solidFill>
                <a:latin typeface="宋体" panose="02010600030101010101" pitchFamily="2" charset="-122"/>
              </a:rPr>
              <a:t>对策</a:t>
            </a:r>
            <a:endParaRPr lang="zh-CN" altLang="en-US" dirty="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500314"/>
            <a:ext cx="9144000" cy="330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燕尾形 2"/>
          <p:cNvSpPr/>
          <p:nvPr/>
        </p:nvSpPr>
        <p:spPr>
          <a:xfrm>
            <a:off x="6852084" y="368660"/>
            <a:ext cx="399644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accent3"/>
                </a:solidFill>
                <a:latin typeface="宋体" panose="02010600030101010101" pitchFamily="2" charset="-122"/>
              </a:rPr>
              <a:t>五</a:t>
            </a:r>
            <a:r>
              <a:rPr lang="zh-CN" altLang="en-US" dirty="0" smtClean="0">
                <a:solidFill>
                  <a:schemeClr val="accent3"/>
                </a:solidFill>
                <a:latin typeface="宋体" panose="02010600030101010101" pitchFamily="2" charset="-122"/>
              </a:rPr>
              <a:t>、</a:t>
            </a:r>
            <a:r>
              <a:rPr lang="zh-CN" altLang="en-US" dirty="0">
                <a:solidFill>
                  <a:schemeClr val="accent3"/>
                </a:solidFill>
                <a:latin typeface="宋体" panose="02010600030101010101" pitchFamily="2" charset="-122"/>
              </a:rPr>
              <a:t>奖罚对燃料应耗量计算的</a:t>
            </a:r>
            <a:r>
              <a:rPr lang="zh-CN" altLang="en-US" dirty="0" smtClean="0">
                <a:solidFill>
                  <a:schemeClr val="accent3"/>
                </a:solidFill>
                <a:latin typeface="宋体" panose="02010600030101010101" pitchFamily="2" charset="-122"/>
              </a:rPr>
              <a:t>影响</a:t>
            </a:r>
            <a:endParaRPr lang="zh-CN" altLang="en-US" b="1" dirty="0">
              <a:solidFill>
                <a:schemeClr val="accent3"/>
              </a:solidFill>
              <a:latin typeface="华文中宋" panose="02010600040101010101" pitchFamily="2" charset="-122"/>
              <a:ea typeface="华文中宋" panose="02010600040101010101" pitchFamily="2" charset="-122"/>
            </a:endParaRPr>
          </a:p>
        </p:txBody>
      </p:sp>
      <p:sp>
        <p:nvSpPr>
          <p:cNvPr id="4" name="Rectangle 5"/>
          <p:cNvSpPr txBox="1">
            <a:spLocks noChangeArrowheads="1"/>
          </p:cNvSpPr>
          <p:nvPr/>
        </p:nvSpPr>
        <p:spPr>
          <a:xfrm>
            <a:off x="2279650" y="476251"/>
            <a:ext cx="1701800" cy="296863"/>
          </a:xfrm>
          <a:prstGeom prst="rect">
            <a:avLst/>
          </a:prstGeom>
        </p:spPr>
        <p:txBody>
          <a:bodyPr>
            <a:normAutofit fontScale="45000" lnSpcReduction="20000"/>
          </a:bodyPr>
          <a:lstStyle>
            <a:lvl1pPr algn="l" rtl="0" eaLnBrk="0" fontAlgn="base" hangingPunct="0">
              <a:spcBef>
                <a:spcPct val="0"/>
              </a:spcBef>
              <a:spcAft>
                <a:spcPct val="0"/>
              </a:spcAft>
              <a:defRPr sz="3200" b="1">
                <a:solidFill>
                  <a:srgbClr val="000000"/>
                </a:solidFill>
                <a:latin typeface="+mj-lt"/>
                <a:ea typeface="+mj-ea"/>
                <a:cs typeface="+mj-cs"/>
              </a:defRPr>
            </a:lvl1pPr>
            <a:lvl2pPr algn="l" rtl="0" eaLnBrk="0" fontAlgn="base" hangingPunct="0">
              <a:spcBef>
                <a:spcPct val="0"/>
              </a:spcBef>
              <a:spcAft>
                <a:spcPct val="0"/>
              </a:spcAft>
              <a:defRPr sz="3200" b="1">
                <a:solidFill>
                  <a:srgbClr val="000000"/>
                </a:solidFill>
                <a:latin typeface="Verdana" pitchFamily="34" charset="0"/>
                <a:ea typeface="宋体" pitchFamily="2" charset="-122"/>
              </a:defRPr>
            </a:lvl2pPr>
            <a:lvl3pPr algn="l" rtl="0" eaLnBrk="0" fontAlgn="base" hangingPunct="0">
              <a:spcBef>
                <a:spcPct val="0"/>
              </a:spcBef>
              <a:spcAft>
                <a:spcPct val="0"/>
              </a:spcAft>
              <a:defRPr sz="3200" b="1">
                <a:solidFill>
                  <a:srgbClr val="000000"/>
                </a:solidFill>
                <a:latin typeface="Verdana" pitchFamily="34" charset="0"/>
                <a:ea typeface="宋体" pitchFamily="2" charset="-122"/>
              </a:defRPr>
            </a:lvl3pPr>
            <a:lvl4pPr algn="l" rtl="0" eaLnBrk="0" fontAlgn="base" hangingPunct="0">
              <a:spcBef>
                <a:spcPct val="0"/>
              </a:spcBef>
              <a:spcAft>
                <a:spcPct val="0"/>
              </a:spcAft>
              <a:defRPr sz="3200" b="1">
                <a:solidFill>
                  <a:srgbClr val="000000"/>
                </a:solidFill>
                <a:latin typeface="Verdana" pitchFamily="34" charset="0"/>
                <a:ea typeface="宋体" pitchFamily="2" charset="-122"/>
              </a:defRPr>
            </a:lvl4pPr>
            <a:lvl5pPr algn="l" rtl="0" eaLnBrk="0" fontAlgn="base" hangingPunct="0">
              <a:spcBef>
                <a:spcPct val="0"/>
              </a:spcBef>
              <a:spcAft>
                <a:spcPct val="0"/>
              </a:spcAft>
              <a:defRPr sz="3200" b="1">
                <a:solidFill>
                  <a:srgbClr val="000000"/>
                </a:solidFill>
                <a:latin typeface="Verdana" pitchFamily="34" charset="0"/>
                <a:ea typeface="宋体" pitchFamily="2" charset="-122"/>
              </a:defRPr>
            </a:lvl5pPr>
            <a:lvl6pPr marL="457200" algn="l" rtl="0" fontAlgn="base">
              <a:spcBef>
                <a:spcPct val="0"/>
              </a:spcBef>
              <a:spcAft>
                <a:spcPct val="0"/>
              </a:spcAft>
              <a:defRPr sz="3200" b="1">
                <a:solidFill>
                  <a:srgbClr val="000000"/>
                </a:solidFill>
                <a:latin typeface="Verdana" pitchFamily="34" charset="0"/>
                <a:ea typeface="宋体" pitchFamily="2" charset="-122"/>
              </a:defRPr>
            </a:lvl6pPr>
            <a:lvl7pPr marL="914400" algn="l" rtl="0" fontAlgn="base">
              <a:spcBef>
                <a:spcPct val="0"/>
              </a:spcBef>
              <a:spcAft>
                <a:spcPct val="0"/>
              </a:spcAft>
              <a:defRPr sz="3200" b="1">
                <a:solidFill>
                  <a:srgbClr val="000000"/>
                </a:solidFill>
                <a:latin typeface="Verdana" pitchFamily="34" charset="0"/>
                <a:ea typeface="宋体" pitchFamily="2" charset="-122"/>
              </a:defRPr>
            </a:lvl7pPr>
            <a:lvl8pPr marL="1371600" algn="l" rtl="0" fontAlgn="base">
              <a:spcBef>
                <a:spcPct val="0"/>
              </a:spcBef>
              <a:spcAft>
                <a:spcPct val="0"/>
              </a:spcAft>
              <a:defRPr sz="3200" b="1">
                <a:solidFill>
                  <a:srgbClr val="000000"/>
                </a:solidFill>
                <a:latin typeface="Verdana" pitchFamily="34" charset="0"/>
                <a:ea typeface="宋体" pitchFamily="2" charset="-122"/>
              </a:defRPr>
            </a:lvl8pPr>
            <a:lvl9pPr marL="1828800" algn="l" rtl="0" fontAlgn="base">
              <a:spcBef>
                <a:spcPct val="0"/>
              </a:spcBef>
              <a:spcAft>
                <a:spcPct val="0"/>
              </a:spcAft>
              <a:defRPr sz="3200" b="1">
                <a:solidFill>
                  <a:srgbClr val="000000"/>
                </a:solidFill>
                <a:latin typeface="Verdana" pitchFamily="34" charset="0"/>
                <a:ea typeface="宋体" pitchFamily="2" charset="-122"/>
              </a:defRPr>
            </a:lvl9pPr>
          </a:lstStyle>
          <a:p>
            <a:pPr eaLnBrk="1" hangingPunct="1">
              <a:lnSpc>
                <a:spcPct val="120000"/>
              </a:lnSpc>
            </a:pPr>
            <a:r>
              <a:rPr lang="zh-CN" altLang="en-US" sz="2800" kern="0" smtClean="0">
                <a:solidFill>
                  <a:schemeClr val="folHlink"/>
                </a:solidFill>
                <a:latin typeface="宋体" panose="02010600030101010101" pitchFamily="2" charset="-122"/>
              </a:rPr>
              <a:t>表</a:t>
            </a:r>
            <a:r>
              <a:rPr lang="en-US" altLang="zh-CN" sz="2800" kern="0" smtClean="0">
                <a:solidFill>
                  <a:schemeClr val="folHlink"/>
                </a:solidFill>
                <a:latin typeface="宋体" panose="02010600030101010101" pitchFamily="2" charset="-122"/>
              </a:rPr>
              <a:t>5-20</a:t>
            </a:r>
            <a:endParaRPr lang="en-US" altLang="zh-CN" sz="2800" kern="0">
              <a:solidFill>
                <a:schemeClr val="folHlink"/>
              </a:solidFill>
              <a:latin typeface="宋体" panose="02010600030101010101" pitchFamily="2" charset="-122"/>
            </a:endParaRPr>
          </a:p>
        </p:txBody>
      </p:sp>
      <p:sp>
        <p:nvSpPr>
          <p:cNvPr id="5" name="燕尾形 4"/>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6" name="燕尾形 5"/>
          <p:cNvSpPr/>
          <p:nvPr/>
        </p:nvSpPr>
        <p:spPr>
          <a:xfrm>
            <a:off x="2813639" y="368660"/>
            <a:ext cx="4146457"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zh-CN" altLang="en-US" dirty="0">
                <a:solidFill>
                  <a:schemeClr val="accent3"/>
                </a:solidFill>
                <a:latin typeface="宋体" panose="02010600030101010101" pitchFamily="2" charset="-122"/>
              </a:rPr>
              <a:t>第九节  汽车货运燃料成本控制</a:t>
            </a:r>
            <a:r>
              <a:rPr lang="zh-CN" altLang="en-US" dirty="0" smtClean="0">
                <a:solidFill>
                  <a:schemeClr val="accent3"/>
                </a:solidFill>
                <a:latin typeface="宋体" panose="02010600030101010101" pitchFamily="2" charset="-122"/>
              </a:rPr>
              <a:t>对策</a:t>
            </a:r>
            <a:endParaRPr lang="zh-CN" altLang="en-US"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对角圆角矩形 4"/>
          <p:cNvSpPr/>
          <p:nvPr/>
        </p:nvSpPr>
        <p:spPr>
          <a:xfrm>
            <a:off x="1631504" y="2060848"/>
            <a:ext cx="9865096" cy="3456384"/>
          </a:xfrm>
          <a:prstGeom prst="round2DiagRect">
            <a:avLst/>
          </a:prstGeom>
          <a:noFill/>
          <a:effectLst>
            <a:outerShdw blurRad="50800" dist="114300" dir="2700000" algn="tl" rotWithShape="0">
              <a:schemeClr val="accent5">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 name="图示 2"/>
          <p:cNvGraphicFramePr/>
          <p:nvPr>
            <p:extLst>
              <p:ext uri="{D42A27DB-BD31-4B8C-83A1-F6EECF244321}">
                <p14:modId xmlns:p14="http://schemas.microsoft.com/office/powerpoint/2010/main" val="3248905218"/>
              </p:ext>
            </p:extLst>
          </p:nvPr>
        </p:nvGraphicFramePr>
        <p:xfrm>
          <a:off x="479376" y="1340768"/>
          <a:ext cx="11089232" cy="49866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文本框 3"/>
          <p:cNvSpPr txBox="1"/>
          <p:nvPr/>
        </p:nvSpPr>
        <p:spPr>
          <a:xfrm>
            <a:off x="659396" y="2780928"/>
            <a:ext cx="2016224" cy="646331"/>
          </a:xfrm>
          <a:prstGeom prst="rect">
            <a:avLst/>
          </a:prstGeom>
          <a:noFill/>
        </p:spPr>
        <p:txBody>
          <a:bodyPr wrap="square" rtlCol="0">
            <a:spAutoFit/>
          </a:bodyPr>
          <a:lstStyle/>
          <a:p>
            <a:pPr algn="ctr"/>
            <a:r>
              <a:rPr lang="zh-CN" altLang="en-US" sz="3600" dirty="0">
                <a:latin typeface="宋体" panose="02010600030101010101" pitchFamily="2" charset="-122"/>
              </a:rPr>
              <a:t>例</a:t>
            </a:r>
            <a:r>
              <a:rPr lang="en-US" altLang="zh-CN" sz="3600" dirty="0">
                <a:latin typeface="宋体" panose="02010600030101010101" pitchFamily="2" charset="-122"/>
              </a:rPr>
              <a:t>【</a:t>
            </a:r>
            <a:r>
              <a:rPr lang="en-US" altLang="zh-CN" sz="3600" dirty="0" smtClean="0">
                <a:latin typeface="宋体" panose="02010600030101010101" pitchFamily="2" charset="-122"/>
              </a:rPr>
              <a:t>5-16】</a:t>
            </a:r>
            <a:endParaRPr lang="zh-CN" altLang="en-US" sz="3600" dirty="0"/>
          </a:p>
        </p:txBody>
      </p:sp>
      <p:sp>
        <p:nvSpPr>
          <p:cNvPr id="6" name="燕尾形 5"/>
          <p:cNvSpPr/>
          <p:nvPr/>
        </p:nvSpPr>
        <p:spPr>
          <a:xfrm>
            <a:off x="6852084" y="368660"/>
            <a:ext cx="399644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accent3"/>
                </a:solidFill>
                <a:latin typeface="宋体" panose="02010600030101010101" pitchFamily="2" charset="-122"/>
              </a:rPr>
              <a:t>五</a:t>
            </a:r>
            <a:r>
              <a:rPr lang="zh-CN" altLang="en-US" dirty="0" smtClean="0">
                <a:solidFill>
                  <a:schemeClr val="accent3"/>
                </a:solidFill>
                <a:latin typeface="宋体" panose="02010600030101010101" pitchFamily="2" charset="-122"/>
              </a:rPr>
              <a:t>、</a:t>
            </a:r>
            <a:r>
              <a:rPr lang="zh-CN" altLang="en-US" dirty="0">
                <a:solidFill>
                  <a:schemeClr val="accent3"/>
                </a:solidFill>
                <a:latin typeface="宋体" panose="02010600030101010101" pitchFamily="2" charset="-122"/>
              </a:rPr>
              <a:t>奖罚对燃料应耗量计算的</a:t>
            </a:r>
            <a:r>
              <a:rPr lang="zh-CN" altLang="en-US" dirty="0" smtClean="0">
                <a:solidFill>
                  <a:schemeClr val="accent3"/>
                </a:solidFill>
                <a:latin typeface="宋体" panose="02010600030101010101" pitchFamily="2" charset="-122"/>
              </a:rPr>
              <a:t>影响</a:t>
            </a:r>
            <a:endParaRPr lang="zh-CN" altLang="en-US" b="1" dirty="0">
              <a:solidFill>
                <a:schemeClr val="accent3"/>
              </a:solidFill>
              <a:latin typeface="华文中宋" panose="02010600040101010101" pitchFamily="2" charset="-122"/>
              <a:ea typeface="华文中宋" panose="02010600040101010101" pitchFamily="2" charset="-122"/>
            </a:endParaRPr>
          </a:p>
        </p:txBody>
      </p:sp>
      <p:sp>
        <p:nvSpPr>
          <p:cNvPr id="7" name="Rectangle 5"/>
          <p:cNvSpPr txBox="1">
            <a:spLocks noChangeArrowheads="1"/>
          </p:cNvSpPr>
          <p:nvPr/>
        </p:nvSpPr>
        <p:spPr>
          <a:xfrm>
            <a:off x="2279650" y="476251"/>
            <a:ext cx="1701800" cy="296863"/>
          </a:xfrm>
          <a:prstGeom prst="rect">
            <a:avLst/>
          </a:prstGeom>
        </p:spPr>
        <p:txBody>
          <a:bodyPr>
            <a:normAutofit fontScale="45000" lnSpcReduction="20000"/>
          </a:bodyPr>
          <a:lstStyle>
            <a:lvl1pPr algn="l" rtl="0" eaLnBrk="0" fontAlgn="base" hangingPunct="0">
              <a:spcBef>
                <a:spcPct val="0"/>
              </a:spcBef>
              <a:spcAft>
                <a:spcPct val="0"/>
              </a:spcAft>
              <a:defRPr sz="3200" b="1">
                <a:solidFill>
                  <a:srgbClr val="000000"/>
                </a:solidFill>
                <a:latin typeface="+mj-lt"/>
                <a:ea typeface="+mj-ea"/>
                <a:cs typeface="+mj-cs"/>
              </a:defRPr>
            </a:lvl1pPr>
            <a:lvl2pPr algn="l" rtl="0" eaLnBrk="0" fontAlgn="base" hangingPunct="0">
              <a:spcBef>
                <a:spcPct val="0"/>
              </a:spcBef>
              <a:spcAft>
                <a:spcPct val="0"/>
              </a:spcAft>
              <a:defRPr sz="3200" b="1">
                <a:solidFill>
                  <a:srgbClr val="000000"/>
                </a:solidFill>
                <a:latin typeface="Verdana" pitchFamily="34" charset="0"/>
                <a:ea typeface="宋体" pitchFamily="2" charset="-122"/>
              </a:defRPr>
            </a:lvl2pPr>
            <a:lvl3pPr algn="l" rtl="0" eaLnBrk="0" fontAlgn="base" hangingPunct="0">
              <a:spcBef>
                <a:spcPct val="0"/>
              </a:spcBef>
              <a:spcAft>
                <a:spcPct val="0"/>
              </a:spcAft>
              <a:defRPr sz="3200" b="1">
                <a:solidFill>
                  <a:srgbClr val="000000"/>
                </a:solidFill>
                <a:latin typeface="Verdana" pitchFamily="34" charset="0"/>
                <a:ea typeface="宋体" pitchFamily="2" charset="-122"/>
              </a:defRPr>
            </a:lvl3pPr>
            <a:lvl4pPr algn="l" rtl="0" eaLnBrk="0" fontAlgn="base" hangingPunct="0">
              <a:spcBef>
                <a:spcPct val="0"/>
              </a:spcBef>
              <a:spcAft>
                <a:spcPct val="0"/>
              </a:spcAft>
              <a:defRPr sz="3200" b="1">
                <a:solidFill>
                  <a:srgbClr val="000000"/>
                </a:solidFill>
                <a:latin typeface="Verdana" pitchFamily="34" charset="0"/>
                <a:ea typeface="宋体" pitchFamily="2" charset="-122"/>
              </a:defRPr>
            </a:lvl4pPr>
            <a:lvl5pPr algn="l" rtl="0" eaLnBrk="0" fontAlgn="base" hangingPunct="0">
              <a:spcBef>
                <a:spcPct val="0"/>
              </a:spcBef>
              <a:spcAft>
                <a:spcPct val="0"/>
              </a:spcAft>
              <a:defRPr sz="3200" b="1">
                <a:solidFill>
                  <a:srgbClr val="000000"/>
                </a:solidFill>
                <a:latin typeface="Verdana" pitchFamily="34" charset="0"/>
                <a:ea typeface="宋体" pitchFamily="2" charset="-122"/>
              </a:defRPr>
            </a:lvl5pPr>
            <a:lvl6pPr marL="457200" algn="l" rtl="0" fontAlgn="base">
              <a:spcBef>
                <a:spcPct val="0"/>
              </a:spcBef>
              <a:spcAft>
                <a:spcPct val="0"/>
              </a:spcAft>
              <a:defRPr sz="3200" b="1">
                <a:solidFill>
                  <a:srgbClr val="000000"/>
                </a:solidFill>
                <a:latin typeface="Verdana" pitchFamily="34" charset="0"/>
                <a:ea typeface="宋体" pitchFamily="2" charset="-122"/>
              </a:defRPr>
            </a:lvl6pPr>
            <a:lvl7pPr marL="914400" algn="l" rtl="0" fontAlgn="base">
              <a:spcBef>
                <a:spcPct val="0"/>
              </a:spcBef>
              <a:spcAft>
                <a:spcPct val="0"/>
              </a:spcAft>
              <a:defRPr sz="3200" b="1">
                <a:solidFill>
                  <a:srgbClr val="000000"/>
                </a:solidFill>
                <a:latin typeface="Verdana" pitchFamily="34" charset="0"/>
                <a:ea typeface="宋体" pitchFamily="2" charset="-122"/>
              </a:defRPr>
            </a:lvl7pPr>
            <a:lvl8pPr marL="1371600" algn="l" rtl="0" fontAlgn="base">
              <a:spcBef>
                <a:spcPct val="0"/>
              </a:spcBef>
              <a:spcAft>
                <a:spcPct val="0"/>
              </a:spcAft>
              <a:defRPr sz="3200" b="1">
                <a:solidFill>
                  <a:srgbClr val="000000"/>
                </a:solidFill>
                <a:latin typeface="Verdana" pitchFamily="34" charset="0"/>
                <a:ea typeface="宋体" pitchFamily="2" charset="-122"/>
              </a:defRPr>
            </a:lvl8pPr>
            <a:lvl9pPr marL="1828800" algn="l" rtl="0" fontAlgn="base">
              <a:spcBef>
                <a:spcPct val="0"/>
              </a:spcBef>
              <a:spcAft>
                <a:spcPct val="0"/>
              </a:spcAft>
              <a:defRPr sz="3200" b="1">
                <a:solidFill>
                  <a:srgbClr val="000000"/>
                </a:solidFill>
                <a:latin typeface="Verdana" pitchFamily="34" charset="0"/>
                <a:ea typeface="宋体" pitchFamily="2" charset="-122"/>
              </a:defRPr>
            </a:lvl9pPr>
          </a:lstStyle>
          <a:p>
            <a:pPr eaLnBrk="1" hangingPunct="1">
              <a:lnSpc>
                <a:spcPct val="120000"/>
              </a:lnSpc>
            </a:pPr>
            <a:r>
              <a:rPr lang="zh-CN" altLang="en-US" sz="2800" kern="0" smtClean="0">
                <a:solidFill>
                  <a:schemeClr val="folHlink"/>
                </a:solidFill>
                <a:latin typeface="宋体" panose="02010600030101010101" pitchFamily="2" charset="-122"/>
              </a:rPr>
              <a:t>表</a:t>
            </a:r>
            <a:r>
              <a:rPr lang="en-US" altLang="zh-CN" sz="2800" kern="0" smtClean="0">
                <a:solidFill>
                  <a:schemeClr val="folHlink"/>
                </a:solidFill>
                <a:latin typeface="宋体" panose="02010600030101010101" pitchFamily="2" charset="-122"/>
              </a:rPr>
              <a:t>5-20</a:t>
            </a:r>
            <a:endParaRPr lang="en-US" altLang="zh-CN" sz="2800" kern="0">
              <a:solidFill>
                <a:schemeClr val="folHlink"/>
              </a:solidFill>
              <a:latin typeface="宋体" panose="02010600030101010101" pitchFamily="2" charset="-122"/>
            </a:endParaRPr>
          </a:p>
        </p:txBody>
      </p:sp>
      <p:sp>
        <p:nvSpPr>
          <p:cNvPr id="8" name="燕尾形 7"/>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9" name="燕尾形 8"/>
          <p:cNvSpPr/>
          <p:nvPr/>
        </p:nvSpPr>
        <p:spPr>
          <a:xfrm>
            <a:off x="2813639" y="368660"/>
            <a:ext cx="4146457"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zh-CN" altLang="en-US" dirty="0">
                <a:solidFill>
                  <a:schemeClr val="accent3"/>
                </a:solidFill>
                <a:latin typeface="宋体" panose="02010600030101010101" pitchFamily="2" charset="-122"/>
              </a:rPr>
              <a:t>第九节  汽车货运燃料成本控制</a:t>
            </a:r>
            <a:r>
              <a:rPr lang="zh-CN" altLang="en-US" dirty="0" smtClean="0">
                <a:solidFill>
                  <a:schemeClr val="accent3"/>
                </a:solidFill>
                <a:latin typeface="宋体" panose="02010600030101010101" pitchFamily="2" charset="-122"/>
              </a:rPr>
              <a:t>对策</a:t>
            </a:r>
            <a:endParaRPr lang="zh-CN" altLang="en-US" dirty="0"/>
          </a:p>
        </p:txBody>
      </p:sp>
    </p:spTree>
    <p:extLst>
      <p:ext uri="{BB962C8B-B14F-4D97-AF65-F5344CB8AC3E}">
        <p14:creationId xmlns:p14="http://schemas.microsoft.com/office/powerpoint/2010/main" val="407757095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对角圆角矩形 4"/>
          <p:cNvSpPr/>
          <p:nvPr/>
        </p:nvSpPr>
        <p:spPr>
          <a:xfrm>
            <a:off x="1631504" y="2060848"/>
            <a:ext cx="9865096" cy="3456384"/>
          </a:xfrm>
          <a:prstGeom prst="round2DiagRect">
            <a:avLst/>
          </a:prstGeom>
          <a:noFill/>
          <a:effectLst>
            <a:outerShdw blurRad="50800" dist="114300" dir="2700000" algn="tl" rotWithShape="0">
              <a:schemeClr val="accent5">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 name="图示 2"/>
          <p:cNvGraphicFramePr/>
          <p:nvPr>
            <p:extLst>
              <p:ext uri="{D42A27DB-BD31-4B8C-83A1-F6EECF244321}">
                <p14:modId xmlns:p14="http://schemas.microsoft.com/office/powerpoint/2010/main" val="3187133807"/>
              </p:ext>
            </p:extLst>
          </p:nvPr>
        </p:nvGraphicFramePr>
        <p:xfrm>
          <a:off x="479376" y="1340768"/>
          <a:ext cx="11089232" cy="49866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文本框 3"/>
          <p:cNvSpPr txBox="1"/>
          <p:nvPr/>
        </p:nvSpPr>
        <p:spPr>
          <a:xfrm>
            <a:off x="623392" y="2780928"/>
            <a:ext cx="2016224" cy="646331"/>
          </a:xfrm>
          <a:prstGeom prst="rect">
            <a:avLst/>
          </a:prstGeom>
          <a:noFill/>
        </p:spPr>
        <p:txBody>
          <a:bodyPr wrap="square" rtlCol="0">
            <a:spAutoFit/>
          </a:bodyPr>
          <a:lstStyle/>
          <a:p>
            <a:r>
              <a:rPr lang="zh-CN" altLang="en-US" sz="3600" dirty="0">
                <a:latin typeface="宋体" panose="02010600030101010101" pitchFamily="2" charset="-122"/>
              </a:rPr>
              <a:t>例</a:t>
            </a:r>
            <a:r>
              <a:rPr lang="en-US" altLang="zh-CN" sz="3600" dirty="0">
                <a:latin typeface="宋体" panose="02010600030101010101" pitchFamily="2" charset="-122"/>
              </a:rPr>
              <a:t>【</a:t>
            </a:r>
            <a:r>
              <a:rPr lang="en-US" altLang="zh-CN" sz="3600" dirty="0" smtClean="0">
                <a:latin typeface="宋体" panose="02010600030101010101" pitchFamily="2" charset="-122"/>
              </a:rPr>
              <a:t>5-17】</a:t>
            </a:r>
            <a:endParaRPr lang="zh-CN" altLang="en-US" sz="3600" dirty="0"/>
          </a:p>
        </p:txBody>
      </p:sp>
      <p:sp>
        <p:nvSpPr>
          <p:cNvPr id="6" name="燕尾形 5"/>
          <p:cNvSpPr/>
          <p:nvPr/>
        </p:nvSpPr>
        <p:spPr>
          <a:xfrm>
            <a:off x="6852084" y="368660"/>
            <a:ext cx="399644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accent3"/>
                </a:solidFill>
                <a:latin typeface="宋体" panose="02010600030101010101" pitchFamily="2" charset="-122"/>
              </a:rPr>
              <a:t>五</a:t>
            </a:r>
            <a:r>
              <a:rPr lang="zh-CN" altLang="en-US" dirty="0" smtClean="0">
                <a:solidFill>
                  <a:schemeClr val="accent3"/>
                </a:solidFill>
                <a:latin typeface="宋体" panose="02010600030101010101" pitchFamily="2" charset="-122"/>
              </a:rPr>
              <a:t>、</a:t>
            </a:r>
            <a:r>
              <a:rPr lang="zh-CN" altLang="en-US" dirty="0">
                <a:solidFill>
                  <a:schemeClr val="accent3"/>
                </a:solidFill>
                <a:latin typeface="宋体" panose="02010600030101010101" pitchFamily="2" charset="-122"/>
              </a:rPr>
              <a:t>奖罚对燃料应耗量计算的</a:t>
            </a:r>
            <a:r>
              <a:rPr lang="zh-CN" altLang="en-US" dirty="0" smtClean="0">
                <a:solidFill>
                  <a:schemeClr val="accent3"/>
                </a:solidFill>
                <a:latin typeface="宋体" panose="02010600030101010101" pitchFamily="2" charset="-122"/>
              </a:rPr>
              <a:t>影响</a:t>
            </a:r>
            <a:endParaRPr lang="zh-CN" altLang="en-US" b="1" dirty="0">
              <a:solidFill>
                <a:schemeClr val="accent3"/>
              </a:solidFill>
              <a:latin typeface="华文中宋" panose="02010600040101010101" pitchFamily="2" charset="-122"/>
              <a:ea typeface="华文中宋" panose="02010600040101010101" pitchFamily="2" charset="-122"/>
            </a:endParaRPr>
          </a:p>
        </p:txBody>
      </p:sp>
      <p:sp>
        <p:nvSpPr>
          <p:cNvPr id="7" name="Rectangle 5"/>
          <p:cNvSpPr txBox="1">
            <a:spLocks noChangeArrowheads="1"/>
          </p:cNvSpPr>
          <p:nvPr/>
        </p:nvSpPr>
        <p:spPr>
          <a:xfrm>
            <a:off x="2279650" y="476251"/>
            <a:ext cx="1701800" cy="296863"/>
          </a:xfrm>
          <a:prstGeom prst="rect">
            <a:avLst/>
          </a:prstGeom>
        </p:spPr>
        <p:txBody>
          <a:bodyPr>
            <a:normAutofit fontScale="45000" lnSpcReduction="20000"/>
          </a:bodyPr>
          <a:lstStyle>
            <a:lvl1pPr algn="l" rtl="0" eaLnBrk="0" fontAlgn="base" hangingPunct="0">
              <a:spcBef>
                <a:spcPct val="0"/>
              </a:spcBef>
              <a:spcAft>
                <a:spcPct val="0"/>
              </a:spcAft>
              <a:defRPr sz="3200" b="1">
                <a:solidFill>
                  <a:srgbClr val="000000"/>
                </a:solidFill>
                <a:latin typeface="+mj-lt"/>
                <a:ea typeface="+mj-ea"/>
                <a:cs typeface="+mj-cs"/>
              </a:defRPr>
            </a:lvl1pPr>
            <a:lvl2pPr algn="l" rtl="0" eaLnBrk="0" fontAlgn="base" hangingPunct="0">
              <a:spcBef>
                <a:spcPct val="0"/>
              </a:spcBef>
              <a:spcAft>
                <a:spcPct val="0"/>
              </a:spcAft>
              <a:defRPr sz="3200" b="1">
                <a:solidFill>
                  <a:srgbClr val="000000"/>
                </a:solidFill>
                <a:latin typeface="Verdana" pitchFamily="34" charset="0"/>
                <a:ea typeface="宋体" pitchFamily="2" charset="-122"/>
              </a:defRPr>
            </a:lvl2pPr>
            <a:lvl3pPr algn="l" rtl="0" eaLnBrk="0" fontAlgn="base" hangingPunct="0">
              <a:spcBef>
                <a:spcPct val="0"/>
              </a:spcBef>
              <a:spcAft>
                <a:spcPct val="0"/>
              </a:spcAft>
              <a:defRPr sz="3200" b="1">
                <a:solidFill>
                  <a:srgbClr val="000000"/>
                </a:solidFill>
                <a:latin typeface="Verdana" pitchFamily="34" charset="0"/>
                <a:ea typeface="宋体" pitchFamily="2" charset="-122"/>
              </a:defRPr>
            </a:lvl3pPr>
            <a:lvl4pPr algn="l" rtl="0" eaLnBrk="0" fontAlgn="base" hangingPunct="0">
              <a:spcBef>
                <a:spcPct val="0"/>
              </a:spcBef>
              <a:spcAft>
                <a:spcPct val="0"/>
              </a:spcAft>
              <a:defRPr sz="3200" b="1">
                <a:solidFill>
                  <a:srgbClr val="000000"/>
                </a:solidFill>
                <a:latin typeface="Verdana" pitchFamily="34" charset="0"/>
                <a:ea typeface="宋体" pitchFamily="2" charset="-122"/>
              </a:defRPr>
            </a:lvl4pPr>
            <a:lvl5pPr algn="l" rtl="0" eaLnBrk="0" fontAlgn="base" hangingPunct="0">
              <a:spcBef>
                <a:spcPct val="0"/>
              </a:spcBef>
              <a:spcAft>
                <a:spcPct val="0"/>
              </a:spcAft>
              <a:defRPr sz="3200" b="1">
                <a:solidFill>
                  <a:srgbClr val="000000"/>
                </a:solidFill>
                <a:latin typeface="Verdana" pitchFamily="34" charset="0"/>
                <a:ea typeface="宋体" pitchFamily="2" charset="-122"/>
              </a:defRPr>
            </a:lvl5pPr>
            <a:lvl6pPr marL="457200" algn="l" rtl="0" fontAlgn="base">
              <a:spcBef>
                <a:spcPct val="0"/>
              </a:spcBef>
              <a:spcAft>
                <a:spcPct val="0"/>
              </a:spcAft>
              <a:defRPr sz="3200" b="1">
                <a:solidFill>
                  <a:srgbClr val="000000"/>
                </a:solidFill>
                <a:latin typeface="Verdana" pitchFamily="34" charset="0"/>
                <a:ea typeface="宋体" pitchFamily="2" charset="-122"/>
              </a:defRPr>
            </a:lvl6pPr>
            <a:lvl7pPr marL="914400" algn="l" rtl="0" fontAlgn="base">
              <a:spcBef>
                <a:spcPct val="0"/>
              </a:spcBef>
              <a:spcAft>
                <a:spcPct val="0"/>
              </a:spcAft>
              <a:defRPr sz="3200" b="1">
                <a:solidFill>
                  <a:srgbClr val="000000"/>
                </a:solidFill>
                <a:latin typeface="Verdana" pitchFamily="34" charset="0"/>
                <a:ea typeface="宋体" pitchFamily="2" charset="-122"/>
              </a:defRPr>
            </a:lvl7pPr>
            <a:lvl8pPr marL="1371600" algn="l" rtl="0" fontAlgn="base">
              <a:spcBef>
                <a:spcPct val="0"/>
              </a:spcBef>
              <a:spcAft>
                <a:spcPct val="0"/>
              </a:spcAft>
              <a:defRPr sz="3200" b="1">
                <a:solidFill>
                  <a:srgbClr val="000000"/>
                </a:solidFill>
                <a:latin typeface="Verdana" pitchFamily="34" charset="0"/>
                <a:ea typeface="宋体" pitchFamily="2" charset="-122"/>
              </a:defRPr>
            </a:lvl8pPr>
            <a:lvl9pPr marL="1828800" algn="l" rtl="0" fontAlgn="base">
              <a:spcBef>
                <a:spcPct val="0"/>
              </a:spcBef>
              <a:spcAft>
                <a:spcPct val="0"/>
              </a:spcAft>
              <a:defRPr sz="3200" b="1">
                <a:solidFill>
                  <a:srgbClr val="000000"/>
                </a:solidFill>
                <a:latin typeface="Verdana" pitchFamily="34" charset="0"/>
                <a:ea typeface="宋体" pitchFamily="2" charset="-122"/>
              </a:defRPr>
            </a:lvl9pPr>
          </a:lstStyle>
          <a:p>
            <a:pPr eaLnBrk="1" hangingPunct="1">
              <a:lnSpc>
                <a:spcPct val="120000"/>
              </a:lnSpc>
            </a:pPr>
            <a:r>
              <a:rPr lang="zh-CN" altLang="en-US" sz="2800" kern="0" smtClean="0">
                <a:solidFill>
                  <a:schemeClr val="folHlink"/>
                </a:solidFill>
                <a:latin typeface="宋体" panose="02010600030101010101" pitchFamily="2" charset="-122"/>
              </a:rPr>
              <a:t>表</a:t>
            </a:r>
            <a:r>
              <a:rPr lang="en-US" altLang="zh-CN" sz="2800" kern="0" smtClean="0">
                <a:solidFill>
                  <a:schemeClr val="folHlink"/>
                </a:solidFill>
                <a:latin typeface="宋体" panose="02010600030101010101" pitchFamily="2" charset="-122"/>
              </a:rPr>
              <a:t>5-20</a:t>
            </a:r>
            <a:endParaRPr lang="en-US" altLang="zh-CN" sz="2800" kern="0">
              <a:solidFill>
                <a:schemeClr val="folHlink"/>
              </a:solidFill>
              <a:latin typeface="宋体" panose="02010600030101010101" pitchFamily="2" charset="-122"/>
            </a:endParaRPr>
          </a:p>
        </p:txBody>
      </p:sp>
      <p:sp>
        <p:nvSpPr>
          <p:cNvPr id="8" name="燕尾形 7"/>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9" name="燕尾形 8"/>
          <p:cNvSpPr/>
          <p:nvPr/>
        </p:nvSpPr>
        <p:spPr>
          <a:xfrm>
            <a:off x="2813639" y="368660"/>
            <a:ext cx="4146457"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zh-CN" altLang="en-US" dirty="0">
                <a:solidFill>
                  <a:schemeClr val="accent3"/>
                </a:solidFill>
                <a:latin typeface="宋体" panose="02010600030101010101" pitchFamily="2" charset="-122"/>
              </a:rPr>
              <a:t>第九节  汽车货运燃料成本控制</a:t>
            </a:r>
            <a:r>
              <a:rPr lang="zh-CN" altLang="en-US" dirty="0" smtClean="0">
                <a:solidFill>
                  <a:schemeClr val="accent3"/>
                </a:solidFill>
                <a:latin typeface="宋体" panose="02010600030101010101" pitchFamily="2" charset="-122"/>
              </a:rPr>
              <a:t>对策</a:t>
            </a:r>
            <a:endParaRPr lang="zh-CN" altLang="en-US" dirty="0"/>
          </a:p>
        </p:txBody>
      </p:sp>
    </p:spTree>
    <p:extLst>
      <p:ext uri="{BB962C8B-B14F-4D97-AF65-F5344CB8AC3E}">
        <p14:creationId xmlns:p14="http://schemas.microsoft.com/office/powerpoint/2010/main" val="2961580293"/>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对角圆角矩形 3"/>
          <p:cNvSpPr/>
          <p:nvPr/>
        </p:nvSpPr>
        <p:spPr>
          <a:xfrm>
            <a:off x="785410" y="2060848"/>
            <a:ext cx="10639182" cy="4032448"/>
          </a:xfrm>
          <a:prstGeom prst="round2DiagRect">
            <a:avLst/>
          </a:prstGeom>
          <a:gradFill>
            <a:gsLst>
              <a:gs pos="0">
                <a:schemeClr val="accent1">
                  <a:lumMod val="5000"/>
                  <a:lumOff val="95000"/>
                </a:schemeClr>
              </a:gs>
              <a:gs pos="17000">
                <a:schemeClr val="accent1">
                  <a:lumMod val="45000"/>
                  <a:lumOff val="55000"/>
                </a:schemeClr>
              </a:gs>
              <a:gs pos="39000">
                <a:schemeClr val="accent1">
                  <a:lumMod val="45000"/>
                  <a:lumOff val="55000"/>
                </a:schemeClr>
              </a:gs>
              <a:gs pos="70000">
                <a:schemeClr val="accent1">
                  <a:lumMod val="30000"/>
                  <a:lumOff val="70000"/>
                </a:schemeClr>
              </a:gs>
            </a:gsLst>
            <a:lin ang="3000000" scaled="0"/>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pic>
        <p:nvPicPr>
          <p:cNvPr id="3" name="图片 2"/>
          <p:cNvPicPr>
            <a:picLocks noChangeAspect="1"/>
          </p:cNvPicPr>
          <p:nvPr/>
        </p:nvPicPr>
        <p:blipFill>
          <a:blip r:embed="rId2"/>
          <a:stretch>
            <a:fillRect/>
          </a:stretch>
        </p:blipFill>
        <p:spPr>
          <a:xfrm>
            <a:off x="1414462" y="1762125"/>
            <a:ext cx="9363075" cy="3333750"/>
          </a:xfrm>
          <a:prstGeom prst="rect">
            <a:avLst/>
          </a:prstGeom>
          <a:ln>
            <a:solidFill>
              <a:schemeClr val="accent1">
                <a:hueOff val="0"/>
                <a:satOff val="0"/>
                <a:lumOff val="0"/>
              </a:schemeClr>
            </a:solidFill>
          </a:ln>
          <a:effectLst>
            <a:innerShdw blurRad="114300">
              <a:prstClr val="black"/>
            </a:innerShdw>
          </a:effectLst>
        </p:spPr>
      </p:pic>
      <p:sp>
        <p:nvSpPr>
          <p:cNvPr id="6" name="燕尾形 5"/>
          <p:cNvSpPr/>
          <p:nvPr/>
        </p:nvSpPr>
        <p:spPr>
          <a:xfrm>
            <a:off x="6852084" y="368660"/>
            <a:ext cx="399644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accent3"/>
                </a:solidFill>
                <a:latin typeface="宋体" panose="02010600030101010101" pitchFamily="2" charset="-122"/>
              </a:rPr>
              <a:t>五</a:t>
            </a:r>
            <a:r>
              <a:rPr lang="zh-CN" altLang="en-US" dirty="0" smtClean="0">
                <a:solidFill>
                  <a:schemeClr val="accent3"/>
                </a:solidFill>
                <a:latin typeface="宋体" panose="02010600030101010101" pitchFamily="2" charset="-122"/>
              </a:rPr>
              <a:t>、</a:t>
            </a:r>
            <a:r>
              <a:rPr lang="zh-CN" altLang="en-US" dirty="0">
                <a:solidFill>
                  <a:schemeClr val="accent3"/>
                </a:solidFill>
                <a:latin typeface="宋体" panose="02010600030101010101" pitchFamily="2" charset="-122"/>
              </a:rPr>
              <a:t>奖罚对燃料应耗量计算的</a:t>
            </a:r>
            <a:r>
              <a:rPr lang="zh-CN" altLang="en-US" dirty="0" smtClean="0">
                <a:solidFill>
                  <a:schemeClr val="accent3"/>
                </a:solidFill>
                <a:latin typeface="宋体" panose="02010600030101010101" pitchFamily="2" charset="-122"/>
              </a:rPr>
              <a:t>影响</a:t>
            </a:r>
            <a:endParaRPr lang="zh-CN" altLang="en-US" b="1" dirty="0">
              <a:solidFill>
                <a:schemeClr val="accent3"/>
              </a:solidFill>
              <a:latin typeface="华文中宋" panose="02010600040101010101" pitchFamily="2" charset="-122"/>
              <a:ea typeface="华文中宋" panose="02010600040101010101" pitchFamily="2" charset="-122"/>
            </a:endParaRPr>
          </a:p>
        </p:txBody>
      </p:sp>
      <p:sp>
        <p:nvSpPr>
          <p:cNvPr id="7" name="Rectangle 5"/>
          <p:cNvSpPr txBox="1">
            <a:spLocks noChangeArrowheads="1"/>
          </p:cNvSpPr>
          <p:nvPr/>
        </p:nvSpPr>
        <p:spPr>
          <a:xfrm>
            <a:off x="2279650" y="476251"/>
            <a:ext cx="1701800" cy="296863"/>
          </a:xfrm>
          <a:prstGeom prst="rect">
            <a:avLst/>
          </a:prstGeom>
        </p:spPr>
        <p:txBody>
          <a:bodyPr>
            <a:normAutofit fontScale="45000" lnSpcReduction="20000"/>
          </a:bodyPr>
          <a:lstStyle>
            <a:lvl1pPr algn="l" rtl="0" eaLnBrk="0" fontAlgn="base" hangingPunct="0">
              <a:spcBef>
                <a:spcPct val="0"/>
              </a:spcBef>
              <a:spcAft>
                <a:spcPct val="0"/>
              </a:spcAft>
              <a:defRPr sz="3200" b="1">
                <a:solidFill>
                  <a:srgbClr val="000000"/>
                </a:solidFill>
                <a:latin typeface="+mj-lt"/>
                <a:ea typeface="+mj-ea"/>
                <a:cs typeface="+mj-cs"/>
              </a:defRPr>
            </a:lvl1pPr>
            <a:lvl2pPr algn="l" rtl="0" eaLnBrk="0" fontAlgn="base" hangingPunct="0">
              <a:spcBef>
                <a:spcPct val="0"/>
              </a:spcBef>
              <a:spcAft>
                <a:spcPct val="0"/>
              </a:spcAft>
              <a:defRPr sz="3200" b="1">
                <a:solidFill>
                  <a:srgbClr val="000000"/>
                </a:solidFill>
                <a:latin typeface="Verdana" pitchFamily="34" charset="0"/>
                <a:ea typeface="宋体" pitchFamily="2" charset="-122"/>
              </a:defRPr>
            </a:lvl2pPr>
            <a:lvl3pPr algn="l" rtl="0" eaLnBrk="0" fontAlgn="base" hangingPunct="0">
              <a:spcBef>
                <a:spcPct val="0"/>
              </a:spcBef>
              <a:spcAft>
                <a:spcPct val="0"/>
              </a:spcAft>
              <a:defRPr sz="3200" b="1">
                <a:solidFill>
                  <a:srgbClr val="000000"/>
                </a:solidFill>
                <a:latin typeface="Verdana" pitchFamily="34" charset="0"/>
                <a:ea typeface="宋体" pitchFamily="2" charset="-122"/>
              </a:defRPr>
            </a:lvl3pPr>
            <a:lvl4pPr algn="l" rtl="0" eaLnBrk="0" fontAlgn="base" hangingPunct="0">
              <a:spcBef>
                <a:spcPct val="0"/>
              </a:spcBef>
              <a:spcAft>
                <a:spcPct val="0"/>
              </a:spcAft>
              <a:defRPr sz="3200" b="1">
                <a:solidFill>
                  <a:srgbClr val="000000"/>
                </a:solidFill>
                <a:latin typeface="Verdana" pitchFamily="34" charset="0"/>
                <a:ea typeface="宋体" pitchFamily="2" charset="-122"/>
              </a:defRPr>
            </a:lvl4pPr>
            <a:lvl5pPr algn="l" rtl="0" eaLnBrk="0" fontAlgn="base" hangingPunct="0">
              <a:spcBef>
                <a:spcPct val="0"/>
              </a:spcBef>
              <a:spcAft>
                <a:spcPct val="0"/>
              </a:spcAft>
              <a:defRPr sz="3200" b="1">
                <a:solidFill>
                  <a:srgbClr val="000000"/>
                </a:solidFill>
                <a:latin typeface="Verdana" pitchFamily="34" charset="0"/>
                <a:ea typeface="宋体" pitchFamily="2" charset="-122"/>
              </a:defRPr>
            </a:lvl5pPr>
            <a:lvl6pPr marL="457200" algn="l" rtl="0" fontAlgn="base">
              <a:spcBef>
                <a:spcPct val="0"/>
              </a:spcBef>
              <a:spcAft>
                <a:spcPct val="0"/>
              </a:spcAft>
              <a:defRPr sz="3200" b="1">
                <a:solidFill>
                  <a:srgbClr val="000000"/>
                </a:solidFill>
                <a:latin typeface="Verdana" pitchFamily="34" charset="0"/>
                <a:ea typeface="宋体" pitchFamily="2" charset="-122"/>
              </a:defRPr>
            </a:lvl6pPr>
            <a:lvl7pPr marL="914400" algn="l" rtl="0" fontAlgn="base">
              <a:spcBef>
                <a:spcPct val="0"/>
              </a:spcBef>
              <a:spcAft>
                <a:spcPct val="0"/>
              </a:spcAft>
              <a:defRPr sz="3200" b="1">
                <a:solidFill>
                  <a:srgbClr val="000000"/>
                </a:solidFill>
                <a:latin typeface="Verdana" pitchFamily="34" charset="0"/>
                <a:ea typeface="宋体" pitchFamily="2" charset="-122"/>
              </a:defRPr>
            </a:lvl7pPr>
            <a:lvl8pPr marL="1371600" algn="l" rtl="0" fontAlgn="base">
              <a:spcBef>
                <a:spcPct val="0"/>
              </a:spcBef>
              <a:spcAft>
                <a:spcPct val="0"/>
              </a:spcAft>
              <a:defRPr sz="3200" b="1">
                <a:solidFill>
                  <a:srgbClr val="000000"/>
                </a:solidFill>
                <a:latin typeface="Verdana" pitchFamily="34" charset="0"/>
                <a:ea typeface="宋体" pitchFamily="2" charset="-122"/>
              </a:defRPr>
            </a:lvl8pPr>
            <a:lvl9pPr marL="1828800" algn="l" rtl="0" fontAlgn="base">
              <a:spcBef>
                <a:spcPct val="0"/>
              </a:spcBef>
              <a:spcAft>
                <a:spcPct val="0"/>
              </a:spcAft>
              <a:defRPr sz="3200" b="1">
                <a:solidFill>
                  <a:srgbClr val="000000"/>
                </a:solidFill>
                <a:latin typeface="Verdana" pitchFamily="34" charset="0"/>
                <a:ea typeface="宋体" pitchFamily="2" charset="-122"/>
              </a:defRPr>
            </a:lvl9pPr>
          </a:lstStyle>
          <a:p>
            <a:pPr eaLnBrk="1" hangingPunct="1">
              <a:lnSpc>
                <a:spcPct val="120000"/>
              </a:lnSpc>
            </a:pPr>
            <a:r>
              <a:rPr lang="zh-CN" altLang="en-US" sz="2800" kern="0" smtClean="0">
                <a:solidFill>
                  <a:schemeClr val="folHlink"/>
                </a:solidFill>
                <a:latin typeface="宋体" panose="02010600030101010101" pitchFamily="2" charset="-122"/>
              </a:rPr>
              <a:t>表</a:t>
            </a:r>
            <a:r>
              <a:rPr lang="en-US" altLang="zh-CN" sz="2800" kern="0" smtClean="0">
                <a:solidFill>
                  <a:schemeClr val="folHlink"/>
                </a:solidFill>
                <a:latin typeface="宋体" panose="02010600030101010101" pitchFamily="2" charset="-122"/>
              </a:rPr>
              <a:t>5-20</a:t>
            </a:r>
            <a:endParaRPr lang="en-US" altLang="zh-CN" sz="2800" kern="0">
              <a:solidFill>
                <a:schemeClr val="folHlink"/>
              </a:solidFill>
              <a:latin typeface="宋体" panose="02010600030101010101" pitchFamily="2" charset="-122"/>
            </a:endParaRPr>
          </a:p>
        </p:txBody>
      </p:sp>
      <p:sp>
        <p:nvSpPr>
          <p:cNvPr id="8" name="燕尾形 7"/>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9" name="燕尾形 8"/>
          <p:cNvSpPr/>
          <p:nvPr/>
        </p:nvSpPr>
        <p:spPr>
          <a:xfrm>
            <a:off x="2813639" y="368660"/>
            <a:ext cx="4146457"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zh-CN" altLang="en-US" dirty="0">
                <a:solidFill>
                  <a:schemeClr val="accent3"/>
                </a:solidFill>
                <a:latin typeface="宋体" panose="02010600030101010101" pitchFamily="2" charset="-122"/>
              </a:rPr>
              <a:t>第九节  汽车货运燃料成本控制</a:t>
            </a:r>
            <a:r>
              <a:rPr lang="zh-CN" altLang="en-US" dirty="0" smtClean="0">
                <a:solidFill>
                  <a:schemeClr val="accent3"/>
                </a:solidFill>
                <a:latin typeface="宋体" panose="02010600030101010101" pitchFamily="2" charset="-122"/>
              </a:rPr>
              <a:t>对策</a:t>
            </a:r>
            <a:endParaRPr lang="zh-CN" altLang="en-US" dirty="0"/>
          </a:p>
        </p:txBody>
      </p:sp>
    </p:spTree>
    <p:extLst>
      <p:ext uri="{BB962C8B-B14F-4D97-AF65-F5344CB8AC3E}">
        <p14:creationId xmlns:p14="http://schemas.microsoft.com/office/powerpoint/2010/main" val="66516867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对角圆角矩形 4"/>
          <p:cNvSpPr/>
          <p:nvPr/>
        </p:nvSpPr>
        <p:spPr>
          <a:xfrm>
            <a:off x="1631504" y="2060848"/>
            <a:ext cx="9865096" cy="3456384"/>
          </a:xfrm>
          <a:prstGeom prst="round2DiagRect">
            <a:avLst/>
          </a:prstGeom>
          <a:noFill/>
          <a:effectLst>
            <a:outerShdw blurRad="50800" dist="114300" dir="2700000" algn="tl" rotWithShape="0">
              <a:schemeClr val="accent5">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 name="图示 2"/>
          <p:cNvGraphicFramePr/>
          <p:nvPr>
            <p:extLst>
              <p:ext uri="{D42A27DB-BD31-4B8C-83A1-F6EECF244321}">
                <p14:modId xmlns:p14="http://schemas.microsoft.com/office/powerpoint/2010/main" val="2855852885"/>
              </p:ext>
            </p:extLst>
          </p:nvPr>
        </p:nvGraphicFramePr>
        <p:xfrm>
          <a:off x="479376" y="1340768"/>
          <a:ext cx="11089232" cy="49866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文本框 3"/>
          <p:cNvSpPr txBox="1"/>
          <p:nvPr/>
        </p:nvSpPr>
        <p:spPr>
          <a:xfrm>
            <a:off x="623392" y="2780928"/>
            <a:ext cx="2016224" cy="646331"/>
          </a:xfrm>
          <a:prstGeom prst="rect">
            <a:avLst/>
          </a:prstGeom>
          <a:noFill/>
        </p:spPr>
        <p:txBody>
          <a:bodyPr wrap="square" rtlCol="0">
            <a:spAutoFit/>
          </a:bodyPr>
          <a:lstStyle/>
          <a:p>
            <a:r>
              <a:rPr lang="zh-CN" altLang="en-US" sz="3600" dirty="0">
                <a:latin typeface="宋体" panose="02010600030101010101" pitchFamily="2" charset="-122"/>
              </a:rPr>
              <a:t>例</a:t>
            </a:r>
            <a:r>
              <a:rPr lang="en-US" altLang="zh-CN" sz="3600" dirty="0">
                <a:latin typeface="宋体" panose="02010600030101010101" pitchFamily="2" charset="-122"/>
              </a:rPr>
              <a:t>【</a:t>
            </a:r>
            <a:r>
              <a:rPr lang="en-US" altLang="zh-CN" sz="3600" dirty="0" smtClean="0">
                <a:latin typeface="宋体" panose="02010600030101010101" pitchFamily="2" charset="-122"/>
              </a:rPr>
              <a:t>5-18】</a:t>
            </a:r>
            <a:endParaRPr lang="zh-CN" altLang="en-US" sz="3600" dirty="0"/>
          </a:p>
        </p:txBody>
      </p:sp>
      <p:sp>
        <p:nvSpPr>
          <p:cNvPr id="6" name="燕尾形 5"/>
          <p:cNvSpPr/>
          <p:nvPr/>
        </p:nvSpPr>
        <p:spPr>
          <a:xfrm>
            <a:off x="6852084" y="368660"/>
            <a:ext cx="399644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accent3"/>
                </a:solidFill>
                <a:latin typeface="宋体" panose="02010600030101010101" pitchFamily="2" charset="-122"/>
              </a:rPr>
              <a:t>五、奖罚对燃料应耗量计算的影响</a:t>
            </a:r>
            <a:endParaRPr lang="zh-CN" altLang="en-US" b="1" dirty="0">
              <a:solidFill>
                <a:schemeClr val="accent3"/>
              </a:solidFill>
              <a:latin typeface="华文中宋" panose="02010600040101010101" pitchFamily="2" charset="-122"/>
              <a:ea typeface="华文中宋" panose="02010600040101010101" pitchFamily="2" charset="-122"/>
            </a:endParaRPr>
          </a:p>
        </p:txBody>
      </p:sp>
      <p:sp>
        <p:nvSpPr>
          <p:cNvPr id="7" name="Rectangle 5"/>
          <p:cNvSpPr txBox="1">
            <a:spLocks noChangeArrowheads="1"/>
          </p:cNvSpPr>
          <p:nvPr/>
        </p:nvSpPr>
        <p:spPr>
          <a:xfrm>
            <a:off x="2279650" y="476251"/>
            <a:ext cx="1701800" cy="296863"/>
          </a:xfrm>
          <a:prstGeom prst="rect">
            <a:avLst/>
          </a:prstGeom>
        </p:spPr>
        <p:txBody>
          <a:bodyPr>
            <a:normAutofit fontScale="45000" lnSpcReduction="20000"/>
          </a:bodyPr>
          <a:lstStyle>
            <a:lvl1pPr algn="l" rtl="0" eaLnBrk="0" fontAlgn="base" hangingPunct="0">
              <a:spcBef>
                <a:spcPct val="0"/>
              </a:spcBef>
              <a:spcAft>
                <a:spcPct val="0"/>
              </a:spcAft>
              <a:defRPr sz="3200" b="1">
                <a:solidFill>
                  <a:srgbClr val="000000"/>
                </a:solidFill>
                <a:latin typeface="+mj-lt"/>
                <a:ea typeface="+mj-ea"/>
                <a:cs typeface="+mj-cs"/>
              </a:defRPr>
            </a:lvl1pPr>
            <a:lvl2pPr algn="l" rtl="0" eaLnBrk="0" fontAlgn="base" hangingPunct="0">
              <a:spcBef>
                <a:spcPct val="0"/>
              </a:spcBef>
              <a:spcAft>
                <a:spcPct val="0"/>
              </a:spcAft>
              <a:defRPr sz="3200" b="1">
                <a:solidFill>
                  <a:srgbClr val="000000"/>
                </a:solidFill>
                <a:latin typeface="Verdana" pitchFamily="34" charset="0"/>
                <a:ea typeface="宋体" pitchFamily="2" charset="-122"/>
              </a:defRPr>
            </a:lvl2pPr>
            <a:lvl3pPr algn="l" rtl="0" eaLnBrk="0" fontAlgn="base" hangingPunct="0">
              <a:spcBef>
                <a:spcPct val="0"/>
              </a:spcBef>
              <a:spcAft>
                <a:spcPct val="0"/>
              </a:spcAft>
              <a:defRPr sz="3200" b="1">
                <a:solidFill>
                  <a:srgbClr val="000000"/>
                </a:solidFill>
                <a:latin typeface="Verdana" pitchFamily="34" charset="0"/>
                <a:ea typeface="宋体" pitchFamily="2" charset="-122"/>
              </a:defRPr>
            </a:lvl3pPr>
            <a:lvl4pPr algn="l" rtl="0" eaLnBrk="0" fontAlgn="base" hangingPunct="0">
              <a:spcBef>
                <a:spcPct val="0"/>
              </a:spcBef>
              <a:spcAft>
                <a:spcPct val="0"/>
              </a:spcAft>
              <a:defRPr sz="3200" b="1">
                <a:solidFill>
                  <a:srgbClr val="000000"/>
                </a:solidFill>
                <a:latin typeface="Verdana" pitchFamily="34" charset="0"/>
                <a:ea typeface="宋体" pitchFamily="2" charset="-122"/>
              </a:defRPr>
            </a:lvl4pPr>
            <a:lvl5pPr algn="l" rtl="0" eaLnBrk="0" fontAlgn="base" hangingPunct="0">
              <a:spcBef>
                <a:spcPct val="0"/>
              </a:spcBef>
              <a:spcAft>
                <a:spcPct val="0"/>
              </a:spcAft>
              <a:defRPr sz="3200" b="1">
                <a:solidFill>
                  <a:srgbClr val="000000"/>
                </a:solidFill>
                <a:latin typeface="Verdana" pitchFamily="34" charset="0"/>
                <a:ea typeface="宋体" pitchFamily="2" charset="-122"/>
              </a:defRPr>
            </a:lvl5pPr>
            <a:lvl6pPr marL="457200" algn="l" rtl="0" fontAlgn="base">
              <a:spcBef>
                <a:spcPct val="0"/>
              </a:spcBef>
              <a:spcAft>
                <a:spcPct val="0"/>
              </a:spcAft>
              <a:defRPr sz="3200" b="1">
                <a:solidFill>
                  <a:srgbClr val="000000"/>
                </a:solidFill>
                <a:latin typeface="Verdana" pitchFamily="34" charset="0"/>
                <a:ea typeface="宋体" pitchFamily="2" charset="-122"/>
              </a:defRPr>
            </a:lvl6pPr>
            <a:lvl7pPr marL="914400" algn="l" rtl="0" fontAlgn="base">
              <a:spcBef>
                <a:spcPct val="0"/>
              </a:spcBef>
              <a:spcAft>
                <a:spcPct val="0"/>
              </a:spcAft>
              <a:defRPr sz="3200" b="1">
                <a:solidFill>
                  <a:srgbClr val="000000"/>
                </a:solidFill>
                <a:latin typeface="Verdana" pitchFamily="34" charset="0"/>
                <a:ea typeface="宋体" pitchFamily="2" charset="-122"/>
              </a:defRPr>
            </a:lvl7pPr>
            <a:lvl8pPr marL="1371600" algn="l" rtl="0" fontAlgn="base">
              <a:spcBef>
                <a:spcPct val="0"/>
              </a:spcBef>
              <a:spcAft>
                <a:spcPct val="0"/>
              </a:spcAft>
              <a:defRPr sz="3200" b="1">
                <a:solidFill>
                  <a:srgbClr val="000000"/>
                </a:solidFill>
                <a:latin typeface="Verdana" pitchFamily="34" charset="0"/>
                <a:ea typeface="宋体" pitchFamily="2" charset="-122"/>
              </a:defRPr>
            </a:lvl8pPr>
            <a:lvl9pPr marL="1828800" algn="l" rtl="0" fontAlgn="base">
              <a:spcBef>
                <a:spcPct val="0"/>
              </a:spcBef>
              <a:spcAft>
                <a:spcPct val="0"/>
              </a:spcAft>
              <a:defRPr sz="3200" b="1">
                <a:solidFill>
                  <a:srgbClr val="000000"/>
                </a:solidFill>
                <a:latin typeface="Verdana" pitchFamily="34" charset="0"/>
                <a:ea typeface="宋体" pitchFamily="2" charset="-122"/>
              </a:defRPr>
            </a:lvl9pPr>
          </a:lstStyle>
          <a:p>
            <a:pPr eaLnBrk="1" hangingPunct="1">
              <a:lnSpc>
                <a:spcPct val="120000"/>
              </a:lnSpc>
            </a:pPr>
            <a:r>
              <a:rPr lang="zh-CN" altLang="en-US" sz="2800" kern="0" smtClean="0">
                <a:solidFill>
                  <a:schemeClr val="folHlink"/>
                </a:solidFill>
                <a:latin typeface="宋体" panose="02010600030101010101" pitchFamily="2" charset="-122"/>
              </a:rPr>
              <a:t>表</a:t>
            </a:r>
            <a:r>
              <a:rPr lang="en-US" altLang="zh-CN" sz="2800" kern="0" smtClean="0">
                <a:solidFill>
                  <a:schemeClr val="folHlink"/>
                </a:solidFill>
                <a:latin typeface="宋体" panose="02010600030101010101" pitchFamily="2" charset="-122"/>
              </a:rPr>
              <a:t>5-20</a:t>
            </a:r>
            <a:endParaRPr lang="en-US" altLang="zh-CN" sz="2800" kern="0">
              <a:solidFill>
                <a:schemeClr val="folHlink"/>
              </a:solidFill>
              <a:latin typeface="宋体" panose="02010600030101010101" pitchFamily="2" charset="-122"/>
            </a:endParaRPr>
          </a:p>
        </p:txBody>
      </p:sp>
      <p:sp>
        <p:nvSpPr>
          <p:cNvPr id="8" name="燕尾形 7"/>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9" name="燕尾形 8"/>
          <p:cNvSpPr/>
          <p:nvPr/>
        </p:nvSpPr>
        <p:spPr>
          <a:xfrm>
            <a:off x="2813639" y="368660"/>
            <a:ext cx="4146457"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zh-CN" altLang="en-US" dirty="0">
                <a:solidFill>
                  <a:schemeClr val="accent3"/>
                </a:solidFill>
                <a:latin typeface="宋体" panose="02010600030101010101" pitchFamily="2" charset="-122"/>
              </a:rPr>
              <a:t>第九节  汽车货运燃料成本控制</a:t>
            </a:r>
            <a:r>
              <a:rPr lang="zh-CN" altLang="en-US" dirty="0" smtClean="0">
                <a:solidFill>
                  <a:schemeClr val="accent3"/>
                </a:solidFill>
                <a:latin typeface="宋体" panose="02010600030101010101" pitchFamily="2" charset="-122"/>
              </a:rPr>
              <a:t>对策</a:t>
            </a:r>
            <a:endParaRPr lang="zh-CN" altLang="en-US" dirty="0"/>
          </a:p>
        </p:txBody>
      </p:sp>
    </p:spTree>
    <p:extLst>
      <p:ext uri="{BB962C8B-B14F-4D97-AF65-F5344CB8AC3E}">
        <p14:creationId xmlns:p14="http://schemas.microsoft.com/office/powerpoint/2010/main" val="143172331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extLst>
              <p:ext uri="{D42A27DB-BD31-4B8C-83A1-F6EECF244321}">
                <p14:modId xmlns:p14="http://schemas.microsoft.com/office/powerpoint/2010/main" val="1763967388"/>
              </p:ext>
            </p:extLst>
          </p:nvPr>
        </p:nvGraphicFramePr>
        <p:xfrm>
          <a:off x="1415480" y="2168860"/>
          <a:ext cx="9613068" cy="18813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同侧圆角矩形 3"/>
          <p:cNvSpPr/>
          <p:nvPr/>
        </p:nvSpPr>
        <p:spPr>
          <a:xfrm>
            <a:off x="2027548" y="2469458"/>
            <a:ext cx="1044116" cy="1280114"/>
          </a:xfrm>
          <a:prstGeom prst="round2SameRect">
            <a:avLst/>
          </a:prstGeom>
          <a:solidFill>
            <a:srgbClr val="D2F2FE"/>
          </a:solidFill>
          <a:scene3d>
            <a:camera prst="orthographicFront"/>
            <a:lightRig rig="threePt" dir="t"/>
          </a:scene3d>
          <a:sp3d>
            <a:bevelT w="127000" h="9525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altLang="zh-CN" sz="9600" dirty="0">
                <a:solidFill>
                  <a:srgbClr val="FF0000"/>
                </a:solidFill>
                <a:latin typeface="Rockwell Extra Bold" panose="02060903040505020403" pitchFamily="18" charset="0"/>
                <a:ea typeface="华文琥珀" panose="02010800040101010101" pitchFamily="2" charset="-122"/>
              </a:rPr>
              <a:t>6</a:t>
            </a:r>
            <a:endParaRPr lang="zh-CN" altLang="en-US" sz="9600" dirty="0">
              <a:solidFill>
                <a:srgbClr val="FF0000"/>
              </a:solidFill>
              <a:latin typeface="Rockwell Extra Bold" panose="02060903040505020403" pitchFamily="18" charset="0"/>
              <a:ea typeface="华文琥珀" panose="02010800040101010101" pitchFamily="2" charset="-122"/>
            </a:endParaRPr>
          </a:p>
        </p:txBody>
      </p:sp>
      <p:sp>
        <p:nvSpPr>
          <p:cNvPr id="6" name="Rectangle 5"/>
          <p:cNvSpPr txBox="1">
            <a:spLocks noChangeArrowheads="1"/>
          </p:cNvSpPr>
          <p:nvPr/>
        </p:nvSpPr>
        <p:spPr>
          <a:xfrm>
            <a:off x="2279650" y="476251"/>
            <a:ext cx="1701800" cy="296863"/>
          </a:xfrm>
          <a:prstGeom prst="rect">
            <a:avLst/>
          </a:prstGeom>
        </p:spPr>
        <p:txBody>
          <a:bodyPr>
            <a:normAutofit fontScale="45000" lnSpcReduction="20000"/>
          </a:bodyPr>
          <a:lstStyle>
            <a:lvl1pPr algn="l" rtl="0" eaLnBrk="0" fontAlgn="base" hangingPunct="0">
              <a:spcBef>
                <a:spcPct val="0"/>
              </a:spcBef>
              <a:spcAft>
                <a:spcPct val="0"/>
              </a:spcAft>
              <a:defRPr sz="3200" b="1">
                <a:solidFill>
                  <a:srgbClr val="000000"/>
                </a:solidFill>
                <a:latin typeface="+mj-lt"/>
                <a:ea typeface="+mj-ea"/>
                <a:cs typeface="+mj-cs"/>
              </a:defRPr>
            </a:lvl1pPr>
            <a:lvl2pPr algn="l" rtl="0" eaLnBrk="0" fontAlgn="base" hangingPunct="0">
              <a:spcBef>
                <a:spcPct val="0"/>
              </a:spcBef>
              <a:spcAft>
                <a:spcPct val="0"/>
              </a:spcAft>
              <a:defRPr sz="3200" b="1">
                <a:solidFill>
                  <a:srgbClr val="000000"/>
                </a:solidFill>
                <a:latin typeface="Verdana" pitchFamily="34" charset="0"/>
                <a:ea typeface="宋体" pitchFamily="2" charset="-122"/>
              </a:defRPr>
            </a:lvl2pPr>
            <a:lvl3pPr algn="l" rtl="0" eaLnBrk="0" fontAlgn="base" hangingPunct="0">
              <a:spcBef>
                <a:spcPct val="0"/>
              </a:spcBef>
              <a:spcAft>
                <a:spcPct val="0"/>
              </a:spcAft>
              <a:defRPr sz="3200" b="1">
                <a:solidFill>
                  <a:srgbClr val="000000"/>
                </a:solidFill>
                <a:latin typeface="Verdana" pitchFamily="34" charset="0"/>
                <a:ea typeface="宋体" pitchFamily="2" charset="-122"/>
              </a:defRPr>
            </a:lvl3pPr>
            <a:lvl4pPr algn="l" rtl="0" eaLnBrk="0" fontAlgn="base" hangingPunct="0">
              <a:spcBef>
                <a:spcPct val="0"/>
              </a:spcBef>
              <a:spcAft>
                <a:spcPct val="0"/>
              </a:spcAft>
              <a:defRPr sz="3200" b="1">
                <a:solidFill>
                  <a:srgbClr val="000000"/>
                </a:solidFill>
                <a:latin typeface="Verdana" pitchFamily="34" charset="0"/>
                <a:ea typeface="宋体" pitchFamily="2" charset="-122"/>
              </a:defRPr>
            </a:lvl4pPr>
            <a:lvl5pPr algn="l" rtl="0" eaLnBrk="0" fontAlgn="base" hangingPunct="0">
              <a:spcBef>
                <a:spcPct val="0"/>
              </a:spcBef>
              <a:spcAft>
                <a:spcPct val="0"/>
              </a:spcAft>
              <a:defRPr sz="3200" b="1">
                <a:solidFill>
                  <a:srgbClr val="000000"/>
                </a:solidFill>
                <a:latin typeface="Verdana" pitchFamily="34" charset="0"/>
                <a:ea typeface="宋体" pitchFamily="2" charset="-122"/>
              </a:defRPr>
            </a:lvl5pPr>
            <a:lvl6pPr marL="457200" algn="l" rtl="0" fontAlgn="base">
              <a:spcBef>
                <a:spcPct val="0"/>
              </a:spcBef>
              <a:spcAft>
                <a:spcPct val="0"/>
              </a:spcAft>
              <a:defRPr sz="3200" b="1">
                <a:solidFill>
                  <a:srgbClr val="000000"/>
                </a:solidFill>
                <a:latin typeface="Verdana" pitchFamily="34" charset="0"/>
                <a:ea typeface="宋体" pitchFamily="2" charset="-122"/>
              </a:defRPr>
            </a:lvl6pPr>
            <a:lvl7pPr marL="914400" algn="l" rtl="0" fontAlgn="base">
              <a:spcBef>
                <a:spcPct val="0"/>
              </a:spcBef>
              <a:spcAft>
                <a:spcPct val="0"/>
              </a:spcAft>
              <a:defRPr sz="3200" b="1">
                <a:solidFill>
                  <a:srgbClr val="000000"/>
                </a:solidFill>
                <a:latin typeface="Verdana" pitchFamily="34" charset="0"/>
                <a:ea typeface="宋体" pitchFamily="2" charset="-122"/>
              </a:defRPr>
            </a:lvl7pPr>
            <a:lvl8pPr marL="1371600" algn="l" rtl="0" fontAlgn="base">
              <a:spcBef>
                <a:spcPct val="0"/>
              </a:spcBef>
              <a:spcAft>
                <a:spcPct val="0"/>
              </a:spcAft>
              <a:defRPr sz="3200" b="1">
                <a:solidFill>
                  <a:srgbClr val="000000"/>
                </a:solidFill>
                <a:latin typeface="Verdana" pitchFamily="34" charset="0"/>
                <a:ea typeface="宋体" pitchFamily="2" charset="-122"/>
              </a:defRPr>
            </a:lvl8pPr>
            <a:lvl9pPr marL="1828800" algn="l" rtl="0" fontAlgn="base">
              <a:spcBef>
                <a:spcPct val="0"/>
              </a:spcBef>
              <a:spcAft>
                <a:spcPct val="0"/>
              </a:spcAft>
              <a:defRPr sz="3200" b="1">
                <a:solidFill>
                  <a:srgbClr val="000000"/>
                </a:solidFill>
                <a:latin typeface="Verdana" pitchFamily="34" charset="0"/>
                <a:ea typeface="宋体" pitchFamily="2" charset="-122"/>
              </a:defRPr>
            </a:lvl9pPr>
          </a:lstStyle>
          <a:p>
            <a:pPr eaLnBrk="1" hangingPunct="1">
              <a:lnSpc>
                <a:spcPct val="120000"/>
              </a:lnSpc>
            </a:pPr>
            <a:r>
              <a:rPr lang="zh-CN" altLang="en-US" sz="2800" kern="0" smtClean="0">
                <a:solidFill>
                  <a:schemeClr val="folHlink"/>
                </a:solidFill>
                <a:latin typeface="宋体" panose="02010600030101010101" pitchFamily="2" charset="-122"/>
              </a:rPr>
              <a:t>表</a:t>
            </a:r>
            <a:r>
              <a:rPr lang="en-US" altLang="zh-CN" sz="2800" kern="0" smtClean="0">
                <a:solidFill>
                  <a:schemeClr val="folHlink"/>
                </a:solidFill>
                <a:latin typeface="宋体" panose="02010600030101010101" pitchFamily="2" charset="-122"/>
              </a:rPr>
              <a:t>5-20</a:t>
            </a:r>
            <a:endParaRPr lang="en-US" altLang="zh-CN" sz="2800" kern="0">
              <a:solidFill>
                <a:schemeClr val="folHlink"/>
              </a:solidFill>
              <a:latin typeface="宋体" panose="02010600030101010101" pitchFamily="2" charset="-122"/>
            </a:endParaRPr>
          </a:p>
        </p:txBody>
      </p:sp>
      <p:sp>
        <p:nvSpPr>
          <p:cNvPr id="7" name="燕尾形 6"/>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8" name="燕尾形 7"/>
          <p:cNvSpPr/>
          <p:nvPr/>
        </p:nvSpPr>
        <p:spPr>
          <a:xfrm>
            <a:off x="2813639" y="368660"/>
            <a:ext cx="4146457"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zh-CN" altLang="en-US" dirty="0">
                <a:solidFill>
                  <a:schemeClr val="accent3"/>
                </a:solidFill>
                <a:latin typeface="宋体" panose="02010600030101010101" pitchFamily="2" charset="-122"/>
              </a:rPr>
              <a:t>第九节  汽车货运燃料成本控制</a:t>
            </a:r>
            <a:r>
              <a:rPr lang="zh-CN" altLang="en-US" dirty="0" smtClean="0">
                <a:solidFill>
                  <a:schemeClr val="accent3"/>
                </a:solidFill>
                <a:latin typeface="宋体" panose="02010600030101010101" pitchFamily="2" charset="-122"/>
              </a:rPr>
              <a:t>对策</a:t>
            </a:r>
            <a:endParaRPr lang="zh-CN" altLang="en-US" dirty="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对角圆角矩形 16"/>
          <p:cNvSpPr/>
          <p:nvPr/>
        </p:nvSpPr>
        <p:spPr>
          <a:xfrm>
            <a:off x="659396" y="2528900"/>
            <a:ext cx="10585176" cy="3168352"/>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对角圆角矩形 15"/>
          <p:cNvSpPr/>
          <p:nvPr/>
        </p:nvSpPr>
        <p:spPr>
          <a:xfrm>
            <a:off x="1343472" y="1916832"/>
            <a:ext cx="8946872" cy="2916324"/>
          </a:xfrm>
          <a:prstGeom prst="round2Diag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solidFill>
              <a:schemeClr val="accent1"/>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67938" name="Rectangle 2"/>
          <p:cNvSpPr>
            <a:spLocks noGrp="1" noChangeArrowheads="1"/>
          </p:cNvSpPr>
          <p:nvPr>
            <p:ph type="title"/>
          </p:nvPr>
        </p:nvSpPr>
        <p:spPr>
          <a:xfrm>
            <a:off x="1883532" y="2267769"/>
            <a:ext cx="8406812" cy="2637395"/>
          </a:xfrm>
        </p:spPr>
        <p:txBody>
          <a:bodyPr>
            <a:normAutofit/>
          </a:bodyPr>
          <a:lstStyle/>
          <a:p>
            <a:pPr eaLnBrk="1" hangingPunct="1">
              <a:lnSpc>
                <a:spcPct val="120000"/>
              </a:lnSpc>
            </a:pPr>
            <a:r>
              <a:rPr lang="zh-CN" altLang="en-US" dirty="0" smtClean="0">
                <a:latin typeface="宋体" panose="02010600030101010101" pitchFamily="2" charset="-122"/>
              </a:rPr>
              <a:t>燃料消耗定额制订总体原则应当是合情合理、简便易行，以奖为主、奖罚结合，因地制宜</a:t>
            </a:r>
            <a:r>
              <a:rPr lang="en-US" altLang="zh-CN" dirty="0" smtClean="0">
                <a:latin typeface="宋体" panose="02010600030101010101" pitchFamily="2" charset="-122"/>
              </a:rPr>
              <a:t>,</a:t>
            </a:r>
            <a:r>
              <a:rPr lang="zh-CN" altLang="en-US" dirty="0" smtClean="0">
                <a:latin typeface="宋体" panose="02010600030101010101" pitchFamily="2" charset="-122"/>
              </a:rPr>
              <a:t>稳妥推进。</a:t>
            </a:r>
          </a:p>
        </p:txBody>
      </p:sp>
      <p:sp>
        <p:nvSpPr>
          <p:cNvPr id="3" name="燕尾形 2"/>
          <p:cNvSpPr/>
          <p:nvPr/>
        </p:nvSpPr>
        <p:spPr>
          <a:xfrm>
            <a:off x="6852084" y="368660"/>
            <a:ext cx="399644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accent3"/>
                </a:solidFill>
                <a:latin typeface="宋体" panose="02010600030101010101" pitchFamily="2" charset="-122"/>
              </a:rPr>
              <a:t>六</a:t>
            </a:r>
            <a:r>
              <a:rPr lang="zh-CN" altLang="en-US" dirty="0" smtClean="0">
                <a:solidFill>
                  <a:schemeClr val="accent3"/>
                </a:solidFill>
                <a:latin typeface="宋体" panose="02010600030101010101" pitchFamily="2" charset="-122"/>
              </a:rPr>
              <a:t>、</a:t>
            </a:r>
            <a:r>
              <a:rPr lang="zh-CN" altLang="en-US" dirty="0">
                <a:solidFill>
                  <a:schemeClr val="accent3"/>
                </a:solidFill>
                <a:latin typeface="宋体" panose="02010600030101010101" pitchFamily="2" charset="-122"/>
              </a:rPr>
              <a:t>燃料消耗定额制订的</a:t>
            </a:r>
            <a:r>
              <a:rPr lang="zh-CN" altLang="en-US" dirty="0" smtClean="0">
                <a:solidFill>
                  <a:schemeClr val="accent3"/>
                </a:solidFill>
                <a:latin typeface="宋体" panose="02010600030101010101" pitchFamily="2" charset="-122"/>
              </a:rPr>
              <a:t>原则</a:t>
            </a:r>
            <a:endParaRPr lang="zh-CN" altLang="en-US" b="1" dirty="0">
              <a:solidFill>
                <a:schemeClr val="accent3"/>
              </a:solidFill>
              <a:latin typeface="华文中宋" panose="02010600040101010101" pitchFamily="2" charset="-122"/>
              <a:ea typeface="华文中宋" panose="02010600040101010101" pitchFamily="2" charset="-122"/>
            </a:endParaRPr>
          </a:p>
        </p:txBody>
      </p:sp>
      <p:sp>
        <p:nvSpPr>
          <p:cNvPr id="4" name="Rectangle 5"/>
          <p:cNvSpPr txBox="1">
            <a:spLocks noChangeArrowheads="1"/>
          </p:cNvSpPr>
          <p:nvPr/>
        </p:nvSpPr>
        <p:spPr>
          <a:xfrm>
            <a:off x="2279650" y="476251"/>
            <a:ext cx="1701800" cy="296863"/>
          </a:xfrm>
          <a:prstGeom prst="rect">
            <a:avLst/>
          </a:prstGeom>
        </p:spPr>
        <p:txBody>
          <a:bodyPr>
            <a:normAutofit fontScale="45000" lnSpcReduction="20000"/>
          </a:bodyPr>
          <a:lstStyle>
            <a:lvl1pPr algn="l" rtl="0" eaLnBrk="0" fontAlgn="base" hangingPunct="0">
              <a:spcBef>
                <a:spcPct val="0"/>
              </a:spcBef>
              <a:spcAft>
                <a:spcPct val="0"/>
              </a:spcAft>
              <a:defRPr sz="3200" b="1">
                <a:solidFill>
                  <a:srgbClr val="000000"/>
                </a:solidFill>
                <a:latin typeface="+mj-lt"/>
                <a:ea typeface="+mj-ea"/>
                <a:cs typeface="+mj-cs"/>
              </a:defRPr>
            </a:lvl1pPr>
            <a:lvl2pPr algn="l" rtl="0" eaLnBrk="0" fontAlgn="base" hangingPunct="0">
              <a:spcBef>
                <a:spcPct val="0"/>
              </a:spcBef>
              <a:spcAft>
                <a:spcPct val="0"/>
              </a:spcAft>
              <a:defRPr sz="3200" b="1">
                <a:solidFill>
                  <a:srgbClr val="000000"/>
                </a:solidFill>
                <a:latin typeface="Verdana" pitchFamily="34" charset="0"/>
                <a:ea typeface="宋体" pitchFamily="2" charset="-122"/>
              </a:defRPr>
            </a:lvl2pPr>
            <a:lvl3pPr algn="l" rtl="0" eaLnBrk="0" fontAlgn="base" hangingPunct="0">
              <a:spcBef>
                <a:spcPct val="0"/>
              </a:spcBef>
              <a:spcAft>
                <a:spcPct val="0"/>
              </a:spcAft>
              <a:defRPr sz="3200" b="1">
                <a:solidFill>
                  <a:srgbClr val="000000"/>
                </a:solidFill>
                <a:latin typeface="Verdana" pitchFamily="34" charset="0"/>
                <a:ea typeface="宋体" pitchFamily="2" charset="-122"/>
              </a:defRPr>
            </a:lvl3pPr>
            <a:lvl4pPr algn="l" rtl="0" eaLnBrk="0" fontAlgn="base" hangingPunct="0">
              <a:spcBef>
                <a:spcPct val="0"/>
              </a:spcBef>
              <a:spcAft>
                <a:spcPct val="0"/>
              </a:spcAft>
              <a:defRPr sz="3200" b="1">
                <a:solidFill>
                  <a:srgbClr val="000000"/>
                </a:solidFill>
                <a:latin typeface="Verdana" pitchFamily="34" charset="0"/>
                <a:ea typeface="宋体" pitchFamily="2" charset="-122"/>
              </a:defRPr>
            </a:lvl4pPr>
            <a:lvl5pPr algn="l" rtl="0" eaLnBrk="0" fontAlgn="base" hangingPunct="0">
              <a:spcBef>
                <a:spcPct val="0"/>
              </a:spcBef>
              <a:spcAft>
                <a:spcPct val="0"/>
              </a:spcAft>
              <a:defRPr sz="3200" b="1">
                <a:solidFill>
                  <a:srgbClr val="000000"/>
                </a:solidFill>
                <a:latin typeface="Verdana" pitchFamily="34" charset="0"/>
                <a:ea typeface="宋体" pitchFamily="2" charset="-122"/>
              </a:defRPr>
            </a:lvl5pPr>
            <a:lvl6pPr marL="457200" algn="l" rtl="0" fontAlgn="base">
              <a:spcBef>
                <a:spcPct val="0"/>
              </a:spcBef>
              <a:spcAft>
                <a:spcPct val="0"/>
              </a:spcAft>
              <a:defRPr sz="3200" b="1">
                <a:solidFill>
                  <a:srgbClr val="000000"/>
                </a:solidFill>
                <a:latin typeface="Verdana" pitchFamily="34" charset="0"/>
                <a:ea typeface="宋体" pitchFamily="2" charset="-122"/>
              </a:defRPr>
            </a:lvl6pPr>
            <a:lvl7pPr marL="914400" algn="l" rtl="0" fontAlgn="base">
              <a:spcBef>
                <a:spcPct val="0"/>
              </a:spcBef>
              <a:spcAft>
                <a:spcPct val="0"/>
              </a:spcAft>
              <a:defRPr sz="3200" b="1">
                <a:solidFill>
                  <a:srgbClr val="000000"/>
                </a:solidFill>
                <a:latin typeface="Verdana" pitchFamily="34" charset="0"/>
                <a:ea typeface="宋体" pitchFamily="2" charset="-122"/>
              </a:defRPr>
            </a:lvl7pPr>
            <a:lvl8pPr marL="1371600" algn="l" rtl="0" fontAlgn="base">
              <a:spcBef>
                <a:spcPct val="0"/>
              </a:spcBef>
              <a:spcAft>
                <a:spcPct val="0"/>
              </a:spcAft>
              <a:defRPr sz="3200" b="1">
                <a:solidFill>
                  <a:srgbClr val="000000"/>
                </a:solidFill>
                <a:latin typeface="Verdana" pitchFamily="34" charset="0"/>
                <a:ea typeface="宋体" pitchFamily="2" charset="-122"/>
              </a:defRPr>
            </a:lvl8pPr>
            <a:lvl9pPr marL="1828800" algn="l" rtl="0" fontAlgn="base">
              <a:spcBef>
                <a:spcPct val="0"/>
              </a:spcBef>
              <a:spcAft>
                <a:spcPct val="0"/>
              </a:spcAft>
              <a:defRPr sz="3200" b="1">
                <a:solidFill>
                  <a:srgbClr val="000000"/>
                </a:solidFill>
                <a:latin typeface="Verdana" pitchFamily="34" charset="0"/>
                <a:ea typeface="宋体" pitchFamily="2" charset="-122"/>
              </a:defRPr>
            </a:lvl9pPr>
          </a:lstStyle>
          <a:p>
            <a:pPr eaLnBrk="1" hangingPunct="1">
              <a:lnSpc>
                <a:spcPct val="120000"/>
              </a:lnSpc>
            </a:pPr>
            <a:r>
              <a:rPr lang="zh-CN" altLang="en-US" sz="2800" kern="0" smtClean="0">
                <a:solidFill>
                  <a:schemeClr val="folHlink"/>
                </a:solidFill>
                <a:latin typeface="宋体" panose="02010600030101010101" pitchFamily="2" charset="-122"/>
              </a:rPr>
              <a:t>表</a:t>
            </a:r>
            <a:r>
              <a:rPr lang="en-US" altLang="zh-CN" sz="2800" kern="0" smtClean="0">
                <a:solidFill>
                  <a:schemeClr val="folHlink"/>
                </a:solidFill>
                <a:latin typeface="宋体" panose="02010600030101010101" pitchFamily="2" charset="-122"/>
              </a:rPr>
              <a:t>5-20</a:t>
            </a:r>
            <a:endParaRPr lang="en-US" altLang="zh-CN" sz="2800" kern="0">
              <a:solidFill>
                <a:schemeClr val="folHlink"/>
              </a:solidFill>
              <a:latin typeface="宋体" panose="02010600030101010101" pitchFamily="2" charset="-122"/>
            </a:endParaRPr>
          </a:p>
        </p:txBody>
      </p:sp>
      <p:sp>
        <p:nvSpPr>
          <p:cNvPr id="5" name="燕尾形 4"/>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6" name="燕尾形 5"/>
          <p:cNvSpPr/>
          <p:nvPr/>
        </p:nvSpPr>
        <p:spPr>
          <a:xfrm>
            <a:off x="2813639" y="368660"/>
            <a:ext cx="4146457"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zh-CN" altLang="en-US" dirty="0">
                <a:solidFill>
                  <a:schemeClr val="accent3"/>
                </a:solidFill>
                <a:latin typeface="宋体" panose="02010600030101010101" pitchFamily="2" charset="-122"/>
              </a:rPr>
              <a:t>第九节  汽车货运燃料成本控制</a:t>
            </a:r>
            <a:r>
              <a:rPr lang="zh-CN" altLang="en-US" dirty="0" smtClean="0">
                <a:solidFill>
                  <a:schemeClr val="accent3"/>
                </a:solidFill>
                <a:latin typeface="宋体" panose="02010600030101010101" pitchFamily="2" charset="-122"/>
              </a:rPr>
              <a:t>对策</a:t>
            </a:r>
            <a:endParaRPr lang="zh-CN" altLang="en-US" dirty="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extLst>
              <p:ext uri="{D42A27DB-BD31-4B8C-83A1-F6EECF244321}">
                <p14:modId xmlns:p14="http://schemas.microsoft.com/office/powerpoint/2010/main" val="4194971991"/>
              </p:ext>
            </p:extLst>
          </p:nvPr>
        </p:nvGraphicFramePr>
        <p:xfrm>
          <a:off x="1415480" y="2168860"/>
          <a:ext cx="9613068" cy="1881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同侧圆角矩形 3"/>
          <p:cNvSpPr/>
          <p:nvPr/>
        </p:nvSpPr>
        <p:spPr>
          <a:xfrm>
            <a:off x="2027548" y="2469458"/>
            <a:ext cx="1044116" cy="1280114"/>
          </a:xfrm>
          <a:prstGeom prst="round2SameRect">
            <a:avLst/>
          </a:prstGeom>
          <a:solidFill>
            <a:srgbClr val="D2F2FE"/>
          </a:solidFill>
          <a:scene3d>
            <a:camera prst="orthographicFront"/>
            <a:lightRig rig="threePt" dir="t"/>
          </a:scene3d>
          <a:sp3d>
            <a:bevelT w="127000" h="9525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altLang="zh-CN" sz="9600" dirty="0">
                <a:solidFill>
                  <a:srgbClr val="FF0000"/>
                </a:solidFill>
                <a:latin typeface="Rockwell Extra Bold" panose="02060903040505020403" pitchFamily="18" charset="0"/>
                <a:ea typeface="华文琥珀" panose="02010800040101010101" pitchFamily="2" charset="-122"/>
              </a:rPr>
              <a:t>7</a:t>
            </a:r>
            <a:endParaRPr lang="zh-CN" altLang="en-US" sz="9600" dirty="0">
              <a:solidFill>
                <a:srgbClr val="FF0000"/>
              </a:solidFill>
              <a:latin typeface="Rockwell Extra Bold" panose="02060903040505020403" pitchFamily="18" charset="0"/>
              <a:ea typeface="华文琥珀" panose="02010800040101010101" pitchFamily="2" charset="-122"/>
            </a:endParaRPr>
          </a:p>
        </p:txBody>
      </p:sp>
      <p:sp>
        <p:nvSpPr>
          <p:cNvPr id="6" name="Rectangle 5"/>
          <p:cNvSpPr txBox="1">
            <a:spLocks noChangeArrowheads="1"/>
          </p:cNvSpPr>
          <p:nvPr/>
        </p:nvSpPr>
        <p:spPr>
          <a:xfrm>
            <a:off x="2279650" y="476251"/>
            <a:ext cx="1701800" cy="296863"/>
          </a:xfrm>
          <a:prstGeom prst="rect">
            <a:avLst/>
          </a:prstGeom>
        </p:spPr>
        <p:txBody>
          <a:bodyPr>
            <a:normAutofit fontScale="45000" lnSpcReduction="20000"/>
          </a:bodyPr>
          <a:lstStyle>
            <a:lvl1pPr algn="l" rtl="0" eaLnBrk="0" fontAlgn="base" hangingPunct="0">
              <a:spcBef>
                <a:spcPct val="0"/>
              </a:spcBef>
              <a:spcAft>
                <a:spcPct val="0"/>
              </a:spcAft>
              <a:defRPr sz="3200" b="1">
                <a:solidFill>
                  <a:srgbClr val="000000"/>
                </a:solidFill>
                <a:latin typeface="+mj-lt"/>
                <a:ea typeface="+mj-ea"/>
                <a:cs typeface="+mj-cs"/>
              </a:defRPr>
            </a:lvl1pPr>
            <a:lvl2pPr algn="l" rtl="0" eaLnBrk="0" fontAlgn="base" hangingPunct="0">
              <a:spcBef>
                <a:spcPct val="0"/>
              </a:spcBef>
              <a:spcAft>
                <a:spcPct val="0"/>
              </a:spcAft>
              <a:defRPr sz="3200" b="1">
                <a:solidFill>
                  <a:srgbClr val="000000"/>
                </a:solidFill>
                <a:latin typeface="Verdana" pitchFamily="34" charset="0"/>
                <a:ea typeface="宋体" pitchFamily="2" charset="-122"/>
              </a:defRPr>
            </a:lvl2pPr>
            <a:lvl3pPr algn="l" rtl="0" eaLnBrk="0" fontAlgn="base" hangingPunct="0">
              <a:spcBef>
                <a:spcPct val="0"/>
              </a:spcBef>
              <a:spcAft>
                <a:spcPct val="0"/>
              </a:spcAft>
              <a:defRPr sz="3200" b="1">
                <a:solidFill>
                  <a:srgbClr val="000000"/>
                </a:solidFill>
                <a:latin typeface="Verdana" pitchFamily="34" charset="0"/>
                <a:ea typeface="宋体" pitchFamily="2" charset="-122"/>
              </a:defRPr>
            </a:lvl3pPr>
            <a:lvl4pPr algn="l" rtl="0" eaLnBrk="0" fontAlgn="base" hangingPunct="0">
              <a:spcBef>
                <a:spcPct val="0"/>
              </a:spcBef>
              <a:spcAft>
                <a:spcPct val="0"/>
              </a:spcAft>
              <a:defRPr sz="3200" b="1">
                <a:solidFill>
                  <a:srgbClr val="000000"/>
                </a:solidFill>
                <a:latin typeface="Verdana" pitchFamily="34" charset="0"/>
                <a:ea typeface="宋体" pitchFamily="2" charset="-122"/>
              </a:defRPr>
            </a:lvl4pPr>
            <a:lvl5pPr algn="l" rtl="0" eaLnBrk="0" fontAlgn="base" hangingPunct="0">
              <a:spcBef>
                <a:spcPct val="0"/>
              </a:spcBef>
              <a:spcAft>
                <a:spcPct val="0"/>
              </a:spcAft>
              <a:defRPr sz="3200" b="1">
                <a:solidFill>
                  <a:srgbClr val="000000"/>
                </a:solidFill>
                <a:latin typeface="Verdana" pitchFamily="34" charset="0"/>
                <a:ea typeface="宋体" pitchFamily="2" charset="-122"/>
              </a:defRPr>
            </a:lvl5pPr>
            <a:lvl6pPr marL="457200" algn="l" rtl="0" fontAlgn="base">
              <a:spcBef>
                <a:spcPct val="0"/>
              </a:spcBef>
              <a:spcAft>
                <a:spcPct val="0"/>
              </a:spcAft>
              <a:defRPr sz="3200" b="1">
                <a:solidFill>
                  <a:srgbClr val="000000"/>
                </a:solidFill>
                <a:latin typeface="Verdana" pitchFamily="34" charset="0"/>
                <a:ea typeface="宋体" pitchFamily="2" charset="-122"/>
              </a:defRPr>
            </a:lvl6pPr>
            <a:lvl7pPr marL="914400" algn="l" rtl="0" fontAlgn="base">
              <a:spcBef>
                <a:spcPct val="0"/>
              </a:spcBef>
              <a:spcAft>
                <a:spcPct val="0"/>
              </a:spcAft>
              <a:defRPr sz="3200" b="1">
                <a:solidFill>
                  <a:srgbClr val="000000"/>
                </a:solidFill>
                <a:latin typeface="Verdana" pitchFamily="34" charset="0"/>
                <a:ea typeface="宋体" pitchFamily="2" charset="-122"/>
              </a:defRPr>
            </a:lvl7pPr>
            <a:lvl8pPr marL="1371600" algn="l" rtl="0" fontAlgn="base">
              <a:spcBef>
                <a:spcPct val="0"/>
              </a:spcBef>
              <a:spcAft>
                <a:spcPct val="0"/>
              </a:spcAft>
              <a:defRPr sz="3200" b="1">
                <a:solidFill>
                  <a:srgbClr val="000000"/>
                </a:solidFill>
                <a:latin typeface="Verdana" pitchFamily="34" charset="0"/>
                <a:ea typeface="宋体" pitchFamily="2" charset="-122"/>
              </a:defRPr>
            </a:lvl8pPr>
            <a:lvl9pPr marL="1828800" algn="l" rtl="0" fontAlgn="base">
              <a:spcBef>
                <a:spcPct val="0"/>
              </a:spcBef>
              <a:spcAft>
                <a:spcPct val="0"/>
              </a:spcAft>
              <a:defRPr sz="3200" b="1">
                <a:solidFill>
                  <a:srgbClr val="000000"/>
                </a:solidFill>
                <a:latin typeface="Verdana" pitchFamily="34" charset="0"/>
                <a:ea typeface="宋体" pitchFamily="2" charset="-122"/>
              </a:defRPr>
            </a:lvl9pPr>
          </a:lstStyle>
          <a:p>
            <a:pPr eaLnBrk="1" hangingPunct="1">
              <a:lnSpc>
                <a:spcPct val="120000"/>
              </a:lnSpc>
            </a:pPr>
            <a:r>
              <a:rPr lang="zh-CN" altLang="en-US" sz="2800" kern="0" smtClean="0">
                <a:solidFill>
                  <a:schemeClr val="folHlink"/>
                </a:solidFill>
                <a:latin typeface="宋体" panose="02010600030101010101" pitchFamily="2" charset="-122"/>
              </a:rPr>
              <a:t>表</a:t>
            </a:r>
            <a:r>
              <a:rPr lang="en-US" altLang="zh-CN" sz="2800" kern="0" smtClean="0">
                <a:solidFill>
                  <a:schemeClr val="folHlink"/>
                </a:solidFill>
                <a:latin typeface="宋体" panose="02010600030101010101" pitchFamily="2" charset="-122"/>
              </a:rPr>
              <a:t>5-20</a:t>
            </a:r>
            <a:endParaRPr lang="en-US" altLang="zh-CN" sz="2800" kern="0">
              <a:solidFill>
                <a:schemeClr val="folHlink"/>
              </a:solidFill>
              <a:latin typeface="宋体" panose="02010600030101010101" pitchFamily="2" charset="-122"/>
            </a:endParaRPr>
          </a:p>
        </p:txBody>
      </p:sp>
      <p:sp>
        <p:nvSpPr>
          <p:cNvPr id="7" name="燕尾形 6"/>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8" name="燕尾形 7"/>
          <p:cNvSpPr/>
          <p:nvPr/>
        </p:nvSpPr>
        <p:spPr>
          <a:xfrm>
            <a:off x="2813639" y="368660"/>
            <a:ext cx="4146457"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zh-CN" altLang="en-US" dirty="0">
                <a:solidFill>
                  <a:schemeClr val="accent3"/>
                </a:solidFill>
                <a:latin typeface="宋体" panose="02010600030101010101" pitchFamily="2" charset="-122"/>
              </a:rPr>
              <a:t>第九节  汽车货运燃料成本控制</a:t>
            </a:r>
            <a:r>
              <a:rPr lang="zh-CN" altLang="en-US" dirty="0" smtClean="0">
                <a:solidFill>
                  <a:schemeClr val="accent3"/>
                </a:solidFill>
                <a:latin typeface="宋体" panose="02010600030101010101" pitchFamily="2" charset="-122"/>
              </a:rPr>
              <a:t>对策</a:t>
            </a:r>
            <a:endParaRPr lang="zh-CN"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对角圆角矩形 7"/>
          <p:cNvSpPr/>
          <p:nvPr/>
        </p:nvSpPr>
        <p:spPr>
          <a:xfrm>
            <a:off x="755650" y="1763713"/>
            <a:ext cx="11317013" cy="3825527"/>
          </a:xfrm>
          <a:prstGeom prst="round2DiagRect">
            <a:avLst/>
          </a:prstGeom>
          <a:solidFill>
            <a:schemeClr val="accent1">
              <a:lumMod val="60000"/>
              <a:lumOff val="40000"/>
            </a:schemeClr>
          </a:solidFill>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755651" y="1763713"/>
            <a:ext cx="10464800" cy="873199"/>
          </a:xfrm>
        </p:spPr>
        <p:txBody>
          <a:bodyPr/>
          <a:lstStyle/>
          <a:p>
            <a:pPr algn="ctr"/>
            <a:r>
              <a:rPr lang="x-none" altLang="zh-CN" sz="2800" dirty="0">
                <a:latin typeface="楷体" panose="02010609060101010101" pitchFamily="49" charset="-122"/>
                <a:ea typeface="楷体" panose="02010609060101010101" pitchFamily="49" charset="-122"/>
              </a:rPr>
              <a:t>表5-1货运成本预算执行情况总体检查分析（简略格式</a:t>
            </a:r>
            <a:r>
              <a:rPr lang="x-none" altLang="zh-CN" sz="2800" dirty="0" smtClean="0">
                <a:latin typeface="楷体" panose="02010609060101010101" pitchFamily="49" charset="-122"/>
                <a:ea typeface="楷体" panose="02010609060101010101" pitchFamily="49" charset="-122"/>
              </a:rPr>
              <a:t>）</a:t>
            </a:r>
            <a:endParaRPr lang="zh-CN" altLang="en-US" sz="2800" dirty="0">
              <a:latin typeface="楷体" panose="02010609060101010101" pitchFamily="49" charset="-122"/>
              <a:ea typeface="楷体" panose="02010609060101010101" pitchFamily="49" charset="-122"/>
            </a:endParaRPr>
          </a:p>
        </p:txBody>
      </p:sp>
      <p:graphicFrame>
        <p:nvGraphicFramePr>
          <p:cNvPr id="6" name="表格 5"/>
          <p:cNvGraphicFramePr>
            <a:graphicFrameLocks noGrp="1"/>
          </p:cNvGraphicFramePr>
          <p:nvPr>
            <p:extLst>
              <p:ext uri="{D42A27DB-BD31-4B8C-83A1-F6EECF244321}">
                <p14:modId xmlns:p14="http://schemas.microsoft.com/office/powerpoint/2010/main" val="3444637989"/>
              </p:ext>
            </p:extLst>
          </p:nvPr>
        </p:nvGraphicFramePr>
        <p:xfrm>
          <a:off x="263352" y="2636912"/>
          <a:ext cx="11593288" cy="2376263"/>
        </p:xfrm>
        <a:graphic>
          <a:graphicData uri="http://schemas.openxmlformats.org/drawingml/2006/table">
            <a:tbl>
              <a:tblPr>
                <a:effectLst>
                  <a:outerShdw blurRad="40000" dist="76200" dir="2400000" rotWithShape="0">
                    <a:srgbClr val="000000">
                      <a:alpha val="38000"/>
                    </a:srgbClr>
                  </a:outerShdw>
                </a:effectLst>
                <a:tableStyleId>{3C2FFA5D-87B4-456A-9821-1D502468CF0F}</a:tableStyleId>
              </a:tblPr>
              <a:tblGrid>
                <a:gridCol w="3199746"/>
                <a:gridCol w="1697258"/>
                <a:gridCol w="1697258"/>
                <a:gridCol w="1666342"/>
                <a:gridCol w="1666342"/>
                <a:gridCol w="1666342"/>
              </a:tblGrid>
              <a:tr h="339466">
                <a:tc rowSpan="2">
                  <a:txBody>
                    <a:bodyPr/>
                    <a:lstStyle/>
                    <a:p>
                      <a:pPr indent="0" algn="ctr">
                        <a:spcAft>
                          <a:spcPts val="0"/>
                        </a:spcAft>
                      </a:pPr>
                      <a:r>
                        <a:rPr lang="zh-CN" sz="2000" kern="100" dirty="0">
                          <a:effectLst>
                            <a:outerShdw blurRad="50800" dist="12700" dir="5400000" algn="ctr" rotWithShape="0">
                              <a:srgbClr val="000000">
                                <a:alpha val="43137"/>
                              </a:srgbClr>
                            </a:outerShdw>
                          </a:effectLst>
                        </a:rPr>
                        <a:t>项</a:t>
                      </a:r>
                      <a:r>
                        <a:rPr lang="en-US" sz="2000" kern="100" dirty="0">
                          <a:effectLst>
                            <a:outerShdw blurRad="50800" dist="12700" dir="5400000" algn="ctr" rotWithShape="0">
                              <a:srgbClr val="000000">
                                <a:alpha val="43137"/>
                              </a:srgbClr>
                            </a:outerShdw>
                          </a:effectLst>
                        </a:rPr>
                        <a:t>    </a:t>
                      </a:r>
                      <a:r>
                        <a:rPr lang="zh-CN" sz="2000" kern="100" dirty="0">
                          <a:effectLst>
                            <a:outerShdw blurRad="50800" dist="12700" dir="5400000" algn="ctr" rotWithShape="0">
                              <a:srgbClr val="000000">
                                <a:alpha val="43137"/>
                              </a:srgbClr>
                            </a:outerShdw>
                          </a:effectLst>
                        </a:rPr>
                        <a:t>目</a:t>
                      </a:r>
                      <a:endParaRPr lang="zh-CN" sz="3200" kern="100" dirty="0">
                        <a:solidFill>
                          <a:srgbClr val="FF0000"/>
                        </a:solidFill>
                        <a:effectLst>
                          <a:outerShdw blurRad="50800" dist="12700" dir="5400000" algn="ctr" rotWithShape="0">
                            <a:srgbClr val="000000">
                              <a:alpha val="43137"/>
                            </a:srgbClr>
                          </a:outerShdw>
                        </a:effectLst>
                        <a:latin typeface="Times New Roman" panose="02020603050405020304" pitchFamily="18" charset="0"/>
                        <a:ea typeface="宋体" panose="02010600030101010101" pitchFamily="2" charset="-122"/>
                      </a:endParaRPr>
                    </a:p>
                  </a:txBody>
                  <a:tcPr marL="68580" marR="68580" marT="0" marB="0" anchor="ctr"/>
                </a:tc>
                <a:tc rowSpan="2">
                  <a:txBody>
                    <a:bodyPr/>
                    <a:lstStyle/>
                    <a:p>
                      <a:pPr indent="0" algn="ctr">
                        <a:spcAft>
                          <a:spcPts val="0"/>
                        </a:spcAft>
                      </a:pPr>
                      <a:r>
                        <a:rPr lang="zh-CN" sz="2000" kern="100" dirty="0">
                          <a:effectLst>
                            <a:outerShdw blurRad="50800" dist="12700" dir="5400000" algn="ctr" rotWithShape="0">
                              <a:srgbClr val="000000">
                                <a:alpha val="43137"/>
                              </a:srgbClr>
                            </a:outerShdw>
                          </a:effectLst>
                        </a:rPr>
                        <a:t>预</a:t>
                      </a:r>
                      <a:r>
                        <a:rPr lang="en-US" sz="2000" kern="100" dirty="0">
                          <a:effectLst>
                            <a:outerShdw blurRad="50800" dist="12700" dir="5400000" algn="ctr" rotWithShape="0">
                              <a:srgbClr val="000000">
                                <a:alpha val="43137"/>
                              </a:srgbClr>
                            </a:outerShdw>
                          </a:effectLst>
                        </a:rPr>
                        <a:t>  </a:t>
                      </a:r>
                      <a:r>
                        <a:rPr lang="zh-CN" sz="2000" kern="100" dirty="0">
                          <a:effectLst>
                            <a:outerShdw blurRad="50800" dist="12700" dir="5400000" algn="ctr" rotWithShape="0">
                              <a:srgbClr val="000000">
                                <a:alpha val="43137"/>
                              </a:srgbClr>
                            </a:outerShdw>
                          </a:effectLst>
                        </a:rPr>
                        <a:t>算</a:t>
                      </a:r>
                      <a:endParaRPr lang="zh-CN" sz="3200" kern="100" dirty="0">
                        <a:solidFill>
                          <a:srgbClr val="FF0000"/>
                        </a:solidFill>
                        <a:effectLst>
                          <a:outerShdw blurRad="50800" dist="12700" dir="5400000" algn="ctr" rotWithShape="0">
                            <a:srgbClr val="000000">
                              <a:alpha val="43137"/>
                            </a:srgbClr>
                          </a:outerShdw>
                        </a:effectLst>
                        <a:latin typeface="Times New Roman" panose="02020603050405020304" pitchFamily="18" charset="0"/>
                        <a:ea typeface="宋体" panose="02010600030101010101" pitchFamily="2" charset="-122"/>
                      </a:endParaRPr>
                    </a:p>
                  </a:txBody>
                  <a:tcPr marL="68580" marR="68580" marT="0" marB="0" anchor="ctr"/>
                </a:tc>
                <a:tc rowSpan="2">
                  <a:txBody>
                    <a:bodyPr/>
                    <a:lstStyle/>
                    <a:p>
                      <a:pPr indent="0" algn="ctr">
                        <a:spcAft>
                          <a:spcPts val="0"/>
                        </a:spcAft>
                      </a:pPr>
                      <a:r>
                        <a:rPr lang="zh-CN" sz="2000" kern="100" dirty="0">
                          <a:effectLst>
                            <a:outerShdw blurRad="50800" dist="12700" dir="5400000" algn="ctr" rotWithShape="0">
                              <a:srgbClr val="000000">
                                <a:alpha val="43137"/>
                              </a:srgbClr>
                            </a:outerShdw>
                          </a:effectLst>
                        </a:rPr>
                        <a:t>实</a:t>
                      </a:r>
                      <a:r>
                        <a:rPr lang="en-US" sz="2000" kern="100" dirty="0">
                          <a:effectLst>
                            <a:outerShdw blurRad="50800" dist="12700" dir="5400000" algn="ctr" rotWithShape="0">
                              <a:srgbClr val="000000">
                                <a:alpha val="43137"/>
                              </a:srgbClr>
                            </a:outerShdw>
                          </a:effectLst>
                        </a:rPr>
                        <a:t>  </a:t>
                      </a:r>
                      <a:r>
                        <a:rPr lang="zh-CN" sz="2000" kern="100" dirty="0">
                          <a:effectLst>
                            <a:outerShdw blurRad="50800" dist="12700" dir="5400000" algn="ctr" rotWithShape="0">
                              <a:srgbClr val="000000">
                                <a:alpha val="43137"/>
                              </a:srgbClr>
                            </a:outerShdw>
                          </a:effectLst>
                        </a:rPr>
                        <a:t>际</a:t>
                      </a:r>
                      <a:endParaRPr lang="zh-CN" sz="3200" kern="100" dirty="0">
                        <a:solidFill>
                          <a:srgbClr val="FF0000"/>
                        </a:solidFill>
                        <a:effectLst>
                          <a:outerShdw blurRad="50800" dist="12700" dir="5400000" algn="ctr" rotWithShape="0">
                            <a:srgbClr val="000000">
                              <a:alpha val="43137"/>
                            </a:srgbClr>
                          </a:outerShdw>
                        </a:effectLst>
                        <a:latin typeface="Times New Roman" panose="02020603050405020304" pitchFamily="18" charset="0"/>
                        <a:ea typeface="宋体" panose="02010600030101010101" pitchFamily="2" charset="-122"/>
                      </a:endParaRPr>
                    </a:p>
                  </a:txBody>
                  <a:tcPr marL="68580" marR="68580" marT="0" marB="0" anchor="ctr"/>
                </a:tc>
                <a:tc gridSpan="3">
                  <a:txBody>
                    <a:bodyPr/>
                    <a:lstStyle/>
                    <a:p>
                      <a:pPr indent="0" algn="ctr">
                        <a:spcAft>
                          <a:spcPts val="0"/>
                        </a:spcAft>
                      </a:pPr>
                      <a:r>
                        <a:rPr lang="zh-CN" sz="2000" kern="100" dirty="0">
                          <a:effectLst>
                            <a:outerShdw blurRad="50800" dist="12700" dir="5400000" algn="ctr" rotWithShape="0">
                              <a:srgbClr val="000000">
                                <a:alpha val="43137"/>
                              </a:srgbClr>
                            </a:outerShdw>
                          </a:effectLst>
                        </a:rPr>
                        <a:t>实际与预算比较</a:t>
                      </a:r>
                      <a:endParaRPr lang="zh-CN" sz="3200" kern="100" dirty="0">
                        <a:solidFill>
                          <a:srgbClr val="FF0000"/>
                        </a:solidFill>
                        <a:effectLst>
                          <a:outerShdw blurRad="50800" dist="12700" dir="5400000" algn="ctr" rotWithShape="0">
                            <a:srgbClr val="000000">
                              <a:alpha val="43137"/>
                            </a:srgbClr>
                          </a:outerShdw>
                        </a:effectLst>
                        <a:latin typeface="Times New Roman" panose="02020603050405020304" pitchFamily="18" charset="0"/>
                        <a:ea typeface="宋体" panose="02010600030101010101" pitchFamily="2" charset="-122"/>
                      </a:endParaRPr>
                    </a:p>
                  </a:txBody>
                  <a:tcPr marL="68580" marR="68580" marT="0" marB="0" anchor="ctr"/>
                </a:tc>
                <a:tc hMerge="1">
                  <a:txBody>
                    <a:bodyPr/>
                    <a:lstStyle/>
                    <a:p>
                      <a:endParaRPr lang="zh-CN" altLang="en-US"/>
                    </a:p>
                  </a:txBody>
                  <a:tcPr/>
                </a:tc>
                <a:tc hMerge="1">
                  <a:txBody>
                    <a:bodyPr/>
                    <a:lstStyle/>
                    <a:p>
                      <a:endParaRPr lang="zh-CN" altLang="en-US"/>
                    </a:p>
                  </a:txBody>
                  <a:tcPr/>
                </a:tc>
              </a:tr>
              <a:tr h="339466">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indent="0" algn="ctr">
                        <a:spcAft>
                          <a:spcPts val="0"/>
                        </a:spcAft>
                      </a:pPr>
                      <a:r>
                        <a:rPr lang="zh-CN" sz="2000" kern="100" dirty="0">
                          <a:effectLst>
                            <a:outerShdw blurRad="50800" dist="12700" dir="5400000" algn="ctr" rotWithShape="0">
                              <a:srgbClr val="000000">
                                <a:alpha val="43137"/>
                              </a:srgbClr>
                            </a:outerShdw>
                          </a:effectLst>
                        </a:rPr>
                        <a:t>差异额</a:t>
                      </a:r>
                      <a:endParaRPr lang="zh-CN" sz="3200" kern="100" dirty="0">
                        <a:solidFill>
                          <a:srgbClr val="FF0000"/>
                        </a:solidFill>
                        <a:effectLst>
                          <a:outerShdw blurRad="50800" dist="12700" dir="5400000" algn="ctr" rotWithShape="0">
                            <a:srgbClr val="000000">
                              <a:alpha val="43137"/>
                            </a:srgbClr>
                          </a:outerShdw>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spcAft>
                          <a:spcPts val="0"/>
                        </a:spcAft>
                      </a:pPr>
                      <a:r>
                        <a:rPr lang="zh-CN" sz="2000" kern="100" dirty="0">
                          <a:effectLst>
                            <a:outerShdw blurRad="50800" dist="12700" dir="5400000" algn="ctr" rotWithShape="0">
                              <a:srgbClr val="000000">
                                <a:alpha val="43137"/>
                              </a:srgbClr>
                            </a:outerShdw>
                          </a:effectLst>
                        </a:rPr>
                        <a:t>达成率（</a:t>
                      </a:r>
                      <a:r>
                        <a:rPr lang="en-US" sz="2000" kern="100" dirty="0">
                          <a:effectLst>
                            <a:outerShdw blurRad="50800" dist="12700" dir="5400000" algn="ctr" rotWithShape="0">
                              <a:srgbClr val="000000">
                                <a:alpha val="43137"/>
                              </a:srgbClr>
                            </a:outerShdw>
                          </a:effectLst>
                        </a:rPr>
                        <a:t>%</a:t>
                      </a:r>
                      <a:r>
                        <a:rPr lang="zh-CN" sz="2000" kern="100" dirty="0">
                          <a:effectLst>
                            <a:outerShdw blurRad="50800" dist="12700" dir="5400000" algn="ctr" rotWithShape="0">
                              <a:srgbClr val="000000">
                                <a:alpha val="43137"/>
                              </a:srgbClr>
                            </a:outerShdw>
                          </a:effectLst>
                        </a:rPr>
                        <a:t>）</a:t>
                      </a:r>
                      <a:endParaRPr lang="zh-CN" sz="3200" kern="100" dirty="0">
                        <a:solidFill>
                          <a:srgbClr val="FF0000"/>
                        </a:solidFill>
                        <a:effectLst>
                          <a:outerShdw blurRad="50800" dist="12700" dir="5400000" algn="ctr" rotWithShape="0">
                            <a:srgbClr val="000000">
                              <a:alpha val="43137"/>
                            </a:srgbClr>
                          </a:outerShdw>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spcAft>
                          <a:spcPts val="0"/>
                        </a:spcAft>
                      </a:pPr>
                      <a:r>
                        <a:rPr lang="zh-CN" sz="2000" kern="100" dirty="0">
                          <a:effectLst>
                            <a:outerShdw blurRad="50800" dist="12700" dir="5400000" algn="ctr" rotWithShape="0">
                              <a:srgbClr val="000000">
                                <a:alpha val="43137"/>
                              </a:srgbClr>
                            </a:outerShdw>
                          </a:effectLst>
                        </a:rPr>
                        <a:t>变动率（</a:t>
                      </a:r>
                      <a:r>
                        <a:rPr lang="en-US" sz="2000" kern="100" dirty="0">
                          <a:effectLst>
                            <a:outerShdw blurRad="50800" dist="12700" dir="5400000" algn="ctr" rotWithShape="0">
                              <a:srgbClr val="000000">
                                <a:alpha val="43137"/>
                              </a:srgbClr>
                            </a:outerShdw>
                          </a:effectLst>
                        </a:rPr>
                        <a:t>%</a:t>
                      </a:r>
                      <a:r>
                        <a:rPr lang="zh-CN" sz="2000" kern="100" dirty="0">
                          <a:effectLst>
                            <a:outerShdw blurRad="50800" dist="12700" dir="5400000" algn="ctr" rotWithShape="0">
                              <a:srgbClr val="000000">
                                <a:alpha val="43137"/>
                              </a:srgbClr>
                            </a:outerShdw>
                          </a:effectLst>
                        </a:rPr>
                        <a:t>）</a:t>
                      </a:r>
                      <a:endParaRPr lang="zh-CN" sz="3200" kern="100" dirty="0">
                        <a:solidFill>
                          <a:srgbClr val="FF0000"/>
                        </a:solidFill>
                        <a:effectLst>
                          <a:outerShdw blurRad="50800" dist="12700" dir="5400000" algn="ctr" rotWithShape="0">
                            <a:srgbClr val="000000">
                              <a:alpha val="43137"/>
                            </a:srgbClr>
                          </a:outerShdw>
                        </a:effectLst>
                        <a:latin typeface="Times New Roman" panose="02020603050405020304" pitchFamily="18" charset="0"/>
                        <a:ea typeface="宋体" panose="02010600030101010101" pitchFamily="2" charset="-122"/>
                      </a:endParaRPr>
                    </a:p>
                  </a:txBody>
                  <a:tcPr marL="68580" marR="68580" marT="0" marB="0" anchor="ctr"/>
                </a:tc>
              </a:tr>
              <a:tr h="678933">
                <a:tc>
                  <a:txBody>
                    <a:bodyPr/>
                    <a:lstStyle/>
                    <a:p>
                      <a:pPr indent="0" algn="ctr">
                        <a:spcAft>
                          <a:spcPts val="0"/>
                        </a:spcAft>
                      </a:pPr>
                      <a:r>
                        <a:rPr lang="zh-CN" sz="2000" kern="100">
                          <a:effectLst>
                            <a:outerShdw blurRad="50800" dist="12700" dir="5400000" algn="ctr" rotWithShape="0">
                              <a:srgbClr val="000000">
                                <a:alpha val="43137"/>
                              </a:srgbClr>
                            </a:outerShdw>
                          </a:effectLst>
                        </a:rPr>
                        <a:t>甲</a:t>
                      </a:r>
                      <a:endParaRPr lang="zh-CN" sz="3200" kern="100">
                        <a:solidFill>
                          <a:srgbClr val="FF0000"/>
                        </a:solidFill>
                        <a:effectLst>
                          <a:outerShdw blurRad="50800" dist="12700" dir="5400000" algn="ctr" rotWithShape="0">
                            <a:srgbClr val="000000">
                              <a:alpha val="43137"/>
                            </a:srgbClr>
                          </a:outerShdw>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spcAft>
                          <a:spcPts val="0"/>
                        </a:spcAft>
                      </a:pPr>
                      <a:r>
                        <a:rPr lang="zh-CN" sz="2000" kern="100">
                          <a:effectLst>
                            <a:outerShdw blurRad="50800" dist="12700" dir="5400000" algn="ctr" rotWithShape="0">
                              <a:srgbClr val="000000">
                                <a:alpha val="43137"/>
                              </a:srgbClr>
                            </a:outerShdw>
                          </a:effectLst>
                        </a:rPr>
                        <a:t>①</a:t>
                      </a:r>
                      <a:endParaRPr lang="zh-CN" sz="3200" kern="100">
                        <a:solidFill>
                          <a:srgbClr val="FF0000"/>
                        </a:solidFill>
                        <a:effectLst>
                          <a:outerShdw blurRad="50800" dist="12700" dir="5400000" algn="ctr" rotWithShape="0">
                            <a:srgbClr val="000000">
                              <a:alpha val="43137"/>
                            </a:srgbClr>
                          </a:outerShdw>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spcAft>
                          <a:spcPts val="0"/>
                        </a:spcAft>
                      </a:pPr>
                      <a:r>
                        <a:rPr lang="zh-CN" sz="2000" kern="100">
                          <a:effectLst>
                            <a:outerShdw blurRad="50800" dist="12700" dir="5400000" algn="ctr" rotWithShape="0">
                              <a:srgbClr val="000000">
                                <a:alpha val="43137"/>
                              </a:srgbClr>
                            </a:outerShdw>
                          </a:effectLst>
                        </a:rPr>
                        <a:t>②</a:t>
                      </a:r>
                      <a:endParaRPr lang="zh-CN" sz="3200" kern="100">
                        <a:solidFill>
                          <a:srgbClr val="FF0000"/>
                        </a:solidFill>
                        <a:effectLst>
                          <a:outerShdw blurRad="50800" dist="12700" dir="5400000" algn="ctr" rotWithShape="0">
                            <a:srgbClr val="000000">
                              <a:alpha val="43137"/>
                            </a:srgbClr>
                          </a:outerShdw>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spcAft>
                          <a:spcPts val="0"/>
                        </a:spcAft>
                      </a:pPr>
                      <a:r>
                        <a:rPr lang="zh-CN" sz="2000" kern="100" dirty="0">
                          <a:effectLst>
                            <a:outerShdw blurRad="50800" dist="12700" dir="5400000" algn="ctr" rotWithShape="0">
                              <a:srgbClr val="000000">
                                <a:alpha val="43137"/>
                              </a:srgbClr>
                            </a:outerShdw>
                          </a:effectLst>
                        </a:rPr>
                        <a:t>③</a:t>
                      </a:r>
                      <a:r>
                        <a:rPr lang="en-US" sz="2000" kern="100" dirty="0" smtClean="0">
                          <a:effectLst>
                            <a:outerShdw blurRad="50800" dist="12700" dir="5400000" algn="ctr" rotWithShape="0">
                              <a:srgbClr val="000000">
                                <a:alpha val="43137"/>
                              </a:srgbClr>
                            </a:outerShdw>
                          </a:effectLst>
                        </a:rPr>
                        <a:t>=</a:t>
                      </a:r>
                    </a:p>
                    <a:p>
                      <a:pPr indent="0" algn="ctr">
                        <a:spcAft>
                          <a:spcPts val="0"/>
                        </a:spcAft>
                      </a:pPr>
                      <a:r>
                        <a:rPr lang="zh-CN" sz="2000" kern="100" dirty="0" smtClean="0">
                          <a:effectLst>
                            <a:outerShdw blurRad="50800" dist="12700" dir="5400000" algn="ctr" rotWithShape="0">
                              <a:srgbClr val="000000">
                                <a:alpha val="43137"/>
                              </a:srgbClr>
                            </a:outerShdw>
                          </a:effectLst>
                        </a:rPr>
                        <a:t>②</a:t>
                      </a:r>
                      <a:r>
                        <a:rPr lang="zh-CN" sz="2000" kern="100" dirty="0">
                          <a:effectLst>
                            <a:outerShdw blurRad="50800" dist="12700" dir="5400000" algn="ctr" rotWithShape="0">
                              <a:srgbClr val="000000">
                                <a:alpha val="43137"/>
                              </a:srgbClr>
                            </a:outerShdw>
                          </a:effectLst>
                        </a:rPr>
                        <a:t>－①</a:t>
                      </a:r>
                      <a:endParaRPr lang="zh-CN" sz="3200" kern="100" dirty="0">
                        <a:solidFill>
                          <a:srgbClr val="FF0000"/>
                        </a:solidFill>
                        <a:effectLst>
                          <a:outerShdw blurRad="50800" dist="12700" dir="5400000" algn="ctr" rotWithShape="0">
                            <a:srgbClr val="000000">
                              <a:alpha val="43137"/>
                            </a:srgbClr>
                          </a:outerShdw>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spcAft>
                          <a:spcPts val="0"/>
                        </a:spcAft>
                      </a:pPr>
                      <a:r>
                        <a:rPr lang="zh-CN" sz="2000" kern="100" dirty="0">
                          <a:effectLst>
                            <a:outerShdw blurRad="50800" dist="12700" dir="5400000" algn="ctr" rotWithShape="0">
                              <a:srgbClr val="000000">
                                <a:alpha val="43137"/>
                              </a:srgbClr>
                            </a:outerShdw>
                          </a:effectLst>
                        </a:rPr>
                        <a:t>④</a:t>
                      </a:r>
                      <a:r>
                        <a:rPr lang="en-US" sz="2000" kern="100" dirty="0" smtClean="0">
                          <a:effectLst>
                            <a:outerShdw blurRad="50800" dist="12700" dir="5400000" algn="ctr" rotWithShape="0">
                              <a:srgbClr val="000000">
                                <a:alpha val="43137"/>
                              </a:srgbClr>
                            </a:outerShdw>
                          </a:effectLst>
                        </a:rPr>
                        <a:t>=</a:t>
                      </a:r>
                    </a:p>
                    <a:p>
                      <a:pPr indent="0" algn="ctr">
                        <a:spcAft>
                          <a:spcPts val="0"/>
                        </a:spcAft>
                      </a:pPr>
                      <a:r>
                        <a:rPr lang="zh-CN" sz="2000" kern="100" dirty="0" smtClean="0">
                          <a:effectLst>
                            <a:outerShdw blurRad="50800" dist="12700" dir="5400000" algn="ctr" rotWithShape="0">
                              <a:srgbClr val="000000">
                                <a:alpha val="43137"/>
                              </a:srgbClr>
                            </a:outerShdw>
                          </a:effectLst>
                        </a:rPr>
                        <a:t>②</a:t>
                      </a:r>
                      <a:r>
                        <a:rPr lang="en-US" sz="2000" kern="100" dirty="0">
                          <a:effectLst>
                            <a:outerShdw blurRad="50800" dist="12700" dir="5400000" algn="ctr" rotWithShape="0">
                              <a:srgbClr val="000000">
                                <a:alpha val="43137"/>
                              </a:srgbClr>
                            </a:outerShdw>
                          </a:effectLst>
                        </a:rPr>
                        <a:t>/</a:t>
                      </a:r>
                      <a:r>
                        <a:rPr lang="zh-CN" sz="2000" kern="100" dirty="0">
                          <a:effectLst>
                            <a:outerShdw blurRad="50800" dist="12700" dir="5400000" algn="ctr" rotWithShape="0">
                              <a:srgbClr val="000000">
                                <a:alpha val="43137"/>
                              </a:srgbClr>
                            </a:outerShdw>
                          </a:effectLst>
                        </a:rPr>
                        <a:t>①</a:t>
                      </a:r>
                      <a:endParaRPr lang="zh-CN" sz="3200" kern="100" dirty="0">
                        <a:solidFill>
                          <a:srgbClr val="FF0000"/>
                        </a:solidFill>
                        <a:effectLst>
                          <a:outerShdw blurRad="50800" dist="12700" dir="5400000" algn="ctr" rotWithShape="0">
                            <a:srgbClr val="000000">
                              <a:alpha val="43137"/>
                            </a:srgbClr>
                          </a:outerShdw>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spcAft>
                          <a:spcPts val="0"/>
                        </a:spcAft>
                      </a:pPr>
                      <a:r>
                        <a:rPr lang="zh-CN" sz="2000" kern="100" dirty="0">
                          <a:effectLst>
                            <a:outerShdw blurRad="50800" dist="12700" dir="5400000" algn="ctr" rotWithShape="0">
                              <a:srgbClr val="000000">
                                <a:alpha val="43137"/>
                              </a:srgbClr>
                            </a:outerShdw>
                          </a:effectLst>
                        </a:rPr>
                        <a:t>⑤</a:t>
                      </a:r>
                      <a:r>
                        <a:rPr lang="en-US" sz="2000" kern="100" dirty="0" smtClean="0">
                          <a:effectLst>
                            <a:outerShdw blurRad="50800" dist="12700" dir="5400000" algn="ctr" rotWithShape="0">
                              <a:srgbClr val="000000">
                                <a:alpha val="43137"/>
                              </a:srgbClr>
                            </a:outerShdw>
                          </a:effectLst>
                        </a:rPr>
                        <a:t>=</a:t>
                      </a:r>
                    </a:p>
                    <a:p>
                      <a:pPr indent="0" algn="ctr">
                        <a:spcAft>
                          <a:spcPts val="0"/>
                        </a:spcAft>
                      </a:pPr>
                      <a:r>
                        <a:rPr lang="zh-CN" sz="2000" kern="100" dirty="0" smtClean="0">
                          <a:effectLst>
                            <a:outerShdw blurRad="50800" dist="12700" dir="5400000" algn="ctr" rotWithShape="0">
                              <a:srgbClr val="000000">
                                <a:alpha val="43137"/>
                              </a:srgbClr>
                            </a:outerShdw>
                          </a:effectLst>
                        </a:rPr>
                        <a:t>③</a:t>
                      </a:r>
                      <a:r>
                        <a:rPr lang="en-US" sz="2000" kern="100" dirty="0">
                          <a:effectLst>
                            <a:outerShdw blurRad="50800" dist="12700" dir="5400000" algn="ctr" rotWithShape="0">
                              <a:srgbClr val="000000">
                                <a:alpha val="43137"/>
                              </a:srgbClr>
                            </a:outerShdw>
                          </a:effectLst>
                        </a:rPr>
                        <a:t>/</a:t>
                      </a:r>
                      <a:r>
                        <a:rPr lang="zh-CN" sz="2000" kern="100" dirty="0">
                          <a:effectLst>
                            <a:outerShdw blurRad="50800" dist="12700" dir="5400000" algn="ctr" rotWithShape="0">
                              <a:srgbClr val="000000">
                                <a:alpha val="43137"/>
                              </a:srgbClr>
                            </a:outerShdw>
                          </a:effectLst>
                        </a:rPr>
                        <a:t>①</a:t>
                      </a:r>
                      <a:endParaRPr lang="zh-CN" sz="3200" kern="100" dirty="0">
                        <a:solidFill>
                          <a:srgbClr val="FF0000"/>
                        </a:solidFill>
                        <a:effectLst>
                          <a:outerShdw blurRad="50800" dist="12700" dir="5400000" algn="ctr" rotWithShape="0">
                            <a:srgbClr val="000000">
                              <a:alpha val="43137"/>
                            </a:srgbClr>
                          </a:outerShdw>
                        </a:effectLst>
                        <a:latin typeface="Times New Roman" panose="02020603050405020304" pitchFamily="18" charset="0"/>
                        <a:ea typeface="宋体" panose="02010600030101010101" pitchFamily="2" charset="-122"/>
                      </a:endParaRPr>
                    </a:p>
                  </a:txBody>
                  <a:tcPr marL="68580" marR="68580" marT="0" marB="0" anchor="ctr"/>
                </a:tc>
              </a:tr>
              <a:tr h="339466">
                <a:tc>
                  <a:txBody>
                    <a:bodyPr/>
                    <a:lstStyle/>
                    <a:p>
                      <a:pPr indent="0" algn="just">
                        <a:spcAft>
                          <a:spcPts val="0"/>
                        </a:spcAft>
                      </a:pPr>
                      <a:r>
                        <a:rPr lang="zh-CN" sz="2000" kern="100">
                          <a:effectLst>
                            <a:outerShdw blurRad="50800" dist="12700" dir="5400000" algn="ctr" rotWithShape="0">
                              <a:srgbClr val="000000">
                                <a:alpha val="43137"/>
                              </a:srgbClr>
                            </a:outerShdw>
                          </a:effectLst>
                        </a:rPr>
                        <a:t>运输总成本（元）</a:t>
                      </a:r>
                      <a:endParaRPr lang="zh-CN" sz="3200" kern="100">
                        <a:solidFill>
                          <a:srgbClr val="FF0000"/>
                        </a:solidFill>
                        <a:effectLst>
                          <a:outerShdw blurRad="50800" dist="12700" dir="5400000" algn="ctr" rotWithShape="0">
                            <a:srgbClr val="000000">
                              <a:alpha val="43137"/>
                            </a:srgbClr>
                          </a:outerShdw>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r">
                        <a:spcAft>
                          <a:spcPts val="0"/>
                        </a:spcAft>
                      </a:pPr>
                      <a:r>
                        <a:rPr lang="en-US" sz="2000" kern="100">
                          <a:effectLst>
                            <a:outerShdw blurRad="50800" dist="12700" dir="5400000" algn="ctr" rotWithShape="0">
                              <a:srgbClr val="000000">
                                <a:alpha val="43137"/>
                              </a:srgbClr>
                            </a:outerShdw>
                          </a:effectLst>
                        </a:rPr>
                        <a:t>3898800</a:t>
                      </a:r>
                      <a:endParaRPr lang="zh-CN" sz="3200" kern="100">
                        <a:solidFill>
                          <a:srgbClr val="FF0000"/>
                        </a:solidFill>
                        <a:effectLst>
                          <a:outerShdw blurRad="50800" dist="12700" dir="5400000" algn="ctr" rotWithShape="0">
                            <a:srgbClr val="000000">
                              <a:alpha val="43137"/>
                            </a:srgbClr>
                          </a:outerShdw>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r">
                        <a:spcAft>
                          <a:spcPts val="0"/>
                        </a:spcAft>
                      </a:pPr>
                      <a:r>
                        <a:rPr lang="en-US" sz="2000" kern="100">
                          <a:effectLst>
                            <a:outerShdw blurRad="50800" dist="12700" dir="5400000" algn="ctr" rotWithShape="0">
                              <a:srgbClr val="000000">
                                <a:alpha val="43137"/>
                              </a:srgbClr>
                            </a:outerShdw>
                          </a:effectLst>
                        </a:rPr>
                        <a:t>4884453</a:t>
                      </a:r>
                      <a:endParaRPr lang="zh-CN" sz="3200" kern="100">
                        <a:solidFill>
                          <a:srgbClr val="FF0000"/>
                        </a:solidFill>
                        <a:effectLst>
                          <a:outerShdw blurRad="50800" dist="12700" dir="5400000" algn="ctr" rotWithShape="0">
                            <a:srgbClr val="000000">
                              <a:alpha val="43137"/>
                            </a:srgbClr>
                          </a:outerShdw>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r">
                        <a:spcAft>
                          <a:spcPts val="0"/>
                        </a:spcAft>
                      </a:pPr>
                      <a:r>
                        <a:rPr lang="en-US" sz="2000" kern="100" dirty="0">
                          <a:effectLst>
                            <a:outerShdw blurRad="50800" dist="12700" dir="5400000" algn="ctr" rotWithShape="0">
                              <a:srgbClr val="000000">
                                <a:alpha val="43137"/>
                              </a:srgbClr>
                            </a:outerShdw>
                          </a:effectLst>
                        </a:rPr>
                        <a:t>-</a:t>
                      </a:r>
                      <a:endParaRPr lang="zh-CN" sz="3200" kern="100" dirty="0">
                        <a:solidFill>
                          <a:srgbClr val="FF0000"/>
                        </a:solidFill>
                        <a:effectLst>
                          <a:outerShdw blurRad="50800" dist="12700" dir="5400000" algn="ctr" rotWithShape="0">
                            <a:srgbClr val="000000">
                              <a:alpha val="43137"/>
                            </a:srgbClr>
                          </a:outerShdw>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r">
                        <a:spcAft>
                          <a:spcPts val="0"/>
                        </a:spcAft>
                      </a:pPr>
                      <a:r>
                        <a:rPr lang="en-US" sz="2000" kern="100">
                          <a:effectLst>
                            <a:outerShdw blurRad="50800" dist="12700" dir="5400000" algn="ctr" rotWithShape="0">
                              <a:srgbClr val="000000">
                                <a:alpha val="43137"/>
                              </a:srgbClr>
                            </a:outerShdw>
                          </a:effectLst>
                        </a:rPr>
                        <a:t>-</a:t>
                      </a:r>
                      <a:endParaRPr lang="zh-CN" sz="3200" kern="100">
                        <a:solidFill>
                          <a:srgbClr val="FF0000"/>
                        </a:solidFill>
                        <a:effectLst>
                          <a:outerShdw blurRad="50800" dist="12700" dir="5400000" algn="ctr" rotWithShape="0">
                            <a:srgbClr val="000000">
                              <a:alpha val="43137"/>
                            </a:srgbClr>
                          </a:outerShdw>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r">
                        <a:spcAft>
                          <a:spcPts val="0"/>
                        </a:spcAft>
                      </a:pPr>
                      <a:r>
                        <a:rPr lang="en-US" sz="2000" kern="100">
                          <a:effectLst>
                            <a:outerShdw blurRad="50800" dist="12700" dir="5400000" algn="ctr" rotWithShape="0">
                              <a:srgbClr val="000000">
                                <a:alpha val="43137"/>
                              </a:srgbClr>
                            </a:outerShdw>
                          </a:effectLst>
                        </a:rPr>
                        <a:t>-</a:t>
                      </a:r>
                      <a:endParaRPr lang="zh-CN" sz="3200" kern="100">
                        <a:solidFill>
                          <a:srgbClr val="FF0000"/>
                        </a:solidFill>
                        <a:effectLst>
                          <a:outerShdw blurRad="50800" dist="12700" dir="5400000" algn="ctr" rotWithShape="0">
                            <a:srgbClr val="000000">
                              <a:alpha val="43137"/>
                            </a:srgbClr>
                          </a:outerShdw>
                        </a:effectLst>
                        <a:latin typeface="Times New Roman" panose="02020603050405020304" pitchFamily="18" charset="0"/>
                        <a:ea typeface="宋体" panose="02010600030101010101" pitchFamily="2" charset="-122"/>
                      </a:endParaRPr>
                    </a:p>
                  </a:txBody>
                  <a:tcPr marL="68580" marR="68580" marT="0" marB="0" anchor="ctr"/>
                </a:tc>
              </a:tr>
              <a:tr h="339466">
                <a:tc>
                  <a:txBody>
                    <a:bodyPr/>
                    <a:lstStyle/>
                    <a:p>
                      <a:pPr indent="0" algn="just">
                        <a:spcAft>
                          <a:spcPts val="0"/>
                        </a:spcAft>
                      </a:pPr>
                      <a:r>
                        <a:rPr lang="zh-CN" sz="2000" kern="100">
                          <a:effectLst>
                            <a:outerShdw blurRad="50800" dist="12700" dir="5400000" algn="ctr" rotWithShape="0">
                              <a:srgbClr val="000000">
                                <a:alpha val="43137"/>
                              </a:srgbClr>
                            </a:outerShdw>
                          </a:effectLst>
                        </a:rPr>
                        <a:t>周转量（</a:t>
                      </a:r>
                      <a:r>
                        <a:rPr lang="en-US" sz="2000" kern="100">
                          <a:effectLst>
                            <a:outerShdw blurRad="50800" dist="12700" dir="5400000" algn="ctr" rotWithShape="0">
                              <a:srgbClr val="000000">
                                <a:alpha val="43137"/>
                              </a:srgbClr>
                            </a:outerShdw>
                          </a:effectLst>
                        </a:rPr>
                        <a:t>10</a:t>
                      </a:r>
                      <a:r>
                        <a:rPr lang="en-US" sz="2000" kern="100" baseline="30000">
                          <a:effectLst>
                            <a:outerShdw blurRad="50800" dist="12700" dir="5400000" algn="ctr" rotWithShape="0">
                              <a:srgbClr val="000000">
                                <a:alpha val="43137"/>
                              </a:srgbClr>
                            </a:outerShdw>
                          </a:effectLst>
                        </a:rPr>
                        <a:t>3</a:t>
                      </a:r>
                      <a:r>
                        <a:rPr lang="en-US" sz="2000" kern="100">
                          <a:effectLst>
                            <a:outerShdw blurRad="50800" dist="12700" dir="5400000" algn="ctr" rotWithShape="0">
                              <a:srgbClr val="000000">
                                <a:alpha val="43137"/>
                              </a:srgbClr>
                            </a:outerShdw>
                          </a:effectLst>
                        </a:rPr>
                        <a:t>t</a:t>
                      </a:r>
                      <a:r>
                        <a:rPr lang="zh-CN" sz="2000" kern="100">
                          <a:effectLst>
                            <a:outerShdw blurRad="50800" dist="12700" dir="5400000" algn="ctr" rotWithShape="0">
                              <a:srgbClr val="000000">
                                <a:alpha val="43137"/>
                              </a:srgbClr>
                            </a:outerShdw>
                          </a:effectLst>
                        </a:rPr>
                        <a:t>•</a:t>
                      </a:r>
                      <a:r>
                        <a:rPr lang="en-US" sz="2000" kern="100">
                          <a:effectLst>
                            <a:outerShdw blurRad="50800" dist="12700" dir="5400000" algn="ctr" rotWithShape="0">
                              <a:srgbClr val="000000">
                                <a:alpha val="43137"/>
                              </a:srgbClr>
                            </a:outerShdw>
                          </a:effectLst>
                        </a:rPr>
                        <a:t>km</a:t>
                      </a:r>
                      <a:r>
                        <a:rPr lang="zh-CN" sz="2000" kern="100">
                          <a:effectLst>
                            <a:outerShdw blurRad="50800" dist="12700" dir="5400000" algn="ctr" rotWithShape="0">
                              <a:srgbClr val="000000">
                                <a:alpha val="43137"/>
                              </a:srgbClr>
                            </a:outerShdw>
                          </a:effectLst>
                        </a:rPr>
                        <a:t>）</a:t>
                      </a:r>
                      <a:endParaRPr lang="zh-CN" sz="3200" kern="100">
                        <a:solidFill>
                          <a:srgbClr val="FF0000"/>
                        </a:solidFill>
                        <a:effectLst>
                          <a:outerShdw blurRad="50800" dist="12700" dir="5400000" algn="ctr" rotWithShape="0">
                            <a:srgbClr val="000000">
                              <a:alpha val="43137"/>
                            </a:srgbClr>
                          </a:outerShdw>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r">
                        <a:spcAft>
                          <a:spcPts val="0"/>
                        </a:spcAft>
                      </a:pPr>
                      <a:r>
                        <a:rPr lang="en-US" sz="2000" kern="100">
                          <a:effectLst>
                            <a:outerShdw blurRad="50800" dist="12700" dir="5400000" algn="ctr" rotWithShape="0">
                              <a:srgbClr val="000000">
                                <a:alpha val="43137"/>
                              </a:srgbClr>
                            </a:outerShdw>
                          </a:effectLst>
                        </a:rPr>
                        <a:t>12996.0</a:t>
                      </a:r>
                      <a:endParaRPr lang="zh-CN" sz="3200" kern="100">
                        <a:solidFill>
                          <a:srgbClr val="FF0000"/>
                        </a:solidFill>
                        <a:effectLst>
                          <a:outerShdw blurRad="50800" dist="12700" dir="5400000" algn="ctr" rotWithShape="0">
                            <a:srgbClr val="000000">
                              <a:alpha val="43137"/>
                            </a:srgbClr>
                          </a:outerShdw>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r">
                        <a:spcAft>
                          <a:spcPts val="0"/>
                        </a:spcAft>
                      </a:pPr>
                      <a:r>
                        <a:rPr lang="en-US" sz="2000" kern="100">
                          <a:effectLst>
                            <a:outerShdw blurRad="50800" dist="12700" dir="5400000" algn="ctr" rotWithShape="0">
                              <a:srgbClr val="000000">
                                <a:alpha val="43137"/>
                              </a:srgbClr>
                            </a:outerShdw>
                          </a:effectLst>
                        </a:rPr>
                        <a:t>15756.3</a:t>
                      </a:r>
                      <a:endParaRPr lang="zh-CN" sz="3200" kern="100">
                        <a:solidFill>
                          <a:srgbClr val="FF0000"/>
                        </a:solidFill>
                        <a:effectLst>
                          <a:outerShdw blurRad="50800" dist="12700" dir="5400000" algn="ctr" rotWithShape="0">
                            <a:srgbClr val="000000">
                              <a:alpha val="43137"/>
                            </a:srgbClr>
                          </a:outerShdw>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r">
                        <a:spcAft>
                          <a:spcPts val="0"/>
                        </a:spcAft>
                      </a:pPr>
                      <a:r>
                        <a:rPr lang="en-US" sz="2000" kern="100">
                          <a:effectLst>
                            <a:outerShdw blurRad="50800" dist="12700" dir="5400000" algn="ctr" rotWithShape="0">
                              <a:srgbClr val="000000">
                                <a:alpha val="43137"/>
                              </a:srgbClr>
                            </a:outerShdw>
                          </a:effectLst>
                        </a:rPr>
                        <a:t>-</a:t>
                      </a:r>
                      <a:endParaRPr lang="zh-CN" sz="3200" kern="100">
                        <a:solidFill>
                          <a:srgbClr val="FF0000"/>
                        </a:solidFill>
                        <a:effectLst>
                          <a:outerShdw blurRad="50800" dist="12700" dir="5400000" algn="ctr" rotWithShape="0">
                            <a:srgbClr val="000000">
                              <a:alpha val="43137"/>
                            </a:srgbClr>
                          </a:outerShdw>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r">
                        <a:spcAft>
                          <a:spcPts val="0"/>
                        </a:spcAft>
                      </a:pPr>
                      <a:r>
                        <a:rPr lang="en-US" sz="2000" kern="100" dirty="0">
                          <a:effectLst>
                            <a:outerShdw blurRad="50800" dist="12700" dir="5400000" algn="ctr" rotWithShape="0">
                              <a:srgbClr val="000000">
                                <a:alpha val="43137"/>
                              </a:srgbClr>
                            </a:outerShdw>
                          </a:effectLst>
                        </a:rPr>
                        <a:t>-</a:t>
                      </a:r>
                      <a:endParaRPr lang="zh-CN" sz="3200" kern="100" dirty="0">
                        <a:solidFill>
                          <a:srgbClr val="FF0000"/>
                        </a:solidFill>
                        <a:effectLst>
                          <a:outerShdw blurRad="50800" dist="12700" dir="5400000" algn="ctr" rotWithShape="0">
                            <a:srgbClr val="000000">
                              <a:alpha val="43137"/>
                            </a:srgbClr>
                          </a:outerShdw>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r">
                        <a:spcAft>
                          <a:spcPts val="0"/>
                        </a:spcAft>
                      </a:pPr>
                      <a:r>
                        <a:rPr lang="en-US" sz="2000" kern="100" dirty="0">
                          <a:effectLst>
                            <a:outerShdw blurRad="50800" dist="12700" dir="5400000" algn="ctr" rotWithShape="0">
                              <a:srgbClr val="000000">
                                <a:alpha val="43137"/>
                              </a:srgbClr>
                            </a:outerShdw>
                          </a:effectLst>
                        </a:rPr>
                        <a:t>-</a:t>
                      </a:r>
                      <a:endParaRPr lang="zh-CN" sz="3200" kern="100" dirty="0">
                        <a:solidFill>
                          <a:srgbClr val="FF0000"/>
                        </a:solidFill>
                        <a:effectLst>
                          <a:outerShdw blurRad="50800" dist="12700" dir="5400000" algn="ctr" rotWithShape="0">
                            <a:srgbClr val="000000">
                              <a:alpha val="43137"/>
                            </a:srgbClr>
                          </a:outerShdw>
                        </a:effectLst>
                        <a:latin typeface="Times New Roman" panose="02020603050405020304" pitchFamily="18" charset="0"/>
                        <a:ea typeface="宋体" panose="02010600030101010101" pitchFamily="2" charset="-122"/>
                      </a:endParaRPr>
                    </a:p>
                  </a:txBody>
                  <a:tcPr marL="68580" marR="68580" marT="0" marB="0" anchor="ctr"/>
                </a:tc>
              </a:tr>
              <a:tr h="339466">
                <a:tc>
                  <a:txBody>
                    <a:bodyPr/>
                    <a:lstStyle/>
                    <a:p>
                      <a:pPr indent="0" algn="just">
                        <a:spcAft>
                          <a:spcPts val="0"/>
                        </a:spcAft>
                      </a:pPr>
                      <a:r>
                        <a:rPr lang="zh-CN" sz="2000" kern="100">
                          <a:effectLst>
                            <a:outerShdw blurRad="50800" dist="12700" dir="5400000" algn="ctr" rotWithShape="0">
                              <a:srgbClr val="000000">
                                <a:alpha val="43137"/>
                              </a:srgbClr>
                            </a:outerShdw>
                          </a:effectLst>
                        </a:rPr>
                        <a:t>单位成本（元</a:t>
                      </a:r>
                      <a:r>
                        <a:rPr lang="en-US" sz="2000" kern="100">
                          <a:effectLst>
                            <a:outerShdw blurRad="50800" dist="12700" dir="5400000" algn="ctr" rotWithShape="0">
                              <a:srgbClr val="000000">
                                <a:alpha val="43137"/>
                              </a:srgbClr>
                            </a:outerShdw>
                          </a:effectLst>
                        </a:rPr>
                        <a:t>/10</a:t>
                      </a:r>
                      <a:r>
                        <a:rPr lang="en-US" sz="2000" kern="100" baseline="30000">
                          <a:effectLst>
                            <a:outerShdw blurRad="50800" dist="12700" dir="5400000" algn="ctr" rotWithShape="0">
                              <a:srgbClr val="000000">
                                <a:alpha val="43137"/>
                              </a:srgbClr>
                            </a:outerShdw>
                          </a:effectLst>
                        </a:rPr>
                        <a:t>3</a:t>
                      </a:r>
                      <a:r>
                        <a:rPr lang="en-US" sz="2000" kern="100">
                          <a:effectLst>
                            <a:outerShdw blurRad="50800" dist="12700" dir="5400000" algn="ctr" rotWithShape="0">
                              <a:srgbClr val="000000">
                                <a:alpha val="43137"/>
                              </a:srgbClr>
                            </a:outerShdw>
                          </a:effectLst>
                        </a:rPr>
                        <a:t>t</a:t>
                      </a:r>
                      <a:r>
                        <a:rPr lang="zh-CN" sz="2000" kern="100">
                          <a:effectLst>
                            <a:outerShdw blurRad="50800" dist="12700" dir="5400000" algn="ctr" rotWithShape="0">
                              <a:srgbClr val="000000">
                                <a:alpha val="43137"/>
                              </a:srgbClr>
                            </a:outerShdw>
                          </a:effectLst>
                        </a:rPr>
                        <a:t>•</a:t>
                      </a:r>
                      <a:r>
                        <a:rPr lang="en-US" sz="2000" kern="100">
                          <a:effectLst>
                            <a:outerShdw blurRad="50800" dist="12700" dir="5400000" algn="ctr" rotWithShape="0">
                              <a:srgbClr val="000000">
                                <a:alpha val="43137"/>
                              </a:srgbClr>
                            </a:outerShdw>
                          </a:effectLst>
                        </a:rPr>
                        <a:t>km</a:t>
                      </a:r>
                      <a:r>
                        <a:rPr lang="zh-CN" sz="2000" kern="100">
                          <a:effectLst>
                            <a:outerShdw blurRad="50800" dist="12700" dir="5400000" algn="ctr" rotWithShape="0">
                              <a:srgbClr val="000000">
                                <a:alpha val="43137"/>
                              </a:srgbClr>
                            </a:outerShdw>
                          </a:effectLst>
                        </a:rPr>
                        <a:t>）</a:t>
                      </a:r>
                      <a:endParaRPr lang="zh-CN" sz="3200" kern="100">
                        <a:solidFill>
                          <a:srgbClr val="FF0000"/>
                        </a:solidFill>
                        <a:effectLst>
                          <a:outerShdw blurRad="50800" dist="12700" dir="5400000" algn="ctr" rotWithShape="0">
                            <a:srgbClr val="000000">
                              <a:alpha val="43137"/>
                            </a:srgbClr>
                          </a:outerShdw>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r">
                        <a:spcAft>
                          <a:spcPts val="0"/>
                        </a:spcAft>
                      </a:pPr>
                      <a:r>
                        <a:rPr lang="en-US" sz="2000" kern="100">
                          <a:effectLst>
                            <a:outerShdw blurRad="50800" dist="12700" dir="5400000" algn="ctr" rotWithShape="0">
                              <a:srgbClr val="000000">
                                <a:alpha val="43137"/>
                              </a:srgbClr>
                            </a:outerShdw>
                          </a:effectLst>
                        </a:rPr>
                        <a:t>300</a:t>
                      </a:r>
                      <a:endParaRPr lang="zh-CN" sz="3200" kern="100">
                        <a:solidFill>
                          <a:srgbClr val="FF0000"/>
                        </a:solidFill>
                        <a:effectLst>
                          <a:outerShdw blurRad="50800" dist="12700" dir="5400000" algn="ctr" rotWithShape="0">
                            <a:srgbClr val="000000">
                              <a:alpha val="43137"/>
                            </a:srgbClr>
                          </a:outerShdw>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r">
                        <a:spcAft>
                          <a:spcPts val="0"/>
                        </a:spcAft>
                      </a:pPr>
                      <a:r>
                        <a:rPr lang="en-US" sz="2000" kern="100">
                          <a:effectLst>
                            <a:outerShdw blurRad="50800" dist="12700" dir="5400000" algn="ctr" rotWithShape="0">
                              <a:srgbClr val="000000">
                                <a:alpha val="43137"/>
                              </a:srgbClr>
                            </a:outerShdw>
                          </a:effectLst>
                        </a:rPr>
                        <a:t>310</a:t>
                      </a:r>
                      <a:endParaRPr lang="zh-CN" sz="3200" kern="100">
                        <a:solidFill>
                          <a:srgbClr val="FF0000"/>
                        </a:solidFill>
                        <a:effectLst>
                          <a:outerShdw blurRad="50800" dist="12700" dir="5400000" algn="ctr" rotWithShape="0">
                            <a:srgbClr val="000000">
                              <a:alpha val="43137"/>
                            </a:srgbClr>
                          </a:outerShdw>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r">
                        <a:spcAft>
                          <a:spcPts val="0"/>
                        </a:spcAft>
                      </a:pPr>
                      <a:r>
                        <a:rPr lang="en-US" sz="2000" kern="100">
                          <a:effectLst>
                            <a:outerShdw blurRad="50800" dist="12700" dir="5400000" algn="ctr" rotWithShape="0">
                              <a:srgbClr val="000000">
                                <a:alpha val="43137"/>
                              </a:srgbClr>
                            </a:outerShdw>
                          </a:effectLst>
                        </a:rPr>
                        <a:t>10</a:t>
                      </a:r>
                      <a:endParaRPr lang="zh-CN" sz="3200" kern="100">
                        <a:solidFill>
                          <a:srgbClr val="FF0000"/>
                        </a:solidFill>
                        <a:effectLst>
                          <a:outerShdw blurRad="50800" dist="12700" dir="5400000" algn="ctr" rotWithShape="0">
                            <a:srgbClr val="000000">
                              <a:alpha val="43137"/>
                            </a:srgbClr>
                          </a:outerShdw>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r">
                        <a:spcAft>
                          <a:spcPts val="0"/>
                        </a:spcAft>
                      </a:pPr>
                      <a:r>
                        <a:rPr lang="en-US" sz="2000" kern="100">
                          <a:effectLst>
                            <a:outerShdw blurRad="50800" dist="12700" dir="5400000" algn="ctr" rotWithShape="0">
                              <a:srgbClr val="000000">
                                <a:alpha val="43137"/>
                              </a:srgbClr>
                            </a:outerShdw>
                          </a:effectLst>
                        </a:rPr>
                        <a:t>103</a:t>
                      </a:r>
                      <a:endParaRPr lang="zh-CN" sz="3200" kern="100">
                        <a:solidFill>
                          <a:srgbClr val="FF0000"/>
                        </a:solidFill>
                        <a:effectLst>
                          <a:outerShdw blurRad="50800" dist="12700" dir="5400000" algn="ctr" rotWithShape="0">
                            <a:srgbClr val="000000">
                              <a:alpha val="43137"/>
                            </a:srgbClr>
                          </a:outerShdw>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r">
                        <a:spcAft>
                          <a:spcPts val="0"/>
                        </a:spcAft>
                      </a:pPr>
                      <a:r>
                        <a:rPr lang="en-US" sz="2000" kern="100" dirty="0">
                          <a:effectLst>
                            <a:outerShdw blurRad="50800" dist="12700" dir="5400000" algn="ctr" rotWithShape="0">
                              <a:srgbClr val="000000">
                                <a:alpha val="43137"/>
                              </a:srgbClr>
                            </a:outerShdw>
                          </a:effectLst>
                        </a:rPr>
                        <a:t>3.33</a:t>
                      </a:r>
                      <a:endParaRPr lang="zh-CN" sz="3200" kern="100" dirty="0">
                        <a:solidFill>
                          <a:srgbClr val="FF0000"/>
                        </a:solidFill>
                        <a:effectLst>
                          <a:outerShdw blurRad="50800" dist="12700" dir="5400000" algn="ctr" rotWithShape="0">
                            <a:srgbClr val="000000">
                              <a:alpha val="43137"/>
                            </a:srgbClr>
                          </a:outerShdw>
                        </a:effectLst>
                        <a:latin typeface="Times New Roman" panose="02020603050405020304" pitchFamily="18" charset="0"/>
                        <a:ea typeface="宋体" panose="02010600030101010101" pitchFamily="2" charset="-122"/>
                      </a:endParaRPr>
                    </a:p>
                  </a:txBody>
                  <a:tcPr marL="68580" marR="68580" marT="0" marB="0" anchor="ctr"/>
                </a:tc>
              </a:tr>
            </a:tbl>
          </a:graphicData>
        </a:graphic>
      </p:graphicFrame>
      <p:sp>
        <p:nvSpPr>
          <p:cNvPr id="5" name="燕尾形 4"/>
          <p:cNvSpPr/>
          <p:nvPr/>
        </p:nvSpPr>
        <p:spPr>
          <a:xfrm>
            <a:off x="106516" y="368660"/>
            <a:ext cx="262392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7" name="燕尾形 6"/>
          <p:cNvSpPr/>
          <p:nvPr/>
        </p:nvSpPr>
        <p:spPr>
          <a:xfrm>
            <a:off x="2813640" y="368659"/>
            <a:ext cx="3037200" cy="288033"/>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a:solidFill>
                  <a:schemeClr val="accent3"/>
                </a:solidFill>
              </a:rPr>
              <a:t>第一节汽车货运成本分析</a:t>
            </a:r>
            <a:endParaRPr lang="zh-CN" altLang="en-US" dirty="0"/>
          </a:p>
        </p:txBody>
      </p:sp>
      <p:sp>
        <p:nvSpPr>
          <p:cNvPr id="9" name="燕尾形 8"/>
          <p:cNvSpPr/>
          <p:nvPr/>
        </p:nvSpPr>
        <p:spPr>
          <a:xfrm>
            <a:off x="5771964" y="368659"/>
            <a:ext cx="4860540" cy="288033"/>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dirty="0" smtClean="0">
                <a:solidFill>
                  <a:schemeClr val="bg1"/>
                </a:solidFill>
                <a:latin typeface="宋体" panose="02010600030101010101" pitchFamily="2" charset="-122"/>
              </a:rPr>
              <a:t>一、货运</a:t>
            </a:r>
            <a:r>
              <a:rPr lang="zh-CN" altLang="en-US" dirty="0">
                <a:solidFill>
                  <a:schemeClr val="bg1"/>
                </a:solidFill>
                <a:latin typeface="宋体" panose="02010600030101010101" pitchFamily="2" charset="-122"/>
              </a:rPr>
              <a:t>成本预算执行情况的总体检查分析</a:t>
            </a:r>
            <a:endParaRPr lang="zh-CN" altLang="en-US" dirty="0">
              <a:solidFill>
                <a:schemeClr val="bg1"/>
              </a:solidFill>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3462264490"/>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normAutofit/>
          </a:bodyPr>
          <a:lstStyle/>
          <a:p>
            <a:pPr eaLnBrk="1" hangingPunct="1">
              <a:lnSpc>
                <a:spcPct val="120000"/>
              </a:lnSpc>
            </a:pPr>
            <a:r>
              <a:rPr lang="zh-CN" altLang="en-US" smtClean="0">
                <a:latin typeface="宋体" panose="02010600030101010101" pitchFamily="2" charset="-122"/>
              </a:rPr>
              <a:t>奖罚措施是实施燃料消耗定额管理的重要保障机制，奖罚数额或标准的确定应当相对合情合理。</a:t>
            </a:r>
          </a:p>
        </p:txBody>
      </p:sp>
      <p:sp>
        <p:nvSpPr>
          <p:cNvPr id="3" name="燕尾形 2"/>
          <p:cNvSpPr/>
          <p:nvPr/>
        </p:nvSpPr>
        <p:spPr>
          <a:xfrm>
            <a:off x="6852084" y="368660"/>
            <a:ext cx="3492388"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dirty="0" smtClean="0">
                <a:solidFill>
                  <a:schemeClr val="accent3"/>
                </a:solidFill>
                <a:latin typeface="宋体" panose="02010600030101010101" pitchFamily="2" charset="-122"/>
              </a:rPr>
              <a:t>七、燃料</a:t>
            </a:r>
            <a:r>
              <a:rPr lang="zh-CN" altLang="en-US" dirty="0">
                <a:solidFill>
                  <a:schemeClr val="accent3"/>
                </a:solidFill>
                <a:latin typeface="宋体" panose="02010600030101010101" pitchFamily="2" charset="-122"/>
              </a:rPr>
              <a:t>消耗奖罚标准的确定</a:t>
            </a:r>
            <a:endParaRPr lang="zh-CN" altLang="en-US" b="1" dirty="0">
              <a:solidFill>
                <a:schemeClr val="accent3"/>
              </a:solidFill>
              <a:latin typeface="华文中宋" panose="02010600040101010101" pitchFamily="2" charset="-122"/>
              <a:ea typeface="华文中宋" panose="02010600040101010101" pitchFamily="2" charset="-122"/>
            </a:endParaRPr>
          </a:p>
        </p:txBody>
      </p:sp>
      <p:sp>
        <p:nvSpPr>
          <p:cNvPr id="4" name="Rectangle 5"/>
          <p:cNvSpPr txBox="1">
            <a:spLocks noChangeArrowheads="1"/>
          </p:cNvSpPr>
          <p:nvPr/>
        </p:nvSpPr>
        <p:spPr>
          <a:xfrm>
            <a:off x="2279650" y="476251"/>
            <a:ext cx="1701800" cy="296863"/>
          </a:xfrm>
          <a:prstGeom prst="rect">
            <a:avLst/>
          </a:prstGeom>
        </p:spPr>
        <p:txBody>
          <a:bodyPr>
            <a:normAutofit fontScale="45000" lnSpcReduction="20000"/>
          </a:bodyPr>
          <a:lstStyle>
            <a:lvl1pPr algn="l" rtl="0" eaLnBrk="0" fontAlgn="base" hangingPunct="0">
              <a:spcBef>
                <a:spcPct val="0"/>
              </a:spcBef>
              <a:spcAft>
                <a:spcPct val="0"/>
              </a:spcAft>
              <a:defRPr sz="3200" b="1">
                <a:solidFill>
                  <a:srgbClr val="000000"/>
                </a:solidFill>
                <a:latin typeface="+mj-lt"/>
                <a:ea typeface="+mj-ea"/>
                <a:cs typeface="+mj-cs"/>
              </a:defRPr>
            </a:lvl1pPr>
            <a:lvl2pPr algn="l" rtl="0" eaLnBrk="0" fontAlgn="base" hangingPunct="0">
              <a:spcBef>
                <a:spcPct val="0"/>
              </a:spcBef>
              <a:spcAft>
                <a:spcPct val="0"/>
              </a:spcAft>
              <a:defRPr sz="3200" b="1">
                <a:solidFill>
                  <a:srgbClr val="000000"/>
                </a:solidFill>
                <a:latin typeface="Verdana" pitchFamily="34" charset="0"/>
                <a:ea typeface="宋体" pitchFamily="2" charset="-122"/>
              </a:defRPr>
            </a:lvl2pPr>
            <a:lvl3pPr algn="l" rtl="0" eaLnBrk="0" fontAlgn="base" hangingPunct="0">
              <a:spcBef>
                <a:spcPct val="0"/>
              </a:spcBef>
              <a:spcAft>
                <a:spcPct val="0"/>
              </a:spcAft>
              <a:defRPr sz="3200" b="1">
                <a:solidFill>
                  <a:srgbClr val="000000"/>
                </a:solidFill>
                <a:latin typeface="Verdana" pitchFamily="34" charset="0"/>
                <a:ea typeface="宋体" pitchFamily="2" charset="-122"/>
              </a:defRPr>
            </a:lvl3pPr>
            <a:lvl4pPr algn="l" rtl="0" eaLnBrk="0" fontAlgn="base" hangingPunct="0">
              <a:spcBef>
                <a:spcPct val="0"/>
              </a:spcBef>
              <a:spcAft>
                <a:spcPct val="0"/>
              </a:spcAft>
              <a:defRPr sz="3200" b="1">
                <a:solidFill>
                  <a:srgbClr val="000000"/>
                </a:solidFill>
                <a:latin typeface="Verdana" pitchFamily="34" charset="0"/>
                <a:ea typeface="宋体" pitchFamily="2" charset="-122"/>
              </a:defRPr>
            </a:lvl4pPr>
            <a:lvl5pPr algn="l" rtl="0" eaLnBrk="0" fontAlgn="base" hangingPunct="0">
              <a:spcBef>
                <a:spcPct val="0"/>
              </a:spcBef>
              <a:spcAft>
                <a:spcPct val="0"/>
              </a:spcAft>
              <a:defRPr sz="3200" b="1">
                <a:solidFill>
                  <a:srgbClr val="000000"/>
                </a:solidFill>
                <a:latin typeface="Verdana" pitchFamily="34" charset="0"/>
                <a:ea typeface="宋体" pitchFamily="2" charset="-122"/>
              </a:defRPr>
            </a:lvl5pPr>
            <a:lvl6pPr marL="457200" algn="l" rtl="0" fontAlgn="base">
              <a:spcBef>
                <a:spcPct val="0"/>
              </a:spcBef>
              <a:spcAft>
                <a:spcPct val="0"/>
              </a:spcAft>
              <a:defRPr sz="3200" b="1">
                <a:solidFill>
                  <a:srgbClr val="000000"/>
                </a:solidFill>
                <a:latin typeface="Verdana" pitchFamily="34" charset="0"/>
                <a:ea typeface="宋体" pitchFamily="2" charset="-122"/>
              </a:defRPr>
            </a:lvl6pPr>
            <a:lvl7pPr marL="914400" algn="l" rtl="0" fontAlgn="base">
              <a:spcBef>
                <a:spcPct val="0"/>
              </a:spcBef>
              <a:spcAft>
                <a:spcPct val="0"/>
              </a:spcAft>
              <a:defRPr sz="3200" b="1">
                <a:solidFill>
                  <a:srgbClr val="000000"/>
                </a:solidFill>
                <a:latin typeface="Verdana" pitchFamily="34" charset="0"/>
                <a:ea typeface="宋体" pitchFamily="2" charset="-122"/>
              </a:defRPr>
            </a:lvl7pPr>
            <a:lvl8pPr marL="1371600" algn="l" rtl="0" fontAlgn="base">
              <a:spcBef>
                <a:spcPct val="0"/>
              </a:spcBef>
              <a:spcAft>
                <a:spcPct val="0"/>
              </a:spcAft>
              <a:defRPr sz="3200" b="1">
                <a:solidFill>
                  <a:srgbClr val="000000"/>
                </a:solidFill>
                <a:latin typeface="Verdana" pitchFamily="34" charset="0"/>
                <a:ea typeface="宋体" pitchFamily="2" charset="-122"/>
              </a:defRPr>
            </a:lvl8pPr>
            <a:lvl9pPr marL="1828800" algn="l" rtl="0" fontAlgn="base">
              <a:spcBef>
                <a:spcPct val="0"/>
              </a:spcBef>
              <a:spcAft>
                <a:spcPct val="0"/>
              </a:spcAft>
              <a:defRPr sz="3200" b="1">
                <a:solidFill>
                  <a:srgbClr val="000000"/>
                </a:solidFill>
                <a:latin typeface="Verdana" pitchFamily="34" charset="0"/>
                <a:ea typeface="宋体" pitchFamily="2" charset="-122"/>
              </a:defRPr>
            </a:lvl9pPr>
          </a:lstStyle>
          <a:p>
            <a:pPr eaLnBrk="1" hangingPunct="1">
              <a:lnSpc>
                <a:spcPct val="120000"/>
              </a:lnSpc>
            </a:pPr>
            <a:r>
              <a:rPr lang="zh-CN" altLang="en-US" sz="2800" kern="0" smtClean="0">
                <a:solidFill>
                  <a:schemeClr val="folHlink"/>
                </a:solidFill>
                <a:latin typeface="宋体" panose="02010600030101010101" pitchFamily="2" charset="-122"/>
              </a:rPr>
              <a:t>表</a:t>
            </a:r>
            <a:r>
              <a:rPr lang="en-US" altLang="zh-CN" sz="2800" kern="0" smtClean="0">
                <a:solidFill>
                  <a:schemeClr val="folHlink"/>
                </a:solidFill>
                <a:latin typeface="宋体" panose="02010600030101010101" pitchFamily="2" charset="-122"/>
              </a:rPr>
              <a:t>5-20</a:t>
            </a:r>
            <a:endParaRPr lang="en-US" altLang="zh-CN" sz="2800" kern="0">
              <a:solidFill>
                <a:schemeClr val="folHlink"/>
              </a:solidFill>
              <a:latin typeface="宋体" panose="02010600030101010101" pitchFamily="2" charset="-122"/>
            </a:endParaRPr>
          </a:p>
        </p:txBody>
      </p:sp>
      <p:sp>
        <p:nvSpPr>
          <p:cNvPr id="5" name="燕尾形 4"/>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6" name="燕尾形 5"/>
          <p:cNvSpPr/>
          <p:nvPr/>
        </p:nvSpPr>
        <p:spPr>
          <a:xfrm>
            <a:off x="2813639" y="368660"/>
            <a:ext cx="4146457"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zh-CN" altLang="en-US" dirty="0">
                <a:solidFill>
                  <a:schemeClr val="accent3"/>
                </a:solidFill>
                <a:latin typeface="宋体" panose="02010600030101010101" pitchFamily="2" charset="-122"/>
              </a:rPr>
              <a:t>第九节  汽车货运燃料成本控制</a:t>
            </a:r>
            <a:r>
              <a:rPr lang="zh-CN" altLang="en-US" dirty="0" smtClean="0">
                <a:solidFill>
                  <a:schemeClr val="accent3"/>
                </a:solidFill>
                <a:latin typeface="宋体" panose="02010600030101010101" pitchFamily="2" charset="-122"/>
              </a:rPr>
              <a:t>对策</a:t>
            </a:r>
            <a:endParaRPr lang="zh-CN" altLang="en-US" dirty="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normAutofit/>
          </a:bodyPr>
          <a:lstStyle/>
          <a:p>
            <a:pPr eaLnBrk="1" hangingPunct="1">
              <a:lnSpc>
                <a:spcPct val="120000"/>
              </a:lnSpc>
            </a:pPr>
            <a:r>
              <a:rPr lang="zh-CN" altLang="en-US" smtClean="0">
                <a:latin typeface="宋体" panose="02010600030101010101" pitchFamily="2" charset="-122"/>
              </a:rPr>
              <a:t>燃料消耗定额理应为燃料消耗平均水平，但由于奖励上的需要以及奖励比率上的需要，而将定额推到一个企业与驾驶员双方都能接受的“平衡点”上，这个“平衡点”主要由奖励比率或节油比率来决定的。</a:t>
            </a:r>
          </a:p>
        </p:txBody>
      </p:sp>
      <p:sp>
        <p:nvSpPr>
          <p:cNvPr id="3" name="燕尾形 2"/>
          <p:cNvSpPr/>
          <p:nvPr/>
        </p:nvSpPr>
        <p:spPr>
          <a:xfrm>
            <a:off x="6852084" y="368660"/>
            <a:ext cx="3492388"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dirty="0" smtClean="0">
                <a:solidFill>
                  <a:schemeClr val="accent3"/>
                </a:solidFill>
                <a:latin typeface="宋体" panose="02010600030101010101" pitchFamily="2" charset="-122"/>
              </a:rPr>
              <a:t>七、燃料</a:t>
            </a:r>
            <a:r>
              <a:rPr lang="zh-CN" altLang="en-US" dirty="0">
                <a:solidFill>
                  <a:schemeClr val="accent3"/>
                </a:solidFill>
                <a:latin typeface="宋体" panose="02010600030101010101" pitchFamily="2" charset="-122"/>
              </a:rPr>
              <a:t>消耗奖罚标准的确定</a:t>
            </a:r>
            <a:endParaRPr lang="zh-CN" altLang="en-US" b="1" dirty="0">
              <a:solidFill>
                <a:schemeClr val="accent3"/>
              </a:solidFill>
              <a:latin typeface="华文中宋" panose="02010600040101010101" pitchFamily="2" charset="-122"/>
              <a:ea typeface="华文中宋" panose="02010600040101010101" pitchFamily="2" charset="-122"/>
            </a:endParaRPr>
          </a:p>
        </p:txBody>
      </p:sp>
      <p:sp>
        <p:nvSpPr>
          <p:cNvPr id="4" name="Rectangle 5"/>
          <p:cNvSpPr txBox="1">
            <a:spLocks noChangeArrowheads="1"/>
          </p:cNvSpPr>
          <p:nvPr/>
        </p:nvSpPr>
        <p:spPr>
          <a:xfrm>
            <a:off x="2279650" y="476251"/>
            <a:ext cx="1701800" cy="296863"/>
          </a:xfrm>
          <a:prstGeom prst="rect">
            <a:avLst/>
          </a:prstGeom>
        </p:spPr>
        <p:txBody>
          <a:bodyPr>
            <a:normAutofit fontScale="45000" lnSpcReduction="20000"/>
          </a:bodyPr>
          <a:lstStyle>
            <a:lvl1pPr algn="l" rtl="0" eaLnBrk="0" fontAlgn="base" hangingPunct="0">
              <a:spcBef>
                <a:spcPct val="0"/>
              </a:spcBef>
              <a:spcAft>
                <a:spcPct val="0"/>
              </a:spcAft>
              <a:defRPr sz="3200" b="1">
                <a:solidFill>
                  <a:srgbClr val="000000"/>
                </a:solidFill>
                <a:latin typeface="+mj-lt"/>
                <a:ea typeface="+mj-ea"/>
                <a:cs typeface="+mj-cs"/>
              </a:defRPr>
            </a:lvl1pPr>
            <a:lvl2pPr algn="l" rtl="0" eaLnBrk="0" fontAlgn="base" hangingPunct="0">
              <a:spcBef>
                <a:spcPct val="0"/>
              </a:spcBef>
              <a:spcAft>
                <a:spcPct val="0"/>
              </a:spcAft>
              <a:defRPr sz="3200" b="1">
                <a:solidFill>
                  <a:srgbClr val="000000"/>
                </a:solidFill>
                <a:latin typeface="Verdana" pitchFamily="34" charset="0"/>
                <a:ea typeface="宋体" pitchFamily="2" charset="-122"/>
              </a:defRPr>
            </a:lvl2pPr>
            <a:lvl3pPr algn="l" rtl="0" eaLnBrk="0" fontAlgn="base" hangingPunct="0">
              <a:spcBef>
                <a:spcPct val="0"/>
              </a:spcBef>
              <a:spcAft>
                <a:spcPct val="0"/>
              </a:spcAft>
              <a:defRPr sz="3200" b="1">
                <a:solidFill>
                  <a:srgbClr val="000000"/>
                </a:solidFill>
                <a:latin typeface="Verdana" pitchFamily="34" charset="0"/>
                <a:ea typeface="宋体" pitchFamily="2" charset="-122"/>
              </a:defRPr>
            </a:lvl3pPr>
            <a:lvl4pPr algn="l" rtl="0" eaLnBrk="0" fontAlgn="base" hangingPunct="0">
              <a:spcBef>
                <a:spcPct val="0"/>
              </a:spcBef>
              <a:spcAft>
                <a:spcPct val="0"/>
              </a:spcAft>
              <a:defRPr sz="3200" b="1">
                <a:solidFill>
                  <a:srgbClr val="000000"/>
                </a:solidFill>
                <a:latin typeface="Verdana" pitchFamily="34" charset="0"/>
                <a:ea typeface="宋体" pitchFamily="2" charset="-122"/>
              </a:defRPr>
            </a:lvl4pPr>
            <a:lvl5pPr algn="l" rtl="0" eaLnBrk="0" fontAlgn="base" hangingPunct="0">
              <a:spcBef>
                <a:spcPct val="0"/>
              </a:spcBef>
              <a:spcAft>
                <a:spcPct val="0"/>
              </a:spcAft>
              <a:defRPr sz="3200" b="1">
                <a:solidFill>
                  <a:srgbClr val="000000"/>
                </a:solidFill>
                <a:latin typeface="Verdana" pitchFamily="34" charset="0"/>
                <a:ea typeface="宋体" pitchFamily="2" charset="-122"/>
              </a:defRPr>
            </a:lvl5pPr>
            <a:lvl6pPr marL="457200" algn="l" rtl="0" fontAlgn="base">
              <a:spcBef>
                <a:spcPct val="0"/>
              </a:spcBef>
              <a:spcAft>
                <a:spcPct val="0"/>
              </a:spcAft>
              <a:defRPr sz="3200" b="1">
                <a:solidFill>
                  <a:srgbClr val="000000"/>
                </a:solidFill>
                <a:latin typeface="Verdana" pitchFamily="34" charset="0"/>
                <a:ea typeface="宋体" pitchFamily="2" charset="-122"/>
              </a:defRPr>
            </a:lvl6pPr>
            <a:lvl7pPr marL="914400" algn="l" rtl="0" fontAlgn="base">
              <a:spcBef>
                <a:spcPct val="0"/>
              </a:spcBef>
              <a:spcAft>
                <a:spcPct val="0"/>
              </a:spcAft>
              <a:defRPr sz="3200" b="1">
                <a:solidFill>
                  <a:srgbClr val="000000"/>
                </a:solidFill>
                <a:latin typeface="Verdana" pitchFamily="34" charset="0"/>
                <a:ea typeface="宋体" pitchFamily="2" charset="-122"/>
              </a:defRPr>
            </a:lvl7pPr>
            <a:lvl8pPr marL="1371600" algn="l" rtl="0" fontAlgn="base">
              <a:spcBef>
                <a:spcPct val="0"/>
              </a:spcBef>
              <a:spcAft>
                <a:spcPct val="0"/>
              </a:spcAft>
              <a:defRPr sz="3200" b="1">
                <a:solidFill>
                  <a:srgbClr val="000000"/>
                </a:solidFill>
                <a:latin typeface="Verdana" pitchFamily="34" charset="0"/>
                <a:ea typeface="宋体" pitchFamily="2" charset="-122"/>
              </a:defRPr>
            </a:lvl8pPr>
            <a:lvl9pPr marL="1828800" algn="l" rtl="0" fontAlgn="base">
              <a:spcBef>
                <a:spcPct val="0"/>
              </a:spcBef>
              <a:spcAft>
                <a:spcPct val="0"/>
              </a:spcAft>
              <a:defRPr sz="3200" b="1">
                <a:solidFill>
                  <a:srgbClr val="000000"/>
                </a:solidFill>
                <a:latin typeface="Verdana" pitchFamily="34" charset="0"/>
                <a:ea typeface="宋体" pitchFamily="2" charset="-122"/>
              </a:defRPr>
            </a:lvl9pPr>
          </a:lstStyle>
          <a:p>
            <a:pPr eaLnBrk="1" hangingPunct="1">
              <a:lnSpc>
                <a:spcPct val="120000"/>
              </a:lnSpc>
            </a:pPr>
            <a:r>
              <a:rPr lang="zh-CN" altLang="en-US" sz="2800" kern="0" smtClean="0">
                <a:solidFill>
                  <a:schemeClr val="folHlink"/>
                </a:solidFill>
                <a:latin typeface="宋体" panose="02010600030101010101" pitchFamily="2" charset="-122"/>
              </a:rPr>
              <a:t>表</a:t>
            </a:r>
            <a:r>
              <a:rPr lang="en-US" altLang="zh-CN" sz="2800" kern="0" smtClean="0">
                <a:solidFill>
                  <a:schemeClr val="folHlink"/>
                </a:solidFill>
                <a:latin typeface="宋体" panose="02010600030101010101" pitchFamily="2" charset="-122"/>
              </a:rPr>
              <a:t>5-20</a:t>
            </a:r>
            <a:endParaRPr lang="en-US" altLang="zh-CN" sz="2800" kern="0">
              <a:solidFill>
                <a:schemeClr val="folHlink"/>
              </a:solidFill>
              <a:latin typeface="宋体" panose="02010600030101010101" pitchFamily="2" charset="-122"/>
            </a:endParaRPr>
          </a:p>
        </p:txBody>
      </p:sp>
      <p:sp>
        <p:nvSpPr>
          <p:cNvPr id="5" name="燕尾形 4"/>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6" name="燕尾形 5"/>
          <p:cNvSpPr/>
          <p:nvPr/>
        </p:nvSpPr>
        <p:spPr>
          <a:xfrm>
            <a:off x="2813639" y="368660"/>
            <a:ext cx="4146457"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zh-CN" altLang="en-US" dirty="0">
                <a:solidFill>
                  <a:schemeClr val="accent3"/>
                </a:solidFill>
                <a:latin typeface="宋体" panose="02010600030101010101" pitchFamily="2" charset="-122"/>
              </a:rPr>
              <a:t>第九节  汽车货运燃料成本控制</a:t>
            </a:r>
            <a:r>
              <a:rPr lang="zh-CN" altLang="en-US" dirty="0" smtClean="0">
                <a:solidFill>
                  <a:schemeClr val="accent3"/>
                </a:solidFill>
                <a:latin typeface="宋体" panose="02010600030101010101" pitchFamily="2" charset="-122"/>
              </a:rPr>
              <a:t>对策</a:t>
            </a:r>
            <a:endParaRPr lang="zh-CN" altLang="en-US" dirty="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pPr eaLnBrk="1" hangingPunct="1">
              <a:lnSpc>
                <a:spcPct val="120000"/>
              </a:lnSpc>
            </a:pPr>
            <a:r>
              <a:rPr lang="zh-CN" altLang="en-US" smtClean="0">
                <a:latin typeface="宋体" panose="02010600030101010101" pitchFamily="2" charset="-122"/>
              </a:rPr>
              <a:t>由于燃料消耗定额高于燃料消耗量的均值，所以用于燃料消耗节油奖励的资金并非真正来自于节省下来的燃料费用，在某种意义上说，主要来自于燃料上的跑冒滴漏的防范治理而减少的油料损失。</a:t>
            </a:r>
          </a:p>
        </p:txBody>
      </p:sp>
      <p:sp>
        <p:nvSpPr>
          <p:cNvPr id="3" name="燕尾形 2"/>
          <p:cNvSpPr/>
          <p:nvPr/>
        </p:nvSpPr>
        <p:spPr>
          <a:xfrm>
            <a:off x="6852084" y="368660"/>
            <a:ext cx="3492388"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dirty="0" smtClean="0">
                <a:solidFill>
                  <a:schemeClr val="accent3"/>
                </a:solidFill>
                <a:latin typeface="宋体" panose="02010600030101010101" pitchFamily="2" charset="-122"/>
              </a:rPr>
              <a:t>七、燃料</a:t>
            </a:r>
            <a:r>
              <a:rPr lang="zh-CN" altLang="en-US" dirty="0">
                <a:solidFill>
                  <a:schemeClr val="accent3"/>
                </a:solidFill>
                <a:latin typeface="宋体" panose="02010600030101010101" pitchFamily="2" charset="-122"/>
              </a:rPr>
              <a:t>消耗奖罚标准的确定</a:t>
            </a:r>
            <a:endParaRPr lang="zh-CN" altLang="en-US" b="1" dirty="0">
              <a:solidFill>
                <a:schemeClr val="accent3"/>
              </a:solidFill>
              <a:latin typeface="华文中宋" panose="02010600040101010101" pitchFamily="2" charset="-122"/>
              <a:ea typeface="华文中宋" panose="02010600040101010101" pitchFamily="2" charset="-122"/>
            </a:endParaRPr>
          </a:p>
        </p:txBody>
      </p:sp>
      <p:sp>
        <p:nvSpPr>
          <p:cNvPr id="4" name="Rectangle 5"/>
          <p:cNvSpPr txBox="1">
            <a:spLocks noChangeArrowheads="1"/>
          </p:cNvSpPr>
          <p:nvPr/>
        </p:nvSpPr>
        <p:spPr>
          <a:xfrm>
            <a:off x="2279650" y="476251"/>
            <a:ext cx="1701800" cy="296863"/>
          </a:xfrm>
          <a:prstGeom prst="rect">
            <a:avLst/>
          </a:prstGeom>
        </p:spPr>
        <p:txBody>
          <a:bodyPr>
            <a:normAutofit fontScale="45000" lnSpcReduction="20000"/>
          </a:bodyPr>
          <a:lstStyle>
            <a:lvl1pPr algn="l" rtl="0" eaLnBrk="0" fontAlgn="base" hangingPunct="0">
              <a:spcBef>
                <a:spcPct val="0"/>
              </a:spcBef>
              <a:spcAft>
                <a:spcPct val="0"/>
              </a:spcAft>
              <a:defRPr sz="3200" b="1">
                <a:solidFill>
                  <a:srgbClr val="000000"/>
                </a:solidFill>
                <a:latin typeface="+mj-lt"/>
                <a:ea typeface="+mj-ea"/>
                <a:cs typeface="+mj-cs"/>
              </a:defRPr>
            </a:lvl1pPr>
            <a:lvl2pPr algn="l" rtl="0" eaLnBrk="0" fontAlgn="base" hangingPunct="0">
              <a:spcBef>
                <a:spcPct val="0"/>
              </a:spcBef>
              <a:spcAft>
                <a:spcPct val="0"/>
              </a:spcAft>
              <a:defRPr sz="3200" b="1">
                <a:solidFill>
                  <a:srgbClr val="000000"/>
                </a:solidFill>
                <a:latin typeface="Verdana" pitchFamily="34" charset="0"/>
                <a:ea typeface="宋体" pitchFamily="2" charset="-122"/>
              </a:defRPr>
            </a:lvl2pPr>
            <a:lvl3pPr algn="l" rtl="0" eaLnBrk="0" fontAlgn="base" hangingPunct="0">
              <a:spcBef>
                <a:spcPct val="0"/>
              </a:spcBef>
              <a:spcAft>
                <a:spcPct val="0"/>
              </a:spcAft>
              <a:defRPr sz="3200" b="1">
                <a:solidFill>
                  <a:srgbClr val="000000"/>
                </a:solidFill>
                <a:latin typeface="Verdana" pitchFamily="34" charset="0"/>
                <a:ea typeface="宋体" pitchFamily="2" charset="-122"/>
              </a:defRPr>
            </a:lvl3pPr>
            <a:lvl4pPr algn="l" rtl="0" eaLnBrk="0" fontAlgn="base" hangingPunct="0">
              <a:spcBef>
                <a:spcPct val="0"/>
              </a:spcBef>
              <a:spcAft>
                <a:spcPct val="0"/>
              </a:spcAft>
              <a:defRPr sz="3200" b="1">
                <a:solidFill>
                  <a:srgbClr val="000000"/>
                </a:solidFill>
                <a:latin typeface="Verdana" pitchFamily="34" charset="0"/>
                <a:ea typeface="宋体" pitchFamily="2" charset="-122"/>
              </a:defRPr>
            </a:lvl4pPr>
            <a:lvl5pPr algn="l" rtl="0" eaLnBrk="0" fontAlgn="base" hangingPunct="0">
              <a:spcBef>
                <a:spcPct val="0"/>
              </a:spcBef>
              <a:spcAft>
                <a:spcPct val="0"/>
              </a:spcAft>
              <a:defRPr sz="3200" b="1">
                <a:solidFill>
                  <a:srgbClr val="000000"/>
                </a:solidFill>
                <a:latin typeface="Verdana" pitchFamily="34" charset="0"/>
                <a:ea typeface="宋体" pitchFamily="2" charset="-122"/>
              </a:defRPr>
            </a:lvl5pPr>
            <a:lvl6pPr marL="457200" algn="l" rtl="0" fontAlgn="base">
              <a:spcBef>
                <a:spcPct val="0"/>
              </a:spcBef>
              <a:spcAft>
                <a:spcPct val="0"/>
              </a:spcAft>
              <a:defRPr sz="3200" b="1">
                <a:solidFill>
                  <a:srgbClr val="000000"/>
                </a:solidFill>
                <a:latin typeface="Verdana" pitchFamily="34" charset="0"/>
                <a:ea typeface="宋体" pitchFamily="2" charset="-122"/>
              </a:defRPr>
            </a:lvl6pPr>
            <a:lvl7pPr marL="914400" algn="l" rtl="0" fontAlgn="base">
              <a:spcBef>
                <a:spcPct val="0"/>
              </a:spcBef>
              <a:spcAft>
                <a:spcPct val="0"/>
              </a:spcAft>
              <a:defRPr sz="3200" b="1">
                <a:solidFill>
                  <a:srgbClr val="000000"/>
                </a:solidFill>
                <a:latin typeface="Verdana" pitchFamily="34" charset="0"/>
                <a:ea typeface="宋体" pitchFamily="2" charset="-122"/>
              </a:defRPr>
            </a:lvl7pPr>
            <a:lvl8pPr marL="1371600" algn="l" rtl="0" fontAlgn="base">
              <a:spcBef>
                <a:spcPct val="0"/>
              </a:spcBef>
              <a:spcAft>
                <a:spcPct val="0"/>
              </a:spcAft>
              <a:defRPr sz="3200" b="1">
                <a:solidFill>
                  <a:srgbClr val="000000"/>
                </a:solidFill>
                <a:latin typeface="Verdana" pitchFamily="34" charset="0"/>
                <a:ea typeface="宋体" pitchFamily="2" charset="-122"/>
              </a:defRPr>
            </a:lvl8pPr>
            <a:lvl9pPr marL="1828800" algn="l" rtl="0" fontAlgn="base">
              <a:spcBef>
                <a:spcPct val="0"/>
              </a:spcBef>
              <a:spcAft>
                <a:spcPct val="0"/>
              </a:spcAft>
              <a:defRPr sz="3200" b="1">
                <a:solidFill>
                  <a:srgbClr val="000000"/>
                </a:solidFill>
                <a:latin typeface="Verdana" pitchFamily="34" charset="0"/>
                <a:ea typeface="宋体" pitchFamily="2" charset="-122"/>
              </a:defRPr>
            </a:lvl9pPr>
          </a:lstStyle>
          <a:p>
            <a:pPr eaLnBrk="1" hangingPunct="1">
              <a:lnSpc>
                <a:spcPct val="120000"/>
              </a:lnSpc>
            </a:pPr>
            <a:r>
              <a:rPr lang="zh-CN" altLang="en-US" sz="2800" kern="0" smtClean="0">
                <a:solidFill>
                  <a:schemeClr val="folHlink"/>
                </a:solidFill>
                <a:latin typeface="宋体" panose="02010600030101010101" pitchFamily="2" charset="-122"/>
              </a:rPr>
              <a:t>表</a:t>
            </a:r>
            <a:r>
              <a:rPr lang="en-US" altLang="zh-CN" sz="2800" kern="0" smtClean="0">
                <a:solidFill>
                  <a:schemeClr val="folHlink"/>
                </a:solidFill>
                <a:latin typeface="宋体" panose="02010600030101010101" pitchFamily="2" charset="-122"/>
              </a:rPr>
              <a:t>5-20</a:t>
            </a:r>
            <a:endParaRPr lang="en-US" altLang="zh-CN" sz="2800" kern="0">
              <a:solidFill>
                <a:schemeClr val="folHlink"/>
              </a:solidFill>
              <a:latin typeface="宋体" panose="02010600030101010101" pitchFamily="2" charset="-122"/>
            </a:endParaRPr>
          </a:p>
        </p:txBody>
      </p:sp>
      <p:sp>
        <p:nvSpPr>
          <p:cNvPr id="5" name="燕尾形 4"/>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6" name="燕尾形 5"/>
          <p:cNvSpPr/>
          <p:nvPr/>
        </p:nvSpPr>
        <p:spPr>
          <a:xfrm>
            <a:off x="2813639" y="368660"/>
            <a:ext cx="4146457"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zh-CN" altLang="en-US" dirty="0">
                <a:solidFill>
                  <a:schemeClr val="accent3"/>
                </a:solidFill>
                <a:latin typeface="宋体" panose="02010600030101010101" pitchFamily="2" charset="-122"/>
              </a:rPr>
              <a:t>第九节  汽车货运燃料成本控制</a:t>
            </a:r>
            <a:r>
              <a:rPr lang="zh-CN" altLang="en-US" dirty="0" smtClean="0">
                <a:solidFill>
                  <a:schemeClr val="accent3"/>
                </a:solidFill>
                <a:latin typeface="宋体" panose="02010600030101010101" pitchFamily="2" charset="-122"/>
              </a:rPr>
              <a:t>对策</a:t>
            </a:r>
            <a:endParaRPr lang="zh-CN" altLang="en-US" dirty="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pPr eaLnBrk="1" hangingPunct="1">
              <a:lnSpc>
                <a:spcPct val="120000"/>
              </a:lnSpc>
            </a:pPr>
            <a:r>
              <a:rPr lang="zh-CN" altLang="en-US" smtClean="0">
                <a:latin typeface="宋体" panose="02010600030101010101" pitchFamily="2" charset="-122"/>
              </a:rPr>
              <a:t>从理论上讲，奖励总额上限是以消耗量定额与平均消耗量之差计算出来的节油总量与燃料单价乘积。企业拿出钱来对于合理用油和遵规守纪的行为给予适当的奖励，也是非常必要的。</a:t>
            </a:r>
          </a:p>
        </p:txBody>
      </p:sp>
      <p:sp>
        <p:nvSpPr>
          <p:cNvPr id="3" name="燕尾形 2"/>
          <p:cNvSpPr/>
          <p:nvPr/>
        </p:nvSpPr>
        <p:spPr>
          <a:xfrm>
            <a:off x="6852084" y="368660"/>
            <a:ext cx="3492388"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dirty="0" smtClean="0">
                <a:solidFill>
                  <a:schemeClr val="accent3"/>
                </a:solidFill>
                <a:latin typeface="宋体" panose="02010600030101010101" pitchFamily="2" charset="-122"/>
              </a:rPr>
              <a:t>七、燃料</a:t>
            </a:r>
            <a:r>
              <a:rPr lang="zh-CN" altLang="en-US" dirty="0">
                <a:solidFill>
                  <a:schemeClr val="accent3"/>
                </a:solidFill>
                <a:latin typeface="宋体" panose="02010600030101010101" pitchFamily="2" charset="-122"/>
              </a:rPr>
              <a:t>消耗奖罚标准的确定</a:t>
            </a:r>
            <a:endParaRPr lang="zh-CN" altLang="en-US" b="1" dirty="0">
              <a:solidFill>
                <a:schemeClr val="accent3"/>
              </a:solidFill>
              <a:latin typeface="华文中宋" panose="02010600040101010101" pitchFamily="2" charset="-122"/>
              <a:ea typeface="华文中宋" panose="02010600040101010101" pitchFamily="2" charset="-122"/>
            </a:endParaRPr>
          </a:p>
        </p:txBody>
      </p:sp>
      <p:sp>
        <p:nvSpPr>
          <p:cNvPr id="4" name="Rectangle 5"/>
          <p:cNvSpPr txBox="1">
            <a:spLocks noChangeArrowheads="1"/>
          </p:cNvSpPr>
          <p:nvPr/>
        </p:nvSpPr>
        <p:spPr>
          <a:xfrm>
            <a:off x="2279650" y="476251"/>
            <a:ext cx="1701800" cy="296863"/>
          </a:xfrm>
          <a:prstGeom prst="rect">
            <a:avLst/>
          </a:prstGeom>
        </p:spPr>
        <p:txBody>
          <a:bodyPr>
            <a:normAutofit fontScale="45000" lnSpcReduction="20000"/>
          </a:bodyPr>
          <a:lstStyle>
            <a:lvl1pPr algn="l" rtl="0" eaLnBrk="0" fontAlgn="base" hangingPunct="0">
              <a:spcBef>
                <a:spcPct val="0"/>
              </a:spcBef>
              <a:spcAft>
                <a:spcPct val="0"/>
              </a:spcAft>
              <a:defRPr sz="3200" b="1">
                <a:solidFill>
                  <a:srgbClr val="000000"/>
                </a:solidFill>
                <a:latin typeface="+mj-lt"/>
                <a:ea typeface="+mj-ea"/>
                <a:cs typeface="+mj-cs"/>
              </a:defRPr>
            </a:lvl1pPr>
            <a:lvl2pPr algn="l" rtl="0" eaLnBrk="0" fontAlgn="base" hangingPunct="0">
              <a:spcBef>
                <a:spcPct val="0"/>
              </a:spcBef>
              <a:spcAft>
                <a:spcPct val="0"/>
              </a:spcAft>
              <a:defRPr sz="3200" b="1">
                <a:solidFill>
                  <a:srgbClr val="000000"/>
                </a:solidFill>
                <a:latin typeface="Verdana" pitchFamily="34" charset="0"/>
                <a:ea typeface="宋体" pitchFamily="2" charset="-122"/>
              </a:defRPr>
            </a:lvl2pPr>
            <a:lvl3pPr algn="l" rtl="0" eaLnBrk="0" fontAlgn="base" hangingPunct="0">
              <a:spcBef>
                <a:spcPct val="0"/>
              </a:spcBef>
              <a:spcAft>
                <a:spcPct val="0"/>
              </a:spcAft>
              <a:defRPr sz="3200" b="1">
                <a:solidFill>
                  <a:srgbClr val="000000"/>
                </a:solidFill>
                <a:latin typeface="Verdana" pitchFamily="34" charset="0"/>
                <a:ea typeface="宋体" pitchFamily="2" charset="-122"/>
              </a:defRPr>
            </a:lvl3pPr>
            <a:lvl4pPr algn="l" rtl="0" eaLnBrk="0" fontAlgn="base" hangingPunct="0">
              <a:spcBef>
                <a:spcPct val="0"/>
              </a:spcBef>
              <a:spcAft>
                <a:spcPct val="0"/>
              </a:spcAft>
              <a:defRPr sz="3200" b="1">
                <a:solidFill>
                  <a:srgbClr val="000000"/>
                </a:solidFill>
                <a:latin typeface="Verdana" pitchFamily="34" charset="0"/>
                <a:ea typeface="宋体" pitchFamily="2" charset="-122"/>
              </a:defRPr>
            </a:lvl4pPr>
            <a:lvl5pPr algn="l" rtl="0" eaLnBrk="0" fontAlgn="base" hangingPunct="0">
              <a:spcBef>
                <a:spcPct val="0"/>
              </a:spcBef>
              <a:spcAft>
                <a:spcPct val="0"/>
              </a:spcAft>
              <a:defRPr sz="3200" b="1">
                <a:solidFill>
                  <a:srgbClr val="000000"/>
                </a:solidFill>
                <a:latin typeface="Verdana" pitchFamily="34" charset="0"/>
                <a:ea typeface="宋体" pitchFamily="2" charset="-122"/>
              </a:defRPr>
            </a:lvl5pPr>
            <a:lvl6pPr marL="457200" algn="l" rtl="0" fontAlgn="base">
              <a:spcBef>
                <a:spcPct val="0"/>
              </a:spcBef>
              <a:spcAft>
                <a:spcPct val="0"/>
              </a:spcAft>
              <a:defRPr sz="3200" b="1">
                <a:solidFill>
                  <a:srgbClr val="000000"/>
                </a:solidFill>
                <a:latin typeface="Verdana" pitchFamily="34" charset="0"/>
                <a:ea typeface="宋体" pitchFamily="2" charset="-122"/>
              </a:defRPr>
            </a:lvl6pPr>
            <a:lvl7pPr marL="914400" algn="l" rtl="0" fontAlgn="base">
              <a:spcBef>
                <a:spcPct val="0"/>
              </a:spcBef>
              <a:spcAft>
                <a:spcPct val="0"/>
              </a:spcAft>
              <a:defRPr sz="3200" b="1">
                <a:solidFill>
                  <a:srgbClr val="000000"/>
                </a:solidFill>
                <a:latin typeface="Verdana" pitchFamily="34" charset="0"/>
                <a:ea typeface="宋体" pitchFamily="2" charset="-122"/>
              </a:defRPr>
            </a:lvl7pPr>
            <a:lvl8pPr marL="1371600" algn="l" rtl="0" fontAlgn="base">
              <a:spcBef>
                <a:spcPct val="0"/>
              </a:spcBef>
              <a:spcAft>
                <a:spcPct val="0"/>
              </a:spcAft>
              <a:defRPr sz="3200" b="1">
                <a:solidFill>
                  <a:srgbClr val="000000"/>
                </a:solidFill>
                <a:latin typeface="Verdana" pitchFamily="34" charset="0"/>
                <a:ea typeface="宋体" pitchFamily="2" charset="-122"/>
              </a:defRPr>
            </a:lvl8pPr>
            <a:lvl9pPr marL="1828800" algn="l" rtl="0" fontAlgn="base">
              <a:spcBef>
                <a:spcPct val="0"/>
              </a:spcBef>
              <a:spcAft>
                <a:spcPct val="0"/>
              </a:spcAft>
              <a:defRPr sz="3200" b="1">
                <a:solidFill>
                  <a:srgbClr val="000000"/>
                </a:solidFill>
                <a:latin typeface="Verdana" pitchFamily="34" charset="0"/>
                <a:ea typeface="宋体" pitchFamily="2" charset="-122"/>
              </a:defRPr>
            </a:lvl9pPr>
          </a:lstStyle>
          <a:p>
            <a:pPr eaLnBrk="1" hangingPunct="1">
              <a:lnSpc>
                <a:spcPct val="120000"/>
              </a:lnSpc>
            </a:pPr>
            <a:r>
              <a:rPr lang="zh-CN" altLang="en-US" sz="2800" kern="0" smtClean="0">
                <a:solidFill>
                  <a:schemeClr val="folHlink"/>
                </a:solidFill>
                <a:latin typeface="宋体" panose="02010600030101010101" pitchFamily="2" charset="-122"/>
              </a:rPr>
              <a:t>表</a:t>
            </a:r>
            <a:r>
              <a:rPr lang="en-US" altLang="zh-CN" sz="2800" kern="0" smtClean="0">
                <a:solidFill>
                  <a:schemeClr val="folHlink"/>
                </a:solidFill>
                <a:latin typeface="宋体" panose="02010600030101010101" pitchFamily="2" charset="-122"/>
              </a:rPr>
              <a:t>5-20</a:t>
            </a:r>
            <a:endParaRPr lang="en-US" altLang="zh-CN" sz="2800" kern="0">
              <a:solidFill>
                <a:schemeClr val="folHlink"/>
              </a:solidFill>
              <a:latin typeface="宋体" panose="02010600030101010101" pitchFamily="2" charset="-122"/>
            </a:endParaRPr>
          </a:p>
        </p:txBody>
      </p:sp>
      <p:sp>
        <p:nvSpPr>
          <p:cNvPr id="5" name="燕尾形 4"/>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6" name="燕尾形 5"/>
          <p:cNvSpPr/>
          <p:nvPr/>
        </p:nvSpPr>
        <p:spPr>
          <a:xfrm>
            <a:off x="2813639" y="368660"/>
            <a:ext cx="4146457"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zh-CN" altLang="en-US" dirty="0">
                <a:solidFill>
                  <a:schemeClr val="accent3"/>
                </a:solidFill>
                <a:latin typeface="宋体" panose="02010600030101010101" pitchFamily="2" charset="-122"/>
              </a:rPr>
              <a:t>第九节  汽车货运燃料成本控制</a:t>
            </a:r>
            <a:r>
              <a:rPr lang="zh-CN" altLang="en-US" dirty="0" smtClean="0">
                <a:solidFill>
                  <a:schemeClr val="accent3"/>
                </a:solidFill>
                <a:latin typeface="宋体" panose="02010600030101010101" pitchFamily="2" charset="-122"/>
              </a:rPr>
              <a:t>对策</a:t>
            </a:r>
            <a:endParaRPr lang="zh-CN" altLang="en-US" dirty="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pPr eaLnBrk="1" hangingPunct="1">
              <a:lnSpc>
                <a:spcPct val="120000"/>
              </a:lnSpc>
            </a:pPr>
            <a:r>
              <a:rPr lang="zh-CN" altLang="en-US" smtClean="0">
                <a:latin typeface="宋体" panose="02010600030101010101" pitchFamily="2" charset="-122"/>
              </a:rPr>
              <a:t>当奖励比率确定之后，就是如何确定燃料消耗奖罚标准的问题。就一般而言，如果把奖励比率定的较高时，比如定为</a:t>
            </a:r>
            <a:r>
              <a:rPr lang="en-US" altLang="zh-CN" smtClean="0">
                <a:latin typeface="宋体" panose="02010600030101010101" pitchFamily="2" charset="-122"/>
              </a:rPr>
              <a:t>90%</a:t>
            </a:r>
            <a:r>
              <a:rPr lang="zh-CN" altLang="en-US" smtClean="0">
                <a:latin typeface="宋体" panose="02010600030101010101" pitchFamily="2" charset="-122"/>
              </a:rPr>
              <a:t>～</a:t>
            </a:r>
            <a:r>
              <a:rPr lang="en-US" altLang="zh-CN" smtClean="0">
                <a:latin typeface="宋体" panose="02010600030101010101" pitchFamily="2" charset="-122"/>
              </a:rPr>
              <a:t>95%</a:t>
            </a:r>
            <a:r>
              <a:rPr lang="zh-CN" altLang="en-US" smtClean="0">
                <a:latin typeface="宋体" panose="02010600030101010101" pitchFamily="2" charset="-122"/>
              </a:rPr>
              <a:t>时，实际消耗量超出消耗量定额的概率就很低了。在正常情况下，是不应出现的。</a:t>
            </a:r>
          </a:p>
        </p:txBody>
      </p:sp>
      <p:sp>
        <p:nvSpPr>
          <p:cNvPr id="3" name="燕尾形 2"/>
          <p:cNvSpPr/>
          <p:nvPr/>
        </p:nvSpPr>
        <p:spPr>
          <a:xfrm>
            <a:off x="6852084" y="368660"/>
            <a:ext cx="3492388"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dirty="0" smtClean="0">
                <a:solidFill>
                  <a:schemeClr val="accent3"/>
                </a:solidFill>
                <a:latin typeface="宋体" panose="02010600030101010101" pitchFamily="2" charset="-122"/>
              </a:rPr>
              <a:t>七、燃料</a:t>
            </a:r>
            <a:r>
              <a:rPr lang="zh-CN" altLang="en-US" dirty="0">
                <a:solidFill>
                  <a:schemeClr val="accent3"/>
                </a:solidFill>
                <a:latin typeface="宋体" panose="02010600030101010101" pitchFamily="2" charset="-122"/>
              </a:rPr>
              <a:t>消耗奖罚标准的确定</a:t>
            </a:r>
            <a:endParaRPr lang="zh-CN" altLang="en-US" b="1" dirty="0">
              <a:solidFill>
                <a:schemeClr val="accent3"/>
              </a:solidFill>
              <a:latin typeface="华文中宋" panose="02010600040101010101" pitchFamily="2" charset="-122"/>
              <a:ea typeface="华文中宋" panose="02010600040101010101" pitchFamily="2" charset="-122"/>
            </a:endParaRPr>
          </a:p>
        </p:txBody>
      </p:sp>
      <p:sp>
        <p:nvSpPr>
          <p:cNvPr id="4" name="Rectangle 5"/>
          <p:cNvSpPr txBox="1">
            <a:spLocks noChangeArrowheads="1"/>
          </p:cNvSpPr>
          <p:nvPr/>
        </p:nvSpPr>
        <p:spPr>
          <a:xfrm>
            <a:off x="2279650" y="476251"/>
            <a:ext cx="1701800" cy="296863"/>
          </a:xfrm>
          <a:prstGeom prst="rect">
            <a:avLst/>
          </a:prstGeom>
        </p:spPr>
        <p:txBody>
          <a:bodyPr>
            <a:normAutofit fontScale="45000" lnSpcReduction="20000"/>
          </a:bodyPr>
          <a:lstStyle>
            <a:lvl1pPr algn="l" rtl="0" eaLnBrk="0" fontAlgn="base" hangingPunct="0">
              <a:spcBef>
                <a:spcPct val="0"/>
              </a:spcBef>
              <a:spcAft>
                <a:spcPct val="0"/>
              </a:spcAft>
              <a:defRPr sz="3200" b="1">
                <a:solidFill>
                  <a:srgbClr val="000000"/>
                </a:solidFill>
                <a:latin typeface="+mj-lt"/>
                <a:ea typeface="+mj-ea"/>
                <a:cs typeface="+mj-cs"/>
              </a:defRPr>
            </a:lvl1pPr>
            <a:lvl2pPr algn="l" rtl="0" eaLnBrk="0" fontAlgn="base" hangingPunct="0">
              <a:spcBef>
                <a:spcPct val="0"/>
              </a:spcBef>
              <a:spcAft>
                <a:spcPct val="0"/>
              </a:spcAft>
              <a:defRPr sz="3200" b="1">
                <a:solidFill>
                  <a:srgbClr val="000000"/>
                </a:solidFill>
                <a:latin typeface="Verdana" pitchFamily="34" charset="0"/>
                <a:ea typeface="宋体" pitchFamily="2" charset="-122"/>
              </a:defRPr>
            </a:lvl2pPr>
            <a:lvl3pPr algn="l" rtl="0" eaLnBrk="0" fontAlgn="base" hangingPunct="0">
              <a:spcBef>
                <a:spcPct val="0"/>
              </a:spcBef>
              <a:spcAft>
                <a:spcPct val="0"/>
              </a:spcAft>
              <a:defRPr sz="3200" b="1">
                <a:solidFill>
                  <a:srgbClr val="000000"/>
                </a:solidFill>
                <a:latin typeface="Verdana" pitchFamily="34" charset="0"/>
                <a:ea typeface="宋体" pitchFamily="2" charset="-122"/>
              </a:defRPr>
            </a:lvl3pPr>
            <a:lvl4pPr algn="l" rtl="0" eaLnBrk="0" fontAlgn="base" hangingPunct="0">
              <a:spcBef>
                <a:spcPct val="0"/>
              </a:spcBef>
              <a:spcAft>
                <a:spcPct val="0"/>
              </a:spcAft>
              <a:defRPr sz="3200" b="1">
                <a:solidFill>
                  <a:srgbClr val="000000"/>
                </a:solidFill>
                <a:latin typeface="Verdana" pitchFamily="34" charset="0"/>
                <a:ea typeface="宋体" pitchFamily="2" charset="-122"/>
              </a:defRPr>
            </a:lvl4pPr>
            <a:lvl5pPr algn="l" rtl="0" eaLnBrk="0" fontAlgn="base" hangingPunct="0">
              <a:spcBef>
                <a:spcPct val="0"/>
              </a:spcBef>
              <a:spcAft>
                <a:spcPct val="0"/>
              </a:spcAft>
              <a:defRPr sz="3200" b="1">
                <a:solidFill>
                  <a:srgbClr val="000000"/>
                </a:solidFill>
                <a:latin typeface="Verdana" pitchFamily="34" charset="0"/>
                <a:ea typeface="宋体" pitchFamily="2" charset="-122"/>
              </a:defRPr>
            </a:lvl5pPr>
            <a:lvl6pPr marL="457200" algn="l" rtl="0" fontAlgn="base">
              <a:spcBef>
                <a:spcPct val="0"/>
              </a:spcBef>
              <a:spcAft>
                <a:spcPct val="0"/>
              </a:spcAft>
              <a:defRPr sz="3200" b="1">
                <a:solidFill>
                  <a:srgbClr val="000000"/>
                </a:solidFill>
                <a:latin typeface="Verdana" pitchFamily="34" charset="0"/>
                <a:ea typeface="宋体" pitchFamily="2" charset="-122"/>
              </a:defRPr>
            </a:lvl6pPr>
            <a:lvl7pPr marL="914400" algn="l" rtl="0" fontAlgn="base">
              <a:spcBef>
                <a:spcPct val="0"/>
              </a:spcBef>
              <a:spcAft>
                <a:spcPct val="0"/>
              </a:spcAft>
              <a:defRPr sz="3200" b="1">
                <a:solidFill>
                  <a:srgbClr val="000000"/>
                </a:solidFill>
                <a:latin typeface="Verdana" pitchFamily="34" charset="0"/>
                <a:ea typeface="宋体" pitchFamily="2" charset="-122"/>
              </a:defRPr>
            </a:lvl7pPr>
            <a:lvl8pPr marL="1371600" algn="l" rtl="0" fontAlgn="base">
              <a:spcBef>
                <a:spcPct val="0"/>
              </a:spcBef>
              <a:spcAft>
                <a:spcPct val="0"/>
              </a:spcAft>
              <a:defRPr sz="3200" b="1">
                <a:solidFill>
                  <a:srgbClr val="000000"/>
                </a:solidFill>
                <a:latin typeface="Verdana" pitchFamily="34" charset="0"/>
                <a:ea typeface="宋体" pitchFamily="2" charset="-122"/>
              </a:defRPr>
            </a:lvl8pPr>
            <a:lvl9pPr marL="1828800" algn="l" rtl="0" fontAlgn="base">
              <a:spcBef>
                <a:spcPct val="0"/>
              </a:spcBef>
              <a:spcAft>
                <a:spcPct val="0"/>
              </a:spcAft>
              <a:defRPr sz="3200" b="1">
                <a:solidFill>
                  <a:srgbClr val="000000"/>
                </a:solidFill>
                <a:latin typeface="Verdana" pitchFamily="34" charset="0"/>
                <a:ea typeface="宋体" pitchFamily="2" charset="-122"/>
              </a:defRPr>
            </a:lvl9pPr>
          </a:lstStyle>
          <a:p>
            <a:pPr eaLnBrk="1" hangingPunct="1">
              <a:lnSpc>
                <a:spcPct val="120000"/>
              </a:lnSpc>
            </a:pPr>
            <a:r>
              <a:rPr lang="zh-CN" altLang="en-US" sz="2800" kern="0" smtClean="0">
                <a:solidFill>
                  <a:schemeClr val="folHlink"/>
                </a:solidFill>
                <a:latin typeface="宋体" panose="02010600030101010101" pitchFamily="2" charset="-122"/>
              </a:rPr>
              <a:t>表</a:t>
            </a:r>
            <a:r>
              <a:rPr lang="en-US" altLang="zh-CN" sz="2800" kern="0" smtClean="0">
                <a:solidFill>
                  <a:schemeClr val="folHlink"/>
                </a:solidFill>
                <a:latin typeface="宋体" panose="02010600030101010101" pitchFamily="2" charset="-122"/>
              </a:rPr>
              <a:t>5-20</a:t>
            </a:r>
            <a:endParaRPr lang="en-US" altLang="zh-CN" sz="2800" kern="0">
              <a:solidFill>
                <a:schemeClr val="folHlink"/>
              </a:solidFill>
              <a:latin typeface="宋体" panose="02010600030101010101" pitchFamily="2" charset="-122"/>
            </a:endParaRPr>
          </a:p>
        </p:txBody>
      </p:sp>
      <p:sp>
        <p:nvSpPr>
          <p:cNvPr id="5" name="燕尾形 4"/>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6" name="燕尾形 5"/>
          <p:cNvSpPr/>
          <p:nvPr/>
        </p:nvSpPr>
        <p:spPr>
          <a:xfrm>
            <a:off x="2813639" y="368660"/>
            <a:ext cx="4146457"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zh-CN" altLang="en-US" dirty="0">
                <a:solidFill>
                  <a:schemeClr val="accent3"/>
                </a:solidFill>
                <a:latin typeface="宋体" panose="02010600030101010101" pitchFamily="2" charset="-122"/>
              </a:rPr>
              <a:t>第九节  汽车货运燃料成本控制</a:t>
            </a:r>
            <a:r>
              <a:rPr lang="zh-CN" altLang="en-US" dirty="0" smtClean="0">
                <a:solidFill>
                  <a:schemeClr val="accent3"/>
                </a:solidFill>
                <a:latin typeface="宋体" panose="02010600030101010101" pitchFamily="2" charset="-122"/>
              </a:rPr>
              <a:t>对策</a:t>
            </a:r>
            <a:endParaRPr lang="zh-CN" altLang="en-US" dirty="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pPr eaLnBrk="1" hangingPunct="1">
              <a:lnSpc>
                <a:spcPct val="120000"/>
              </a:lnSpc>
            </a:pPr>
            <a:r>
              <a:rPr lang="zh-CN" altLang="en-US" smtClean="0">
                <a:latin typeface="宋体" panose="02010600030101010101" pitchFamily="2" charset="-122"/>
              </a:rPr>
              <a:t>对此，除非有特殊原因，在不能排除驾驶员因素时，企业有理由采取较为严厉的处罚，比如按燃油的市场价格来处罚；同理，由于奖励面较高，一般情况均可得到奖励，所以奖励标准也不可能过高。</a:t>
            </a:r>
          </a:p>
        </p:txBody>
      </p:sp>
      <p:sp>
        <p:nvSpPr>
          <p:cNvPr id="3" name="燕尾形 2"/>
          <p:cNvSpPr/>
          <p:nvPr/>
        </p:nvSpPr>
        <p:spPr>
          <a:xfrm>
            <a:off x="6852084" y="368660"/>
            <a:ext cx="3492388"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dirty="0" smtClean="0">
                <a:solidFill>
                  <a:schemeClr val="accent3"/>
                </a:solidFill>
                <a:latin typeface="宋体" panose="02010600030101010101" pitchFamily="2" charset="-122"/>
              </a:rPr>
              <a:t>七、燃料</a:t>
            </a:r>
            <a:r>
              <a:rPr lang="zh-CN" altLang="en-US" dirty="0">
                <a:solidFill>
                  <a:schemeClr val="accent3"/>
                </a:solidFill>
                <a:latin typeface="宋体" panose="02010600030101010101" pitchFamily="2" charset="-122"/>
              </a:rPr>
              <a:t>消耗奖罚标准的确定</a:t>
            </a:r>
            <a:endParaRPr lang="zh-CN" altLang="en-US" b="1" dirty="0">
              <a:solidFill>
                <a:schemeClr val="accent3"/>
              </a:solidFill>
              <a:latin typeface="华文中宋" panose="02010600040101010101" pitchFamily="2" charset="-122"/>
              <a:ea typeface="华文中宋" panose="02010600040101010101" pitchFamily="2" charset="-122"/>
            </a:endParaRPr>
          </a:p>
        </p:txBody>
      </p:sp>
      <p:sp>
        <p:nvSpPr>
          <p:cNvPr id="5" name="燕尾形 4"/>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6" name="燕尾形 5"/>
          <p:cNvSpPr/>
          <p:nvPr/>
        </p:nvSpPr>
        <p:spPr>
          <a:xfrm>
            <a:off x="2813639" y="368660"/>
            <a:ext cx="4146457"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zh-CN" altLang="en-US" dirty="0">
                <a:solidFill>
                  <a:schemeClr val="accent3"/>
                </a:solidFill>
                <a:latin typeface="宋体" panose="02010600030101010101" pitchFamily="2" charset="-122"/>
              </a:rPr>
              <a:t>第九节  汽车货运燃料成本控制</a:t>
            </a:r>
            <a:r>
              <a:rPr lang="zh-CN" altLang="en-US" dirty="0" smtClean="0">
                <a:solidFill>
                  <a:schemeClr val="accent3"/>
                </a:solidFill>
                <a:latin typeface="宋体" panose="02010600030101010101" pitchFamily="2" charset="-122"/>
              </a:rPr>
              <a:t>对策</a:t>
            </a:r>
            <a:endParaRPr lang="zh-CN" altLang="en-US" dirty="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pPr eaLnBrk="1" hangingPunct="1">
              <a:lnSpc>
                <a:spcPct val="120000"/>
              </a:lnSpc>
            </a:pPr>
            <a:r>
              <a:rPr lang="zh-CN" altLang="en-US" smtClean="0">
                <a:latin typeface="宋体" panose="02010600030101010101" pitchFamily="2" charset="-122"/>
              </a:rPr>
              <a:t>以某货运企业为例，其主要的奖惩办法是：以三个月为一个考核周期，根据驾驶员的燃料消耗情况予以奖惩，每节约</a:t>
            </a:r>
            <a:r>
              <a:rPr lang="en-US" altLang="zh-CN" smtClean="0">
                <a:latin typeface="宋体" panose="02010600030101010101" pitchFamily="2" charset="-122"/>
              </a:rPr>
              <a:t>1</a:t>
            </a:r>
            <a:r>
              <a:rPr lang="zh-CN" altLang="en-US" smtClean="0">
                <a:latin typeface="宋体" panose="02010600030101010101" pitchFamily="2" charset="-122"/>
              </a:rPr>
              <a:t>升燃油按市场价的</a:t>
            </a:r>
            <a:r>
              <a:rPr lang="en-US" altLang="zh-CN" smtClean="0">
                <a:latin typeface="宋体" panose="02010600030101010101" pitchFamily="2" charset="-122"/>
              </a:rPr>
              <a:t>50</a:t>
            </a:r>
            <a:r>
              <a:rPr lang="zh-CN" altLang="en-US" smtClean="0">
                <a:latin typeface="宋体" panose="02010600030101010101" pitchFamily="2" charset="-122"/>
              </a:rPr>
              <a:t>％予以奖励，但每月设置封顶量为</a:t>
            </a:r>
            <a:r>
              <a:rPr lang="en-US" altLang="zh-CN" smtClean="0">
                <a:latin typeface="宋体" panose="02010600030101010101" pitchFamily="2" charset="-122"/>
              </a:rPr>
              <a:t>200</a:t>
            </a:r>
            <a:r>
              <a:rPr lang="zh-CN" altLang="en-US" smtClean="0">
                <a:latin typeface="宋体" panose="02010600030101010101" pitchFamily="2" charset="-122"/>
              </a:rPr>
              <a:t>升；每多消耗</a:t>
            </a:r>
            <a:r>
              <a:rPr lang="en-US" altLang="zh-CN" smtClean="0">
                <a:latin typeface="宋体" panose="02010600030101010101" pitchFamily="2" charset="-122"/>
              </a:rPr>
              <a:t>1</a:t>
            </a:r>
            <a:r>
              <a:rPr lang="zh-CN" altLang="en-US" smtClean="0">
                <a:latin typeface="宋体" panose="02010600030101010101" pitchFamily="2" charset="-122"/>
              </a:rPr>
              <a:t>升则按照市场价的</a:t>
            </a:r>
            <a:r>
              <a:rPr lang="en-US" altLang="zh-CN" smtClean="0">
                <a:latin typeface="宋体" panose="02010600030101010101" pitchFamily="2" charset="-122"/>
              </a:rPr>
              <a:t>100</a:t>
            </a:r>
            <a:r>
              <a:rPr lang="zh-CN" altLang="en-US" smtClean="0">
                <a:latin typeface="宋体" panose="02010600030101010101" pitchFamily="2" charset="-122"/>
              </a:rPr>
              <a:t>％进行处罚。</a:t>
            </a:r>
          </a:p>
        </p:txBody>
      </p:sp>
      <p:sp>
        <p:nvSpPr>
          <p:cNvPr id="3" name="燕尾形 2"/>
          <p:cNvSpPr/>
          <p:nvPr/>
        </p:nvSpPr>
        <p:spPr>
          <a:xfrm>
            <a:off x="6852084" y="368660"/>
            <a:ext cx="3492388"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dirty="0" smtClean="0">
                <a:solidFill>
                  <a:schemeClr val="accent3"/>
                </a:solidFill>
                <a:latin typeface="宋体" panose="02010600030101010101" pitchFamily="2" charset="-122"/>
              </a:rPr>
              <a:t>七、燃料</a:t>
            </a:r>
            <a:r>
              <a:rPr lang="zh-CN" altLang="en-US" dirty="0">
                <a:solidFill>
                  <a:schemeClr val="accent3"/>
                </a:solidFill>
                <a:latin typeface="宋体" panose="02010600030101010101" pitchFamily="2" charset="-122"/>
              </a:rPr>
              <a:t>消耗奖罚标准的确定</a:t>
            </a:r>
            <a:endParaRPr lang="zh-CN" altLang="en-US" b="1" dirty="0">
              <a:solidFill>
                <a:schemeClr val="accent3"/>
              </a:solidFill>
              <a:latin typeface="华文中宋" panose="02010600040101010101" pitchFamily="2" charset="-122"/>
              <a:ea typeface="华文中宋" panose="02010600040101010101" pitchFamily="2" charset="-122"/>
            </a:endParaRPr>
          </a:p>
        </p:txBody>
      </p:sp>
      <p:sp>
        <p:nvSpPr>
          <p:cNvPr id="4" name="Rectangle 5"/>
          <p:cNvSpPr txBox="1">
            <a:spLocks noChangeArrowheads="1"/>
          </p:cNvSpPr>
          <p:nvPr/>
        </p:nvSpPr>
        <p:spPr>
          <a:xfrm>
            <a:off x="2279650" y="476251"/>
            <a:ext cx="1701800" cy="296863"/>
          </a:xfrm>
          <a:prstGeom prst="rect">
            <a:avLst/>
          </a:prstGeom>
        </p:spPr>
        <p:txBody>
          <a:bodyPr>
            <a:normAutofit fontScale="45000" lnSpcReduction="20000"/>
          </a:bodyPr>
          <a:lstStyle>
            <a:lvl1pPr algn="l" rtl="0" eaLnBrk="0" fontAlgn="base" hangingPunct="0">
              <a:spcBef>
                <a:spcPct val="0"/>
              </a:spcBef>
              <a:spcAft>
                <a:spcPct val="0"/>
              </a:spcAft>
              <a:defRPr sz="3200" b="1">
                <a:solidFill>
                  <a:srgbClr val="000000"/>
                </a:solidFill>
                <a:latin typeface="+mj-lt"/>
                <a:ea typeface="+mj-ea"/>
                <a:cs typeface="+mj-cs"/>
              </a:defRPr>
            </a:lvl1pPr>
            <a:lvl2pPr algn="l" rtl="0" eaLnBrk="0" fontAlgn="base" hangingPunct="0">
              <a:spcBef>
                <a:spcPct val="0"/>
              </a:spcBef>
              <a:spcAft>
                <a:spcPct val="0"/>
              </a:spcAft>
              <a:defRPr sz="3200" b="1">
                <a:solidFill>
                  <a:srgbClr val="000000"/>
                </a:solidFill>
                <a:latin typeface="Verdana" pitchFamily="34" charset="0"/>
                <a:ea typeface="宋体" pitchFamily="2" charset="-122"/>
              </a:defRPr>
            </a:lvl2pPr>
            <a:lvl3pPr algn="l" rtl="0" eaLnBrk="0" fontAlgn="base" hangingPunct="0">
              <a:spcBef>
                <a:spcPct val="0"/>
              </a:spcBef>
              <a:spcAft>
                <a:spcPct val="0"/>
              </a:spcAft>
              <a:defRPr sz="3200" b="1">
                <a:solidFill>
                  <a:srgbClr val="000000"/>
                </a:solidFill>
                <a:latin typeface="Verdana" pitchFamily="34" charset="0"/>
                <a:ea typeface="宋体" pitchFamily="2" charset="-122"/>
              </a:defRPr>
            </a:lvl3pPr>
            <a:lvl4pPr algn="l" rtl="0" eaLnBrk="0" fontAlgn="base" hangingPunct="0">
              <a:spcBef>
                <a:spcPct val="0"/>
              </a:spcBef>
              <a:spcAft>
                <a:spcPct val="0"/>
              </a:spcAft>
              <a:defRPr sz="3200" b="1">
                <a:solidFill>
                  <a:srgbClr val="000000"/>
                </a:solidFill>
                <a:latin typeface="Verdana" pitchFamily="34" charset="0"/>
                <a:ea typeface="宋体" pitchFamily="2" charset="-122"/>
              </a:defRPr>
            </a:lvl4pPr>
            <a:lvl5pPr algn="l" rtl="0" eaLnBrk="0" fontAlgn="base" hangingPunct="0">
              <a:spcBef>
                <a:spcPct val="0"/>
              </a:spcBef>
              <a:spcAft>
                <a:spcPct val="0"/>
              </a:spcAft>
              <a:defRPr sz="3200" b="1">
                <a:solidFill>
                  <a:srgbClr val="000000"/>
                </a:solidFill>
                <a:latin typeface="Verdana" pitchFamily="34" charset="0"/>
                <a:ea typeface="宋体" pitchFamily="2" charset="-122"/>
              </a:defRPr>
            </a:lvl5pPr>
            <a:lvl6pPr marL="457200" algn="l" rtl="0" fontAlgn="base">
              <a:spcBef>
                <a:spcPct val="0"/>
              </a:spcBef>
              <a:spcAft>
                <a:spcPct val="0"/>
              </a:spcAft>
              <a:defRPr sz="3200" b="1">
                <a:solidFill>
                  <a:srgbClr val="000000"/>
                </a:solidFill>
                <a:latin typeface="Verdana" pitchFamily="34" charset="0"/>
                <a:ea typeface="宋体" pitchFamily="2" charset="-122"/>
              </a:defRPr>
            </a:lvl6pPr>
            <a:lvl7pPr marL="914400" algn="l" rtl="0" fontAlgn="base">
              <a:spcBef>
                <a:spcPct val="0"/>
              </a:spcBef>
              <a:spcAft>
                <a:spcPct val="0"/>
              </a:spcAft>
              <a:defRPr sz="3200" b="1">
                <a:solidFill>
                  <a:srgbClr val="000000"/>
                </a:solidFill>
                <a:latin typeface="Verdana" pitchFamily="34" charset="0"/>
                <a:ea typeface="宋体" pitchFamily="2" charset="-122"/>
              </a:defRPr>
            </a:lvl7pPr>
            <a:lvl8pPr marL="1371600" algn="l" rtl="0" fontAlgn="base">
              <a:spcBef>
                <a:spcPct val="0"/>
              </a:spcBef>
              <a:spcAft>
                <a:spcPct val="0"/>
              </a:spcAft>
              <a:defRPr sz="3200" b="1">
                <a:solidFill>
                  <a:srgbClr val="000000"/>
                </a:solidFill>
                <a:latin typeface="Verdana" pitchFamily="34" charset="0"/>
                <a:ea typeface="宋体" pitchFamily="2" charset="-122"/>
              </a:defRPr>
            </a:lvl8pPr>
            <a:lvl9pPr marL="1828800" algn="l" rtl="0" fontAlgn="base">
              <a:spcBef>
                <a:spcPct val="0"/>
              </a:spcBef>
              <a:spcAft>
                <a:spcPct val="0"/>
              </a:spcAft>
              <a:defRPr sz="3200" b="1">
                <a:solidFill>
                  <a:srgbClr val="000000"/>
                </a:solidFill>
                <a:latin typeface="Verdana" pitchFamily="34" charset="0"/>
                <a:ea typeface="宋体" pitchFamily="2" charset="-122"/>
              </a:defRPr>
            </a:lvl9pPr>
          </a:lstStyle>
          <a:p>
            <a:pPr eaLnBrk="1" hangingPunct="1">
              <a:lnSpc>
                <a:spcPct val="120000"/>
              </a:lnSpc>
            </a:pPr>
            <a:r>
              <a:rPr lang="zh-CN" altLang="en-US" sz="2800" kern="0" smtClean="0">
                <a:solidFill>
                  <a:schemeClr val="folHlink"/>
                </a:solidFill>
                <a:latin typeface="宋体" panose="02010600030101010101" pitchFamily="2" charset="-122"/>
              </a:rPr>
              <a:t>表</a:t>
            </a:r>
            <a:r>
              <a:rPr lang="en-US" altLang="zh-CN" sz="2800" kern="0" smtClean="0">
                <a:solidFill>
                  <a:schemeClr val="folHlink"/>
                </a:solidFill>
                <a:latin typeface="宋体" panose="02010600030101010101" pitchFamily="2" charset="-122"/>
              </a:rPr>
              <a:t>5-20</a:t>
            </a:r>
            <a:endParaRPr lang="en-US" altLang="zh-CN" sz="2800" kern="0">
              <a:solidFill>
                <a:schemeClr val="folHlink"/>
              </a:solidFill>
              <a:latin typeface="宋体" panose="02010600030101010101" pitchFamily="2" charset="-122"/>
            </a:endParaRPr>
          </a:p>
        </p:txBody>
      </p:sp>
      <p:sp>
        <p:nvSpPr>
          <p:cNvPr id="5" name="燕尾形 4"/>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6" name="燕尾形 5"/>
          <p:cNvSpPr/>
          <p:nvPr/>
        </p:nvSpPr>
        <p:spPr>
          <a:xfrm>
            <a:off x="2813639" y="368660"/>
            <a:ext cx="4146457"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zh-CN" altLang="en-US" dirty="0">
                <a:solidFill>
                  <a:schemeClr val="accent3"/>
                </a:solidFill>
                <a:latin typeface="宋体" panose="02010600030101010101" pitchFamily="2" charset="-122"/>
              </a:rPr>
              <a:t>第九节  汽车货运燃料成本控制</a:t>
            </a:r>
            <a:r>
              <a:rPr lang="zh-CN" altLang="en-US" dirty="0" smtClean="0">
                <a:solidFill>
                  <a:schemeClr val="accent3"/>
                </a:solidFill>
                <a:latin typeface="宋体" panose="02010600030101010101" pitchFamily="2" charset="-122"/>
              </a:rPr>
              <a:t>对策</a:t>
            </a:r>
            <a:endParaRPr lang="zh-CN" altLang="en-US" dirty="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对角圆角矩形 6"/>
          <p:cNvSpPr/>
          <p:nvPr/>
        </p:nvSpPr>
        <p:spPr>
          <a:xfrm>
            <a:off x="911424" y="2528900"/>
            <a:ext cx="10369152" cy="3312368"/>
          </a:xfrm>
          <a:prstGeom prst="round2Diag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 name="图示 2"/>
          <p:cNvGraphicFramePr/>
          <p:nvPr>
            <p:extLst>
              <p:ext uri="{D42A27DB-BD31-4B8C-83A1-F6EECF244321}">
                <p14:modId xmlns:p14="http://schemas.microsoft.com/office/powerpoint/2010/main" val="4119518058"/>
              </p:ext>
            </p:extLst>
          </p:nvPr>
        </p:nvGraphicFramePr>
        <p:xfrm>
          <a:off x="1415480" y="1412776"/>
          <a:ext cx="9613068" cy="18813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同侧圆角矩形 3"/>
          <p:cNvSpPr/>
          <p:nvPr/>
        </p:nvSpPr>
        <p:spPr>
          <a:xfrm>
            <a:off x="2027548" y="1713374"/>
            <a:ext cx="1044116" cy="1280114"/>
          </a:xfrm>
          <a:prstGeom prst="round2SameRect">
            <a:avLst/>
          </a:prstGeom>
          <a:solidFill>
            <a:srgbClr val="D2F2FE"/>
          </a:solidFill>
          <a:scene3d>
            <a:camera prst="orthographicFront"/>
            <a:lightRig rig="threePt" dir="t"/>
          </a:scene3d>
          <a:sp3d>
            <a:bevelT w="127000" h="9525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altLang="zh-CN" sz="9600" dirty="0">
                <a:solidFill>
                  <a:srgbClr val="FF0000"/>
                </a:solidFill>
                <a:latin typeface="Rockwell Extra Bold" panose="02060903040505020403" pitchFamily="18" charset="0"/>
                <a:ea typeface="华文琥珀" panose="02010800040101010101" pitchFamily="2" charset="-122"/>
              </a:rPr>
              <a:t>8</a:t>
            </a:r>
            <a:endParaRPr lang="zh-CN" altLang="en-US" sz="9600" dirty="0">
              <a:solidFill>
                <a:srgbClr val="FF0000"/>
              </a:solidFill>
              <a:latin typeface="Rockwell Extra Bold" panose="02060903040505020403" pitchFamily="18" charset="0"/>
              <a:ea typeface="华文琥珀" panose="02010800040101010101" pitchFamily="2" charset="-122"/>
            </a:endParaRPr>
          </a:p>
        </p:txBody>
      </p:sp>
      <p:sp>
        <p:nvSpPr>
          <p:cNvPr id="8" name="内容占位符 2"/>
          <p:cNvSpPr>
            <a:spLocks noGrp="1"/>
          </p:cNvSpPr>
          <p:nvPr>
            <p:ph type="ctrTitle" sz="quarter"/>
          </p:nvPr>
        </p:nvSpPr>
        <p:spPr>
          <a:xfrm>
            <a:off x="2999656" y="3429000"/>
            <a:ext cx="6156684" cy="2295525"/>
          </a:xfrm>
        </p:spPr>
        <p:txBody>
          <a:bodyPr/>
          <a:lstStyle/>
          <a:p>
            <a:pPr algn="l"/>
            <a:r>
              <a:rPr lang="en-US" altLang="zh-CN" dirty="0">
                <a:latin typeface="宋体" panose="02010600030101010101" pitchFamily="2" charset="-122"/>
              </a:rPr>
              <a:t>1</a:t>
            </a:r>
            <a:r>
              <a:rPr lang="zh-CN" altLang="en-US" dirty="0">
                <a:latin typeface="宋体" panose="02010600030101010101" pitchFamily="2" charset="-122"/>
              </a:rPr>
              <a:t>、积极应用先进的管理</a:t>
            </a:r>
            <a:r>
              <a:rPr lang="zh-CN" altLang="en-US" dirty="0" smtClean="0">
                <a:latin typeface="宋体" panose="02010600030101010101" pitchFamily="2" charset="-122"/>
              </a:rPr>
              <a:t>手段</a:t>
            </a:r>
            <a:endParaRPr lang="en-US" altLang="zh-CN" dirty="0" smtClean="0">
              <a:latin typeface="宋体" panose="02010600030101010101" pitchFamily="2" charset="-122"/>
            </a:endParaRPr>
          </a:p>
          <a:p>
            <a:pPr algn="l"/>
            <a:r>
              <a:rPr lang="en-US" altLang="zh-CN" dirty="0">
                <a:latin typeface="宋体" panose="02010600030101010101" pitchFamily="2" charset="-122"/>
              </a:rPr>
              <a:t>2</a:t>
            </a:r>
            <a:r>
              <a:rPr lang="zh-CN" altLang="en-US" dirty="0">
                <a:latin typeface="宋体" panose="02010600030101010101" pitchFamily="2" charset="-122"/>
              </a:rPr>
              <a:t>、推广先进合理的操作</a:t>
            </a:r>
            <a:r>
              <a:rPr lang="zh-CN" altLang="en-US" dirty="0" smtClean="0">
                <a:latin typeface="宋体" panose="02010600030101010101" pitchFamily="2" charset="-122"/>
              </a:rPr>
              <a:t>方法</a:t>
            </a:r>
            <a:endParaRPr lang="en-US" altLang="zh-CN" dirty="0" smtClean="0">
              <a:latin typeface="宋体" panose="02010600030101010101" pitchFamily="2" charset="-122"/>
            </a:endParaRPr>
          </a:p>
          <a:p>
            <a:pPr algn="l"/>
            <a:r>
              <a:rPr lang="en-US" altLang="zh-CN" dirty="0">
                <a:latin typeface="宋体" panose="02010600030101010101" pitchFamily="2" charset="-122"/>
              </a:rPr>
              <a:t>3</a:t>
            </a:r>
            <a:r>
              <a:rPr lang="zh-CN" altLang="en-US" dirty="0">
                <a:latin typeface="宋体" panose="02010600030101010101" pitchFamily="2" charset="-122"/>
              </a:rPr>
              <a:t>．燃料消耗定额的修订</a:t>
            </a:r>
            <a:endParaRPr lang="zh-CN" altLang="en-US" dirty="0"/>
          </a:p>
        </p:txBody>
      </p:sp>
      <p:sp>
        <p:nvSpPr>
          <p:cNvPr id="9" name="Rectangle 5"/>
          <p:cNvSpPr txBox="1">
            <a:spLocks noChangeArrowheads="1"/>
          </p:cNvSpPr>
          <p:nvPr/>
        </p:nvSpPr>
        <p:spPr>
          <a:xfrm>
            <a:off x="2279650" y="476251"/>
            <a:ext cx="1701800" cy="296863"/>
          </a:xfrm>
          <a:prstGeom prst="rect">
            <a:avLst/>
          </a:prstGeom>
        </p:spPr>
        <p:txBody>
          <a:bodyPr>
            <a:normAutofit fontScale="45000" lnSpcReduction="20000"/>
          </a:bodyPr>
          <a:lstStyle>
            <a:lvl1pPr algn="l" rtl="0" eaLnBrk="0" fontAlgn="base" hangingPunct="0">
              <a:spcBef>
                <a:spcPct val="0"/>
              </a:spcBef>
              <a:spcAft>
                <a:spcPct val="0"/>
              </a:spcAft>
              <a:defRPr sz="3200" b="1">
                <a:solidFill>
                  <a:srgbClr val="000000"/>
                </a:solidFill>
                <a:latin typeface="+mj-lt"/>
                <a:ea typeface="+mj-ea"/>
                <a:cs typeface="+mj-cs"/>
              </a:defRPr>
            </a:lvl1pPr>
            <a:lvl2pPr algn="l" rtl="0" eaLnBrk="0" fontAlgn="base" hangingPunct="0">
              <a:spcBef>
                <a:spcPct val="0"/>
              </a:spcBef>
              <a:spcAft>
                <a:spcPct val="0"/>
              </a:spcAft>
              <a:defRPr sz="3200" b="1">
                <a:solidFill>
                  <a:srgbClr val="000000"/>
                </a:solidFill>
                <a:latin typeface="Verdana" pitchFamily="34" charset="0"/>
                <a:ea typeface="宋体" pitchFamily="2" charset="-122"/>
              </a:defRPr>
            </a:lvl2pPr>
            <a:lvl3pPr algn="l" rtl="0" eaLnBrk="0" fontAlgn="base" hangingPunct="0">
              <a:spcBef>
                <a:spcPct val="0"/>
              </a:spcBef>
              <a:spcAft>
                <a:spcPct val="0"/>
              </a:spcAft>
              <a:defRPr sz="3200" b="1">
                <a:solidFill>
                  <a:srgbClr val="000000"/>
                </a:solidFill>
                <a:latin typeface="Verdana" pitchFamily="34" charset="0"/>
                <a:ea typeface="宋体" pitchFamily="2" charset="-122"/>
              </a:defRPr>
            </a:lvl3pPr>
            <a:lvl4pPr algn="l" rtl="0" eaLnBrk="0" fontAlgn="base" hangingPunct="0">
              <a:spcBef>
                <a:spcPct val="0"/>
              </a:spcBef>
              <a:spcAft>
                <a:spcPct val="0"/>
              </a:spcAft>
              <a:defRPr sz="3200" b="1">
                <a:solidFill>
                  <a:srgbClr val="000000"/>
                </a:solidFill>
                <a:latin typeface="Verdana" pitchFamily="34" charset="0"/>
                <a:ea typeface="宋体" pitchFamily="2" charset="-122"/>
              </a:defRPr>
            </a:lvl4pPr>
            <a:lvl5pPr algn="l" rtl="0" eaLnBrk="0" fontAlgn="base" hangingPunct="0">
              <a:spcBef>
                <a:spcPct val="0"/>
              </a:spcBef>
              <a:spcAft>
                <a:spcPct val="0"/>
              </a:spcAft>
              <a:defRPr sz="3200" b="1">
                <a:solidFill>
                  <a:srgbClr val="000000"/>
                </a:solidFill>
                <a:latin typeface="Verdana" pitchFamily="34" charset="0"/>
                <a:ea typeface="宋体" pitchFamily="2" charset="-122"/>
              </a:defRPr>
            </a:lvl5pPr>
            <a:lvl6pPr marL="457200" algn="l" rtl="0" fontAlgn="base">
              <a:spcBef>
                <a:spcPct val="0"/>
              </a:spcBef>
              <a:spcAft>
                <a:spcPct val="0"/>
              </a:spcAft>
              <a:defRPr sz="3200" b="1">
                <a:solidFill>
                  <a:srgbClr val="000000"/>
                </a:solidFill>
                <a:latin typeface="Verdana" pitchFamily="34" charset="0"/>
                <a:ea typeface="宋体" pitchFamily="2" charset="-122"/>
              </a:defRPr>
            </a:lvl6pPr>
            <a:lvl7pPr marL="914400" algn="l" rtl="0" fontAlgn="base">
              <a:spcBef>
                <a:spcPct val="0"/>
              </a:spcBef>
              <a:spcAft>
                <a:spcPct val="0"/>
              </a:spcAft>
              <a:defRPr sz="3200" b="1">
                <a:solidFill>
                  <a:srgbClr val="000000"/>
                </a:solidFill>
                <a:latin typeface="Verdana" pitchFamily="34" charset="0"/>
                <a:ea typeface="宋体" pitchFamily="2" charset="-122"/>
              </a:defRPr>
            </a:lvl7pPr>
            <a:lvl8pPr marL="1371600" algn="l" rtl="0" fontAlgn="base">
              <a:spcBef>
                <a:spcPct val="0"/>
              </a:spcBef>
              <a:spcAft>
                <a:spcPct val="0"/>
              </a:spcAft>
              <a:defRPr sz="3200" b="1">
                <a:solidFill>
                  <a:srgbClr val="000000"/>
                </a:solidFill>
                <a:latin typeface="Verdana" pitchFamily="34" charset="0"/>
                <a:ea typeface="宋体" pitchFamily="2" charset="-122"/>
              </a:defRPr>
            </a:lvl8pPr>
            <a:lvl9pPr marL="1828800" algn="l" rtl="0" fontAlgn="base">
              <a:spcBef>
                <a:spcPct val="0"/>
              </a:spcBef>
              <a:spcAft>
                <a:spcPct val="0"/>
              </a:spcAft>
              <a:defRPr sz="3200" b="1">
                <a:solidFill>
                  <a:srgbClr val="000000"/>
                </a:solidFill>
                <a:latin typeface="Verdana" pitchFamily="34" charset="0"/>
                <a:ea typeface="宋体" pitchFamily="2" charset="-122"/>
              </a:defRPr>
            </a:lvl9pPr>
          </a:lstStyle>
          <a:p>
            <a:pPr eaLnBrk="1" hangingPunct="1">
              <a:lnSpc>
                <a:spcPct val="120000"/>
              </a:lnSpc>
            </a:pPr>
            <a:r>
              <a:rPr lang="zh-CN" altLang="en-US" sz="2800" kern="0" smtClean="0">
                <a:solidFill>
                  <a:schemeClr val="folHlink"/>
                </a:solidFill>
                <a:latin typeface="宋体" panose="02010600030101010101" pitchFamily="2" charset="-122"/>
              </a:rPr>
              <a:t>表</a:t>
            </a:r>
            <a:r>
              <a:rPr lang="en-US" altLang="zh-CN" sz="2800" kern="0" smtClean="0">
                <a:solidFill>
                  <a:schemeClr val="folHlink"/>
                </a:solidFill>
                <a:latin typeface="宋体" panose="02010600030101010101" pitchFamily="2" charset="-122"/>
              </a:rPr>
              <a:t>5-20</a:t>
            </a:r>
            <a:endParaRPr lang="en-US" altLang="zh-CN" sz="2800" kern="0">
              <a:solidFill>
                <a:schemeClr val="folHlink"/>
              </a:solidFill>
              <a:latin typeface="宋体" panose="02010600030101010101" pitchFamily="2" charset="-122"/>
            </a:endParaRPr>
          </a:p>
        </p:txBody>
      </p:sp>
      <p:sp>
        <p:nvSpPr>
          <p:cNvPr id="10" name="燕尾形 9"/>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11" name="燕尾形 10"/>
          <p:cNvSpPr/>
          <p:nvPr/>
        </p:nvSpPr>
        <p:spPr>
          <a:xfrm>
            <a:off x="2813639" y="368660"/>
            <a:ext cx="4146457"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zh-CN" altLang="en-US" dirty="0">
                <a:solidFill>
                  <a:schemeClr val="accent3"/>
                </a:solidFill>
                <a:latin typeface="宋体" panose="02010600030101010101" pitchFamily="2" charset="-122"/>
              </a:rPr>
              <a:t>第九节  汽车货运燃料成本控制</a:t>
            </a:r>
            <a:r>
              <a:rPr lang="zh-CN" altLang="en-US" dirty="0" smtClean="0">
                <a:solidFill>
                  <a:schemeClr val="accent3"/>
                </a:solidFill>
                <a:latin typeface="宋体" panose="02010600030101010101" pitchFamily="2" charset="-122"/>
              </a:rPr>
              <a:t>对策</a:t>
            </a:r>
            <a:endParaRPr lang="zh-CN" altLang="en-US" dirty="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pPr eaLnBrk="1" hangingPunct="1">
              <a:lnSpc>
                <a:spcPct val="120000"/>
              </a:lnSpc>
            </a:pPr>
            <a:r>
              <a:rPr lang="en-US" altLang="zh-CN" dirty="0" smtClean="0">
                <a:latin typeface="宋体" panose="02010600030101010101" pitchFamily="2" charset="-122"/>
                <a:sym typeface="Webdings" panose="05030102010509060703" pitchFamily="18" charset="2"/>
              </a:rPr>
              <a:t></a:t>
            </a:r>
            <a:r>
              <a:rPr lang="en-US" altLang="zh-CN" dirty="0" smtClean="0">
                <a:latin typeface="宋体" panose="02010600030101010101" pitchFamily="2" charset="-122"/>
              </a:rPr>
              <a:t>【</a:t>
            </a:r>
            <a:r>
              <a:rPr lang="zh-CN" altLang="en-US" dirty="0" smtClean="0">
                <a:latin typeface="宋体" panose="02010600030101010101" pitchFamily="2" charset="-122"/>
              </a:rPr>
              <a:t>复习思考题</a:t>
            </a:r>
            <a:r>
              <a:rPr lang="en-US" altLang="zh-CN" dirty="0" smtClean="0">
                <a:latin typeface="宋体" panose="02010600030101010101" pitchFamily="2" charset="-122"/>
              </a:rPr>
              <a:t>】</a:t>
            </a:r>
            <a:br>
              <a:rPr lang="en-US" altLang="zh-CN" dirty="0" smtClean="0">
                <a:latin typeface="宋体" panose="02010600030101010101" pitchFamily="2" charset="-122"/>
              </a:rPr>
            </a:br>
            <a:r>
              <a:rPr lang="en-US" altLang="zh-CN" dirty="0" smtClean="0">
                <a:latin typeface="宋体" panose="02010600030101010101" pitchFamily="2" charset="-122"/>
              </a:rPr>
              <a:t>1</a:t>
            </a:r>
            <a:r>
              <a:rPr lang="zh-CN" altLang="en-US" dirty="0" smtClean="0">
                <a:latin typeface="宋体" panose="02010600030101010101" pitchFamily="2" charset="-122"/>
              </a:rPr>
              <a:t>．货运成本分析的重点可归纳为哪几个方面？</a:t>
            </a:r>
            <a:br>
              <a:rPr lang="zh-CN" altLang="en-US" dirty="0" smtClean="0">
                <a:latin typeface="宋体" panose="02010600030101010101" pitchFamily="2" charset="-122"/>
              </a:rPr>
            </a:br>
            <a:r>
              <a:rPr lang="en-US" altLang="zh-CN" dirty="0" smtClean="0">
                <a:latin typeface="宋体" panose="02010600030101010101" pitchFamily="2" charset="-122"/>
              </a:rPr>
              <a:t>2</a:t>
            </a:r>
            <a:r>
              <a:rPr lang="zh-CN" altLang="en-US" dirty="0" smtClean="0">
                <a:latin typeface="宋体" panose="02010600030101010101" pitchFamily="2" charset="-122"/>
              </a:rPr>
              <a:t>．单位成本分析的目的是什么？</a:t>
            </a:r>
            <a:br>
              <a:rPr lang="zh-CN" altLang="en-US" dirty="0" smtClean="0">
                <a:latin typeface="宋体" panose="02010600030101010101" pitchFamily="2" charset="-122"/>
              </a:rPr>
            </a:br>
            <a:r>
              <a:rPr lang="en-US" altLang="zh-CN" dirty="0" smtClean="0">
                <a:latin typeface="宋体" panose="02010600030101010101" pitchFamily="2" charset="-122"/>
              </a:rPr>
              <a:t>3</a:t>
            </a:r>
            <a:r>
              <a:rPr lang="zh-CN" altLang="en-US" dirty="0" smtClean="0">
                <a:latin typeface="宋体" panose="02010600030101010101" pitchFamily="2" charset="-122"/>
              </a:rPr>
              <a:t>．简述汽车货运成本控制原则与要求。</a:t>
            </a:r>
            <a:br>
              <a:rPr lang="zh-CN" altLang="en-US" dirty="0" smtClean="0">
                <a:latin typeface="宋体" panose="02010600030101010101" pitchFamily="2" charset="-122"/>
              </a:rPr>
            </a:br>
            <a:r>
              <a:rPr lang="en-US" altLang="zh-CN" dirty="0" smtClean="0">
                <a:latin typeface="宋体" panose="02010600030101010101" pitchFamily="2" charset="-122"/>
              </a:rPr>
              <a:t>4</a:t>
            </a:r>
            <a:r>
              <a:rPr lang="zh-CN" altLang="en-US" dirty="0" smtClean="0">
                <a:latin typeface="宋体" panose="02010600030101010101" pitchFamily="2" charset="-122"/>
              </a:rPr>
              <a:t>．计算营运车辆燃料应耗量与节超量的意义？</a:t>
            </a:r>
            <a:endParaRPr lang="zh-CN" altLang="en-US" dirty="0" smtClean="0">
              <a:latin typeface="宋体" panose="02010600030101010101" pitchFamily="2" charset="-122"/>
              <a:sym typeface="Webdings" panose="05030102010509060703" pitchFamily="18" charset="2"/>
            </a:endParaRPr>
          </a:p>
        </p:txBody>
      </p:sp>
      <p:sp>
        <p:nvSpPr>
          <p:cNvPr id="4" name="Rectangle 5"/>
          <p:cNvSpPr txBox="1">
            <a:spLocks noChangeArrowheads="1"/>
          </p:cNvSpPr>
          <p:nvPr/>
        </p:nvSpPr>
        <p:spPr>
          <a:xfrm>
            <a:off x="2279650" y="476251"/>
            <a:ext cx="1701800" cy="296863"/>
          </a:xfrm>
          <a:prstGeom prst="rect">
            <a:avLst/>
          </a:prstGeom>
        </p:spPr>
        <p:txBody>
          <a:bodyPr>
            <a:normAutofit fontScale="45000" lnSpcReduction="20000"/>
          </a:bodyPr>
          <a:lstStyle>
            <a:lvl1pPr algn="l" rtl="0" eaLnBrk="0" fontAlgn="base" hangingPunct="0">
              <a:spcBef>
                <a:spcPct val="0"/>
              </a:spcBef>
              <a:spcAft>
                <a:spcPct val="0"/>
              </a:spcAft>
              <a:defRPr sz="3200" b="1">
                <a:solidFill>
                  <a:srgbClr val="000000"/>
                </a:solidFill>
                <a:latin typeface="+mj-lt"/>
                <a:ea typeface="+mj-ea"/>
                <a:cs typeface="+mj-cs"/>
              </a:defRPr>
            </a:lvl1pPr>
            <a:lvl2pPr algn="l" rtl="0" eaLnBrk="0" fontAlgn="base" hangingPunct="0">
              <a:spcBef>
                <a:spcPct val="0"/>
              </a:spcBef>
              <a:spcAft>
                <a:spcPct val="0"/>
              </a:spcAft>
              <a:defRPr sz="3200" b="1">
                <a:solidFill>
                  <a:srgbClr val="000000"/>
                </a:solidFill>
                <a:latin typeface="Verdana" pitchFamily="34" charset="0"/>
                <a:ea typeface="宋体" pitchFamily="2" charset="-122"/>
              </a:defRPr>
            </a:lvl2pPr>
            <a:lvl3pPr algn="l" rtl="0" eaLnBrk="0" fontAlgn="base" hangingPunct="0">
              <a:spcBef>
                <a:spcPct val="0"/>
              </a:spcBef>
              <a:spcAft>
                <a:spcPct val="0"/>
              </a:spcAft>
              <a:defRPr sz="3200" b="1">
                <a:solidFill>
                  <a:srgbClr val="000000"/>
                </a:solidFill>
                <a:latin typeface="Verdana" pitchFamily="34" charset="0"/>
                <a:ea typeface="宋体" pitchFamily="2" charset="-122"/>
              </a:defRPr>
            </a:lvl3pPr>
            <a:lvl4pPr algn="l" rtl="0" eaLnBrk="0" fontAlgn="base" hangingPunct="0">
              <a:spcBef>
                <a:spcPct val="0"/>
              </a:spcBef>
              <a:spcAft>
                <a:spcPct val="0"/>
              </a:spcAft>
              <a:defRPr sz="3200" b="1">
                <a:solidFill>
                  <a:srgbClr val="000000"/>
                </a:solidFill>
                <a:latin typeface="Verdana" pitchFamily="34" charset="0"/>
                <a:ea typeface="宋体" pitchFamily="2" charset="-122"/>
              </a:defRPr>
            </a:lvl4pPr>
            <a:lvl5pPr algn="l" rtl="0" eaLnBrk="0" fontAlgn="base" hangingPunct="0">
              <a:spcBef>
                <a:spcPct val="0"/>
              </a:spcBef>
              <a:spcAft>
                <a:spcPct val="0"/>
              </a:spcAft>
              <a:defRPr sz="3200" b="1">
                <a:solidFill>
                  <a:srgbClr val="000000"/>
                </a:solidFill>
                <a:latin typeface="Verdana" pitchFamily="34" charset="0"/>
                <a:ea typeface="宋体" pitchFamily="2" charset="-122"/>
              </a:defRPr>
            </a:lvl5pPr>
            <a:lvl6pPr marL="457200" algn="l" rtl="0" fontAlgn="base">
              <a:spcBef>
                <a:spcPct val="0"/>
              </a:spcBef>
              <a:spcAft>
                <a:spcPct val="0"/>
              </a:spcAft>
              <a:defRPr sz="3200" b="1">
                <a:solidFill>
                  <a:srgbClr val="000000"/>
                </a:solidFill>
                <a:latin typeface="Verdana" pitchFamily="34" charset="0"/>
                <a:ea typeface="宋体" pitchFamily="2" charset="-122"/>
              </a:defRPr>
            </a:lvl6pPr>
            <a:lvl7pPr marL="914400" algn="l" rtl="0" fontAlgn="base">
              <a:spcBef>
                <a:spcPct val="0"/>
              </a:spcBef>
              <a:spcAft>
                <a:spcPct val="0"/>
              </a:spcAft>
              <a:defRPr sz="3200" b="1">
                <a:solidFill>
                  <a:srgbClr val="000000"/>
                </a:solidFill>
                <a:latin typeface="Verdana" pitchFamily="34" charset="0"/>
                <a:ea typeface="宋体" pitchFamily="2" charset="-122"/>
              </a:defRPr>
            </a:lvl7pPr>
            <a:lvl8pPr marL="1371600" algn="l" rtl="0" fontAlgn="base">
              <a:spcBef>
                <a:spcPct val="0"/>
              </a:spcBef>
              <a:spcAft>
                <a:spcPct val="0"/>
              </a:spcAft>
              <a:defRPr sz="3200" b="1">
                <a:solidFill>
                  <a:srgbClr val="000000"/>
                </a:solidFill>
                <a:latin typeface="Verdana" pitchFamily="34" charset="0"/>
                <a:ea typeface="宋体" pitchFamily="2" charset="-122"/>
              </a:defRPr>
            </a:lvl8pPr>
            <a:lvl9pPr marL="1828800" algn="l" rtl="0" fontAlgn="base">
              <a:spcBef>
                <a:spcPct val="0"/>
              </a:spcBef>
              <a:spcAft>
                <a:spcPct val="0"/>
              </a:spcAft>
              <a:defRPr sz="3200" b="1">
                <a:solidFill>
                  <a:srgbClr val="000000"/>
                </a:solidFill>
                <a:latin typeface="Verdana" pitchFamily="34" charset="0"/>
                <a:ea typeface="宋体" pitchFamily="2" charset="-122"/>
              </a:defRPr>
            </a:lvl9pPr>
          </a:lstStyle>
          <a:p>
            <a:pPr eaLnBrk="1" hangingPunct="1">
              <a:lnSpc>
                <a:spcPct val="120000"/>
              </a:lnSpc>
            </a:pPr>
            <a:r>
              <a:rPr lang="zh-CN" altLang="en-US" sz="2800" kern="0" smtClean="0">
                <a:solidFill>
                  <a:schemeClr val="folHlink"/>
                </a:solidFill>
                <a:latin typeface="宋体" panose="02010600030101010101" pitchFamily="2" charset="-122"/>
              </a:rPr>
              <a:t>表</a:t>
            </a:r>
            <a:r>
              <a:rPr lang="en-US" altLang="zh-CN" sz="2800" kern="0" smtClean="0">
                <a:solidFill>
                  <a:schemeClr val="folHlink"/>
                </a:solidFill>
                <a:latin typeface="宋体" panose="02010600030101010101" pitchFamily="2" charset="-122"/>
              </a:rPr>
              <a:t>5-20</a:t>
            </a:r>
            <a:endParaRPr lang="en-US" altLang="zh-CN" sz="2800" kern="0">
              <a:solidFill>
                <a:schemeClr val="folHlink"/>
              </a:solidFill>
              <a:latin typeface="宋体" panose="02010600030101010101" pitchFamily="2" charset="-122"/>
            </a:endParaRPr>
          </a:p>
        </p:txBody>
      </p:sp>
      <p:sp>
        <p:nvSpPr>
          <p:cNvPr id="5" name="燕尾形 4"/>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25576"/>
            <a:ext cx="9144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燕尾形 3"/>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5" name="燕尾形 4"/>
          <p:cNvSpPr/>
          <p:nvPr/>
        </p:nvSpPr>
        <p:spPr>
          <a:xfrm>
            <a:off x="2813639" y="368660"/>
            <a:ext cx="1230133"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zh-CN" altLang="en-US" dirty="0" smtClean="0">
                <a:solidFill>
                  <a:schemeClr val="accent3"/>
                </a:solidFill>
                <a:latin typeface="宋体" panose="02010600030101010101" pitchFamily="2" charset="-122"/>
              </a:rPr>
              <a:t>练习题</a:t>
            </a:r>
            <a:endParaRPr lang="zh-CN"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平行四边形 2"/>
          <p:cNvSpPr/>
          <p:nvPr/>
        </p:nvSpPr>
        <p:spPr>
          <a:xfrm>
            <a:off x="911424" y="2816932"/>
            <a:ext cx="10261140" cy="3024336"/>
          </a:xfrm>
          <a:prstGeom prst="parallelogram">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a:off x="3785442" y="4184202"/>
            <a:ext cx="321347" cy="407256"/>
          </a:xfrm>
          <a:prstGeom prst="triangle">
            <a:avLst/>
          </a:prstGeom>
          <a:solidFill>
            <a:schemeClr val="accent3">
              <a:lumMod val="65000"/>
              <a:alpha val="90000"/>
            </a:schemeClr>
          </a:solidFill>
          <a:effectLst>
            <a:outerShdw blurRad="50800" dist="127000" dir="18900000" algn="bl" rotWithShape="0">
              <a:prstClr val="black">
                <a:alpha val="40000"/>
              </a:prstClr>
            </a:outerShdw>
          </a:effectLst>
          <a:scene3d>
            <a:camera prst="orthographicFront"/>
            <a:lightRig rig="threePt" dir="t"/>
          </a:scene3d>
          <a:sp3d prstMaterial="dkEdge">
            <a:bevelT prst="relaxedInset"/>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5" name="矩形 4"/>
          <p:cNvSpPr/>
          <p:nvPr/>
        </p:nvSpPr>
        <p:spPr>
          <a:xfrm>
            <a:off x="2315580" y="3948372"/>
            <a:ext cx="3246262" cy="235830"/>
          </a:xfrm>
          <a:prstGeom prst="rect">
            <a:avLst/>
          </a:prstGeom>
          <a:solidFill>
            <a:schemeClr val="accent6">
              <a:lumMod val="75000"/>
              <a:alpha val="90000"/>
            </a:schemeClr>
          </a:solidFill>
          <a:effectLst>
            <a:outerShdw blurRad="50800" dist="177800" dir="18900000" algn="b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nvGrpSpPr>
          <p:cNvPr id="6" name="组合 5"/>
          <p:cNvGrpSpPr/>
          <p:nvPr/>
        </p:nvGrpSpPr>
        <p:grpSpPr>
          <a:xfrm>
            <a:off x="2357486" y="3068960"/>
            <a:ext cx="1278402" cy="816494"/>
            <a:chOff x="1111678" y="2781328"/>
            <a:chExt cx="3209305" cy="1454119"/>
          </a:xfrm>
          <a:gradFill>
            <a:gsLst>
              <a:gs pos="0">
                <a:schemeClr val="accent4">
                  <a:lumMod val="75000"/>
                  <a:lumOff val="25000"/>
                </a:schemeClr>
              </a:gs>
              <a:gs pos="88000">
                <a:schemeClr val="accent4">
                  <a:lumMod val="97000"/>
                  <a:lumOff val="3000"/>
                </a:schemeClr>
              </a:gs>
              <a:gs pos="100000">
                <a:schemeClr val="tx2">
                  <a:lumMod val="60000"/>
                  <a:lumOff val="40000"/>
                </a:schemeClr>
              </a:gs>
            </a:gsLst>
            <a:lin ang="16200000" scaled="1"/>
          </a:gradFill>
          <a:effectLst>
            <a:outerShdw blurRad="50800" dist="241300" dir="19740000" algn="tl" rotWithShape="0">
              <a:prstClr val="black">
                <a:alpha val="40000"/>
              </a:prstClr>
            </a:outerShdw>
          </a:effectLst>
        </p:grpSpPr>
        <p:sp>
          <p:nvSpPr>
            <p:cNvPr id="7" name="圆角矩形 6"/>
            <p:cNvSpPr/>
            <p:nvPr/>
          </p:nvSpPr>
          <p:spPr>
            <a:xfrm>
              <a:off x="1111678" y="2781328"/>
              <a:ext cx="3209305" cy="1454119"/>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圆角矩形 6"/>
            <p:cNvSpPr/>
            <p:nvPr/>
          </p:nvSpPr>
          <p:spPr>
            <a:xfrm>
              <a:off x="1182662" y="2852312"/>
              <a:ext cx="3067337" cy="131215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zh-CN" altLang="en-US" sz="2400" kern="1200" dirty="0" smtClean="0">
                  <a:latin typeface="宋体" panose="02010600030101010101" pitchFamily="2" charset="-122"/>
                </a:rPr>
                <a:t>货运成本实绩</a:t>
              </a:r>
              <a:endParaRPr lang="zh-CN" altLang="en-US" sz="2400" kern="1200" dirty="0"/>
            </a:p>
          </p:txBody>
        </p:sp>
      </p:grpSp>
      <p:sp>
        <p:nvSpPr>
          <p:cNvPr id="9" name="等腰三角形 8"/>
          <p:cNvSpPr/>
          <p:nvPr/>
        </p:nvSpPr>
        <p:spPr>
          <a:xfrm>
            <a:off x="8114913" y="4184202"/>
            <a:ext cx="321347" cy="407256"/>
          </a:xfrm>
          <a:prstGeom prst="triangle">
            <a:avLst/>
          </a:prstGeom>
          <a:solidFill>
            <a:schemeClr val="accent3">
              <a:lumMod val="65000"/>
              <a:alpha val="90000"/>
            </a:schemeClr>
          </a:solidFill>
          <a:effectLst>
            <a:outerShdw blurRad="50800" dist="127000" dir="18900000" algn="bl" rotWithShape="0">
              <a:prstClr val="black">
                <a:alpha val="40000"/>
              </a:prstClr>
            </a:outerShdw>
          </a:effectLst>
          <a:scene3d>
            <a:camera prst="orthographicFront"/>
            <a:lightRig rig="threePt" dir="t"/>
          </a:scene3d>
          <a:sp3d prstMaterial="dkEdge">
            <a:bevelT prst="relaxedInset"/>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0" name="矩形 9"/>
          <p:cNvSpPr/>
          <p:nvPr/>
        </p:nvSpPr>
        <p:spPr>
          <a:xfrm>
            <a:off x="6645051" y="3948372"/>
            <a:ext cx="3246262" cy="235830"/>
          </a:xfrm>
          <a:prstGeom prst="rect">
            <a:avLst/>
          </a:prstGeom>
          <a:solidFill>
            <a:schemeClr val="accent6">
              <a:lumMod val="75000"/>
              <a:alpha val="90000"/>
            </a:schemeClr>
          </a:solidFill>
          <a:effectLst>
            <a:outerShdw blurRad="50800" dist="177800" dir="18900000" algn="b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nvGrpSpPr>
          <p:cNvPr id="11" name="组合 10"/>
          <p:cNvGrpSpPr/>
          <p:nvPr/>
        </p:nvGrpSpPr>
        <p:grpSpPr>
          <a:xfrm>
            <a:off x="4277132" y="3068960"/>
            <a:ext cx="1278402" cy="816494"/>
            <a:chOff x="1111678" y="2781328"/>
            <a:chExt cx="3209305" cy="1454119"/>
          </a:xfrm>
          <a:gradFill>
            <a:gsLst>
              <a:gs pos="0">
                <a:srgbClr val="002060"/>
              </a:gs>
              <a:gs pos="88000">
                <a:schemeClr val="accent4">
                  <a:lumMod val="97000"/>
                  <a:lumOff val="3000"/>
                </a:schemeClr>
              </a:gs>
              <a:gs pos="100000">
                <a:schemeClr val="tx2">
                  <a:lumMod val="60000"/>
                  <a:lumOff val="40000"/>
                </a:schemeClr>
              </a:gs>
            </a:gsLst>
            <a:lin ang="16200000" scaled="1"/>
          </a:gradFill>
          <a:effectLst>
            <a:outerShdw blurRad="50800" dist="241300" dir="19740000" algn="tl" rotWithShape="0">
              <a:prstClr val="black">
                <a:alpha val="40000"/>
              </a:prstClr>
            </a:outerShdw>
          </a:effectLst>
        </p:grpSpPr>
        <p:sp>
          <p:nvSpPr>
            <p:cNvPr id="12" name="圆角矩形 11"/>
            <p:cNvSpPr/>
            <p:nvPr/>
          </p:nvSpPr>
          <p:spPr>
            <a:xfrm>
              <a:off x="1111678" y="2781328"/>
              <a:ext cx="3209305" cy="1454119"/>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圆角矩形 6"/>
            <p:cNvSpPr/>
            <p:nvPr/>
          </p:nvSpPr>
          <p:spPr>
            <a:xfrm>
              <a:off x="1182662" y="2852312"/>
              <a:ext cx="3067337" cy="131215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zh-CN" altLang="en-US" sz="2400" kern="1200" dirty="0" smtClean="0">
                  <a:latin typeface="宋体" panose="02010600030101010101" pitchFamily="2" charset="-122"/>
                </a:rPr>
                <a:t>上年成本实绩</a:t>
              </a:r>
              <a:endParaRPr lang="zh-CN" altLang="en-US" sz="2400" kern="1200" dirty="0"/>
            </a:p>
          </p:txBody>
        </p:sp>
      </p:grpSp>
      <p:grpSp>
        <p:nvGrpSpPr>
          <p:cNvPr id="14" name="组合 13"/>
          <p:cNvGrpSpPr/>
          <p:nvPr/>
        </p:nvGrpSpPr>
        <p:grpSpPr>
          <a:xfrm>
            <a:off x="6638743" y="3116056"/>
            <a:ext cx="1253265" cy="800805"/>
            <a:chOff x="5432151" y="2867327"/>
            <a:chExt cx="3146199" cy="1426179"/>
          </a:xfrm>
          <a:gradFill>
            <a:gsLst>
              <a:gs pos="0">
                <a:srgbClr val="C00000"/>
              </a:gs>
              <a:gs pos="88000">
                <a:schemeClr val="accent4">
                  <a:lumMod val="97000"/>
                  <a:lumOff val="3000"/>
                </a:schemeClr>
              </a:gs>
              <a:gs pos="100000">
                <a:schemeClr val="tx2">
                  <a:lumMod val="60000"/>
                  <a:lumOff val="40000"/>
                </a:schemeClr>
              </a:gs>
            </a:gsLst>
            <a:lin ang="16200000" scaled="1"/>
          </a:gradFill>
          <a:effectLst>
            <a:outerShdw blurRad="50800" dist="241300" dir="19740000" algn="tl" rotWithShape="0">
              <a:prstClr val="black">
                <a:alpha val="40000"/>
              </a:prstClr>
            </a:outerShdw>
          </a:effectLst>
        </p:grpSpPr>
        <p:sp>
          <p:nvSpPr>
            <p:cNvPr id="15" name="圆角矩形 14"/>
            <p:cNvSpPr/>
            <p:nvPr/>
          </p:nvSpPr>
          <p:spPr>
            <a:xfrm>
              <a:off x="5432151" y="2867327"/>
              <a:ext cx="3146199" cy="1426179"/>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圆角矩形 8"/>
            <p:cNvSpPr/>
            <p:nvPr/>
          </p:nvSpPr>
          <p:spPr>
            <a:xfrm>
              <a:off x="5501771" y="2936947"/>
              <a:ext cx="3006959" cy="128693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zh-CN" altLang="en-US" sz="2400" kern="1200" dirty="0" smtClean="0"/>
                <a:t>货运成本预算</a:t>
              </a:r>
              <a:endParaRPr lang="zh-CN" altLang="en-US" sz="2400" kern="1200" dirty="0"/>
            </a:p>
          </p:txBody>
        </p:sp>
      </p:grpSp>
      <p:sp>
        <p:nvSpPr>
          <p:cNvPr id="17" name="等腰三角形 16"/>
          <p:cNvSpPr/>
          <p:nvPr/>
        </p:nvSpPr>
        <p:spPr>
          <a:xfrm>
            <a:off x="5858327" y="4937274"/>
            <a:ext cx="489701" cy="584921"/>
          </a:xfrm>
          <a:prstGeom prst="triangle">
            <a:avLst/>
          </a:prstGeom>
          <a:solidFill>
            <a:schemeClr val="accent3">
              <a:lumMod val="65000"/>
              <a:alpha val="90000"/>
            </a:schemeClr>
          </a:solidFill>
          <a:effectLst>
            <a:outerShdw blurRad="50800" dist="127000" dir="18900000" algn="bl" rotWithShape="0">
              <a:prstClr val="black">
                <a:alpha val="40000"/>
              </a:prstClr>
            </a:outerShdw>
          </a:effectLst>
          <a:scene3d>
            <a:camera prst="orthographicFront"/>
            <a:lightRig rig="threePt" dir="t"/>
          </a:scene3d>
          <a:sp3d prstMaterial="dkEdge">
            <a:bevelT prst="relaxedInset"/>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8" name="矩形 17"/>
          <p:cNvSpPr/>
          <p:nvPr/>
        </p:nvSpPr>
        <p:spPr>
          <a:xfrm>
            <a:off x="1955540" y="4613238"/>
            <a:ext cx="8285425" cy="306320"/>
          </a:xfrm>
          <a:prstGeom prst="rect">
            <a:avLst/>
          </a:prstGeom>
          <a:solidFill>
            <a:schemeClr val="accent6">
              <a:lumMod val="75000"/>
              <a:alpha val="90000"/>
            </a:schemeClr>
          </a:solidFill>
          <a:effectLst>
            <a:outerShdw blurRad="50800" dist="177800" dir="18900000" algn="b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nvGrpSpPr>
          <p:cNvPr id="19" name="组合 18"/>
          <p:cNvGrpSpPr/>
          <p:nvPr/>
        </p:nvGrpSpPr>
        <p:grpSpPr>
          <a:xfrm>
            <a:off x="8626777" y="3116562"/>
            <a:ext cx="1278402" cy="816494"/>
            <a:chOff x="1111678" y="2781328"/>
            <a:chExt cx="3209305" cy="1454119"/>
          </a:xfrm>
          <a:gradFill>
            <a:gsLst>
              <a:gs pos="0">
                <a:srgbClr val="002060"/>
              </a:gs>
              <a:gs pos="88000">
                <a:schemeClr val="accent4">
                  <a:lumMod val="97000"/>
                  <a:lumOff val="3000"/>
                </a:schemeClr>
              </a:gs>
              <a:gs pos="100000">
                <a:schemeClr val="tx2">
                  <a:lumMod val="60000"/>
                  <a:lumOff val="40000"/>
                </a:schemeClr>
              </a:gs>
            </a:gsLst>
            <a:lin ang="16200000" scaled="1"/>
          </a:gradFill>
          <a:effectLst>
            <a:outerShdw blurRad="50800" dist="241300" dir="19740000" algn="tl" rotWithShape="0">
              <a:prstClr val="black">
                <a:alpha val="40000"/>
              </a:prstClr>
            </a:outerShdw>
          </a:effectLst>
        </p:grpSpPr>
        <p:sp>
          <p:nvSpPr>
            <p:cNvPr id="20" name="圆角矩形 19"/>
            <p:cNvSpPr/>
            <p:nvPr/>
          </p:nvSpPr>
          <p:spPr>
            <a:xfrm>
              <a:off x="1111678" y="2781328"/>
              <a:ext cx="3209305" cy="1454119"/>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圆角矩形 6"/>
            <p:cNvSpPr/>
            <p:nvPr/>
          </p:nvSpPr>
          <p:spPr>
            <a:xfrm>
              <a:off x="1182662" y="2852312"/>
              <a:ext cx="3067337" cy="131215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zh-CN" altLang="en-US" sz="2400" kern="1200" dirty="0" smtClean="0">
                  <a:latin typeface="宋体" panose="02010600030101010101" pitchFamily="2" charset="-122"/>
                </a:rPr>
                <a:t>上年成本实绩</a:t>
              </a:r>
              <a:endParaRPr lang="zh-CN" altLang="en-US" sz="2400" kern="1200" dirty="0"/>
            </a:p>
          </p:txBody>
        </p:sp>
      </p:grpSp>
      <p:grpSp>
        <p:nvGrpSpPr>
          <p:cNvPr id="2" name="组合 1"/>
          <p:cNvGrpSpPr/>
          <p:nvPr/>
        </p:nvGrpSpPr>
        <p:grpSpPr>
          <a:xfrm>
            <a:off x="335360" y="1361748"/>
            <a:ext cx="7704856" cy="951128"/>
            <a:chOff x="587388" y="763930"/>
            <a:chExt cx="7704856" cy="951128"/>
          </a:xfrm>
        </p:grpSpPr>
        <p:graphicFrame>
          <p:nvGraphicFramePr>
            <p:cNvPr id="23" name="图示 22"/>
            <p:cNvGraphicFramePr/>
            <p:nvPr>
              <p:extLst>
                <p:ext uri="{D42A27DB-BD31-4B8C-83A1-F6EECF244321}">
                  <p14:modId xmlns:p14="http://schemas.microsoft.com/office/powerpoint/2010/main" val="696590227"/>
                </p:ext>
              </p:extLst>
            </p:nvPr>
          </p:nvGraphicFramePr>
          <p:xfrm>
            <a:off x="587388" y="835938"/>
            <a:ext cx="7704856" cy="837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 name="椭圆 23"/>
            <p:cNvSpPr/>
            <p:nvPr/>
          </p:nvSpPr>
          <p:spPr>
            <a:xfrm>
              <a:off x="1415480" y="763930"/>
              <a:ext cx="977986" cy="951128"/>
            </a:xfrm>
            <a:prstGeom prst="ellipse">
              <a:avLst/>
            </a:prstGeom>
            <a:solidFill>
              <a:srgbClr val="6B8223"/>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accent2">
                      <a:lumMod val="40000"/>
                      <a:lumOff val="60000"/>
                    </a:schemeClr>
                  </a:solidFill>
                </a:rPr>
                <a:t>1.2</a:t>
              </a:r>
              <a:endParaRPr lang="zh-CN" altLang="en-US" sz="2400" dirty="0">
                <a:solidFill>
                  <a:schemeClr val="accent2">
                    <a:lumMod val="40000"/>
                    <a:lumOff val="60000"/>
                  </a:schemeClr>
                </a:solidFill>
              </a:endParaRPr>
            </a:p>
          </p:txBody>
        </p:sp>
      </p:grpSp>
      <p:sp>
        <p:nvSpPr>
          <p:cNvPr id="28" name="燕尾形 27"/>
          <p:cNvSpPr/>
          <p:nvPr/>
        </p:nvSpPr>
        <p:spPr>
          <a:xfrm>
            <a:off x="106516" y="368660"/>
            <a:ext cx="262392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29" name="燕尾形 28"/>
          <p:cNvSpPr/>
          <p:nvPr/>
        </p:nvSpPr>
        <p:spPr>
          <a:xfrm>
            <a:off x="2813640" y="368659"/>
            <a:ext cx="3037200" cy="288033"/>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a:solidFill>
                  <a:schemeClr val="accent3"/>
                </a:solidFill>
              </a:rPr>
              <a:t>第一节汽车货运成本分析</a:t>
            </a:r>
            <a:endParaRPr lang="zh-CN" altLang="en-US" dirty="0"/>
          </a:p>
        </p:txBody>
      </p:sp>
      <p:sp>
        <p:nvSpPr>
          <p:cNvPr id="30" name="燕尾形 29"/>
          <p:cNvSpPr/>
          <p:nvPr/>
        </p:nvSpPr>
        <p:spPr>
          <a:xfrm>
            <a:off x="5771964" y="368659"/>
            <a:ext cx="4860540" cy="288033"/>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dirty="0" smtClean="0">
                <a:solidFill>
                  <a:schemeClr val="bg1"/>
                </a:solidFill>
                <a:latin typeface="宋体" panose="02010600030101010101" pitchFamily="2" charset="-122"/>
              </a:rPr>
              <a:t>一、货运</a:t>
            </a:r>
            <a:r>
              <a:rPr lang="zh-CN" altLang="en-US" dirty="0">
                <a:solidFill>
                  <a:schemeClr val="bg1"/>
                </a:solidFill>
                <a:latin typeface="宋体" panose="02010600030101010101" pitchFamily="2" charset="-122"/>
              </a:rPr>
              <a:t>成本预算执行情况的总体检查分析</a:t>
            </a:r>
            <a:endParaRPr lang="zh-CN" altLang="en-US" dirty="0">
              <a:solidFill>
                <a:schemeClr val="bg1"/>
              </a:solidFill>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231604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32" presetClass="emph" presetSubtype="0" fill="hold" nodeType="clickEffect">
                                  <p:stCondLst>
                                    <p:cond delay="0"/>
                                  </p:stCondLst>
                                  <p:childTnLst>
                                    <p:animRot by="120000">
                                      <p:cBhvr>
                                        <p:cTn id="25" dur="100" fill="hold">
                                          <p:stCondLst>
                                            <p:cond delay="0"/>
                                          </p:stCondLst>
                                        </p:cTn>
                                        <p:tgtEl>
                                          <p:spTgt spid="4"/>
                                        </p:tgtEl>
                                        <p:attrNameLst>
                                          <p:attrName>r</p:attrName>
                                        </p:attrNameLst>
                                      </p:cBhvr>
                                    </p:animRot>
                                    <p:animRot by="-240000">
                                      <p:cBhvr>
                                        <p:cTn id="26" dur="200" fill="hold">
                                          <p:stCondLst>
                                            <p:cond delay="200"/>
                                          </p:stCondLst>
                                        </p:cTn>
                                        <p:tgtEl>
                                          <p:spTgt spid="4"/>
                                        </p:tgtEl>
                                        <p:attrNameLst>
                                          <p:attrName>r</p:attrName>
                                        </p:attrNameLst>
                                      </p:cBhvr>
                                    </p:animRot>
                                    <p:animRot by="240000">
                                      <p:cBhvr>
                                        <p:cTn id="27" dur="200" fill="hold">
                                          <p:stCondLst>
                                            <p:cond delay="400"/>
                                          </p:stCondLst>
                                        </p:cTn>
                                        <p:tgtEl>
                                          <p:spTgt spid="4"/>
                                        </p:tgtEl>
                                        <p:attrNameLst>
                                          <p:attrName>r</p:attrName>
                                        </p:attrNameLst>
                                      </p:cBhvr>
                                    </p:animRot>
                                    <p:animRot by="-240000">
                                      <p:cBhvr>
                                        <p:cTn id="28" dur="200" fill="hold">
                                          <p:stCondLst>
                                            <p:cond delay="600"/>
                                          </p:stCondLst>
                                        </p:cTn>
                                        <p:tgtEl>
                                          <p:spTgt spid="4"/>
                                        </p:tgtEl>
                                        <p:attrNameLst>
                                          <p:attrName>r</p:attrName>
                                        </p:attrNameLst>
                                      </p:cBhvr>
                                    </p:animRot>
                                    <p:animRot by="120000">
                                      <p:cBhvr>
                                        <p:cTn id="29" dur="200" fill="hold">
                                          <p:stCondLst>
                                            <p:cond delay="800"/>
                                          </p:stCondLst>
                                        </p:cTn>
                                        <p:tgtEl>
                                          <p:spTgt spid="4"/>
                                        </p:tgtEl>
                                        <p:attrNameLst>
                                          <p:attrName>r</p:attrName>
                                        </p:attrNameLst>
                                      </p:cBhvr>
                                    </p:animRot>
                                  </p:childTnLst>
                                </p:cTn>
                              </p:par>
                              <p:par>
                                <p:cTn id="30" presetID="32" presetClass="emph" presetSubtype="0" fill="hold" nodeType="withEffect">
                                  <p:stCondLst>
                                    <p:cond delay="0"/>
                                  </p:stCondLst>
                                  <p:childTnLst>
                                    <p:animRot by="120000">
                                      <p:cBhvr>
                                        <p:cTn id="31" dur="100" fill="hold">
                                          <p:stCondLst>
                                            <p:cond delay="0"/>
                                          </p:stCondLst>
                                        </p:cTn>
                                        <p:tgtEl>
                                          <p:spTgt spid="5"/>
                                        </p:tgtEl>
                                        <p:attrNameLst>
                                          <p:attrName>r</p:attrName>
                                        </p:attrNameLst>
                                      </p:cBhvr>
                                    </p:animRot>
                                    <p:animRot by="-240000">
                                      <p:cBhvr>
                                        <p:cTn id="32" dur="200" fill="hold">
                                          <p:stCondLst>
                                            <p:cond delay="200"/>
                                          </p:stCondLst>
                                        </p:cTn>
                                        <p:tgtEl>
                                          <p:spTgt spid="5"/>
                                        </p:tgtEl>
                                        <p:attrNameLst>
                                          <p:attrName>r</p:attrName>
                                        </p:attrNameLst>
                                      </p:cBhvr>
                                    </p:animRot>
                                    <p:animRot by="240000">
                                      <p:cBhvr>
                                        <p:cTn id="33" dur="200" fill="hold">
                                          <p:stCondLst>
                                            <p:cond delay="400"/>
                                          </p:stCondLst>
                                        </p:cTn>
                                        <p:tgtEl>
                                          <p:spTgt spid="5"/>
                                        </p:tgtEl>
                                        <p:attrNameLst>
                                          <p:attrName>r</p:attrName>
                                        </p:attrNameLst>
                                      </p:cBhvr>
                                    </p:animRot>
                                    <p:animRot by="-240000">
                                      <p:cBhvr>
                                        <p:cTn id="34" dur="200" fill="hold">
                                          <p:stCondLst>
                                            <p:cond delay="600"/>
                                          </p:stCondLst>
                                        </p:cTn>
                                        <p:tgtEl>
                                          <p:spTgt spid="5"/>
                                        </p:tgtEl>
                                        <p:attrNameLst>
                                          <p:attrName>r</p:attrName>
                                        </p:attrNameLst>
                                      </p:cBhvr>
                                    </p:animRot>
                                    <p:animRot by="120000">
                                      <p:cBhvr>
                                        <p:cTn id="35" dur="200" fill="hold">
                                          <p:stCondLst>
                                            <p:cond delay="800"/>
                                          </p:stCondLst>
                                        </p:cTn>
                                        <p:tgtEl>
                                          <p:spTgt spid="5"/>
                                        </p:tgtEl>
                                        <p:attrNameLst>
                                          <p:attrName>r</p:attrName>
                                        </p:attrNameLst>
                                      </p:cBhvr>
                                    </p:animRot>
                                  </p:childTnLst>
                                </p:cTn>
                              </p:par>
                              <p:par>
                                <p:cTn id="36" presetID="32" presetClass="emph" presetSubtype="0" fill="hold" nodeType="withEffect">
                                  <p:stCondLst>
                                    <p:cond delay="0"/>
                                  </p:stCondLst>
                                  <p:childTnLst>
                                    <p:animRot by="120000">
                                      <p:cBhvr>
                                        <p:cTn id="37" dur="100" fill="hold">
                                          <p:stCondLst>
                                            <p:cond delay="0"/>
                                          </p:stCondLst>
                                        </p:cTn>
                                        <p:tgtEl>
                                          <p:spTgt spid="6"/>
                                        </p:tgtEl>
                                        <p:attrNameLst>
                                          <p:attrName>r</p:attrName>
                                        </p:attrNameLst>
                                      </p:cBhvr>
                                    </p:animRot>
                                    <p:animRot by="-240000">
                                      <p:cBhvr>
                                        <p:cTn id="38" dur="200" fill="hold">
                                          <p:stCondLst>
                                            <p:cond delay="200"/>
                                          </p:stCondLst>
                                        </p:cTn>
                                        <p:tgtEl>
                                          <p:spTgt spid="6"/>
                                        </p:tgtEl>
                                        <p:attrNameLst>
                                          <p:attrName>r</p:attrName>
                                        </p:attrNameLst>
                                      </p:cBhvr>
                                    </p:animRot>
                                    <p:animRot by="240000">
                                      <p:cBhvr>
                                        <p:cTn id="39" dur="200" fill="hold">
                                          <p:stCondLst>
                                            <p:cond delay="400"/>
                                          </p:stCondLst>
                                        </p:cTn>
                                        <p:tgtEl>
                                          <p:spTgt spid="6"/>
                                        </p:tgtEl>
                                        <p:attrNameLst>
                                          <p:attrName>r</p:attrName>
                                        </p:attrNameLst>
                                      </p:cBhvr>
                                    </p:animRot>
                                    <p:animRot by="-240000">
                                      <p:cBhvr>
                                        <p:cTn id="40" dur="200" fill="hold">
                                          <p:stCondLst>
                                            <p:cond delay="600"/>
                                          </p:stCondLst>
                                        </p:cTn>
                                        <p:tgtEl>
                                          <p:spTgt spid="6"/>
                                        </p:tgtEl>
                                        <p:attrNameLst>
                                          <p:attrName>r</p:attrName>
                                        </p:attrNameLst>
                                      </p:cBhvr>
                                    </p:animRot>
                                    <p:animRot by="120000">
                                      <p:cBhvr>
                                        <p:cTn id="41" dur="200" fill="hold">
                                          <p:stCondLst>
                                            <p:cond delay="800"/>
                                          </p:stCondLst>
                                        </p:cTn>
                                        <p:tgtEl>
                                          <p:spTgt spid="6"/>
                                        </p:tgtEl>
                                        <p:attrNameLst>
                                          <p:attrName>r</p:attrName>
                                        </p:attrNameLst>
                                      </p:cBhvr>
                                    </p:animRot>
                                  </p:childTnLst>
                                </p:cTn>
                              </p:par>
                              <p:par>
                                <p:cTn id="42" presetID="32" presetClass="emph" presetSubtype="0" fill="hold" nodeType="withEffect">
                                  <p:stCondLst>
                                    <p:cond delay="0"/>
                                  </p:stCondLst>
                                  <p:childTnLst>
                                    <p:animRot by="120000">
                                      <p:cBhvr>
                                        <p:cTn id="43" dur="100" fill="hold">
                                          <p:stCondLst>
                                            <p:cond delay="0"/>
                                          </p:stCondLst>
                                        </p:cTn>
                                        <p:tgtEl>
                                          <p:spTgt spid="11"/>
                                        </p:tgtEl>
                                        <p:attrNameLst>
                                          <p:attrName>r</p:attrName>
                                        </p:attrNameLst>
                                      </p:cBhvr>
                                    </p:animRot>
                                    <p:animRot by="-240000">
                                      <p:cBhvr>
                                        <p:cTn id="44" dur="200" fill="hold">
                                          <p:stCondLst>
                                            <p:cond delay="200"/>
                                          </p:stCondLst>
                                        </p:cTn>
                                        <p:tgtEl>
                                          <p:spTgt spid="11"/>
                                        </p:tgtEl>
                                        <p:attrNameLst>
                                          <p:attrName>r</p:attrName>
                                        </p:attrNameLst>
                                      </p:cBhvr>
                                    </p:animRot>
                                    <p:animRot by="240000">
                                      <p:cBhvr>
                                        <p:cTn id="45" dur="200" fill="hold">
                                          <p:stCondLst>
                                            <p:cond delay="400"/>
                                          </p:stCondLst>
                                        </p:cTn>
                                        <p:tgtEl>
                                          <p:spTgt spid="11"/>
                                        </p:tgtEl>
                                        <p:attrNameLst>
                                          <p:attrName>r</p:attrName>
                                        </p:attrNameLst>
                                      </p:cBhvr>
                                    </p:animRot>
                                    <p:animRot by="-240000">
                                      <p:cBhvr>
                                        <p:cTn id="46" dur="200" fill="hold">
                                          <p:stCondLst>
                                            <p:cond delay="600"/>
                                          </p:stCondLst>
                                        </p:cTn>
                                        <p:tgtEl>
                                          <p:spTgt spid="11"/>
                                        </p:tgtEl>
                                        <p:attrNameLst>
                                          <p:attrName>r</p:attrName>
                                        </p:attrNameLst>
                                      </p:cBhvr>
                                    </p:animRot>
                                    <p:animRot by="120000">
                                      <p:cBhvr>
                                        <p:cTn id="47" dur="200" fill="hold">
                                          <p:stCondLst>
                                            <p:cond delay="800"/>
                                          </p:stCondLst>
                                        </p:cTn>
                                        <p:tgtEl>
                                          <p:spTgt spid="11"/>
                                        </p:tgtEl>
                                        <p:attrNameLst>
                                          <p:attrName>r</p:attrName>
                                        </p:attrNameLst>
                                      </p:cBhvr>
                                    </p:animRo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par>
                                <p:cTn id="53" presetID="10" presetClass="entr" presetSubtype="0"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cTn>
                              </p:par>
                              <p:par>
                                <p:cTn id="56" presetID="10" presetClass="entr" presetSubtype="0" fill="hold"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par>
                                <p:cTn id="59" presetID="10" presetClass="entr" presetSubtype="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childTnLst>
                          </p:cTn>
                        </p:par>
                      </p:childTnLst>
                    </p:cTn>
                  </p:par>
                  <p:par>
                    <p:cTn id="62" fill="hold">
                      <p:stCondLst>
                        <p:cond delay="indefinite"/>
                      </p:stCondLst>
                      <p:childTnLst>
                        <p:par>
                          <p:cTn id="63" fill="hold">
                            <p:stCondLst>
                              <p:cond delay="0"/>
                            </p:stCondLst>
                            <p:childTnLst>
                              <p:par>
                                <p:cTn id="64" presetID="32" presetClass="emph" presetSubtype="0" fill="hold" nodeType="clickEffect">
                                  <p:stCondLst>
                                    <p:cond delay="0"/>
                                  </p:stCondLst>
                                  <p:childTnLst>
                                    <p:animRot by="120000">
                                      <p:cBhvr>
                                        <p:cTn id="65" dur="100" fill="hold">
                                          <p:stCondLst>
                                            <p:cond delay="0"/>
                                          </p:stCondLst>
                                        </p:cTn>
                                        <p:tgtEl>
                                          <p:spTgt spid="9"/>
                                        </p:tgtEl>
                                        <p:attrNameLst>
                                          <p:attrName>r</p:attrName>
                                        </p:attrNameLst>
                                      </p:cBhvr>
                                    </p:animRot>
                                    <p:animRot by="-240000">
                                      <p:cBhvr>
                                        <p:cTn id="66" dur="200" fill="hold">
                                          <p:stCondLst>
                                            <p:cond delay="200"/>
                                          </p:stCondLst>
                                        </p:cTn>
                                        <p:tgtEl>
                                          <p:spTgt spid="9"/>
                                        </p:tgtEl>
                                        <p:attrNameLst>
                                          <p:attrName>r</p:attrName>
                                        </p:attrNameLst>
                                      </p:cBhvr>
                                    </p:animRot>
                                    <p:animRot by="240000">
                                      <p:cBhvr>
                                        <p:cTn id="67" dur="200" fill="hold">
                                          <p:stCondLst>
                                            <p:cond delay="400"/>
                                          </p:stCondLst>
                                        </p:cTn>
                                        <p:tgtEl>
                                          <p:spTgt spid="9"/>
                                        </p:tgtEl>
                                        <p:attrNameLst>
                                          <p:attrName>r</p:attrName>
                                        </p:attrNameLst>
                                      </p:cBhvr>
                                    </p:animRot>
                                    <p:animRot by="-240000">
                                      <p:cBhvr>
                                        <p:cTn id="68" dur="200" fill="hold">
                                          <p:stCondLst>
                                            <p:cond delay="600"/>
                                          </p:stCondLst>
                                        </p:cTn>
                                        <p:tgtEl>
                                          <p:spTgt spid="9"/>
                                        </p:tgtEl>
                                        <p:attrNameLst>
                                          <p:attrName>r</p:attrName>
                                        </p:attrNameLst>
                                      </p:cBhvr>
                                    </p:animRot>
                                    <p:animRot by="120000">
                                      <p:cBhvr>
                                        <p:cTn id="69" dur="200" fill="hold">
                                          <p:stCondLst>
                                            <p:cond delay="800"/>
                                          </p:stCondLst>
                                        </p:cTn>
                                        <p:tgtEl>
                                          <p:spTgt spid="9"/>
                                        </p:tgtEl>
                                        <p:attrNameLst>
                                          <p:attrName>r</p:attrName>
                                        </p:attrNameLst>
                                      </p:cBhvr>
                                    </p:animRot>
                                  </p:childTnLst>
                                </p:cTn>
                              </p:par>
                              <p:par>
                                <p:cTn id="70" presetID="32" presetClass="emph" presetSubtype="0" fill="hold" nodeType="withEffect">
                                  <p:stCondLst>
                                    <p:cond delay="0"/>
                                  </p:stCondLst>
                                  <p:childTnLst>
                                    <p:animRot by="120000">
                                      <p:cBhvr>
                                        <p:cTn id="71" dur="100" fill="hold">
                                          <p:stCondLst>
                                            <p:cond delay="0"/>
                                          </p:stCondLst>
                                        </p:cTn>
                                        <p:tgtEl>
                                          <p:spTgt spid="10"/>
                                        </p:tgtEl>
                                        <p:attrNameLst>
                                          <p:attrName>r</p:attrName>
                                        </p:attrNameLst>
                                      </p:cBhvr>
                                    </p:animRot>
                                    <p:animRot by="-240000">
                                      <p:cBhvr>
                                        <p:cTn id="72" dur="200" fill="hold">
                                          <p:stCondLst>
                                            <p:cond delay="200"/>
                                          </p:stCondLst>
                                        </p:cTn>
                                        <p:tgtEl>
                                          <p:spTgt spid="10"/>
                                        </p:tgtEl>
                                        <p:attrNameLst>
                                          <p:attrName>r</p:attrName>
                                        </p:attrNameLst>
                                      </p:cBhvr>
                                    </p:animRot>
                                    <p:animRot by="240000">
                                      <p:cBhvr>
                                        <p:cTn id="73" dur="200" fill="hold">
                                          <p:stCondLst>
                                            <p:cond delay="400"/>
                                          </p:stCondLst>
                                        </p:cTn>
                                        <p:tgtEl>
                                          <p:spTgt spid="10"/>
                                        </p:tgtEl>
                                        <p:attrNameLst>
                                          <p:attrName>r</p:attrName>
                                        </p:attrNameLst>
                                      </p:cBhvr>
                                    </p:animRot>
                                    <p:animRot by="-240000">
                                      <p:cBhvr>
                                        <p:cTn id="74" dur="200" fill="hold">
                                          <p:stCondLst>
                                            <p:cond delay="600"/>
                                          </p:stCondLst>
                                        </p:cTn>
                                        <p:tgtEl>
                                          <p:spTgt spid="10"/>
                                        </p:tgtEl>
                                        <p:attrNameLst>
                                          <p:attrName>r</p:attrName>
                                        </p:attrNameLst>
                                      </p:cBhvr>
                                    </p:animRot>
                                    <p:animRot by="120000">
                                      <p:cBhvr>
                                        <p:cTn id="75" dur="200" fill="hold">
                                          <p:stCondLst>
                                            <p:cond delay="800"/>
                                          </p:stCondLst>
                                        </p:cTn>
                                        <p:tgtEl>
                                          <p:spTgt spid="10"/>
                                        </p:tgtEl>
                                        <p:attrNameLst>
                                          <p:attrName>r</p:attrName>
                                        </p:attrNameLst>
                                      </p:cBhvr>
                                    </p:animRot>
                                  </p:childTnLst>
                                </p:cTn>
                              </p:par>
                              <p:par>
                                <p:cTn id="76" presetID="32" presetClass="emph" presetSubtype="0" fill="hold" nodeType="withEffect">
                                  <p:stCondLst>
                                    <p:cond delay="0"/>
                                  </p:stCondLst>
                                  <p:childTnLst>
                                    <p:animRot by="120000">
                                      <p:cBhvr>
                                        <p:cTn id="77" dur="100" fill="hold">
                                          <p:stCondLst>
                                            <p:cond delay="0"/>
                                          </p:stCondLst>
                                        </p:cTn>
                                        <p:tgtEl>
                                          <p:spTgt spid="14"/>
                                        </p:tgtEl>
                                        <p:attrNameLst>
                                          <p:attrName>r</p:attrName>
                                        </p:attrNameLst>
                                      </p:cBhvr>
                                    </p:animRot>
                                    <p:animRot by="-240000">
                                      <p:cBhvr>
                                        <p:cTn id="78" dur="200" fill="hold">
                                          <p:stCondLst>
                                            <p:cond delay="200"/>
                                          </p:stCondLst>
                                        </p:cTn>
                                        <p:tgtEl>
                                          <p:spTgt spid="14"/>
                                        </p:tgtEl>
                                        <p:attrNameLst>
                                          <p:attrName>r</p:attrName>
                                        </p:attrNameLst>
                                      </p:cBhvr>
                                    </p:animRot>
                                    <p:animRot by="240000">
                                      <p:cBhvr>
                                        <p:cTn id="79" dur="200" fill="hold">
                                          <p:stCondLst>
                                            <p:cond delay="400"/>
                                          </p:stCondLst>
                                        </p:cTn>
                                        <p:tgtEl>
                                          <p:spTgt spid="14"/>
                                        </p:tgtEl>
                                        <p:attrNameLst>
                                          <p:attrName>r</p:attrName>
                                        </p:attrNameLst>
                                      </p:cBhvr>
                                    </p:animRot>
                                    <p:animRot by="-240000">
                                      <p:cBhvr>
                                        <p:cTn id="80" dur="200" fill="hold">
                                          <p:stCondLst>
                                            <p:cond delay="600"/>
                                          </p:stCondLst>
                                        </p:cTn>
                                        <p:tgtEl>
                                          <p:spTgt spid="14"/>
                                        </p:tgtEl>
                                        <p:attrNameLst>
                                          <p:attrName>r</p:attrName>
                                        </p:attrNameLst>
                                      </p:cBhvr>
                                    </p:animRot>
                                    <p:animRot by="120000">
                                      <p:cBhvr>
                                        <p:cTn id="81" dur="200" fill="hold">
                                          <p:stCondLst>
                                            <p:cond delay="800"/>
                                          </p:stCondLst>
                                        </p:cTn>
                                        <p:tgtEl>
                                          <p:spTgt spid="14"/>
                                        </p:tgtEl>
                                        <p:attrNameLst>
                                          <p:attrName>r</p:attrName>
                                        </p:attrNameLst>
                                      </p:cBhvr>
                                    </p:animRot>
                                  </p:childTnLst>
                                </p:cTn>
                              </p:par>
                              <p:par>
                                <p:cTn id="82" presetID="32" presetClass="emph" presetSubtype="0" fill="hold" nodeType="withEffect">
                                  <p:stCondLst>
                                    <p:cond delay="0"/>
                                  </p:stCondLst>
                                  <p:childTnLst>
                                    <p:animRot by="120000">
                                      <p:cBhvr>
                                        <p:cTn id="83" dur="100" fill="hold">
                                          <p:stCondLst>
                                            <p:cond delay="0"/>
                                          </p:stCondLst>
                                        </p:cTn>
                                        <p:tgtEl>
                                          <p:spTgt spid="19"/>
                                        </p:tgtEl>
                                        <p:attrNameLst>
                                          <p:attrName>r</p:attrName>
                                        </p:attrNameLst>
                                      </p:cBhvr>
                                    </p:animRot>
                                    <p:animRot by="-240000">
                                      <p:cBhvr>
                                        <p:cTn id="84" dur="200" fill="hold">
                                          <p:stCondLst>
                                            <p:cond delay="200"/>
                                          </p:stCondLst>
                                        </p:cTn>
                                        <p:tgtEl>
                                          <p:spTgt spid="19"/>
                                        </p:tgtEl>
                                        <p:attrNameLst>
                                          <p:attrName>r</p:attrName>
                                        </p:attrNameLst>
                                      </p:cBhvr>
                                    </p:animRot>
                                    <p:animRot by="240000">
                                      <p:cBhvr>
                                        <p:cTn id="85" dur="200" fill="hold">
                                          <p:stCondLst>
                                            <p:cond delay="400"/>
                                          </p:stCondLst>
                                        </p:cTn>
                                        <p:tgtEl>
                                          <p:spTgt spid="19"/>
                                        </p:tgtEl>
                                        <p:attrNameLst>
                                          <p:attrName>r</p:attrName>
                                        </p:attrNameLst>
                                      </p:cBhvr>
                                    </p:animRot>
                                    <p:animRot by="-240000">
                                      <p:cBhvr>
                                        <p:cTn id="86" dur="200" fill="hold">
                                          <p:stCondLst>
                                            <p:cond delay="600"/>
                                          </p:stCondLst>
                                        </p:cTn>
                                        <p:tgtEl>
                                          <p:spTgt spid="19"/>
                                        </p:tgtEl>
                                        <p:attrNameLst>
                                          <p:attrName>r</p:attrName>
                                        </p:attrNameLst>
                                      </p:cBhvr>
                                    </p:animRot>
                                    <p:animRot by="120000">
                                      <p:cBhvr>
                                        <p:cTn id="87" dur="200" fill="hold">
                                          <p:stCondLst>
                                            <p:cond delay="800"/>
                                          </p:stCondLst>
                                        </p:cTn>
                                        <p:tgtEl>
                                          <p:spTgt spid="19"/>
                                        </p:tgtEl>
                                        <p:attrNameLst>
                                          <p:attrName>r</p:attrName>
                                        </p:attrNameLst>
                                      </p:cBhvr>
                                    </p:animRo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fade">
                                      <p:cBhvr>
                                        <p:cTn id="92" dur="500"/>
                                        <p:tgtEl>
                                          <p:spTgt spid="17"/>
                                        </p:tgtEl>
                                      </p:cBhvr>
                                    </p:animEffect>
                                  </p:childTnLst>
                                </p:cTn>
                              </p:par>
                              <p:par>
                                <p:cTn id="93" presetID="10" presetClass="entr" presetSubtype="0" fill="hold"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500"/>
                                        <p:tgtEl>
                                          <p:spTgt spid="18"/>
                                        </p:tgtEl>
                                      </p:cBhvr>
                                    </p:animEffect>
                                  </p:childTnLst>
                                </p:cTn>
                              </p:par>
                            </p:childTnLst>
                          </p:cTn>
                        </p:par>
                      </p:childTnLst>
                    </p:cTn>
                  </p:par>
                  <p:par>
                    <p:cTn id="96" fill="hold">
                      <p:stCondLst>
                        <p:cond delay="indefinite"/>
                      </p:stCondLst>
                      <p:childTnLst>
                        <p:par>
                          <p:cTn id="97" fill="hold">
                            <p:stCondLst>
                              <p:cond delay="0"/>
                            </p:stCondLst>
                            <p:childTnLst>
                              <p:par>
                                <p:cTn id="98" presetID="32" presetClass="emph" presetSubtype="0" fill="hold" nodeType="clickEffect">
                                  <p:stCondLst>
                                    <p:cond delay="0"/>
                                  </p:stCondLst>
                                  <p:childTnLst>
                                    <p:animRot by="120000">
                                      <p:cBhvr>
                                        <p:cTn id="99" dur="100" fill="hold">
                                          <p:stCondLst>
                                            <p:cond delay="0"/>
                                          </p:stCondLst>
                                        </p:cTn>
                                        <p:tgtEl>
                                          <p:spTgt spid="4"/>
                                        </p:tgtEl>
                                        <p:attrNameLst>
                                          <p:attrName>r</p:attrName>
                                        </p:attrNameLst>
                                      </p:cBhvr>
                                    </p:animRot>
                                    <p:animRot by="-240000">
                                      <p:cBhvr>
                                        <p:cTn id="100" dur="200" fill="hold">
                                          <p:stCondLst>
                                            <p:cond delay="200"/>
                                          </p:stCondLst>
                                        </p:cTn>
                                        <p:tgtEl>
                                          <p:spTgt spid="4"/>
                                        </p:tgtEl>
                                        <p:attrNameLst>
                                          <p:attrName>r</p:attrName>
                                        </p:attrNameLst>
                                      </p:cBhvr>
                                    </p:animRot>
                                    <p:animRot by="240000">
                                      <p:cBhvr>
                                        <p:cTn id="101" dur="200" fill="hold">
                                          <p:stCondLst>
                                            <p:cond delay="400"/>
                                          </p:stCondLst>
                                        </p:cTn>
                                        <p:tgtEl>
                                          <p:spTgt spid="4"/>
                                        </p:tgtEl>
                                        <p:attrNameLst>
                                          <p:attrName>r</p:attrName>
                                        </p:attrNameLst>
                                      </p:cBhvr>
                                    </p:animRot>
                                    <p:animRot by="-240000">
                                      <p:cBhvr>
                                        <p:cTn id="102" dur="200" fill="hold">
                                          <p:stCondLst>
                                            <p:cond delay="600"/>
                                          </p:stCondLst>
                                        </p:cTn>
                                        <p:tgtEl>
                                          <p:spTgt spid="4"/>
                                        </p:tgtEl>
                                        <p:attrNameLst>
                                          <p:attrName>r</p:attrName>
                                        </p:attrNameLst>
                                      </p:cBhvr>
                                    </p:animRot>
                                    <p:animRot by="120000">
                                      <p:cBhvr>
                                        <p:cTn id="103" dur="200" fill="hold">
                                          <p:stCondLst>
                                            <p:cond delay="800"/>
                                          </p:stCondLst>
                                        </p:cTn>
                                        <p:tgtEl>
                                          <p:spTgt spid="4"/>
                                        </p:tgtEl>
                                        <p:attrNameLst>
                                          <p:attrName>r</p:attrName>
                                        </p:attrNameLst>
                                      </p:cBhvr>
                                    </p:animRot>
                                  </p:childTnLst>
                                </p:cTn>
                              </p:par>
                              <p:par>
                                <p:cTn id="104" presetID="32" presetClass="emph" presetSubtype="0" fill="hold" nodeType="withEffect">
                                  <p:stCondLst>
                                    <p:cond delay="0"/>
                                  </p:stCondLst>
                                  <p:childTnLst>
                                    <p:animRot by="120000">
                                      <p:cBhvr>
                                        <p:cTn id="105" dur="100" fill="hold">
                                          <p:stCondLst>
                                            <p:cond delay="0"/>
                                          </p:stCondLst>
                                        </p:cTn>
                                        <p:tgtEl>
                                          <p:spTgt spid="5"/>
                                        </p:tgtEl>
                                        <p:attrNameLst>
                                          <p:attrName>r</p:attrName>
                                        </p:attrNameLst>
                                      </p:cBhvr>
                                    </p:animRot>
                                    <p:animRot by="-240000">
                                      <p:cBhvr>
                                        <p:cTn id="106" dur="200" fill="hold">
                                          <p:stCondLst>
                                            <p:cond delay="200"/>
                                          </p:stCondLst>
                                        </p:cTn>
                                        <p:tgtEl>
                                          <p:spTgt spid="5"/>
                                        </p:tgtEl>
                                        <p:attrNameLst>
                                          <p:attrName>r</p:attrName>
                                        </p:attrNameLst>
                                      </p:cBhvr>
                                    </p:animRot>
                                    <p:animRot by="240000">
                                      <p:cBhvr>
                                        <p:cTn id="107" dur="200" fill="hold">
                                          <p:stCondLst>
                                            <p:cond delay="400"/>
                                          </p:stCondLst>
                                        </p:cTn>
                                        <p:tgtEl>
                                          <p:spTgt spid="5"/>
                                        </p:tgtEl>
                                        <p:attrNameLst>
                                          <p:attrName>r</p:attrName>
                                        </p:attrNameLst>
                                      </p:cBhvr>
                                    </p:animRot>
                                    <p:animRot by="-240000">
                                      <p:cBhvr>
                                        <p:cTn id="108" dur="200" fill="hold">
                                          <p:stCondLst>
                                            <p:cond delay="600"/>
                                          </p:stCondLst>
                                        </p:cTn>
                                        <p:tgtEl>
                                          <p:spTgt spid="5"/>
                                        </p:tgtEl>
                                        <p:attrNameLst>
                                          <p:attrName>r</p:attrName>
                                        </p:attrNameLst>
                                      </p:cBhvr>
                                    </p:animRot>
                                    <p:animRot by="120000">
                                      <p:cBhvr>
                                        <p:cTn id="109" dur="200" fill="hold">
                                          <p:stCondLst>
                                            <p:cond delay="800"/>
                                          </p:stCondLst>
                                        </p:cTn>
                                        <p:tgtEl>
                                          <p:spTgt spid="5"/>
                                        </p:tgtEl>
                                        <p:attrNameLst>
                                          <p:attrName>r</p:attrName>
                                        </p:attrNameLst>
                                      </p:cBhvr>
                                    </p:animRot>
                                  </p:childTnLst>
                                </p:cTn>
                              </p:par>
                              <p:par>
                                <p:cTn id="110" presetID="32" presetClass="emph" presetSubtype="0" fill="hold" nodeType="withEffect">
                                  <p:stCondLst>
                                    <p:cond delay="0"/>
                                  </p:stCondLst>
                                  <p:childTnLst>
                                    <p:animRot by="120000">
                                      <p:cBhvr>
                                        <p:cTn id="111" dur="100" fill="hold">
                                          <p:stCondLst>
                                            <p:cond delay="0"/>
                                          </p:stCondLst>
                                        </p:cTn>
                                        <p:tgtEl>
                                          <p:spTgt spid="6"/>
                                        </p:tgtEl>
                                        <p:attrNameLst>
                                          <p:attrName>r</p:attrName>
                                        </p:attrNameLst>
                                      </p:cBhvr>
                                    </p:animRot>
                                    <p:animRot by="-240000">
                                      <p:cBhvr>
                                        <p:cTn id="112" dur="200" fill="hold">
                                          <p:stCondLst>
                                            <p:cond delay="200"/>
                                          </p:stCondLst>
                                        </p:cTn>
                                        <p:tgtEl>
                                          <p:spTgt spid="6"/>
                                        </p:tgtEl>
                                        <p:attrNameLst>
                                          <p:attrName>r</p:attrName>
                                        </p:attrNameLst>
                                      </p:cBhvr>
                                    </p:animRot>
                                    <p:animRot by="240000">
                                      <p:cBhvr>
                                        <p:cTn id="113" dur="200" fill="hold">
                                          <p:stCondLst>
                                            <p:cond delay="400"/>
                                          </p:stCondLst>
                                        </p:cTn>
                                        <p:tgtEl>
                                          <p:spTgt spid="6"/>
                                        </p:tgtEl>
                                        <p:attrNameLst>
                                          <p:attrName>r</p:attrName>
                                        </p:attrNameLst>
                                      </p:cBhvr>
                                    </p:animRot>
                                    <p:animRot by="-240000">
                                      <p:cBhvr>
                                        <p:cTn id="114" dur="200" fill="hold">
                                          <p:stCondLst>
                                            <p:cond delay="600"/>
                                          </p:stCondLst>
                                        </p:cTn>
                                        <p:tgtEl>
                                          <p:spTgt spid="6"/>
                                        </p:tgtEl>
                                        <p:attrNameLst>
                                          <p:attrName>r</p:attrName>
                                        </p:attrNameLst>
                                      </p:cBhvr>
                                    </p:animRot>
                                    <p:animRot by="120000">
                                      <p:cBhvr>
                                        <p:cTn id="115" dur="200" fill="hold">
                                          <p:stCondLst>
                                            <p:cond delay="800"/>
                                          </p:stCondLst>
                                        </p:cTn>
                                        <p:tgtEl>
                                          <p:spTgt spid="6"/>
                                        </p:tgtEl>
                                        <p:attrNameLst>
                                          <p:attrName>r</p:attrName>
                                        </p:attrNameLst>
                                      </p:cBhvr>
                                    </p:animRot>
                                  </p:childTnLst>
                                </p:cTn>
                              </p:par>
                              <p:par>
                                <p:cTn id="116" presetID="32" presetClass="emph" presetSubtype="0" fill="hold" nodeType="withEffect">
                                  <p:stCondLst>
                                    <p:cond delay="0"/>
                                  </p:stCondLst>
                                  <p:childTnLst>
                                    <p:animRot by="120000">
                                      <p:cBhvr>
                                        <p:cTn id="117" dur="100" fill="hold">
                                          <p:stCondLst>
                                            <p:cond delay="0"/>
                                          </p:stCondLst>
                                        </p:cTn>
                                        <p:tgtEl>
                                          <p:spTgt spid="11"/>
                                        </p:tgtEl>
                                        <p:attrNameLst>
                                          <p:attrName>r</p:attrName>
                                        </p:attrNameLst>
                                      </p:cBhvr>
                                    </p:animRot>
                                    <p:animRot by="-240000">
                                      <p:cBhvr>
                                        <p:cTn id="118" dur="200" fill="hold">
                                          <p:stCondLst>
                                            <p:cond delay="200"/>
                                          </p:stCondLst>
                                        </p:cTn>
                                        <p:tgtEl>
                                          <p:spTgt spid="11"/>
                                        </p:tgtEl>
                                        <p:attrNameLst>
                                          <p:attrName>r</p:attrName>
                                        </p:attrNameLst>
                                      </p:cBhvr>
                                    </p:animRot>
                                    <p:animRot by="240000">
                                      <p:cBhvr>
                                        <p:cTn id="119" dur="200" fill="hold">
                                          <p:stCondLst>
                                            <p:cond delay="400"/>
                                          </p:stCondLst>
                                        </p:cTn>
                                        <p:tgtEl>
                                          <p:spTgt spid="11"/>
                                        </p:tgtEl>
                                        <p:attrNameLst>
                                          <p:attrName>r</p:attrName>
                                        </p:attrNameLst>
                                      </p:cBhvr>
                                    </p:animRot>
                                    <p:animRot by="-240000">
                                      <p:cBhvr>
                                        <p:cTn id="120" dur="200" fill="hold">
                                          <p:stCondLst>
                                            <p:cond delay="600"/>
                                          </p:stCondLst>
                                        </p:cTn>
                                        <p:tgtEl>
                                          <p:spTgt spid="11"/>
                                        </p:tgtEl>
                                        <p:attrNameLst>
                                          <p:attrName>r</p:attrName>
                                        </p:attrNameLst>
                                      </p:cBhvr>
                                    </p:animRot>
                                    <p:animRot by="120000">
                                      <p:cBhvr>
                                        <p:cTn id="121" dur="200" fill="hold">
                                          <p:stCondLst>
                                            <p:cond delay="800"/>
                                          </p:stCondLst>
                                        </p:cTn>
                                        <p:tgtEl>
                                          <p:spTgt spid="11"/>
                                        </p:tgtEl>
                                        <p:attrNameLst>
                                          <p:attrName>r</p:attrName>
                                        </p:attrNameLst>
                                      </p:cBhvr>
                                    </p:animRot>
                                  </p:childTnLst>
                                </p:cTn>
                              </p:par>
                              <p:par>
                                <p:cTn id="122" presetID="32" presetClass="emph" presetSubtype="0" fill="hold" nodeType="withEffect">
                                  <p:stCondLst>
                                    <p:cond delay="0"/>
                                  </p:stCondLst>
                                  <p:childTnLst>
                                    <p:animRot by="120000">
                                      <p:cBhvr>
                                        <p:cTn id="123" dur="100" fill="hold">
                                          <p:stCondLst>
                                            <p:cond delay="0"/>
                                          </p:stCondLst>
                                        </p:cTn>
                                        <p:tgtEl>
                                          <p:spTgt spid="9"/>
                                        </p:tgtEl>
                                        <p:attrNameLst>
                                          <p:attrName>r</p:attrName>
                                        </p:attrNameLst>
                                      </p:cBhvr>
                                    </p:animRot>
                                    <p:animRot by="-240000">
                                      <p:cBhvr>
                                        <p:cTn id="124" dur="200" fill="hold">
                                          <p:stCondLst>
                                            <p:cond delay="200"/>
                                          </p:stCondLst>
                                        </p:cTn>
                                        <p:tgtEl>
                                          <p:spTgt spid="9"/>
                                        </p:tgtEl>
                                        <p:attrNameLst>
                                          <p:attrName>r</p:attrName>
                                        </p:attrNameLst>
                                      </p:cBhvr>
                                    </p:animRot>
                                    <p:animRot by="240000">
                                      <p:cBhvr>
                                        <p:cTn id="125" dur="200" fill="hold">
                                          <p:stCondLst>
                                            <p:cond delay="400"/>
                                          </p:stCondLst>
                                        </p:cTn>
                                        <p:tgtEl>
                                          <p:spTgt spid="9"/>
                                        </p:tgtEl>
                                        <p:attrNameLst>
                                          <p:attrName>r</p:attrName>
                                        </p:attrNameLst>
                                      </p:cBhvr>
                                    </p:animRot>
                                    <p:animRot by="-240000">
                                      <p:cBhvr>
                                        <p:cTn id="126" dur="200" fill="hold">
                                          <p:stCondLst>
                                            <p:cond delay="600"/>
                                          </p:stCondLst>
                                        </p:cTn>
                                        <p:tgtEl>
                                          <p:spTgt spid="9"/>
                                        </p:tgtEl>
                                        <p:attrNameLst>
                                          <p:attrName>r</p:attrName>
                                        </p:attrNameLst>
                                      </p:cBhvr>
                                    </p:animRot>
                                    <p:animRot by="120000">
                                      <p:cBhvr>
                                        <p:cTn id="127" dur="200" fill="hold">
                                          <p:stCondLst>
                                            <p:cond delay="800"/>
                                          </p:stCondLst>
                                        </p:cTn>
                                        <p:tgtEl>
                                          <p:spTgt spid="9"/>
                                        </p:tgtEl>
                                        <p:attrNameLst>
                                          <p:attrName>r</p:attrName>
                                        </p:attrNameLst>
                                      </p:cBhvr>
                                    </p:animRot>
                                  </p:childTnLst>
                                </p:cTn>
                              </p:par>
                              <p:par>
                                <p:cTn id="128" presetID="32" presetClass="emph" presetSubtype="0" fill="hold" nodeType="withEffect">
                                  <p:stCondLst>
                                    <p:cond delay="0"/>
                                  </p:stCondLst>
                                  <p:childTnLst>
                                    <p:animRot by="120000">
                                      <p:cBhvr>
                                        <p:cTn id="129" dur="100" fill="hold">
                                          <p:stCondLst>
                                            <p:cond delay="0"/>
                                          </p:stCondLst>
                                        </p:cTn>
                                        <p:tgtEl>
                                          <p:spTgt spid="10"/>
                                        </p:tgtEl>
                                        <p:attrNameLst>
                                          <p:attrName>r</p:attrName>
                                        </p:attrNameLst>
                                      </p:cBhvr>
                                    </p:animRot>
                                    <p:animRot by="-240000">
                                      <p:cBhvr>
                                        <p:cTn id="130" dur="200" fill="hold">
                                          <p:stCondLst>
                                            <p:cond delay="200"/>
                                          </p:stCondLst>
                                        </p:cTn>
                                        <p:tgtEl>
                                          <p:spTgt spid="10"/>
                                        </p:tgtEl>
                                        <p:attrNameLst>
                                          <p:attrName>r</p:attrName>
                                        </p:attrNameLst>
                                      </p:cBhvr>
                                    </p:animRot>
                                    <p:animRot by="240000">
                                      <p:cBhvr>
                                        <p:cTn id="131" dur="200" fill="hold">
                                          <p:stCondLst>
                                            <p:cond delay="400"/>
                                          </p:stCondLst>
                                        </p:cTn>
                                        <p:tgtEl>
                                          <p:spTgt spid="10"/>
                                        </p:tgtEl>
                                        <p:attrNameLst>
                                          <p:attrName>r</p:attrName>
                                        </p:attrNameLst>
                                      </p:cBhvr>
                                    </p:animRot>
                                    <p:animRot by="-240000">
                                      <p:cBhvr>
                                        <p:cTn id="132" dur="200" fill="hold">
                                          <p:stCondLst>
                                            <p:cond delay="600"/>
                                          </p:stCondLst>
                                        </p:cTn>
                                        <p:tgtEl>
                                          <p:spTgt spid="10"/>
                                        </p:tgtEl>
                                        <p:attrNameLst>
                                          <p:attrName>r</p:attrName>
                                        </p:attrNameLst>
                                      </p:cBhvr>
                                    </p:animRot>
                                    <p:animRot by="120000">
                                      <p:cBhvr>
                                        <p:cTn id="133" dur="200" fill="hold">
                                          <p:stCondLst>
                                            <p:cond delay="800"/>
                                          </p:stCondLst>
                                        </p:cTn>
                                        <p:tgtEl>
                                          <p:spTgt spid="10"/>
                                        </p:tgtEl>
                                        <p:attrNameLst>
                                          <p:attrName>r</p:attrName>
                                        </p:attrNameLst>
                                      </p:cBhvr>
                                    </p:animRot>
                                  </p:childTnLst>
                                </p:cTn>
                              </p:par>
                              <p:par>
                                <p:cTn id="134" presetID="32" presetClass="emph" presetSubtype="0" fill="hold" nodeType="withEffect">
                                  <p:stCondLst>
                                    <p:cond delay="0"/>
                                  </p:stCondLst>
                                  <p:childTnLst>
                                    <p:animRot by="120000">
                                      <p:cBhvr>
                                        <p:cTn id="135" dur="100" fill="hold">
                                          <p:stCondLst>
                                            <p:cond delay="0"/>
                                          </p:stCondLst>
                                        </p:cTn>
                                        <p:tgtEl>
                                          <p:spTgt spid="14"/>
                                        </p:tgtEl>
                                        <p:attrNameLst>
                                          <p:attrName>r</p:attrName>
                                        </p:attrNameLst>
                                      </p:cBhvr>
                                    </p:animRot>
                                    <p:animRot by="-240000">
                                      <p:cBhvr>
                                        <p:cTn id="136" dur="200" fill="hold">
                                          <p:stCondLst>
                                            <p:cond delay="200"/>
                                          </p:stCondLst>
                                        </p:cTn>
                                        <p:tgtEl>
                                          <p:spTgt spid="14"/>
                                        </p:tgtEl>
                                        <p:attrNameLst>
                                          <p:attrName>r</p:attrName>
                                        </p:attrNameLst>
                                      </p:cBhvr>
                                    </p:animRot>
                                    <p:animRot by="240000">
                                      <p:cBhvr>
                                        <p:cTn id="137" dur="200" fill="hold">
                                          <p:stCondLst>
                                            <p:cond delay="400"/>
                                          </p:stCondLst>
                                        </p:cTn>
                                        <p:tgtEl>
                                          <p:spTgt spid="14"/>
                                        </p:tgtEl>
                                        <p:attrNameLst>
                                          <p:attrName>r</p:attrName>
                                        </p:attrNameLst>
                                      </p:cBhvr>
                                    </p:animRot>
                                    <p:animRot by="-240000">
                                      <p:cBhvr>
                                        <p:cTn id="138" dur="200" fill="hold">
                                          <p:stCondLst>
                                            <p:cond delay="600"/>
                                          </p:stCondLst>
                                        </p:cTn>
                                        <p:tgtEl>
                                          <p:spTgt spid="14"/>
                                        </p:tgtEl>
                                        <p:attrNameLst>
                                          <p:attrName>r</p:attrName>
                                        </p:attrNameLst>
                                      </p:cBhvr>
                                    </p:animRot>
                                    <p:animRot by="120000">
                                      <p:cBhvr>
                                        <p:cTn id="139" dur="200" fill="hold">
                                          <p:stCondLst>
                                            <p:cond delay="800"/>
                                          </p:stCondLst>
                                        </p:cTn>
                                        <p:tgtEl>
                                          <p:spTgt spid="14"/>
                                        </p:tgtEl>
                                        <p:attrNameLst>
                                          <p:attrName>r</p:attrName>
                                        </p:attrNameLst>
                                      </p:cBhvr>
                                    </p:animRot>
                                  </p:childTnLst>
                                </p:cTn>
                              </p:par>
                              <p:par>
                                <p:cTn id="140" presetID="32" presetClass="emph" presetSubtype="0" fill="hold" nodeType="withEffect">
                                  <p:stCondLst>
                                    <p:cond delay="0"/>
                                  </p:stCondLst>
                                  <p:childTnLst>
                                    <p:animRot by="120000">
                                      <p:cBhvr>
                                        <p:cTn id="141" dur="100" fill="hold">
                                          <p:stCondLst>
                                            <p:cond delay="0"/>
                                          </p:stCondLst>
                                        </p:cTn>
                                        <p:tgtEl>
                                          <p:spTgt spid="19"/>
                                        </p:tgtEl>
                                        <p:attrNameLst>
                                          <p:attrName>r</p:attrName>
                                        </p:attrNameLst>
                                      </p:cBhvr>
                                    </p:animRot>
                                    <p:animRot by="-240000">
                                      <p:cBhvr>
                                        <p:cTn id="142" dur="200" fill="hold">
                                          <p:stCondLst>
                                            <p:cond delay="200"/>
                                          </p:stCondLst>
                                        </p:cTn>
                                        <p:tgtEl>
                                          <p:spTgt spid="19"/>
                                        </p:tgtEl>
                                        <p:attrNameLst>
                                          <p:attrName>r</p:attrName>
                                        </p:attrNameLst>
                                      </p:cBhvr>
                                    </p:animRot>
                                    <p:animRot by="240000">
                                      <p:cBhvr>
                                        <p:cTn id="143" dur="200" fill="hold">
                                          <p:stCondLst>
                                            <p:cond delay="400"/>
                                          </p:stCondLst>
                                        </p:cTn>
                                        <p:tgtEl>
                                          <p:spTgt spid="19"/>
                                        </p:tgtEl>
                                        <p:attrNameLst>
                                          <p:attrName>r</p:attrName>
                                        </p:attrNameLst>
                                      </p:cBhvr>
                                    </p:animRot>
                                    <p:animRot by="-240000">
                                      <p:cBhvr>
                                        <p:cTn id="144" dur="200" fill="hold">
                                          <p:stCondLst>
                                            <p:cond delay="600"/>
                                          </p:stCondLst>
                                        </p:cTn>
                                        <p:tgtEl>
                                          <p:spTgt spid="19"/>
                                        </p:tgtEl>
                                        <p:attrNameLst>
                                          <p:attrName>r</p:attrName>
                                        </p:attrNameLst>
                                      </p:cBhvr>
                                    </p:animRot>
                                    <p:animRot by="120000">
                                      <p:cBhvr>
                                        <p:cTn id="145" dur="200" fill="hold">
                                          <p:stCondLst>
                                            <p:cond delay="800"/>
                                          </p:stCondLst>
                                        </p:cTn>
                                        <p:tgtEl>
                                          <p:spTgt spid="19"/>
                                        </p:tgtEl>
                                        <p:attrNameLst>
                                          <p:attrName>r</p:attrName>
                                        </p:attrNameLst>
                                      </p:cBhvr>
                                    </p:animRot>
                                  </p:childTnLst>
                                </p:cTn>
                              </p:par>
                              <p:par>
                                <p:cTn id="146" presetID="32" presetClass="emph" presetSubtype="0" fill="hold" nodeType="withEffect">
                                  <p:stCondLst>
                                    <p:cond delay="0"/>
                                  </p:stCondLst>
                                  <p:childTnLst>
                                    <p:animRot by="120000">
                                      <p:cBhvr>
                                        <p:cTn id="147" dur="100" fill="hold">
                                          <p:stCondLst>
                                            <p:cond delay="0"/>
                                          </p:stCondLst>
                                        </p:cTn>
                                        <p:tgtEl>
                                          <p:spTgt spid="17"/>
                                        </p:tgtEl>
                                        <p:attrNameLst>
                                          <p:attrName>r</p:attrName>
                                        </p:attrNameLst>
                                      </p:cBhvr>
                                    </p:animRot>
                                    <p:animRot by="-240000">
                                      <p:cBhvr>
                                        <p:cTn id="148" dur="200" fill="hold">
                                          <p:stCondLst>
                                            <p:cond delay="200"/>
                                          </p:stCondLst>
                                        </p:cTn>
                                        <p:tgtEl>
                                          <p:spTgt spid="17"/>
                                        </p:tgtEl>
                                        <p:attrNameLst>
                                          <p:attrName>r</p:attrName>
                                        </p:attrNameLst>
                                      </p:cBhvr>
                                    </p:animRot>
                                    <p:animRot by="240000">
                                      <p:cBhvr>
                                        <p:cTn id="149" dur="200" fill="hold">
                                          <p:stCondLst>
                                            <p:cond delay="400"/>
                                          </p:stCondLst>
                                        </p:cTn>
                                        <p:tgtEl>
                                          <p:spTgt spid="17"/>
                                        </p:tgtEl>
                                        <p:attrNameLst>
                                          <p:attrName>r</p:attrName>
                                        </p:attrNameLst>
                                      </p:cBhvr>
                                    </p:animRot>
                                    <p:animRot by="-240000">
                                      <p:cBhvr>
                                        <p:cTn id="150" dur="200" fill="hold">
                                          <p:stCondLst>
                                            <p:cond delay="600"/>
                                          </p:stCondLst>
                                        </p:cTn>
                                        <p:tgtEl>
                                          <p:spTgt spid="17"/>
                                        </p:tgtEl>
                                        <p:attrNameLst>
                                          <p:attrName>r</p:attrName>
                                        </p:attrNameLst>
                                      </p:cBhvr>
                                    </p:animRot>
                                    <p:animRot by="120000">
                                      <p:cBhvr>
                                        <p:cTn id="151" dur="200" fill="hold">
                                          <p:stCondLst>
                                            <p:cond delay="800"/>
                                          </p:stCondLst>
                                        </p:cTn>
                                        <p:tgtEl>
                                          <p:spTgt spid="17"/>
                                        </p:tgtEl>
                                        <p:attrNameLst>
                                          <p:attrName>r</p:attrName>
                                        </p:attrNameLst>
                                      </p:cBhvr>
                                    </p:animRot>
                                  </p:childTnLst>
                                </p:cTn>
                              </p:par>
                              <p:par>
                                <p:cTn id="152" presetID="32" presetClass="emph" presetSubtype="0" fill="hold" nodeType="withEffect">
                                  <p:stCondLst>
                                    <p:cond delay="0"/>
                                  </p:stCondLst>
                                  <p:childTnLst>
                                    <p:animRot by="120000">
                                      <p:cBhvr>
                                        <p:cTn id="153" dur="100" fill="hold">
                                          <p:stCondLst>
                                            <p:cond delay="0"/>
                                          </p:stCondLst>
                                        </p:cTn>
                                        <p:tgtEl>
                                          <p:spTgt spid="18"/>
                                        </p:tgtEl>
                                        <p:attrNameLst>
                                          <p:attrName>r</p:attrName>
                                        </p:attrNameLst>
                                      </p:cBhvr>
                                    </p:animRot>
                                    <p:animRot by="-240000">
                                      <p:cBhvr>
                                        <p:cTn id="154" dur="200" fill="hold">
                                          <p:stCondLst>
                                            <p:cond delay="200"/>
                                          </p:stCondLst>
                                        </p:cTn>
                                        <p:tgtEl>
                                          <p:spTgt spid="18"/>
                                        </p:tgtEl>
                                        <p:attrNameLst>
                                          <p:attrName>r</p:attrName>
                                        </p:attrNameLst>
                                      </p:cBhvr>
                                    </p:animRot>
                                    <p:animRot by="240000">
                                      <p:cBhvr>
                                        <p:cTn id="155" dur="200" fill="hold">
                                          <p:stCondLst>
                                            <p:cond delay="400"/>
                                          </p:stCondLst>
                                        </p:cTn>
                                        <p:tgtEl>
                                          <p:spTgt spid="18"/>
                                        </p:tgtEl>
                                        <p:attrNameLst>
                                          <p:attrName>r</p:attrName>
                                        </p:attrNameLst>
                                      </p:cBhvr>
                                    </p:animRot>
                                    <p:animRot by="-240000">
                                      <p:cBhvr>
                                        <p:cTn id="156" dur="200" fill="hold">
                                          <p:stCondLst>
                                            <p:cond delay="600"/>
                                          </p:stCondLst>
                                        </p:cTn>
                                        <p:tgtEl>
                                          <p:spTgt spid="18"/>
                                        </p:tgtEl>
                                        <p:attrNameLst>
                                          <p:attrName>r</p:attrName>
                                        </p:attrNameLst>
                                      </p:cBhvr>
                                    </p:animRot>
                                    <p:animRot by="120000">
                                      <p:cBhvr>
                                        <p:cTn id="157" dur="200" fill="hold">
                                          <p:stCondLst>
                                            <p:cond delay="80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title"/>
          </p:nvPr>
        </p:nvSpPr>
        <p:spPr>
          <a:xfrm>
            <a:off x="1703388" y="260351"/>
            <a:ext cx="2565400" cy="512763"/>
          </a:xfrm>
        </p:spPr>
        <p:txBody>
          <a:bodyPr/>
          <a:lstStyle/>
          <a:p>
            <a:pPr eaLnBrk="1" hangingPunct="1">
              <a:lnSpc>
                <a:spcPct val="120000"/>
              </a:lnSpc>
            </a:pPr>
            <a:r>
              <a:rPr lang="zh-CN" altLang="en-US" sz="2800">
                <a:solidFill>
                  <a:schemeClr val="folHlink"/>
                </a:solidFill>
                <a:latin typeface="宋体" panose="02010600030101010101" pitchFamily="2" charset="-122"/>
              </a:rPr>
              <a:t>表</a:t>
            </a:r>
            <a:r>
              <a:rPr lang="en-US" altLang="zh-CN" sz="2800">
                <a:solidFill>
                  <a:schemeClr val="folHlink"/>
                </a:solidFill>
                <a:latin typeface="宋体" panose="02010600030101010101" pitchFamily="2" charset="-122"/>
              </a:rPr>
              <a:t>5-25</a:t>
            </a:r>
          </a:p>
        </p:txBody>
      </p:sp>
      <p:pic>
        <p:nvPicPr>
          <p:cNvPr id="1914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412875"/>
            <a:ext cx="9159875" cy="486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燕尾形 3"/>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5" name="燕尾形 4"/>
          <p:cNvSpPr/>
          <p:nvPr/>
        </p:nvSpPr>
        <p:spPr>
          <a:xfrm>
            <a:off x="2813639" y="368660"/>
            <a:ext cx="1230133"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zh-CN" altLang="en-US" dirty="0" smtClean="0">
                <a:solidFill>
                  <a:schemeClr val="accent3"/>
                </a:solidFill>
                <a:latin typeface="宋体" panose="02010600030101010101" pitchFamily="2" charset="-122"/>
              </a:rPr>
              <a:t>练习题</a:t>
            </a:r>
            <a:endParaRPr lang="zh-CN" altLang="en-US" dirty="0"/>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939" y="1571625"/>
            <a:ext cx="8620125"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燕尾形 3"/>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5" name="燕尾形 4"/>
          <p:cNvSpPr/>
          <p:nvPr/>
        </p:nvSpPr>
        <p:spPr>
          <a:xfrm>
            <a:off x="2813639" y="368660"/>
            <a:ext cx="1230133"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zh-CN" altLang="en-US" dirty="0" smtClean="0">
                <a:solidFill>
                  <a:schemeClr val="accent3"/>
                </a:solidFill>
                <a:latin typeface="宋体" panose="02010600030101010101" pitchFamily="2" charset="-122"/>
              </a:rPr>
              <a:t>练习题</a:t>
            </a:r>
            <a:endParaRPr lang="zh-CN" altLang="en-US" dirty="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4514" y="1838325"/>
            <a:ext cx="8562975"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燕尾形 2"/>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4" name="燕尾形 3"/>
          <p:cNvSpPr/>
          <p:nvPr/>
        </p:nvSpPr>
        <p:spPr>
          <a:xfrm>
            <a:off x="2813639" y="368660"/>
            <a:ext cx="1230133"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zh-CN" altLang="en-US" dirty="0" smtClean="0">
                <a:solidFill>
                  <a:schemeClr val="accent3"/>
                </a:solidFill>
                <a:latin typeface="宋体" panose="02010600030101010101" pitchFamily="2" charset="-122"/>
              </a:rPr>
              <a:t>练习题</a:t>
            </a:r>
            <a:endParaRPr lang="zh-CN" altLang="en-US" dirty="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3550" y="1933575"/>
            <a:ext cx="872490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燕尾形 2"/>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4" name="燕尾形 3"/>
          <p:cNvSpPr/>
          <p:nvPr/>
        </p:nvSpPr>
        <p:spPr>
          <a:xfrm>
            <a:off x="2813639" y="368660"/>
            <a:ext cx="1230133"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zh-CN" altLang="en-US" dirty="0" smtClean="0">
                <a:solidFill>
                  <a:schemeClr val="accent3"/>
                </a:solidFill>
                <a:latin typeface="宋体" panose="02010600030101010101" pitchFamily="2" charset="-122"/>
              </a:rPr>
              <a:t>练习题</a:t>
            </a:r>
            <a:endParaRPr lang="zh-CN" altLang="en-US" dirty="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939" y="2249488"/>
            <a:ext cx="86201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燕尾形 2"/>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4" name="燕尾形 3"/>
          <p:cNvSpPr/>
          <p:nvPr/>
        </p:nvSpPr>
        <p:spPr>
          <a:xfrm>
            <a:off x="2813639" y="368660"/>
            <a:ext cx="1230133"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zh-CN" altLang="en-US" dirty="0" smtClean="0">
                <a:solidFill>
                  <a:schemeClr val="accent3"/>
                </a:solidFill>
                <a:latin typeface="宋体" panose="02010600030101010101" pitchFamily="2" charset="-122"/>
              </a:rPr>
              <a:t>练习题</a:t>
            </a:r>
            <a:endParaRPr lang="zh-CN" altLang="en-US" dirty="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76376"/>
            <a:ext cx="9144000" cy="476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燕尾形 2"/>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4" name="燕尾形 3"/>
          <p:cNvSpPr/>
          <p:nvPr/>
        </p:nvSpPr>
        <p:spPr>
          <a:xfrm>
            <a:off x="2813639" y="368660"/>
            <a:ext cx="1230133"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zh-CN" altLang="en-US" dirty="0" smtClean="0">
                <a:solidFill>
                  <a:schemeClr val="accent3"/>
                </a:solidFill>
                <a:latin typeface="宋体" panose="02010600030101010101" pitchFamily="2" charset="-122"/>
              </a:rPr>
              <a:t>练习题</a:t>
            </a:r>
            <a:endParaRPr lang="zh-CN" altLang="en-US" dirty="0"/>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495425"/>
            <a:ext cx="8686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燕尾形 2"/>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4" name="燕尾形 3"/>
          <p:cNvSpPr/>
          <p:nvPr/>
        </p:nvSpPr>
        <p:spPr>
          <a:xfrm>
            <a:off x="2813639" y="368660"/>
            <a:ext cx="1230133"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zh-CN" altLang="en-US" dirty="0" smtClean="0">
                <a:solidFill>
                  <a:schemeClr val="accent3"/>
                </a:solidFill>
                <a:latin typeface="宋体" panose="02010600030101010101" pitchFamily="2" charset="-122"/>
              </a:rPr>
              <a:t>练习题</a:t>
            </a:r>
            <a:endParaRPr lang="zh-CN" altLang="en-US" dirty="0"/>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190751"/>
            <a:ext cx="8839200"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燕尾形 2"/>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4" name="燕尾形 3"/>
          <p:cNvSpPr/>
          <p:nvPr/>
        </p:nvSpPr>
        <p:spPr>
          <a:xfrm>
            <a:off x="2813639" y="368660"/>
            <a:ext cx="1230133"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zh-CN" altLang="en-US" dirty="0" smtClean="0">
                <a:solidFill>
                  <a:schemeClr val="accent3"/>
                </a:solidFill>
                <a:latin typeface="宋体" panose="02010600030101010101" pitchFamily="2" charset="-122"/>
              </a:rPr>
              <a:t>练习题</a:t>
            </a:r>
            <a:endParaRPr lang="zh-CN" altLang="en-US" dirty="0"/>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0212" y="1268760"/>
            <a:ext cx="8791575" cy="513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燕尾形 2"/>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5" name="燕尾形 4"/>
          <p:cNvSpPr/>
          <p:nvPr/>
        </p:nvSpPr>
        <p:spPr>
          <a:xfrm>
            <a:off x="2813639" y="368660"/>
            <a:ext cx="1230133"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zh-CN" altLang="en-US" dirty="0" smtClean="0">
                <a:solidFill>
                  <a:schemeClr val="accent3"/>
                </a:solidFill>
                <a:latin typeface="宋体" panose="02010600030101010101" pitchFamily="2" charset="-122"/>
              </a:rPr>
              <a:t>练习题</a:t>
            </a:r>
            <a:endParaRPr lang="zh-CN" altLang="en-US" dirty="0"/>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650" y="1474788"/>
            <a:ext cx="76200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燕尾形 2"/>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5" name="燕尾形 4"/>
          <p:cNvSpPr/>
          <p:nvPr/>
        </p:nvSpPr>
        <p:spPr>
          <a:xfrm>
            <a:off x="2813639" y="368660"/>
            <a:ext cx="1230133"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zh-CN" altLang="en-US" dirty="0" smtClean="0">
                <a:solidFill>
                  <a:schemeClr val="accent3"/>
                </a:solidFill>
                <a:latin typeface="宋体" panose="02010600030101010101" pitchFamily="2" charset="-122"/>
              </a:rPr>
              <a:t>练习题</a:t>
            </a:r>
            <a:endParaRPr lang="zh-CN"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966030" y="1844824"/>
            <a:ext cx="7284368" cy="3320912"/>
            <a:chOff x="2966030" y="1844824"/>
            <a:chExt cx="7284368" cy="3320912"/>
          </a:xfrm>
        </p:grpSpPr>
        <p:sp>
          <p:nvSpPr>
            <p:cNvPr id="16" name="矩形 15"/>
            <p:cNvSpPr/>
            <p:nvPr/>
          </p:nvSpPr>
          <p:spPr>
            <a:xfrm>
              <a:off x="2966030" y="1844824"/>
              <a:ext cx="6334325" cy="3320912"/>
            </a:xfrm>
            <a:prstGeom prst="rect">
              <a:avLst/>
            </a:prstGeom>
            <a:solidFill>
              <a:schemeClr val="accent4">
                <a:lumMod val="25000"/>
                <a:lumOff val="75000"/>
              </a:schemeClr>
            </a:solidFill>
            <a:effectLst>
              <a:outerShdw blurRad="76200" dir="18900000" sy="23000" kx="-1200000" algn="bl" rotWithShape="0">
                <a:prstClr val="black">
                  <a:alpha val="20000"/>
                </a:prstClr>
              </a:outerShdw>
            </a:effectLst>
            <a:scene3d>
              <a:camera prst="obliqueTopRight">
                <a:rot lat="0" lon="0" rev="0"/>
              </a:camera>
              <a:lightRig rig="threePt" dir="t"/>
            </a:scene3d>
            <a:sp3d extrusionH="793750" prstMaterial="metal">
              <a:bevelT w="44450" h="2540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smtClean="0"/>
            </a:p>
            <a:p>
              <a:pPr algn="ctr"/>
              <a:endParaRPr lang="en-US" altLang="zh-CN" dirty="0"/>
            </a:p>
            <a:p>
              <a:pPr algn="ctr"/>
              <a:endParaRPr lang="en-US" altLang="zh-CN" dirty="0" smtClean="0"/>
            </a:p>
            <a:p>
              <a:pPr algn="ctr"/>
              <a:endParaRPr lang="en-US" altLang="zh-CN" dirty="0"/>
            </a:p>
            <a:p>
              <a:pPr algn="ctr"/>
              <a:endParaRPr lang="en-US" altLang="zh-CN" dirty="0" smtClean="0"/>
            </a:p>
            <a:p>
              <a:pPr algn="ctr"/>
              <a:endParaRPr lang="zh-CN" altLang="en-US" dirty="0"/>
            </a:p>
          </p:txBody>
        </p:sp>
        <p:sp>
          <p:nvSpPr>
            <p:cNvPr id="10" name="文本框 9"/>
            <p:cNvSpPr txBox="1"/>
            <p:nvPr/>
          </p:nvSpPr>
          <p:spPr>
            <a:xfrm>
              <a:off x="9696400" y="1917393"/>
              <a:ext cx="553998" cy="2602754"/>
            </a:xfrm>
            <a:prstGeom prst="rect">
              <a:avLst/>
            </a:prstGeom>
            <a:noFill/>
          </p:spPr>
          <p:txBody>
            <a:bodyPr vert="eaVert" wrap="square" rtlCol="0">
              <a:spAutoFit/>
            </a:bodyPr>
            <a:lstStyle/>
            <a:p>
              <a:r>
                <a:rPr lang="zh-CN" altLang="en-US" sz="2400" dirty="0"/>
                <a:t>单</a:t>
              </a:r>
              <a:r>
                <a:rPr lang="zh-CN" altLang="en-US" sz="2400" dirty="0" smtClean="0"/>
                <a:t>位成本上年数</a:t>
              </a:r>
              <a:r>
                <a:rPr lang="en-US" altLang="zh-CN" sz="2400" dirty="0" smtClean="0"/>
                <a:t>C</a:t>
              </a:r>
              <a:r>
                <a:rPr lang="en-US" altLang="zh-CN" sz="2400" baseline="-25000" dirty="0" smtClean="0"/>
                <a:t>0</a:t>
              </a:r>
              <a:endParaRPr lang="zh-CN" altLang="en-US" sz="2400" dirty="0"/>
            </a:p>
          </p:txBody>
        </p:sp>
      </p:grpSp>
      <p:sp>
        <p:nvSpPr>
          <p:cNvPr id="13" name="文本框 12"/>
          <p:cNvSpPr txBox="1"/>
          <p:nvPr/>
        </p:nvSpPr>
        <p:spPr>
          <a:xfrm>
            <a:off x="3863752" y="1881857"/>
            <a:ext cx="4716524" cy="461665"/>
          </a:xfrm>
          <a:prstGeom prst="rect">
            <a:avLst/>
          </a:prstGeom>
          <a:noFill/>
        </p:spPr>
        <p:txBody>
          <a:bodyPr wrap="square" rtlCol="0">
            <a:spAutoFit/>
          </a:bodyPr>
          <a:lstStyle/>
          <a:p>
            <a:r>
              <a:rPr lang="zh-CN" altLang="en-US" sz="2400" dirty="0" smtClean="0"/>
              <a:t>成本降低额预算数（</a:t>
            </a:r>
            <a:r>
              <a:rPr lang="en-US" altLang="zh-CN" sz="2400" dirty="0" smtClean="0"/>
              <a:t>C</a:t>
            </a:r>
            <a:r>
              <a:rPr lang="en-US" altLang="zh-CN" sz="2400" baseline="-25000" dirty="0" smtClean="0"/>
              <a:t>0</a:t>
            </a:r>
            <a:r>
              <a:rPr lang="en-US" altLang="zh-CN" sz="2400" dirty="0" smtClean="0"/>
              <a:t>-C</a:t>
            </a:r>
            <a:r>
              <a:rPr lang="en-US" altLang="zh-CN" sz="2400" baseline="-25000" dirty="0" smtClean="0"/>
              <a:t>n</a:t>
            </a:r>
            <a:r>
              <a:rPr lang="zh-CN" altLang="en-US" sz="2400" dirty="0" smtClean="0"/>
              <a:t>）</a:t>
            </a:r>
            <a:r>
              <a:rPr lang="en-US" altLang="zh-CN" sz="2400" dirty="0" smtClean="0"/>
              <a:t>Q</a:t>
            </a:r>
            <a:r>
              <a:rPr lang="en-US" altLang="zh-CN" sz="2400" baseline="-25000" dirty="0" smtClean="0"/>
              <a:t>n </a:t>
            </a:r>
            <a:r>
              <a:rPr lang="zh-CN" altLang="en-US" sz="2400" dirty="0" smtClean="0"/>
              <a:t> </a:t>
            </a:r>
            <a:endParaRPr lang="zh-CN" altLang="en-US" sz="2400" dirty="0"/>
          </a:p>
        </p:txBody>
      </p:sp>
      <p:sp>
        <p:nvSpPr>
          <p:cNvPr id="19" name="矩形 18"/>
          <p:cNvSpPr/>
          <p:nvPr/>
        </p:nvSpPr>
        <p:spPr>
          <a:xfrm>
            <a:off x="2855639" y="1582585"/>
            <a:ext cx="6766373" cy="860059"/>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p:nvGrpSpPr>
        <p:grpSpPr>
          <a:xfrm>
            <a:off x="2030342" y="2713300"/>
            <a:ext cx="6909974" cy="3343992"/>
            <a:chOff x="1634299" y="2713300"/>
            <a:chExt cx="6909974" cy="3343992"/>
          </a:xfrm>
        </p:grpSpPr>
        <p:sp>
          <p:nvSpPr>
            <p:cNvPr id="5" name="矩形 4"/>
            <p:cNvSpPr/>
            <p:nvPr/>
          </p:nvSpPr>
          <p:spPr>
            <a:xfrm>
              <a:off x="2243573" y="2731204"/>
              <a:ext cx="6300700" cy="2825206"/>
            </a:xfrm>
            <a:prstGeom prst="rect">
              <a:avLst/>
            </a:prstGeom>
            <a:solidFill>
              <a:schemeClr val="tx2">
                <a:lumMod val="40000"/>
                <a:lumOff val="60000"/>
              </a:schemeClr>
            </a:solidFill>
            <a:effectLst>
              <a:outerShdw blurRad="76200" dir="18900000" sy="23000" kx="-1200000" algn="bl" rotWithShape="0">
                <a:prstClr val="black">
                  <a:alpha val="20000"/>
                </a:prstClr>
              </a:outerShdw>
            </a:effectLst>
            <a:scene3d>
              <a:camera prst="obliqueTopRight">
                <a:rot lat="0" lon="0" rev="0"/>
              </a:camera>
              <a:lightRig rig="threePt" dir="t"/>
            </a:scene3d>
            <a:sp3d extrusionH="793750" prstMaterial="metal">
              <a:bevelT w="44450" h="2540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3383897" y="5595626"/>
              <a:ext cx="4080255" cy="461666"/>
            </a:xfrm>
            <a:prstGeom prst="rect">
              <a:avLst/>
            </a:prstGeom>
            <a:noFill/>
          </p:spPr>
          <p:txBody>
            <a:bodyPr wrap="square" rtlCol="0">
              <a:spAutoFit/>
            </a:bodyPr>
            <a:lstStyle/>
            <a:p>
              <a:pPr algn="ctr"/>
              <a:r>
                <a:rPr lang="zh-CN" altLang="en-US" sz="2400" dirty="0" smtClean="0"/>
                <a:t>周转量预算数</a:t>
              </a:r>
              <a:r>
                <a:rPr lang="en-US" altLang="zh-CN" sz="2400" dirty="0" smtClean="0"/>
                <a:t>Q</a:t>
              </a:r>
              <a:r>
                <a:rPr lang="en-US" altLang="zh-CN" sz="2400" baseline="-25000" dirty="0" smtClean="0"/>
                <a:t>n</a:t>
              </a:r>
              <a:r>
                <a:rPr lang="zh-CN" altLang="en-US" sz="2400" dirty="0" smtClean="0"/>
                <a:t> </a:t>
              </a:r>
              <a:endParaRPr lang="zh-CN" altLang="en-US" sz="2400" dirty="0"/>
            </a:p>
          </p:txBody>
        </p:sp>
        <p:sp>
          <p:nvSpPr>
            <p:cNvPr id="7" name="文本框 6"/>
            <p:cNvSpPr txBox="1"/>
            <p:nvPr/>
          </p:nvSpPr>
          <p:spPr>
            <a:xfrm>
              <a:off x="1634299" y="2713300"/>
              <a:ext cx="553998" cy="2608435"/>
            </a:xfrm>
            <a:prstGeom prst="rect">
              <a:avLst/>
            </a:prstGeom>
            <a:noFill/>
          </p:spPr>
          <p:txBody>
            <a:bodyPr vert="eaVert" wrap="square" rtlCol="0">
              <a:spAutoFit/>
            </a:bodyPr>
            <a:lstStyle/>
            <a:p>
              <a:pPr algn="ctr"/>
              <a:r>
                <a:rPr lang="zh-CN" altLang="en-US" sz="2400" dirty="0"/>
                <a:t>单</a:t>
              </a:r>
              <a:r>
                <a:rPr lang="zh-CN" altLang="en-US" sz="2400" dirty="0" smtClean="0"/>
                <a:t>位成本</a:t>
              </a:r>
              <a:r>
                <a:rPr lang="zh-CN" altLang="en-US" sz="2400" dirty="0"/>
                <a:t>预</a:t>
              </a:r>
              <a:r>
                <a:rPr lang="zh-CN" altLang="en-US" sz="2400" dirty="0" smtClean="0"/>
                <a:t>算数</a:t>
              </a:r>
              <a:r>
                <a:rPr lang="en-US" altLang="zh-CN" sz="2400" dirty="0" err="1" smtClean="0"/>
                <a:t>C</a:t>
              </a:r>
              <a:r>
                <a:rPr lang="en-US" altLang="zh-CN" sz="2400" baseline="-25000" dirty="0" err="1" smtClean="0"/>
                <a:t>n</a:t>
              </a:r>
              <a:endParaRPr lang="zh-CN" altLang="en-US" sz="2400" dirty="0"/>
            </a:p>
          </p:txBody>
        </p:sp>
        <p:sp>
          <p:nvSpPr>
            <p:cNvPr id="21" name="文本框 20"/>
            <p:cNvSpPr txBox="1"/>
            <p:nvPr/>
          </p:nvSpPr>
          <p:spPr>
            <a:xfrm>
              <a:off x="2711624" y="3903439"/>
              <a:ext cx="4716524" cy="461665"/>
            </a:xfrm>
            <a:prstGeom prst="rect">
              <a:avLst/>
            </a:prstGeom>
            <a:noFill/>
          </p:spPr>
          <p:txBody>
            <a:bodyPr wrap="square" rtlCol="0">
              <a:spAutoFit/>
            </a:bodyPr>
            <a:lstStyle/>
            <a:p>
              <a:pPr algn="ctr"/>
              <a:r>
                <a:rPr lang="zh-CN" altLang="en-US" sz="2400" dirty="0" smtClean="0"/>
                <a:t>总成本预算数</a:t>
              </a:r>
              <a:r>
                <a:rPr lang="en-US" altLang="zh-CN" sz="2400" dirty="0" err="1" smtClean="0"/>
                <a:t>C</a:t>
              </a:r>
              <a:r>
                <a:rPr lang="en-US" altLang="zh-CN" sz="2400" baseline="-25000" dirty="0" err="1" smtClean="0"/>
                <a:t>n</a:t>
              </a:r>
              <a:r>
                <a:rPr lang="en-US" altLang="zh-CN" sz="2400" dirty="0" err="1" smtClean="0"/>
                <a:t>Q</a:t>
              </a:r>
              <a:r>
                <a:rPr lang="en-US" altLang="zh-CN" sz="2400" baseline="-25000" dirty="0" err="1" smtClean="0"/>
                <a:t>n</a:t>
              </a:r>
              <a:r>
                <a:rPr lang="en-US" altLang="zh-CN" sz="2400" baseline="-25000" dirty="0" smtClean="0"/>
                <a:t> </a:t>
              </a:r>
              <a:r>
                <a:rPr lang="zh-CN" altLang="en-US" sz="2400" dirty="0" smtClean="0"/>
                <a:t> </a:t>
              </a:r>
              <a:endParaRPr lang="zh-CN" altLang="en-US" sz="2400" dirty="0"/>
            </a:p>
          </p:txBody>
        </p:sp>
      </p:grpSp>
      <p:sp>
        <p:nvSpPr>
          <p:cNvPr id="12" name="燕尾形 11"/>
          <p:cNvSpPr/>
          <p:nvPr/>
        </p:nvSpPr>
        <p:spPr>
          <a:xfrm>
            <a:off x="106516" y="368660"/>
            <a:ext cx="262392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14" name="燕尾形 13"/>
          <p:cNvSpPr/>
          <p:nvPr/>
        </p:nvSpPr>
        <p:spPr>
          <a:xfrm>
            <a:off x="2813640" y="368659"/>
            <a:ext cx="3037200" cy="288033"/>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a:solidFill>
                  <a:schemeClr val="accent3"/>
                </a:solidFill>
              </a:rPr>
              <a:t>第一节汽车货运成本分析</a:t>
            </a:r>
            <a:endParaRPr lang="zh-CN" altLang="en-US" dirty="0"/>
          </a:p>
        </p:txBody>
      </p:sp>
      <p:sp>
        <p:nvSpPr>
          <p:cNvPr id="15" name="燕尾形 14"/>
          <p:cNvSpPr/>
          <p:nvPr/>
        </p:nvSpPr>
        <p:spPr>
          <a:xfrm>
            <a:off x="5771964" y="368659"/>
            <a:ext cx="4860540" cy="288033"/>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dirty="0" smtClean="0">
                <a:solidFill>
                  <a:schemeClr val="bg1"/>
                </a:solidFill>
                <a:latin typeface="宋体" panose="02010600030101010101" pitchFamily="2" charset="-122"/>
              </a:rPr>
              <a:t>一、货运</a:t>
            </a:r>
            <a:r>
              <a:rPr lang="zh-CN" altLang="en-US" dirty="0">
                <a:solidFill>
                  <a:schemeClr val="bg1"/>
                </a:solidFill>
                <a:latin typeface="宋体" panose="02010600030101010101" pitchFamily="2" charset="-122"/>
              </a:rPr>
              <a:t>成本预算执行情况的总体检查分析</a:t>
            </a:r>
            <a:endParaRPr lang="zh-CN" altLang="en-US" dirty="0">
              <a:solidFill>
                <a:schemeClr val="bg1"/>
              </a:solidFill>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178490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1+#ppt_w/2"/>
                                          </p:val>
                                        </p:tav>
                                        <p:tav tm="100000">
                                          <p:val>
                                            <p:strVal val="#ppt_x"/>
                                          </p:val>
                                        </p:tav>
                                      </p:tavLst>
                                    </p:anim>
                                    <p:anim calcmode="lin" valueType="num">
                                      <p:cBhvr additive="base">
                                        <p:cTn id="14"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heel(1)">
                                      <p:cBhvr>
                                        <p:cTn id="19" dur="30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8339" y="1446214"/>
            <a:ext cx="8315325"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燕尾形 2"/>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5" name="燕尾形 4"/>
          <p:cNvSpPr/>
          <p:nvPr/>
        </p:nvSpPr>
        <p:spPr>
          <a:xfrm>
            <a:off x="2813639" y="368660"/>
            <a:ext cx="1230133"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zh-CN" altLang="en-US" dirty="0" smtClean="0">
                <a:solidFill>
                  <a:schemeClr val="accent3"/>
                </a:solidFill>
                <a:latin typeface="宋体" panose="02010600030101010101" pitchFamily="2" charset="-122"/>
              </a:rPr>
              <a:t>练习题</a:t>
            </a:r>
            <a:endParaRPr lang="zh-CN" altLang="en-US" dirty="0"/>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114" y="2014538"/>
            <a:ext cx="7437437"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燕尾形 2"/>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5" name="燕尾形 4"/>
          <p:cNvSpPr/>
          <p:nvPr/>
        </p:nvSpPr>
        <p:spPr>
          <a:xfrm>
            <a:off x="2813639" y="368660"/>
            <a:ext cx="1230133"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zh-CN" altLang="en-US" dirty="0" smtClean="0">
                <a:solidFill>
                  <a:schemeClr val="accent3"/>
                </a:solidFill>
                <a:latin typeface="宋体" panose="02010600030101010101" pitchFamily="2" charset="-122"/>
              </a:rPr>
              <a:t>练习题</a:t>
            </a:r>
            <a:endParaRPr lang="zh-CN" altLang="en-US" dirty="0"/>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3116622" y="5605463"/>
            <a:ext cx="9136062" cy="1270000"/>
            <a:chOff x="5" y="3555"/>
            <a:chExt cx="5755" cy="800"/>
          </a:xfrm>
        </p:grpSpPr>
        <p:sp>
          <p:nvSpPr>
            <p:cNvPr id="4" name="Rectangle 3"/>
            <p:cNvSpPr>
              <a:spLocks noChangeArrowheads="1"/>
            </p:cNvSpPr>
            <p:nvPr/>
          </p:nvSpPr>
          <p:spPr bwMode="gray">
            <a:xfrm>
              <a:off x="5" y="3555"/>
              <a:ext cx="5755" cy="796"/>
            </a:xfrm>
            <a:prstGeom prst="rect">
              <a:avLst/>
            </a:prstGeom>
            <a:gradFill rotWithShape="1">
              <a:gsLst>
                <a:gs pos="0">
                  <a:schemeClr val="hlink"/>
                </a:gs>
                <a:gs pos="50000">
                  <a:schemeClr val="tx2"/>
                </a:gs>
                <a:gs pos="100000">
                  <a:schemeClr val="hlink"/>
                </a:gs>
              </a:gsLst>
              <a:lin ang="5400000" scaled="1"/>
            </a:gradFill>
            <a:ln w="9525">
              <a:noFill/>
              <a:miter lim="800000"/>
              <a:headEnd/>
              <a:tailEnd/>
            </a:ln>
            <a:effectLst/>
          </p:spPr>
          <p:txBody>
            <a:bodyPr wrap="none" anchor="ctr"/>
            <a:lstStyle/>
            <a:p>
              <a:pPr algn="ctr" eaLnBrk="0" hangingPunct="0">
                <a:lnSpc>
                  <a:spcPct val="150000"/>
                </a:lnSpc>
                <a:defRPr/>
              </a:pPr>
              <a:endParaRPr lang="ko-KR" altLang="en-US">
                <a:latin typeface="Times New Roman" pitchFamily="18" charset="0"/>
                <a:ea typeface="Gulim" pitchFamily="34" charset="-127"/>
              </a:endParaRPr>
            </a:p>
          </p:txBody>
        </p:sp>
        <p:grpSp>
          <p:nvGrpSpPr>
            <p:cNvPr id="5" name="Group 4"/>
            <p:cNvGrpSpPr>
              <a:grpSpLocks/>
            </p:cNvGrpSpPr>
            <p:nvPr/>
          </p:nvGrpSpPr>
          <p:grpSpPr bwMode="auto">
            <a:xfrm>
              <a:off x="194" y="3556"/>
              <a:ext cx="5305" cy="799"/>
              <a:chOff x="194" y="3556"/>
              <a:chExt cx="5305" cy="799"/>
            </a:xfrm>
          </p:grpSpPr>
          <p:sp>
            <p:nvSpPr>
              <p:cNvPr id="6" name="Rectangle 5"/>
              <p:cNvSpPr>
                <a:spLocks noChangeArrowheads="1"/>
              </p:cNvSpPr>
              <p:nvPr/>
            </p:nvSpPr>
            <p:spPr bwMode="gray">
              <a:xfrm>
                <a:off x="194" y="3556"/>
                <a:ext cx="57" cy="79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lnSpc>
                    <a:spcPct val="150000"/>
                  </a:lnSpc>
                  <a:defRPr/>
                </a:pPr>
                <a:endParaRPr lang="zh-CN" altLang="en-US">
                  <a:latin typeface="Arial" charset="0"/>
                </a:endParaRPr>
              </a:p>
            </p:txBody>
          </p:sp>
          <p:sp>
            <p:nvSpPr>
              <p:cNvPr id="7" name="Rectangle 6"/>
              <p:cNvSpPr>
                <a:spLocks noChangeArrowheads="1"/>
              </p:cNvSpPr>
              <p:nvPr/>
            </p:nvSpPr>
            <p:spPr bwMode="gray">
              <a:xfrm>
                <a:off x="494" y="3556"/>
                <a:ext cx="170" cy="79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lnSpc>
                    <a:spcPct val="150000"/>
                  </a:lnSpc>
                  <a:defRPr/>
                </a:pPr>
                <a:endParaRPr lang="zh-CN" altLang="en-US">
                  <a:latin typeface="Arial" charset="0"/>
                </a:endParaRPr>
              </a:p>
            </p:txBody>
          </p:sp>
          <p:sp>
            <p:nvSpPr>
              <p:cNvPr id="8" name="Rectangle 7"/>
              <p:cNvSpPr>
                <a:spLocks noChangeArrowheads="1"/>
              </p:cNvSpPr>
              <p:nvPr/>
            </p:nvSpPr>
            <p:spPr bwMode="gray">
              <a:xfrm>
                <a:off x="850" y="3556"/>
                <a:ext cx="57" cy="79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lnSpc>
                    <a:spcPct val="150000"/>
                  </a:lnSpc>
                  <a:defRPr/>
                </a:pPr>
                <a:endParaRPr lang="zh-CN" altLang="en-US">
                  <a:latin typeface="Arial" charset="0"/>
                </a:endParaRPr>
              </a:p>
            </p:txBody>
          </p:sp>
          <p:sp>
            <p:nvSpPr>
              <p:cNvPr id="9" name="Rectangle 8"/>
              <p:cNvSpPr>
                <a:spLocks noChangeArrowheads="1"/>
              </p:cNvSpPr>
              <p:nvPr/>
            </p:nvSpPr>
            <p:spPr bwMode="gray">
              <a:xfrm>
                <a:off x="1150" y="3556"/>
                <a:ext cx="170" cy="79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lnSpc>
                    <a:spcPct val="150000"/>
                  </a:lnSpc>
                  <a:defRPr/>
                </a:pPr>
                <a:endParaRPr lang="zh-CN" altLang="en-US">
                  <a:latin typeface="Arial" charset="0"/>
                </a:endParaRPr>
              </a:p>
            </p:txBody>
          </p:sp>
          <p:sp>
            <p:nvSpPr>
              <p:cNvPr id="10" name="Rectangle 9"/>
              <p:cNvSpPr>
                <a:spLocks noChangeArrowheads="1"/>
              </p:cNvSpPr>
              <p:nvPr/>
            </p:nvSpPr>
            <p:spPr bwMode="gray">
              <a:xfrm>
                <a:off x="1506" y="3556"/>
                <a:ext cx="57" cy="79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lnSpc>
                    <a:spcPct val="150000"/>
                  </a:lnSpc>
                  <a:defRPr/>
                </a:pPr>
                <a:endParaRPr lang="zh-CN" altLang="en-US">
                  <a:latin typeface="Arial" charset="0"/>
                </a:endParaRPr>
              </a:p>
            </p:txBody>
          </p:sp>
          <p:sp>
            <p:nvSpPr>
              <p:cNvPr id="11" name="Rectangle 10"/>
              <p:cNvSpPr>
                <a:spLocks noChangeArrowheads="1"/>
              </p:cNvSpPr>
              <p:nvPr/>
            </p:nvSpPr>
            <p:spPr bwMode="gray">
              <a:xfrm>
                <a:off x="1806" y="3556"/>
                <a:ext cx="170" cy="79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lnSpc>
                    <a:spcPct val="150000"/>
                  </a:lnSpc>
                  <a:defRPr/>
                </a:pPr>
                <a:endParaRPr lang="zh-CN" altLang="en-US">
                  <a:latin typeface="Arial" charset="0"/>
                </a:endParaRPr>
              </a:p>
            </p:txBody>
          </p:sp>
          <p:sp>
            <p:nvSpPr>
              <p:cNvPr id="12" name="Rectangle 11"/>
              <p:cNvSpPr>
                <a:spLocks noChangeArrowheads="1"/>
              </p:cNvSpPr>
              <p:nvPr/>
            </p:nvSpPr>
            <p:spPr bwMode="gray">
              <a:xfrm>
                <a:off x="2162" y="3556"/>
                <a:ext cx="57" cy="79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lnSpc>
                    <a:spcPct val="150000"/>
                  </a:lnSpc>
                  <a:defRPr/>
                </a:pPr>
                <a:endParaRPr lang="zh-CN" altLang="en-US">
                  <a:latin typeface="Arial" charset="0"/>
                </a:endParaRPr>
              </a:p>
            </p:txBody>
          </p:sp>
          <p:sp>
            <p:nvSpPr>
              <p:cNvPr id="13" name="Rectangle 12"/>
              <p:cNvSpPr>
                <a:spLocks noChangeArrowheads="1"/>
              </p:cNvSpPr>
              <p:nvPr/>
            </p:nvSpPr>
            <p:spPr bwMode="gray">
              <a:xfrm>
                <a:off x="2462" y="3556"/>
                <a:ext cx="170" cy="79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lnSpc>
                    <a:spcPct val="150000"/>
                  </a:lnSpc>
                  <a:defRPr/>
                </a:pPr>
                <a:endParaRPr lang="zh-CN" altLang="en-US">
                  <a:latin typeface="Arial" charset="0"/>
                </a:endParaRPr>
              </a:p>
            </p:txBody>
          </p:sp>
          <p:sp>
            <p:nvSpPr>
              <p:cNvPr id="14" name="Rectangle 13"/>
              <p:cNvSpPr>
                <a:spLocks noChangeArrowheads="1"/>
              </p:cNvSpPr>
              <p:nvPr/>
            </p:nvSpPr>
            <p:spPr bwMode="gray">
              <a:xfrm>
                <a:off x="2818" y="3556"/>
                <a:ext cx="57" cy="79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lnSpc>
                    <a:spcPct val="150000"/>
                  </a:lnSpc>
                  <a:defRPr/>
                </a:pPr>
                <a:endParaRPr lang="zh-CN" altLang="en-US">
                  <a:latin typeface="Arial" charset="0"/>
                </a:endParaRPr>
              </a:p>
            </p:txBody>
          </p:sp>
          <p:sp>
            <p:nvSpPr>
              <p:cNvPr id="15" name="Rectangle 14"/>
              <p:cNvSpPr>
                <a:spLocks noChangeArrowheads="1"/>
              </p:cNvSpPr>
              <p:nvPr/>
            </p:nvSpPr>
            <p:spPr bwMode="gray">
              <a:xfrm>
                <a:off x="3118" y="3556"/>
                <a:ext cx="170" cy="79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lnSpc>
                    <a:spcPct val="150000"/>
                  </a:lnSpc>
                  <a:defRPr/>
                </a:pPr>
                <a:endParaRPr lang="zh-CN" altLang="en-US">
                  <a:latin typeface="Arial" charset="0"/>
                </a:endParaRPr>
              </a:p>
            </p:txBody>
          </p:sp>
          <p:sp>
            <p:nvSpPr>
              <p:cNvPr id="16" name="Rectangle 15"/>
              <p:cNvSpPr>
                <a:spLocks noChangeArrowheads="1"/>
              </p:cNvSpPr>
              <p:nvPr/>
            </p:nvSpPr>
            <p:spPr bwMode="gray">
              <a:xfrm>
                <a:off x="3474" y="3556"/>
                <a:ext cx="57" cy="79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lnSpc>
                    <a:spcPct val="150000"/>
                  </a:lnSpc>
                  <a:defRPr/>
                </a:pPr>
                <a:endParaRPr lang="zh-CN" altLang="en-US">
                  <a:latin typeface="Arial" charset="0"/>
                </a:endParaRPr>
              </a:p>
            </p:txBody>
          </p:sp>
          <p:sp>
            <p:nvSpPr>
              <p:cNvPr id="17" name="Rectangle 16"/>
              <p:cNvSpPr>
                <a:spLocks noChangeArrowheads="1"/>
              </p:cNvSpPr>
              <p:nvPr/>
            </p:nvSpPr>
            <p:spPr bwMode="gray">
              <a:xfrm>
                <a:off x="3774" y="3556"/>
                <a:ext cx="170" cy="79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lnSpc>
                    <a:spcPct val="150000"/>
                  </a:lnSpc>
                  <a:defRPr/>
                </a:pPr>
                <a:endParaRPr lang="zh-CN" altLang="en-US">
                  <a:latin typeface="Arial" charset="0"/>
                </a:endParaRPr>
              </a:p>
            </p:txBody>
          </p:sp>
          <p:sp>
            <p:nvSpPr>
              <p:cNvPr id="18" name="Rectangle 17"/>
              <p:cNvSpPr>
                <a:spLocks noChangeArrowheads="1"/>
              </p:cNvSpPr>
              <p:nvPr/>
            </p:nvSpPr>
            <p:spPr bwMode="gray">
              <a:xfrm>
                <a:off x="4130" y="3560"/>
                <a:ext cx="57" cy="79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lnSpc>
                    <a:spcPct val="150000"/>
                  </a:lnSpc>
                  <a:defRPr/>
                </a:pPr>
                <a:endParaRPr lang="zh-CN" altLang="en-US">
                  <a:latin typeface="Arial" charset="0"/>
                </a:endParaRPr>
              </a:p>
            </p:txBody>
          </p:sp>
          <p:sp>
            <p:nvSpPr>
              <p:cNvPr id="19" name="Rectangle 18"/>
              <p:cNvSpPr>
                <a:spLocks noChangeArrowheads="1"/>
              </p:cNvSpPr>
              <p:nvPr/>
            </p:nvSpPr>
            <p:spPr bwMode="gray">
              <a:xfrm>
                <a:off x="4430" y="3560"/>
                <a:ext cx="170" cy="79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lnSpc>
                    <a:spcPct val="150000"/>
                  </a:lnSpc>
                  <a:defRPr/>
                </a:pPr>
                <a:endParaRPr lang="zh-CN" altLang="en-US">
                  <a:latin typeface="Arial" charset="0"/>
                </a:endParaRPr>
              </a:p>
            </p:txBody>
          </p:sp>
          <p:sp>
            <p:nvSpPr>
              <p:cNvPr id="20" name="Rectangle 19"/>
              <p:cNvSpPr>
                <a:spLocks noChangeArrowheads="1"/>
              </p:cNvSpPr>
              <p:nvPr/>
            </p:nvSpPr>
            <p:spPr bwMode="gray">
              <a:xfrm>
                <a:off x="4786" y="3556"/>
                <a:ext cx="57" cy="79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lnSpc>
                    <a:spcPct val="150000"/>
                  </a:lnSpc>
                  <a:defRPr/>
                </a:pPr>
                <a:endParaRPr lang="zh-CN" altLang="en-US">
                  <a:latin typeface="Arial" charset="0"/>
                </a:endParaRPr>
              </a:p>
            </p:txBody>
          </p:sp>
          <p:sp>
            <p:nvSpPr>
              <p:cNvPr id="21" name="Rectangle 20"/>
              <p:cNvSpPr>
                <a:spLocks noChangeArrowheads="1"/>
              </p:cNvSpPr>
              <p:nvPr/>
            </p:nvSpPr>
            <p:spPr bwMode="gray">
              <a:xfrm>
                <a:off x="5086" y="3556"/>
                <a:ext cx="170" cy="79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lnSpc>
                    <a:spcPct val="150000"/>
                  </a:lnSpc>
                  <a:defRPr/>
                </a:pPr>
                <a:endParaRPr lang="zh-CN" altLang="en-US">
                  <a:latin typeface="Arial" charset="0"/>
                </a:endParaRPr>
              </a:p>
            </p:txBody>
          </p:sp>
          <p:sp>
            <p:nvSpPr>
              <p:cNvPr id="22" name="Rectangle 21"/>
              <p:cNvSpPr>
                <a:spLocks noChangeArrowheads="1"/>
              </p:cNvSpPr>
              <p:nvPr/>
            </p:nvSpPr>
            <p:spPr bwMode="gray">
              <a:xfrm>
                <a:off x="5442" y="3556"/>
                <a:ext cx="57" cy="79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lnSpc>
                    <a:spcPct val="150000"/>
                  </a:lnSpc>
                  <a:defRPr/>
                </a:pPr>
                <a:endParaRPr lang="zh-CN" altLang="en-US">
                  <a:latin typeface="Arial" charset="0"/>
                </a:endParaRPr>
              </a:p>
            </p:txBody>
          </p:sp>
        </p:grpSp>
      </p:grpSp>
      <p:grpSp>
        <p:nvGrpSpPr>
          <p:cNvPr id="23" name="Group 22"/>
          <p:cNvGrpSpPr>
            <a:grpSpLocks/>
          </p:cNvGrpSpPr>
          <p:nvPr/>
        </p:nvGrpSpPr>
        <p:grpSpPr bwMode="auto">
          <a:xfrm>
            <a:off x="7375884" y="5124450"/>
            <a:ext cx="1365250" cy="1365250"/>
            <a:chOff x="2249" y="3268"/>
            <a:chExt cx="860" cy="860"/>
          </a:xfrm>
        </p:grpSpPr>
        <p:sp>
          <p:nvSpPr>
            <p:cNvPr id="24" name="Oval 23"/>
            <p:cNvSpPr>
              <a:spLocks noChangeArrowheads="1"/>
            </p:cNvSpPr>
            <p:nvPr/>
          </p:nvSpPr>
          <p:spPr bwMode="gray">
            <a:xfrm>
              <a:off x="2249" y="3268"/>
              <a:ext cx="860" cy="860"/>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endParaRPr lang="zh-CN" altLang="en-US"/>
            </a:p>
          </p:txBody>
        </p:sp>
        <p:sp>
          <p:nvSpPr>
            <p:cNvPr id="25" name="Oval 24"/>
            <p:cNvSpPr>
              <a:spLocks noChangeArrowheads="1"/>
            </p:cNvSpPr>
            <p:nvPr/>
          </p:nvSpPr>
          <p:spPr bwMode="gray">
            <a:xfrm>
              <a:off x="2486" y="3545"/>
              <a:ext cx="476" cy="476"/>
            </a:xfrm>
            <a:prstGeom prst="ellipse">
              <a:avLst/>
            </a:prstGeom>
            <a:gradFill rotWithShape="1">
              <a:gsLst>
                <a:gs pos="0">
                  <a:schemeClr val="bg1"/>
                </a:gs>
                <a:gs pos="100000">
                  <a:schemeClr val="accent2">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endParaRPr lang="zh-CN" altLang="en-US"/>
            </a:p>
          </p:txBody>
        </p:sp>
        <p:sp>
          <p:nvSpPr>
            <p:cNvPr id="26" name="Oval 25"/>
            <p:cNvSpPr>
              <a:spLocks noChangeArrowheads="1"/>
            </p:cNvSpPr>
            <p:nvPr/>
          </p:nvSpPr>
          <p:spPr bwMode="gray">
            <a:xfrm rot="-2566439">
              <a:off x="2321" y="3401"/>
              <a:ext cx="362" cy="200"/>
            </a:xfrm>
            <a:prstGeom prst="ellipse">
              <a:avLst/>
            </a:prstGeom>
            <a:gradFill rotWithShape="1">
              <a:gsLst>
                <a:gs pos="0">
                  <a:schemeClr val="bg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endParaRPr lang="zh-CN" altLang="en-US"/>
            </a:p>
          </p:txBody>
        </p:sp>
      </p:grpSp>
      <p:grpSp>
        <p:nvGrpSpPr>
          <p:cNvPr id="27" name="Group 26"/>
          <p:cNvGrpSpPr>
            <a:grpSpLocks/>
          </p:cNvGrpSpPr>
          <p:nvPr/>
        </p:nvGrpSpPr>
        <p:grpSpPr bwMode="auto">
          <a:xfrm>
            <a:off x="8850672" y="4243388"/>
            <a:ext cx="1949450" cy="1949450"/>
            <a:chOff x="3617" y="2673"/>
            <a:chExt cx="1228" cy="1228"/>
          </a:xfrm>
        </p:grpSpPr>
        <p:sp>
          <p:nvSpPr>
            <p:cNvPr id="28" name="Oval 27"/>
            <p:cNvSpPr>
              <a:spLocks noChangeArrowheads="1"/>
            </p:cNvSpPr>
            <p:nvPr/>
          </p:nvSpPr>
          <p:spPr bwMode="gray">
            <a:xfrm>
              <a:off x="3617" y="2673"/>
              <a:ext cx="1228" cy="12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endParaRPr lang="zh-CN" altLang="en-US"/>
            </a:p>
          </p:txBody>
        </p:sp>
        <p:sp>
          <p:nvSpPr>
            <p:cNvPr id="29" name="Oval 28"/>
            <p:cNvSpPr>
              <a:spLocks noChangeArrowheads="1"/>
            </p:cNvSpPr>
            <p:nvPr/>
          </p:nvSpPr>
          <p:spPr bwMode="gray">
            <a:xfrm>
              <a:off x="3956" y="3068"/>
              <a:ext cx="678" cy="680"/>
            </a:xfrm>
            <a:prstGeom prst="ellipse">
              <a:avLst/>
            </a:prstGeom>
            <a:gradFill rotWithShape="1">
              <a:gsLst>
                <a:gs pos="0">
                  <a:schemeClr val="bg1"/>
                </a:gs>
                <a:gs pos="100000">
                  <a:schemeClr val="accent2">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endParaRPr lang="zh-CN" altLang="en-US"/>
            </a:p>
          </p:txBody>
        </p:sp>
        <p:sp>
          <p:nvSpPr>
            <p:cNvPr id="30" name="Oval 29"/>
            <p:cNvSpPr>
              <a:spLocks noChangeArrowheads="1"/>
            </p:cNvSpPr>
            <p:nvPr/>
          </p:nvSpPr>
          <p:spPr bwMode="gray">
            <a:xfrm rot="-2566439">
              <a:off x="3721" y="2862"/>
              <a:ext cx="516" cy="286"/>
            </a:xfrm>
            <a:prstGeom prst="ellipse">
              <a:avLst/>
            </a:prstGeom>
            <a:gradFill rotWithShape="1">
              <a:gsLst>
                <a:gs pos="0">
                  <a:schemeClr val="bg1"/>
                </a:gs>
                <a:gs pos="100000">
                  <a:schemeClr val="accent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endParaRPr lang="zh-CN" altLang="en-US"/>
            </a:p>
          </p:txBody>
        </p:sp>
      </p:grpSp>
      <p:sp>
        <p:nvSpPr>
          <p:cNvPr id="32" name="Text Box 31"/>
          <p:cNvSpPr txBox="1">
            <a:spLocks noChangeArrowheads="1"/>
          </p:cNvSpPr>
          <p:nvPr/>
        </p:nvSpPr>
        <p:spPr bwMode="white">
          <a:xfrm>
            <a:off x="10441348" y="3502026"/>
            <a:ext cx="1785937"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20000"/>
              </a:lnSpc>
            </a:pPr>
            <a:endParaRPr lang="zh-CN" altLang="zh-CN" sz="2000" b="1">
              <a:solidFill>
                <a:srgbClr val="000000"/>
              </a:solidFill>
              <a:latin typeface="Lucida Sans Unicode" panose="020B0602030504020204" pitchFamily="34" charset="0"/>
              <a:ea typeface="Gulim" pitchFamily="34" charset="-127"/>
            </a:endParaRPr>
          </a:p>
        </p:txBody>
      </p:sp>
      <p:sp>
        <p:nvSpPr>
          <p:cNvPr id="33" name="Rectangle 32"/>
          <p:cNvSpPr>
            <a:spLocks noChangeArrowheads="1"/>
          </p:cNvSpPr>
          <p:nvPr/>
        </p:nvSpPr>
        <p:spPr bwMode="black">
          <a:xfrm>
            <a:off x="2873660" y="2708920"/>
            <a:ext cx="5562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en-US" altLang="ko-KR" sz="6600" b="1" dirty="0">
                <a:solidFill>
                  <a:srgbClr val="000000"/>
                </a:solidFill>
                <a:latin typeface="Verdana" panose="020B0604030504040204" pitchFamily="34" charset="0"/>
                <a:ea typeface="Gulim" pitchFamily="34" charset="-127"/>
              </a:rPr>
              <a:t>Thank you!</a:t>
            </a:r>
          </a:p>
        </p:txBody>
      </p:sp>
      <p:grpSp>
        <p:nvGrpSpPr>
          <p:cNvPr id="38" name="组合 37"/>
          <p:cNvGrpSpPr/>
          <p:nvPr/>
        </p:nvGrpSpPr>
        <p:grpSpPr>
          <a:xfrm>
            <a:off x="10627064" y="6398271"/>
            <a:ext cx="1381164" cy="369618"/>
            <a:chOff x="10835516" y="6497788"/>
            <a:chExt cx="1381164" cy="369618"/>
          </a:xfrm>
        </p:grpSpPr>
        <p:pic>
          <p:nvPicPr>
            <p:cNvPr id="39" name="图片 38"/>
            <p:cNvPicPr>
              <a:picLocks noChangeAspect="1"/>
            </p:cNvPicPr>
            <p:nvPr/>
          </p:nvPicPr>
          <p:blipFill rotWithShape="1">
            <a:blip r:embed="rId2"/>
            <a:srcRect l="20207" t="61173" r="20207" b="17724"/>
            <a:stretch/>
          </p:blipFill>
          <p:spPr>
            <a:xfrm>
              <a:off x="11173054" y="6497788"/>
              <a:ext cx="1043626" cy="369618"/>
            </a:xfrm>
            <a:prstGeom prst="rect">
              <a:avLst/>
            </a:prstGeom>
          </p:spPr>
        </p:pic>
        <p:pic>
          <p:nvPicPr>
            <p:cNvPr id="40" name="图片 39"/>
            <p:cNvPicPr>
              <a:picLocks noChangeAspect="1"/>
            </p:cNvPicPr>
            <p:nvPr/>
          </p:nvPicPr>
          <p:blipFill rotWithShape="1">
            <a:blip r:embed="rId2"/>
            <a:srcRect l="31379" t="21448" r="31379" b="38828"/>
            <a:stretch/>
          </p:blipFill>
          <p:spPr>
            <a:xfrm>
              <a:off x="10835516" y="6502577"/>
              <a:ext cx="337538" cy="360040"/>
            </a:xfrm>
            <a:prstGeom prst="rect">
              <a:avLst/>
            </a:prstGeom>
          </p:spPr>
        </p:pic>
      </p:grpSp>
      <p:sp>
        <p:nvSpPr>
          <p:cNvPr id="41" name="文本框 40"/>
          <p:cNvSpPr txBox="1"/>
          <p:nvPr/>
        </p:nvSpPr>
        <p:spPr>
          <a:xfrm>
            <a:off x="668042" y="296652"/>
            <a:ext cx="6211188" cy="461665"/>
          </a:xfrm>
          <a:prstGeom prst="rect">
            <a:avLst/>
          </a:prstGeom>
          <a:noFill/>
        </p:spPr>
        <p:txBody>
          <a:bodyPr wrap="none" rtlCol="0">
            <a:spAutoFit/>
          </a:bodyPr>
          <a:lstStyle/>
          <a:p>
            <a:r>
              <a:rPr lang="zh-CN" altLang="en-US" sz="2400" dirty="0" smtClean="0"/>
              <a:t>物流成本管理</a:t>
            </a:r>
            <a:r>
              <a:rPr lang="zh-CN" altLang="en-US" sz="2400" dirty="0" smtClean="0"/>
              <a:t>第</a:t>
            </a:r>
            <a:r>
              <a:rPr lang="en-US" altLang="zh-CN" sz="2400" dirty="0" smtClean="0"/>
              <a:t>5</a:t>
            </a:r>
            <a:r>
              <a:rPr lang="zh-CN" altLang="en-US" sz="2400" dirty="0" smtClean="0"/>
              <a:t>版</a:t>
            </a:r>
            <a:r>
              <a:rPr lang="en-US" altLang="zh-CN" sz="2400" dirty="0" smtClean="0"/>
              <a:t>PPT      </a:t>
            </a:r>
            <a:r>
              <a:rPr lang="zh-CN" altLang="en-US" sz="2400" dirty="0" smtClean="0"/>
              <a:t>制作人：朱伟生</a:t>
            </a:r>
            <a:endParaRPr lang="zh-CN" altLang="en-US" sz="2400" dirty="0"/>
          </a:p>
        </p:txBody>
      </p:sp>
    </p:spTree>
    <p:extLst>
      <p:ext uri="{BB962C8B-B14F-4D97-AF65-F5344CB8AC3E}">
        <p14:creationId xmlns:p14="http://schemas.microsoft.com/office/powerpoint/2010/main" val="18368176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824442" y="1844824"/>
            <a:ext cx="8425956" cy="3320912"/>
            <a:chOff x="2966030" y="1844824"/>
            <a:chExt cx="7284368" cy="3320912"/>
          </a:xfrm>
        </p:grpSpPr>
        <p:sp>
          <p:nvSpPr>
            <p:cNvPr id="4" name="矩形 3"/>
            <p:cNvSpPr/>
            <p:nvPr/>
          </p:nvSpPr>
          <p:spPr>
            <a:xfrm>
              <a:off x="2966030" y="1844824"/>
              <a:ext cx="6334325" cy="3320912"/>
            </a:xfrm>
            <a:prstGeom prst="rect">
              <a:avLst/>
            </a:prstGeom>
            <a:solidFill>
              <a:schemeClr val="accent4">
                <a:lumMod val="25000"/>
                <a:lumOff val="75000"/>
              </a:schemeClr>
            </a:solidFill>
            <a:effectLst>
              <a:outerShdw blurRad="76200" dir="18900000" sy="23000" kx="-1200000" algn="bl" rotWithShape="0">
                <a:prstClr val="black">
                  <a:alpha val="20000"/>
                </a:prstClr>
              </a:outerShdw>
            </a:effectLst>
            <a:scene3d>
              <a:camera prst="obliqueTopRight">
                <a:rot lat="0" lon="0" rev="0"/>
              </a:camera>
              <a:lightRig rig="threePt" dir="t"/>
            </a:scene3d>
            <a:sp3d extrusionH="793750" prstMaterial="metal">
              <a:bevelT w="44450" h="2540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smtClean="0"/>
            </a:p>
            <a:p>
              <a:pPr algn="ctr"/>
              <a:endParaRPr lang="en-US" altLang="zh-CN" dirty="0"/>
            </a:p>
            <a:p>
              <a:pPr algn="ctr"/>
              <a:endParaRPr lang="en-US" altLang="zh-CN" dirty="0" smtClean="0"/>
            </a:p>
            <a:p>
              <a:pPr algn="ctr"/>
              <a:endParaRPr lang="en-US" altLang="zh-CN" dirty="0"/>
            </a:p>
            <a:p>
              <a:pPr algn="ctr"/>
              <a:endParaRPr lang="en-US" altLang="zh-CN" dirty="0" smtClean="0"/>
            </a:p>
            <a:p>
              <a:pPr algn="ctr"/>
              <a:endParaRPr lang="zh-CN" altLang="en-US" dirty="0"/>
            </a:p>
          </p:txBody>
        </p:sp>
        <p:sp>
          <p:nvSpPr>
            <p:cNvPr id="5" name="文本框 4"/>
            <p:cNvSpPr txBox="1"/>
            <p:nvPr/>
          </p:nvSpPr>
          <p:spPr>
            <a:xfrm>
              <a:off x="9696400" y="1917393"/>
              <a:ext cx="553998" cy="2602754"/>
            </a:xfrm>
            <a:prstGeom prst="rect">
              <a:avLst/>
            </a:prstGeom>
            <a:noFill/>
          </p:spPr>
          <p:txBody>
            <a:bodyPr vert="eaVert" wrap="square" rtlCol="0">
              <a:spAutoFit/>
            </a:bodyPr>
            <a:lstStyle/>
            <a:p>
              <a:r>
                <a:rPr lang="zh-CN" altLang="en-US" sz="2400" dirty="0"/>
                <a:t>单</a:t>
              </a:r>
              <a:r>
                <a:rPr lang="zh-CN" altLang="en-US" sz="2400" dirty="0" smtClean="0"/>
                <a:t>位成本上年数</a:t>
              </a:r>
              <a:r>
                <a:rPr lang="en-US" altLang="zh-CN" sz="2400" dirty="0" smtClean="0"/>
                <a:t>C</a:t>
              </a:r>
              <a:r>
                <a:rPr lang="en-US" altLang="zh-CN" sz="2400" baseline="-25000" dirty="0" smtClean="0"/>
                <a:t>0</a:t>
              </a:r>
              <a:endParaRPr lang="zh-CN" altLang="en-US" sz="2400" dirty="0"/>
            </a:p>
          </p:txBody>
        </p:sp>
      </p:grpSp>
      <p:sp>
        <p:nvSpPr>
          <p:cNvPr id="6" name="文本框 5"/>
          <p:cNvSpPr txBox="1"/>
          <p:nvPr/>
        </p:nvSpPr>
        <p:spPr>
          <a:xfrm>
            <a:off x="3503712" y="2067235"/>
            <a:ext cx="4716524" cy="461665"/>
          </a:xfrm>
          <a:prstGeom prst="rect">
            <a:avLst/>
          </a:prstGeom>
          <a:noFill/>
        </p:spPr>
        <p:txBody>
          <a:bodyPr wrap="square" rtlCol="0">
            <a:spAutoFit/>
          </a:bodyPr>
          <a:lstStyle/>
          <a:p>
            <a:r>
              <a:rPr lang="zh-CN" altLang="en-US" sz="2400" dirty="0" smtClean="0"/>
              <a:t>成本降低额</a:t>
            </a:r>
            <a:r>
              <a:rPr lang="zh-CN" altLang="en-US" sz="2400" dirty="0"/>
              <a:t>实际</a:t>
            </a:r>
            <a:r>
              <a:rPr lang="zh-CN" altLang="en-US" sz="2400" dirty="0" smtClean="0"/>
              <a:t>数（</a:t>
            </a:r>
            <a:r>
              <a:rPr lang="en-US" altLang="zh-CN" sz="2400" dirty="0" smtClean="0"/>
              <a:t>C</a:t>
            </a:r>
            <a:r>
              <a:rPr lang="en-US" altLang="zh-CN" sz="2400" baseline="-25000" dirty="0" smtClean="0"/>
              <a:t>0</a:t>
            </a:r>
            <a:r>
              <a:rPr lang="en-US" altLang="zh-CN" sz="2400" dirty="0" smtClean="0"/>
              <a:t>-C</a:t>
            </a:r>
            <a:r>
              <a:rPr lang="en-US" altLang="zh-CN" sz="2400" baseline="-25000" dirty="0" smtClean="0"/>
              <a:t>1</a:t>
            </a:r>
            <a:r>
              <a:rPr lang="zh-CN" altLang="en-US" sz="2400" dirty="0" smtClean="0"/>
              <a:t>）</a:t>
            </a:r>
            <a:r>
              <a:rPr lang="en-US" altLang="zh-CN" sz="2400" dirty="0" smtClean="0"/>
              <a:t>Q</a:t>
            </a:r>
            <a:r>
              <a:rPr lang="en-US" altLang="zh-CN" sz="2400" baseline="-25000" dirty="0"/>
              <a:t>1</a:t>
            </a:r>
            <a:r>
              <a:rPr lang="en-US" altLang="zh-CN" sz="2400" baseline="-25000" dirty="0" smtClean="0"/>
              <a:t> </a:t>
            </a:r>
            <a:r>
              <a:rPr lang="zh-CN" altLang="en-US" sz="2400" dirty="0" smtClean="0"/>
              <a:t> </a:t>
            </a:r>
            <a:endParaRPr lang="zh-CN" altLang="en-US" sz="2400" dirty="0"/>
          </a:p>
        </p:txBody>
      </p:sp>
      <p:sp>
        <p:nvSpPr>
          <p:cNvPr id="7" name="矩形 6"/>
          <p:cNvSpPr/>
          <p:nvPr/>
        </p:nvSpPr>
        <p:spPr>
          <a:xfrm>
            <a:off x="1690569" y="1582585"/>
            <a:ext cx="7789807" cy="1088846"/>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914407" y="2924944"/>
            <a:ext cx="7881893" cy="2952328"/>
            <a:chOff x="1730256" y="2713300"/>
            <a:chExt cx="6814017" cy="3343992"/>
          </a:xfrm>
        </p:grpSpPr>
        <p:sp>
          <p:nvSpPr>
            <p:cNvPr id="9" name="矩形 8"/>
            <p:cNvSpPr/>
            <p:nvPr/>
          </p:nvSpPr>
          <p:spPr>
            <a:xfrm>
              <a:off x="2243573" y="2731204"/>
              <a:ext cx="6300700" cy="2825206"/>
            </a:xfrm>
            <a:prstGeom prst="rect">
              <a:avLst/>
            </a:prstGeom>
            <a:solidFill>
              <a:schemeClr val="tx2">
                <a:lumMod val="40000"/>
                <a:lumOff val="60000"/>
              </a:schemeClr>
            </a:solidFill>
            <a:effectLst>
              <a:outerShdw blurRad="76200" dir="18900000" sy="23000" kx="-1200000" algn="bl" rotWithShape="0">
                <a:prstClr val="black">
                  <a:alpha val="20000"/>
                </a:prstClr>
              </a:outerShdw>
            </a:effectLst>
            <a:scene3d>
              <a:camera prst="obliqueTopRight">
                <a:rot lat="0" lon="0" rev="0"/>
              </a:camera>
              <a:lightRig rig="threePt" dir="t"/>
            </a:scene3d>
            <a:sp3d extrusionH="793750" prstMaterial="metal">
              <a:bevelT w="44450" h="2540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3383897" y="5595626"/>
              <a:ext cx="4080255" cy="461666"/>
            </a:xfrm>
            <a:prstGeom prst="rect">
              <a:avLst/>
            </a:prstGeom>
            <a:noFill/>
          </p:spPr>
          <p:txBody>
            <a:bodyPr wrap="square" rtlCol="0">
              <a:spAutoFit/>
            </a:bodyPr>
            <a:lstStyle/>
            <a:p>
              <a:pPr algn="ctr"/>
              <a:r>
                <a:rPr lang="zh-CN" altLang="en-US" sz="2400" dirty="0" smtClean="0"/>
                <a:t>周转量</a:t>
              </a:r>
              <a:r>
                <a:rPr lang="zh-CN" altLang="en-US" sz="2400" dirty="0"/>
                <a:t>实际</a:t>
              </a:r>
              <a:r>
                <a:rPr lang="zh-CN" altLang="en-US" sz="2400" dirty="0" smtClean="0"/>
                <a:t>数</a:t>
              </a:r>
              <a:r>
                <a:rPr lang="en-US" altLang="zh-CN" sz="2400" dirty="0" smtClean="0"/>
                <a:t>Q</a:t>
              </a:r>
              <a:r>
                <a:rPr lang="en-US" altLang="zh-CN" sz="2400" baseline="-25000" dirty="0"/>
                <a:t>1</a:t>
              </a:r>
              <a:r>
                <a:rPr lang="zh-CN" altLang="en-US" sz="2400" dirty="0" smtClean="0"/>
                <a:t> </a:t>
              </a:r>
              <a:endParaRPr lang="zh-CN" altLang="en-US" sz="2400" dirty="0"/>
            </a:p>
          </p:txBody>
        </p:sp>
        <p:sp>
          <p:nvSpPr>
            <p:cNvPr id="11" name="文本框 10"/>
            <p:cNvSpPr txBox="1"/>
            <p:nvPr/>
          </p:nvSpPr>
          <p:spPr>
            <a:xfrm>
              <a:off x="1730256" y="2713300"/>
              <a:ext cx="478940" cy="3099310"/>
            </a:xfrm>
            <a:prstGeom prst="rect">
              <a:avLst/>
            </a:prstGeom>
            <a:noFill/>
          </p:spPr>
          <p:txBody>
            <a:bodyPr vert="eaVert" wrap="square" rtlCol="0">
              <a:spAutoFit/>
            </a:bodyPr>
            <a:lstStyle/>
            <a:p>
              <a:pPr algn="ctr"/>
              <a:r>
                <a:rPr lang="zh-CN" altLang="en-US" sz="2400" dirty="0"/>
                <a:t>单</a:t>
              </a:r>
              <a:r>
                <a:rPr lang="zh-CN" altLang="en-US" sz="2400" dirty="0" smtClean="0"/>
                <a:t>位成本实际数</a:t>
              </a:r>
              <a:r>
                <a:rPr lang="en-US" altLang="zh-CN" sz="2400" dirty="0" smtClean="0"/>
                <a:t>C</a:t>
              </a:r>
              <a:r>
                <a:rPr lang="en-US" altLang="zh-CN" sz="2400" baseline="-25000" dirty="0"/>
                <a:t>1</a:t>
              </a:r>
              <a:endParaRPr lang="zh-CN" altLang="en-US" sz="2400" dirty="0"/>
            </a:p>
          </p:txBody>
        </p:sp>
        <p:sp>
          <p:nvSpPr>
            <p:cNvPr id="12" name="文本框 11"/>
            <p:cNvSpPr txBox="1"/>
            <p:nvPr/>
          </p:nvSpPr>
          <p:spPr>
            <a:xfrm>
              <a:off x="3018473" y="3903439"/>
              <a:ext cx="4716524" cy="461665"/>
            </a:xfrm>
            <a:prstGeom prst="rect">
              <a:avLst/>
            </a:prstGeom>
            <a:noFill/>
          </p:spPr>
          <p:txBody>
            <a:bodyPr wrap="square" rtlCol="0">
              <a:spAutoFit/>
            </a:bodyPr>
            <a:lstStyle/>
            <a:p>
              <a:pPr algn="ctr"/>
              <a:r>
                <a:rPr lang="zh-CN" altLang="en-US" sz="2400" dirty="0" smtClean="0"/>
                <a:t>总成本</a:t>
              </a:r>
              <a:r>
                <a:rPr lang="zh-CN" altLang="en-US" sz="2400" dirty="0"/>
                <a:t>实际</a:t>
              </a:r>
              <a:r>
                <a:rPr lang="zh-CN" altLang="en-US" sz="2400" dirty="0" smtClean="0"/>
                <a:t>数</a:t>
              </a:r>
              <a:r>
                <a:rPr lang="en-US" altLang="zh-CN" sz="2400" dirty="0" smtClean="0"/>
                <a:t>C</a:t>
              </a:r>
              <a:r>
                <a:rPr lang="en-US" altLang="zh-CN" sz="2400" baseline="-25000" dirty="0" smtClean="0"/>
                <a:t>1</a:t>
              </a:r>
              <a:r>
                <a:rPr lang="en-US" altLang="zh-CN" sz="2400" dirty="0" smtClean="0"/>
                <a:t>Q</a:t>
              </a:r>
              <a:r>
                <a:rPr lang="en-US" altLang="zh-CN" sz="2400" baseline="-25000" dirty="0" smtClean="0"/>
                <a:t>1 </a:t>
              </a:r>
              <a:r>
                <a:rPr lang="zh-CN" altLang="en-US" sz="2400" dirty="0" smtClean="0"/>
                <a:t> </a:t>
              </a:r>
              <a:endParaRPr lang="zh-CN" altLang="en-US" sz="2400" dirty="0"/>
            </a:p>
          </p:txBody>
        </p:sp>
      </p:grpSp>
      <p:sp>
        <p:nvSpPr>
          <p:cNvPr id="16" name="燕尾形 15"/>
          <p:cNvSpPr/>
          <p:nvPr/>
        </p:nvSpPr>
        <p:spPr>
          <a:xfrm>
            <a:off x="106516" y="368660"/>
            <a:ext cx="262392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17" name="燕尾形 16"/>
          <p:cNvSpPr/>
          <p:nvPr/>
        </p:nvSpPr>
        <p:spPr>
          <a:xfrm>
            <a:off x="2813640" y="368659"/>
            <a:ext cx="3037200" cy="288033"/>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a:solidFill>
                  <a:schemeClr val="accent3"/>
                </a:solidFill>
              </a:rPr>
              <a:t>第一节汽车货运成本分析</a:t>
            </a:r>
            <a:endParaRPr lang="zh-CN" altLang="en-US" dirty="0"/>
          </a:p>
        </p:txBody>
      </p:sp>
      <p:sp>
        <p:nvSpPr>
          <p:cNvPr id="18" name="燕尾形 17"/>
          <p:cNvSpPr/>
          <p:nvPr/>
        </p:nvSpPr>
        <p:spPr>
          <a:xfrm>
            <a:off x="5771964" y="368659"/>
            <a:ext cx="4860540" cy="288033"/>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dirty="0" smtClean="0">
                <a:solidFill>
                  <a:schemeClr val="bg1"/>
                </a:solidFill>
                <a:latin typeface="宋体" panose="02010600030101010101" pitchFamily="2" charset="-122"/>
              </a:rPr>
              <a:t>一、货运</a:t>
            </a:r>
            <a:r>
              <a:rPr lang="zh-CN" altLang="en-US" dirty="0">
                <a:solidFill>
                  <a:schemeClr val="bg1"/>
                </a:solidFill>
                <a:latin typeface="宋体" panose="02010600030101010101" pitchFamily="2" charset="-122"/>
              </a:rPr>
              <a:t>成本预算执行情况的总体检查分析</a:t>
            </a:r>
            <a:endParaRPr lang="zh-CN" altLang="en-US" dirty="0">
              <a:solidFill>
                <a:schemeClr val="bg1"/>
              </a:solidFill>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66299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0" fill="hold"/>
                                        <p:tgtEl>
                                          <p:spTgt spid="8"/>
                                        </p:tgtEl>
                                        <p:attrNameLst>
                                          <p:attrName>ppt_x</p:attrName>
                                        </p:attrNameLst>
                                      </p:cBhvr>
                                      <p:tavLst>
                                        <p:tav tm="0">
                                          <p:val>
                                            <p:strVal val="0-#ppt_w/2"/>
                                          </p:val>
                                        </p:tav>
                                        <p:tav tm="100000">
                                          <p:val>
                                            <p:strVal val="#ppt_x"/>
                                          </p:val>
                                        </p:tav>
                                      </p:tavLst>
                                    </p:anim>
                                    <p:anim calcmode="lin" valueType="num">
                                      <p:cBhvr additive="base">
                                        <p:cTn id="8" dur="3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3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495600" y="4185084"/>
            <a:ext cx="6681748" cy="432049"/>
          </a:xfrm>
          <a:prstGeom prst="rect">
            <a:avLst/>
          </a:prstGeom>
          <a:pattFill prst="dkUpDiag">
            <a:fgClr>
              <a:srgbClr val="636115"/>
            </a:fgClr>
            <a:bgClr>
              <a:schemeClr val="bg1"/>
            </a:bgClr>
          </a:pattFill>
          <a:effectLst/>
          <a:scene3d>
            <a:camera prst="obliqueTopRight">
              <a:rot lat="0" lon="0" rev="0"/>
            </a:camera>
            <a:lightRig rig="threePt" dir="t"/>
          </a:scene3d>
          <a:sp3d extrusionH="793750" prstMaterial="powder">
            <a:bevelT w="44450" h="2540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a:off x="5376692" y="4617132"/>
            <a:ext cx="1064351" cy="687135"/>
          </a:xfrm>
          <a:prstGeom prst="triangle">
            <a:avLst/>
          </a:prstGeom>
          <a:solidFill>
            <a:schemeClr val="bg1">
              <a:lumMod val="65000"/>
            </a:schemeClr>
          </a:solidFill>
          <a:effectLst>
            <a:outerShdw blurRad="50800" dist="38100" dir="18900000" algn="bl" rotWithShape="0">
              <a:prstClr val="black">
                <a:alpha val="40000"/>
              </a:prstClr>
            </a:outerShdw>
          </a:effectLst>
          <a:scene3d>
            <a:camera prst="orthographicFront">
              <a:rot lat="0" lon="3000000" rev="0"/>
            </a:camera>
            <a:lightRig rig="threePt" dir="t">
              <a:rot lat="0" lon="0" rev="600000"/>
            </a:lightRig>
          </a:scene3d>
          <a:sp3d extrusionH="114300" prstMaterial="dkEdge">
            <a:bevelT w="133350" h="101600" prst="relaxedInset"/>
            <a:bevelB w="158750" h="1333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202085" y="3651413"/>
            <a:ext cx="3338859" cy="526800"/>
            <a:chOff x="2202085" y="3651413"/>
            <a:chExt cx="3338859" cy="526800"/>
          </a:xfrm>
        </p:grpSpPr>
        <p:sp>
          <p:nvSpPr>
            <p:cNvPr id="7" name="矩形 6"/>
            <p:cNvSpPr/>
            <p:nvPr/>
          </p:nvSpPr>
          <p:spPr>
            <a:xfrm>
              <a:off x="2202085" y="3651413"/>
              <a:ext cx="3338859" cy="526800"/>
            </a:xfrm>
            <a:prstGeom prst="rect">
              <a:avLst/>
            </a:prstGeom>
            <a:effectLst/>
            <a:scene3d>
              <a:camera prst="obliqueTopRight">
                <a:rot lat="0" lon="0" rev="0"/>
              </a:camera>
              <a:lightRig rig="threePt" dir="t"/>
            </a:scene3d>
            <a:sp3d extrusionH="793750" prstMaterial="powder">
              <a:bevelT w="44450" h="2540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562125" y="3681029"/>
              <a:ext cx="2660716" cy="461665"/>
            </a:xfrm>
            <a:prstGeom prst="rect">
              <a:avLst/>
            </a:prstGeom>
            <a:noFill/>
          </p:spPr>
          <p:txBody>
            <a:bodyPr wrap="square" rtlCol="0">
              <a:spAutoFit/>
            </a:bodyPr>
            <a:lstStyle/>
            <a:p>
              <a:r>
                <a:rPr lang="zh-CN" altLang="en-US" sz="2400" dirty="0" smtClean="0"/>
                <a:t>成本降低额预算数 </a:t>
              </a:r>
              <a:endParaRPr lang="zh-CN" altLang="en-US" sz="2400" dirty="0"/>
            </a:p>
          </p:txBody>
        </p:sp>
      </p:grpSp>
      <p:grpSp>
        <p:nvGrpSpPr>
          <p:cNvPr id="9" name="组合 8"/>
          <p:cNvGrpSpPr/>
          <p:nvPr/>
        </p:nvGrpSpPr>
        <p:grpSpPr>
          <a:xfrm>
            <a:off x="6045000" y="3759424"/>
            <a:ext cx="3888432" cy="461665"/>
            <a:chOff x="6240016" y="4731531"/>
            <a:chExt cx="3888432" cy="461665"/>
          </a:xfrm>
        </p:grpSpPr>
        <p:sp>
          <p:nvSpPr>
            <p:cNvPr id="10" name="矩形 9"/>
            <p:cNvSpPr/>
            <p:nvPr/>
          </p:nvSpPr>
          <p:spPr>
            <a:xfrm>
              <a:off x="6240016" y="4803540"/>
              <a:ext cx="3888432" cy="331236"/>
            </a:xfrm>
            <a:prstGeom prst="rect">
              <a:avLst/>
            </a:prstGeom>
            <a:solidFill>
              <a:schemeClr val="accent4">
                <a:lumMod val="25000"/>
                <a:lumOff val="75000"/>
              </a:schemeClr>
            </a:solidFill>
            <a:effectLst/>
            <a:scene3d>
              <a:camera prst="obliqueTopRight">
                <a:rot lat="0" lon="0" rev="0"/>
              </a:camera>
              <a:lightRig rig="threePt" dir="t"/>
            </a:scene3d>
            <a:sp3d extrusionH="793750" prstMaterial="powder">
              <a:bevelT w="44450" h="2540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6850444" y="4731531"/>
              <a:ext cx="2845955" cy="461665"/>
            </a:xfrm>
            <a:prstGeom prst="rect">
              <a:avLst/>
            </a:prstGeom>
            <a:noFill/>
          </p:spPr>
          <p:txBody>
            <a:bodyPr wrap="square" rtlCol="0">
              <a:spAutoFit/>
            </a:bodyPr>
            <a:lstStyle/>
            <a:p>
              <a:r>
                <a:rPr lang="zh-CN" altLang="en-US" sz="2400" dirty="0" smtClean="0"/>
                <a:t>成本降低额实际数 </a:t>
              </a:r>
              <a:endParaRPr lang="zh-CN" altLang="en-US" sz="2400" dirty="0"/>
            </a:p>
          </p:txBody>
        </p:sp>
      </p:grpSp>
      <p:sp>
        <p:nvSpPr>
          <p:cNvPr id="12" name="燕尾形 11"/>
          <p:cNvSpPr/>
          <p:nvPr/>
        </p:nvSpPr>
        <p:spPr>
          <a:xfrm>
            <a:off x="106516" y="368660"/>
            <a:ext cx="262392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13" name="燕尾形 12"/>
          <p:cNvSpPr/>
          <p:nvPr/>
        </p:nvSpPr>
        <p:spPr>
          <a:xfrm>
            <a:off x="2813640" y="368659"/>
            <a:ext cx="3037200" cy="288033"/>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a:solidFill>
                  <a:schemeClr val="accent3"/>
                </a:solidFill>
              </a:rPr>
              <a:t>第一节汽车货运成本分析</a:t>
            </a:r>
            <a:endParaRPr lang="zh-CN" altLang="en-US" dirty="0"/>
          </a:p>
        </p:txBody>
      </p:sp>
      <p:sp>
        <p:nvSpPr>
          <p:cNvPr id="14" name="燕尾形 13"/>
          <p:cNvSpPr/>
          <p:nvPr/>
        </p:nvSpPr>
        <p:spPr>
          <a:xfrm>
            <a:off x="5771964" y="368659"/>
            <a:ext cx="4860540" cy="288033"/>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dirty="0" smtClean="0">
                <a:solidFill>
                  <a:schemeClr val="bg1"/>
                </a:solidFill>
                <a:latin typeface="宋体" panose="02010600030101010101" pitchFamily="2" charset="-122"/>
              </a:rPr>
              <a:t>一、货运</a:t>
            </a:r>
            <a:r>
              <a:rPr lang="zh-CN" altLang="en-US" dirty="0">
                <a:solidFill>
                  <a:schemeClr val="bg1"/>
                </a:solidFill>
                <a:latin typeface="宋体" panose="02010600030101010101" pitchFamily="2" charset="-122"/>
              </a:rPr>
              <a:t>成本预算执行情况的总体检查分析</a:t>
            </a:r>
            <a:endParaRPr lang="zh-CN" altLang="en-US" dirty="0">
              <a:solidFill>
                <a:schemeClr val="bg1"/>
              </a:solidFill>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323288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80">
                                          <p:stCondLst>
                                            <p:cond delay="0"/>
                                          </p:stCondLst>
                                        </p:cTn>
                                        <p:tgtEl>
                                          <p:spTgt spid="9"/>
                                        </p:tgtEl>
                                      </p:cBhvr>
                                    </p:animEffect>
                                    <p:anim calcmode="lin" valueType="num">
                                      <p:cBhvr>
                                        <p:cTn id="2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1" dur="26">
                                          <p:stCondLst>
                                            <p:cond delay="650"/>
                                          </p:stCondLst>
                                        </p:cTn>
                                        <p:tgtEl>
                                          <p:spTgt spid="9"/>
                                        </p:tgtEl>
                                      </p:cBhvr>
                                      <p:to x="100000" y="60000"/>
                                    </p:animScale>
                                    <p:animScale>
                                      <p:cBhvr>
                                        <p:cTn id="32" dur="166" decel="50000">
                                          <p:stCondLst>
                                            <p:cond delay="676"/>
                                          </p:stCondLst>
                                        </p:cTn>
                                        <p:tgtEl>
                                          <p:spTgt spid="9"/>
                                        </p:tgtEl>
                                      </p:cBhvr>
                                      <p:to x="100000" y="100000"/>
                                    </p:animScale>
                                    <p:animScale>
                                      <p:cBhvr>
                                        <p:cTn id="33" dur="26">
                                          <p:stCondLst>
                                            <p:cond delay="1312"/>
                                          </p:stCondLst>
                                        </p:cTn>
                                        <p:tgtEl>
                                          <p:spTgt spid="9"/>
                                        </p:tgtEl>
                                      </p:cBhvr>
                                      <p:to x="100000" y="80000"/>
                                    </p:animScale>
                                    <p:animScale>
                                      <p:cBhvr>
                                        <p:cTn id="34" dur="166" decel="50000">
                                          <p:stCondLst>
                                            <p:cond delay="1338"/>
                                          </p:stCondLst>
                                        </p:cTn>
                                        <p:tgtEl>
                                          <p:spTgt spid="9"/>
                                        </p:tgtEl>
                                      </p:cBhvr>
                                      <p:to x="100000" y="100000"/>
                                    </p:animScale>
                                    <p:animScale>
                                      <p:cBhvr>
                                        <p:cTn id="35" dur="26">
                                          <p:stCondLst>
                                            <p:cond delay="1642"/>
                                          </p:stCondLst>
                                        </p:cTn>
                                        <p:tgtEl>
                                          <p:spTgt spid="9"/>
                                        </p:tgtEl>
                                      </p:cBhvr>
                                      <p:to x="100000" y="90000"/>
                                    </p:animScale>
                                    <p:animScale>
                                      <p:cBhvr>
                                        <p:cTn id="36" dur="166" decel="50000">
                                          <p:stCondLst>
                                            <p:cond delay="1668"/>
                                          </p:stCondLst>
                                        </p:cTn>
                                        <p:tgtEl>
                                          <p:spTgt spid="9"/>
                                        </p:tgtEl>
                                      </p:cBhvr>
                                      <p:to x="100000" y="100000"/>
                                    </p:animScale>
                                    <p:animScale>
                                      <p:cBhvr>
                                        <p:cTn id="37" dur="26">
                                          <p:stCondLst>
                                            <p:cond delay="1808"/>
                                          </p:stCondLst>
                                        </p:cTn>
                                        <p:tgtEl>
                                          <p:spTgt spid="9"/>
                                        </p:tgtEl>
                                      </p:cBhvr>
                                      <p:to x="100000" y="95000"/>
                                    </p:animScale>
                                    <p:animScale>
                                      <p:cBhvr>
                                        <p:cTn id="38" dur="166" decel="50000">
                                          <p:stCondLst>
                                            <p:cond delay="1834"/>
                                          </p:stCondLst>
                                        </p:cTn>
                                        <p:tgtEl>
                                          <p:spTgt spid="9"/>
                                        </p:tgtEl>
                                      </p:cBhvr>
                                      <p:to x="100000" y="100000"/>
                                    </p:animScale>
                                  </p:childTnLst>
                                </p:cTn>
                              </p:par>
                              <p:par>
                                <p:cTn id="39" presetID="32" presetClass="emph" presetSubtype="0" fill="hold" nodeType="withEffect">
                                  <p:stCondLst>
                                    <p:cond delay="0"/>
                                  </p:stCondLst>
                                  <p:childTnLst>
                                    <p:animRot by="120000">
                                      <p:cBhvr>
                                        <p:cTn id="40" dur="100" fill="hold">
                                          <p:stCondLst>
                                            <p:cond delay="0"/>
                                          </p:stCondLst>
                                        </p:cTn>
                                        <p:tgtEl>
                                          <p:spTgt spid="2"/>
                                        </p:tgtEl>
                                        <p:attrNameLst>
                                          <p:attrName>r</p:attrName>
                                        </p:attrNameLst>
                                      </p:cBhvr>
                                    </p:animRot>
                                    <p:animRot by="-240000">
                                      <p:cBhvr>
                                        <p:cTn id="41" dur="200" fill="hold">
                                          <p:stCondLst>
                                            <p:cond delay="200"/>
                                          </p:stCondLst>
                                        </p:cTn>
                                        <p:tgtEl>
                                          <p:spTgt spid="2"/>
                                        </p:tgtEl>
                                        <p:attrNameLst>
                                          <p:attrName>r</p:attrName>
                                        </p:attrNameLst>
                                      </p:cBhvr>
                                    </p:animRot>
                                    <p:animRot by="240000">
                                      <p:cBhvr>
                                        <p:cTn id="42" dur="200" fill="hold">
                                          <p:stCondLst>
                                            <p:cond delay="400"/>
                                          </p:stCondLst>
                                        </p:cTn>
                                        <p:tgtEl>
                                          <p:spTgt spid="2"/>
                                        </p:tgtEl>
                                        <p:attrNameLst>
                                          <p:attrName>r</p:attrName>
                                        </p:attrNameLst>
                                      </p:cBhvr>
                                    </p:animRot>
                                    <p:animRot by="-240000">
                                      <p:cBhvr>
                                        <p:cTn id="43" dur="200" fill="hold">
                                          <p:stCondLst>
                                            <p:cond delay="600"/>
                                          </p:stCondLst>
                                        </p:cTn>
                                        <p:tgtEl>
                                          <p:spTgt spid="2"/>
                                        </p:tgtEl>
                                        <p:attrNameLst>
                                          <p:attrName>r</p:attrName>
                                        </p:attrNameLst>
                                      </p:cBhvr>
                                    </p:animRot>
                                    <p:animRot by="120000">
                                      <p:cBhvr>
                                        <p:cTn id="44" dur="200" fill="hold">
                                          <p:stCondLst>
                                            <p:cond delay="800"/>
                                          </p:stCondLst>
                                        </p:cTn>
                                        <p:tgtEl>
                                          <p:spTgt spid="2"/>
                                        </p:tgtEl>
                                        <p:attrNameLst>
                                          <p:attrName>r</p:attrName>
                                        </p:attrNameLst>
                                      </p:cBhvr>
                                    </p:animRot>
                                  </p:childTnLst>
                                </p:cTn>
                              </p:par>
                              <p:par>
                                <p:cTn id="45" presetID="32" presetClass="emph" presetSubtype="0" fill="hold" grpId="0" nodeType="withEffect">
                                  <p:stCondLst>
                                    <p:cond delay="0"/>
                                  </p:stCondLst>
                                  <p:childTnLst>
                                    <p:animRot by="120000">
                                      <p:cBhvr>
                                        <p:cTn id="46" dur="100" fill="hold">
                                          <p:stCondLst>
                                            <p:cond delay="0"/>
                                          </p:stCondLst>
                                        </p:cTn>
                                        <p:tgtEl>
                                          <p:spTgt spid="4"/>
                                        </p:tgtEl>
                                        <p:attrNameLst>
                                          <p:attrName>r</p:attrName>
                                        </p:attrNameLst>
                                      </p:cBhvr>
                                    </p:animRot>
                                    <p:animRot by="-240000">
                                      <p:cBhvr>
                                        <p:cTn id="47" dur="200" fill="hold">
                                          <p:stCondLst>
                                            <p:cond delay="200"/>
                                          </p:stCondLst>
                                        </p:cTn>
                                        <p:tgtEl>
                                          <p:spTgt spid="4"/>
                                        </p:tgtEl>
                                        <p:attrNameLst>
                                          <p:attrName>r</p:attrName>
                                        </p:attrNameLst>
                                      </p:cBhvr>
                                    </p:animRot>
                                    <p:animRot by="240000">
                                      <p:cBhvr>
                                        <p:cTn id="48" dur="200" fill="hold">
                                          <p:stCondLst>
                                            <p:cond delay="400"/>
                                          </p:stCondLst>
                                        </p:cTn>
                                        <p:tgtEl>
                                          <p:spTgt spid="4"/>
                                        </p:tgtEl>
                                        <p:attrNameLst>
                                          <p:attrName>r</p:attrName>
                                        </p:attrNameLst>
                                      </p:cBhvr>
                                    </p:animRot>
                                    <p:animRot by="-240000">
                                      <p:cBhvr>
                                        <p:cTn id="49" dur="200" fill="hold">
                                          <p:stCondLst>
                                            <p:cond delay="600"/>
                                          </p:stCondLst>
                                        </p:cTn>
                                        <p:tgtEl>
                                          <p:spTgt spid="4"/>
                                        </p:tgtEl>
                                        <p:attrNameLst>
                                          <p:attrName>r</p:attrName>
                                        </p:attrNameLst>
                                      </p:cBhvr>
                                    </p:animRot>
                                    <p:animRot by="120000">
                                      <p:cBhvr>
                                        <p:cTn id="50" dur="200" fill="hold">
                                          <p:stCondLst>
                                            <p:cond delay="800"/>
                                          </p:stCondLst>
                                        </p:cTn>
                                        <p:tgtEl>
                                          <p:spTgt spid="4"/>
                                        </p:tgtEl>
                                        <p:attrNameLst>
                                          <p:attrName>r</p:attrName>
                                        </p:attrNameLst>
                                      </p:cBhvr>
                                    </p:animRot>
                                  </p:childTnLst>
                                </p:cTn>
                              </p:par>
                              <p:par>
                                <p:cTn id="51" presetID="32" presetClass="emph" presetSubtype="0" fill="hold" grpId="0" nodeType="withEffect">
                                  <p:stCondLst>
                                    <p:cond delay="0"/>
                                  </p:stCondLst>
                                  <p:childTnLst>
                                    <p:animRot by="120000">
                                      <p:cBhvr>
                                        <p:cTn id="52" dur="100" fill="hold">
                                          <p:stCondLst>
                                            <p:cond delay="0"/>
                                          </p:stCondLst>
                                        </p:cTn>
                                        <p:tgtEl>
                                          <p:spTgt spid="5"/>
                                        </p:tgtEl>
                                        <p:attrNameLst>
                                          <p:attrName>r</p:attrName>
                                        </p:attrNameLst>
                                      </p:cBhvr>
                                    </p:animRot>
                                    <p:animRot by="-240000">
                                      <p:cBhvr>
                                        <p:cTn id="53" dur="200" fill="hold">
                                          <p:stCondLst>
                                            <p:cond delay="200"/>
                                          </p:stCondLst>
                                        </p:cTn>
                                        <p:tgtEl>
                                          <p:spTgt spid="5"/>
                                        </p:tgtEl>
                                        <p:attrNameLst>
                                          <p:attrName>r</p:attrName>
                                        </p:attrNameLst>
                                      </p:cBhvr>
                                    </p:animRot>
                                    <p:animRot by="240000">
                                      <p:cBhvr>
                                        <p:cTn id="54" dur="200" fill="hold">
                                          <p:stCondLst>
                                            <p:cond delay="400"/>
                                          </p:stCondLst>
                                        </p:cTn>
                                        <p:tgtEl>
                                          <p:spTgt spid="5"/>
                                        </p:tgtEl>
                                        <p:attrNameLst>
                                          <p:attrName>r</p:attrName>
                                        </p:attrNameLst>
                                      </p:cBhvr>
                                    </p:animRot>
                                    <p:animRot by="-240000">
                                      <p:cBhvr>
                                        <p:cTn id="55" dur="200" fill="hold">
                                          <p:stCondLst>
                                            <p:cond delay="600"/>
                                          </p:stCondLst>
                                        </p:cTn>
                                        <p:tgtEl>
                                          <p:spTgt spid="5"/>
                                        </p:tgtEl>
                                        <p:attrNameLst>
                                          <p:attrName>r</p:attrName>
                                        </p:attrNameLst>
                                      </p:cBhvr>
                                    </p:animRot>
                                    <p:animRot by="120000">
                                      <p:cBhvr>
                                        <p:cTn id="56"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rot="21195317">
            <a:off x="2495600" y="4185084"/>
            <a:ext cx="6681748" cy="432049"/>
          </a:xfrm>
          <a:prstGeom prst="rect">
            <a:avLst/>
          </a:prstGeom>
          <a:pattFill prst="dkUpDiag">
            <a:fgClr>
              <a:srgbClr val="636115"/>
            </a:fgClr>
            <a:bgClr>
              <a:schemeClr val="bg1"/>
            </a:bgClr>
          </a:pattFill>
          <a:effectLst/>
          <a:scene3d>
            <a:camera prst="obliqueTopRight">
              <a:rot lat="0" lon="0" rev="0"/>
            </a:camera>
            <a:lightRig rig="threePt" dir="t"/>
          </a:scene3d>
          <a:sp3d extrusionH="793750" prstMaterial="powder">
            <a:bevelT w="44450" h="2540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a:off x="5376692" y="4617132"/>
            <a:ext cx="1064351" cy="687135"/>
          </a:xfrm>
          <a:prstGeom prst="triangle">
            <a:avLst/>
          </a:prstGeom>
          <a:solidFill>
            <a:schemeClr val="bg1">
              <a:lumMod val="65000"/>
            </a:schemeClr>
          </a:solidFill>
          <a:effectLst>
            <a:outerShdw blurRad="50800" dist="38100" dir="18900000" algn="bl" rotWithShape="0">
              <a:prstClr val="black">
                <a:alpha val="40000"/>
              </a:prstClr>
            </a:outerShdw>
          </a:effectLst>
          <a:scene3d>
            <a:camera prst="orthographicFront">
              <a:rot lat="0" lon="3000000" rev="0"/>
            </a:camera>
            <a:lightRig rig="threePt" dir="t">
              <a:rot lat="0" lon="0" rev="600000"/>
            </a:lightRig>
          </a:scene3d>
          <a:sp3d extrusionH="114300" prstMaterial="dkEdge">
            <a:bevelT w="133350" h="101600" prst="relaxedInset"/>
            <a:bevelB w="158750" h="1333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rot="21195317">
            <a:off x="1902914" y="3896087"/>
            <a:ext cx="3338859" cy="526800"/>
            <a:chOff x="2202085" y="3651413"/>
            <a:chExt cx="3338859" cy="526800"/>
          </a:xfrm>
        </p:grpSpPr>
        <p:sp>
          <p:nvSpPr>
            <p:cNvPr id="6" name="矩形 5"/>
            <p:cNvSpPr/>
            <p:nvPr/>
          </p:nvSpPr>
          <p:spPr>
            <a:xfrm>
              <a:off x="2202085" y="3651413"/>
              <a:ext cx="3338859" cy="526800"/>
            </a:xfrm>
            <a:prstGeom prst="rect">
              <a:avLst/>
            </a:prstGeom>
            <a:effectLst/>
            <a:scene3d>
              <a:camera prst="obliqueTopRight">
                <a:rot lat="0" lon="0" rev="0"/>
              </a:camera>
              <a:lightRig rig="threePt" dir="t"/>
            </a:scene3d>
            <a:sp3d extrusionH="793750" prstMaterial="powder">
              <a:bevelT w="44450" h="2540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2562125" y="3681029"/>
              <a:ext cx="2660716" cy="461665"/>
            </a:xfrm>
            <a:prstGeom prst="rect">
              <a:avLst/>
            </a:prstGeom>
            <a:noFill/>
          </p:spPr>
          <p:txBody>
            <a:bodyPr wrap="square" rtlCol="0">
              <a:spAutoFit/>
            </a:bodyPr>
            <a:lstStyle/>
            <a:p>
              <a:r>
                <a:rPr lang="zh-CN" altLang="en-US" sz="2400" dirty="0" smtClean="0"/>
                <a:t>成本降低额预算数 </a:t>
              </a:r>
              <a:endParaRPr lang="zh-CN" altLang="en-US" sz="2400" dirty="0"/>
            </a:p>
          </p:txBody>
        </p:sp>
      </p:grpSp>
      <p:grpSp>
        <p:nvGrpSpPr>
          <p:cNvPr id="8" name="组合 7"/>
          <p:cNvGrpSpPr/>
          <p:nvPr/>
        </p:nvGrpSpPr>
        <p:grpSpPr>
          <a:xfrm rot="21195317">
            <a:off x="6043224" y="3497199"/>
            <a:ext cx="3888432" cy="461665"/>
            <a:chOff x="6269049" y="4470913"/>
            <a:chExt cx="3888432" cy="461665"/>
          </a:xfrm>
        </p:grpSpPr>
        <p:sp>
          <p:nvSpPr>
            <p:cNvPr id="9" name="矩形 8"/>
            <p:cNvSpPr/>
            <p:nvPr/>
          </p:nvSpPr>
          <p:spPr>
            <a:xfrm>
              <a:off x="6269049" y="4558051"/>
              <a:ext cx="3888432" cy="331236"/>
            </a:xfrm>
            <a:prstGeom prst="rect">
              <a:avLst/>
            </a:prstGeom>
            <a:solidFill>
              <a:schemeClr val="accent4">
                <a:lumMod val="25000"/>
                <a:lumOff val="75000"/>
              </a:schemeClr>
            </a:solidFill>
            <a:effectLst/>
            <a:scene3d>
              <a:camera prst="obliqueTopRight">
                <a:rot lat="0" lon="0" rev="0"/>
              </a:camera>
              <a:lightRig rig="threePt" dir="t"/>
            </a:scene3d>
            <a:sp3d extrusionH="793750" prstMaterial="powder">
              <a:bevelT w="44450" h="2540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6881269" y="4470913"/>
              <a:ext cx="2845955" cy="461665"/>
            </a:xfrm>
            <a:prstGeom prst="rect">
              <a:avLst/>
            </a:prstGeom>
            <a:noFill/>
          </p:spPr>
          <p:txBody>
            <a:bodyPr wrap="square" rtlCol="0">
              <a:spAutoFit/>
            </a:bodyPr>
            <a:lstStyle/>
            <a:p>
              <a:r>
                <a:rPr lang="zh-CN" altLang="en-US" sz="2400" dirty="0" smtClean="0"/>
                <a:t>成本降低额实际数 </a:t>
              </a:r>
              <a:endParaRPr lang="zh-CN" altLang="en-US" sz="2400" dirty="0"/>
            </a:p>
          </p:txBody>
        </p:sp>
      </p:grpSp>
      <p:graphicFrame>
        <p:nvGraphicFramePr>
          <p:cNvPr id="11" name="图示 10"/>
          <p:cNvGraphicFramePr/>
          <p:nvPr>
            <p:extLst>
              <p:ext uri="{D42A27DB-BD31-4B8C-83A1-F6EECF244321}">
                <p14:modId xmlns:p14="http://schemas.microsoft.com/office/powerpoint/2010/main" val="2053803137"/>
              </p:ext>
            </p:extLst>
          </p:nvPr>
        </p:nvGraphicFramePr>
        <p:xfrm>
          <a:off x="2824088" y="1475751"/>
          <a:ext cx="6548276" cy="8731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燕尾形 14"/>
          <p:cNvSpPr/>
          <p:nvPr/>
        </p:nvSpPr>
        <p:spPr>
          <a:xfrm>
            <a:off x="106516" y="368660"/>
            <a:ext cx="262392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16" name="燕尾形 15"/>
          <p:cNvSpPr/>
          <p:nvPr/>
        </p:nvSpPr>
        <p:spPr>
          <a:xfrm>
            <a:off x="2813640" y="368659"/>
            <a:ext cx="3037200" cy="288033"/>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a:solidFill>
                  <a:schemeClr val="accent3"/>
                </a:solidFill>
              </a:rPr>
              <a:t>第一节汽车货运成本分析</a:t>
            </a:r>
            <a:endParaRPr lang="zh-CN" altLang="en-US" dirty="0"/>
          </a:p>
        </p:txBody>
      </p:sp>
      <p:sp>
        <p:nvSpPr>
          <p:cNvPr id="17" name="燕尾形 16"/>
          <p:cNvSpPr/>
          <p:nvPr/>
        </p:nvSpPr>
        <p:spPr>
          <a:xfrm>
            <a:off x="5771964" y="368659"/>
            <a:ext cx="4860540" cy="288033"/>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dirty="0" smtClean="0">
                <a:solidFill>
                  <a:schemeClr val="bg1"/>
                </a:solidFill>
                <a:latin typeface="宋体" panose="02010600030101010101" pitchFamily="2" charset="-122"/>
              </a:rPr>
              <a:t>一、货运</a:t>
            </a:r>
            <a:r>
              <a:rPr lang="zh-CN" altLang="en-US" dirty="0">
                <a:solidFill>
                  <a:schemeClr val="bg1"/>
                </a:solidFill>
                <a:latin typeface="宋体" panose="02010600030101010101" pitchFamily="2" charset="-122"/>
              </a:rPr>
              <a:t>成本预算执行情况的总体检查分析</a:t>
            </a:r>
            <a:endParaRPr lang="zh-CN" altLang="en-US" dirty="0">
              <a:solidFill>
                <a:schemeClr val="bg1"/>
              </a:solidFill>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261464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53000"/>
                    </a14:imgEffect>
                    <a14:imgEffect>
                      <a14:brightnessContrast bright="14000" contrast="40000"/>
                    </a14:imgEffect>
                  </a14:imgLayer>
                </a14:imgProps>
              </a:ext>
              <a:ext uri="{28A0092B-C50C-407E-A947-70E740481C1C}">
                <a14:useLocalDpi xmlns:a14="http://schemas.microsoft.com/office/drawing/2010/main" val="0"/>
              </a:ext>
            </a:extLst>
          </a:blip>
          <a:stretch>
            <a:fillRect/>
          </a:stretch>
        </p:blipFill>
        <p:spPr>
          <a:xfrm flipH="1">
            <a:off x="893422" y="3659016"/>
            <a:ext cx="10405156" cy="1426168"/>
          </a:xfrm>
          <a:prstGeom prst="rect">
            <a:avLst/>
          </a:prstGeom>
          <a:gradFill>
            <a:gsLst>
              <a:gs pos="0">
                <a:schemeClr val="accent1">
                  <a:shade val="30000"/>
                  <a:satMod val="115000"/>
                </a:schemeClr>
              </a:gs>
              <a:gs pos="70000">
                <a:schemeClr val="accent1">
                  <a:shade val="67500"/>
                  <a:satMod val="115000"/>
                </a:schemeClr>
              </a:gs>
              <a:gs pos="100000">
                <a:schemeClr val="accent1">
                  <a:shade val="100000"/>
                  <a:satMod val="115000"/>
                </a:schemeClr>
              </a:gs>
            </a:gsLst>
            <a:lin ang="0" scaled="1"/>
          </a:gradFill>
          <a:effectLst>
            <a:reflection blurRad="38100" stA="73000" endPos="27000" dir="5400000" sy="-100000" algn="bl" rotWithShape="0"/>
          </a:effectLst>
        </p:spPr>
      </p:pic>
      <p:sp>
        <p:nvSpPr>
          <p:cNvPr id="13" name="同侧圆角矩形 12"/>
          <p:cNvSpPr/>
          <p:nvPr/>
        </p:nvSpPr>
        <p:spPr>
          <a:xfrm>
            <a:off x="2135560" y="5373216"/>
            <a:ext cx="3024336" cy="695643"/>
          </a:xfrm>
          <a:prstGeom prst="round2Same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kern="100" dirty="0">
                <a:latin typeface="Times New Roman" panose="02020603050405020304" pitchFamily="18" charset="0"/>
                <a:cs typeface="Times New Roman" panose="02020603050405020304" pitchFamily="18" charset="0"/>
              </a:rPr>
              <a:t>周转量</a:t>
            </a:r>
            <a:r>
              <a:rPr lang="en-US" altLang="zh-CN" sz="2400" b="1" kern="100" dirty="0">
                <a:latin typeface="Times New Roman" panose="02020603050405020304" pitchFamily="18" charset="0"/>
              </a:rPr>
              <a:t>Q</a:t>
            </a:r>
            <a:r>
              <a:rPr lang="zh-CN" altLang="zh-CN" sz="2400" b="1" kern="100" dirty="0">
                <a:latin typeface="Times New Roman" panose="02020603050405020304" pitchFamily="18" charset="0"/>
                <a:cs typeface="Times New Roman" panose="02020603050405020304" pitchFamily="18" charset="0"/>
              </a:rPr>
              <a:t>脱离</a:t>
            </a:r>
            <a:r>
              <a:rPr lang="zh-CN" altLang="zh-CN" sz="2400" b="1" kern="100" dirty="0" smtClean="0">
                <a:latin typeface="Times New Roman" panose="02020603050405020304" pitchFamily="18" charset="0"/>
                <a:cs typeface="Times New Roman" panose="02020603050405020304" pitchFamily="18" charset="0"/>
              </a:rPr>
              <a:t>预算</a:t>
            </a:r>
            <a:endParaRPr lang="zh-CN" altLang="en-US" sz="2400" b="1" dirty="0"/>
          </a:p>
        </p:txBody>
      </p:sp>
      <p:sp>
        <p:nvSpPr>
          <p:cNvPr id="14" name="同侧圆角矩形 13"/>
          <p:cNvSpPr/>
          <p:nvPr/>
        </p:nvSpPr>
        <p:spPr>
          <a:xfrm>
            <a:off x="3287688" y="2306355"/>
            <a:ext cx="3384376" cy="695643"/>
          </a:xfrm>
          <a:prstGeom prst="round2SameRect">
            <a:avLst/>
          </a:prstGeom>
          <a:solidFill>
            <a:schemeClr val="accent4">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kern="100" dirty="0" smtClean="0">
                <a:latin typeface="Times New Roman" panose="02020603050405020304" pitchFamily="18" charset="0"/>
              </a:rPr>
              <a:t>单位</a:t>
            </a:r>
            <a:r>
              <a:rPr lang="zh-CN" altLang="zh-CN" sz="2400" b="1" kern="100" dirty="0">
                <a:latin typeface="Times New Roman" panose="02020603050405020304" pitchFamily="18" charset="0"/>
              </a:rPr>
              <a:t>成本</a:t>
            </a:r>
            <a:r>
              <a:rPr lang="en-US" altLang="zh-CN" sz="2400" b="1" kern="100" dirty="0">
                <a:latin typeface="Times New Roman" panose="02020603050405020304" pitchFamily="18" charset="0"/>
              </a:rPr>
              <a:t>C</a:t>
            </a:r>
            <a:r>
              <a:rPr lang="zh-CN" altLang="zh-CN" sz="2400" b="1" kern="100" dirty="0">
                <a:latin typeface="Times New Roman" panose="02020603050405020304" pitchFamily="18" charset="0"/>
              </a:rPr>
              <a:t>脱离</a:t>
            </a:r>
            <a:r>
              <a:rPr lang="zh-CN" altLang="zh-CN" sz="2400" b="1" kern="100" dirty="0" smtClean="0">
                <a:latin typeface="Times New Roman" panose="02020603050405020304" pitchFamily="18" charset="0"/>
              </a:rPr>
              <a:t>预算</a:t>
            </a:r>
            <a:endParaRPr lang="zh-CN" altLang="en-US" sz="2400" b="1" dirty="0" smtClean="0"/>
          </a:p>
          <a:p>
            <a:pPr algn="ctr"/>
            <a:endParaRPr lang="zh-CN" altLang="en-US" sz="1000" b="1" dirty="0"/>
          </a:p>
        </p:txBody>
      </p:sp>
      <p:cxnSp>
        <p:nvCxnSpPr>
          <p:cNvPr id="16" name="直接箭头连接符 15"/>
          <p:cNvCxnSpPr/>
          <p:nvPr/>
        </p:nvCxnSpPr>
        <p:spPr>
          <a:xfrm flipV="1">
            <a:off x="3590285" y="4345334"/>
            <a:ext cx="1092558" cy="1027882"/>
          </a:xfrm>
          <a:prstGeom prst="straightConnector1">
            <a:avLst/>
          </a:prstGeom>
          <a:ln w="635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a:stCxn id="14" idx="1"/>
          </p:cNvCxnSpPr>
          <p:nvPr/>
        </p:nvCxnSpPr>
        <p:spPr>
          <a:xfrm>
            <a:off x="4979876" y="3001998"/>
            <a:ext cx="1836204" cy="1258458"/>
          </a:xfrm>
          <a:prstGeom prst="straightConnector1">
            <a:avLst/>
          </a:prstGeom>
          <a:ln w="57150">
            <a:solidFill>
              <a:srgbClr val="0059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flipV="1">
            <a:off x="2045550" y="4323689"/>
            <a:ext cx="8100900" cy="9506"/>
          </a:xfrm>
          <a:prstGeom prst="straightConnector1">
            <a:avLst/>
          </a:prstGeom>
          <a:ln w="9842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7" name="云形 26"/>
          <p:cNvSpPr/>
          <p:nvPr/>
        </p:nvSpPr>
        <p:spPr>
          <a:xfrm>
            <a:off x="7882056" y="1943893"/>
            <a:ext cx="3600400" cy="1649456"/>
          </a:xfrm>
          <a:prstGeom prst="cloud">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zh-CN" sz="2400" b="1" kern="100" dirty="0">
                <a:solidFill>
                  <a:srgbClr val="003300"/>
                </a:solidFill>
                <a:latin typeface="Times New Roman" panose="02020603050405020304" pitchFamily="18" charset="0"/>
              </a:rPr>
              <a:t>成本降低额实际数与预算数之</a:t>
            </a:r>
            <a:r>
              <a:rPr lang="zh-CN" altLang="zh-CN" sz="2400" b="1" kern="100" dirty="0" smtClean="0">
                <a:solidFill>
                  <a:srgbClr val="003300"/>
                </a:solidFill>
                <a:latin typeface="Times New Roman" panose="02020603050405020304" pitchFamily="18" charset="0"/>
              </a:rPr>
              <a:t>差</a:t>
            </a:r>
            <a:endParaRPr lang="zh-CN" altLang="en-US" b="1" dirty="0"/>
          </a:p>
        </p:txBody>
      </p:sp>
      <p:sp>
        <p:nvSpPr>
          <p:cNvPr id="28" name="椭圆 27"/>
          <p:cNvSpPr/>
          <p:nvPr/>
        </p:nvSpPr>
        <p:spPr>
          <a:xfrm>
            <a:off x="9804412" y="3674300"/>
            <a:ext cx="648072" cy="222752"/>
          </a:xfrm>
          <a:prstGeom prst="ellipse">
            <a:avLst/>
          </a:prstGeom>
          <a:solidFill>
            <a:srgbClr val="FAF9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10254462" y="4005064"/>
            <a:ext cx="360040" cy="108012"/>
          </a:xfrm>
          <a:prstGeom prst="ellipse">
            <a:avLst/>
          </a:prstGeom>
          <a:solidFill>
            <a:srgbClr val="FAF9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同侧圆角矩形 30"/>
          <p:cNvSpPr/>
          <p:nvPr/>
        </p:nvSpPr>
        <p:spPr>
          <a:xfrm>
            <a:off x="6137568" y="5373215"/>
            <a:ext cx="4068452" cy="695644"/>
          </a:xfrm>
          <a:prstGeom prst="round2Same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en-US" altLang="zh-CN" sz="2400" b="1" kern="100" dirty="0" smtClean="0">
                <a:latin typeface="Times New Roman" panose="02020603050405020304" pitchFamily="18" charset="0"/>
              </a:rPr>
              <a:t>Α</a:t>
            </a:r>
            <a:r>
              <a:rPr lang="zh-CN" altLang="zh-CN" sz="2400" b="1" kern="100" dirty="0">
                <a:latin typeface="Times New Roman" panose="02020603050405020304" pitchFamily="18" charset="0"/>
              </a:rPr>
              <a:t>、</a:t>
            </a:r>
            <a:r>
              <a:rPr lang="en-US" altLang="zh-CN" sz="2400" b="1" kern="100" dirty="0">
                <a:latin typeface="Times New Roman" panose="02020603050405020304" pitchFamily="18" charset="0"/>
              </a:rPr>
              <a:t>α</a:t>
            </a:r>
            <a:r>
              <a:rPr lang="zh-CN" altLang="zh-CN" sz="2400" b="1" kern="100" dirty="0">
                <a:latin typeface="Times New Roman" panose="02020603050405020304" pitchFamily="18" charset="0"/>
              </a:rPr>
              <a:t>、</a:t>
            </a:r>
            <a:r>
              <a:rPr lang="en-US" altLang="zh-CN" sz="2400" b="1" kern="100" dirty="0">
                <a:latin typeface="Times New Roman" panose="02020603050405020304" pitchFamily="18" charset="0"/>
                <a:ea typeface="MS UI Gothic" panose="020B0600070205080204" pitchFamily="34" charset="-128"/>
              </a:rPr>
              <a:t>η</a:t>
            </a:r>
            <a:r>
              <a:rPr lang="zh-CN" altLang="zh-CN" sz="2400" b="1" kern="100" dirty="0">
                <a:latin typeface="Times New Roman" panose="02020603050405020304" pitchFamily="18" charset="0"/>
              </a:rPr>
              <a:t>、</a:t>
            </a:r>
            <a:r>
              <a:rPr lang="en-US" altLang="zh-CN" sz="2400" b="1" kern="100" dirty="0">
                <a:latin typeface="Times New Roman" panose="02020603050405020304" pitchFamily="18" charset="0"/>
                <a:ea typeface="MS UI Gothic" panose="020B0600070205080204" pitchFamily="34" charset="-128"/>
              </a:rPr>
              <a:t>β</a:t>
            </a:r>
            <a:r>
              <a:rPr lang="zh-CN" altLang="zh-CN" sz="2400" b="1" kern="100" dirty="0">
                <a:latin typeface="Times New Roman" panose="02020603050405020304" pitchFamily="18" charset="0"/>
              </a:rPr>
              <a:t>、</a:t>
            </a:r>
            <a:r>
              <a:rPr lang="en-US" altLang="zh-CN" sz="2400" b="1" kern="0" dirty="0">
                <a:latin typeface="Times New Roman" panose="02020603050405020304" pitchFamily="18" charset="0"/>
                <a:ea typeface="MS UI Gothic" panose="020B0600070205080204" pitchFamily="34" charset="-128"/>
              </a:rPr>
              <a:t>δ</a:t>
            </a:r>
            <a:r>
              <a:rPr lang="zh-CN" altLang="zh-CN" sz="2400" b="1" kern="100" dirty="0">
                <a:latin typeface="Times New Roman" panose="02020603050405020304" pitchFamily="18" charset="0"/>
              </a:rPr>
              <a:t>、</a:t>
            </a:r>
            <a:r>
              <a:rPr lang="en-US" altLang="zh-CN" sz="2400" b="1" kern="0" dirty="0">
                <a:latin typeface="Times New Roman" panose="02020603050405020304" pitchFamily="18" charset="0"/>
                <a:ea typeface="MS UI Gothic" panose="020B0600070205080204" pitchFamily="34" charset="-128"/>
              </a:rPr>
              <a:t>γ</a:t>
            </a:r>
            <a:r>
              <a:rPr lang="zh-CN" altLang="zh-CN" sz="2400" b="1" kern="0" dirty="0">
                <a:latin typeface="Times New Roman" panose="02020603050405020304" pitchFamily="18" charset="0"/>
              </a:rPr>
              <a:t>脱离</a:t>
            </a:r>
            <a:r>
              <a:rPr lang="zh-CN" altLang="zh-CN" sz="2400" b="1" kern="0" dirty="0" smtClean="0">
                <a:latin typeface="Times New Roman" panose="02020603050405020304" pitchFamily="18" charset="0"/>
              </a:rPr>
              <a:t>预算</a:t>
            </a:r>
            <a:endParaRPr lang="zh-CN" altLang="zh-CN" sz="8000" b="1" kern="100" dirty="0">
              <a:latin typeface="Times New Roman" panose="02020603050405020304" pitchFamily="18" charset="0"/>
            </a:endParaRPr>
          </a:p>
        </p:txBody>
      </p:sp>
      <p:cxnSp>
        <p:nvCxnSpPr>
          <p:cNvPr id="33" name="直接箭头连接符 32"/>
          <p:cNvCxnSpPr>
            <a:stCxn id="31" idx="2"/>
          </p:cNvCxnSpPr>
          <p:nvPr/>
        </p:nvCxnSpPr>
        <p:spPr>
          <a:xfrm flipH="1" flipV="1">
            <a:off x="4403812" y="4705375"/>
            <a:ext cx="1733756" cy="1015662"/>
          </a:xfrm>
          <a:prstGeom prst="straightConnector1">
            <a:avLst/>
          </a:prstGeom>
          <a:ln w="666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6" name="矩形 45"/>
          <p:cNvSpPr/>
          <p:nvPr/>
        </p:nvSpPr>
        <p:spPr>
          <a:xfrm>
            <a:off x="271478" y="1413461"/>
            <a:ext cx="6032421" cy="461665"/>
          </a:xfrm>
          <a:prstGeom prst="rect">
            <a:avLst/>
          </a:prstGeom>
          <a:solidFill>
            <a:schemeClr val="accent2">
              <a:lumMod val="20000"/>
              <a:lumOff val="80000"/>
            </a:schemeClr>
          </a:solidFill>
        </p:spPr>
        <p:txBody>
          <a:bodyPr wrap="none">
            <a:spAutoFit/>
          </a:bodyPr>
          <a:lstStyle/>
          <a:p>
            <a:pPr algn="ctr">
              <a:spcBef>
                <a:spcPts val="300"/>
              </a:spcBef>
              <a:spcAft>
                <a:spcPts val="0"/>
              </a:spcAft>
            </a:pPr>
            <a:r>
              <a:rPr lang="zh-CN" altLang="zh-CN" sz="2400" b="1" kern="100" dirty="0" smtClean="0">
                <a:latin typeface="Times New Roman" panose="02020603050405020304" pitchFamily="18" charset="0"/>
              </a:rPr>
              <a:t>成本</a:t>
            </a:r>
            <a:r>
              <a:rPr lang="zh-CN" altLang="zh-CN" sz="2400" b="1" kern="100" dirty="0">
                <a:latin typeface="Times New Roman" panose="02020603050405020304" pitchFamily="18" charset="0"/>
              </a:rPr>
              <a:t>降低额实际数与预算数之差的因果关系</a:t>
            </a:r>
          </a:p>
        </p:txBody>
      </p:sp>
      <p:sp>
        <p:nvSpPr>
          <p:cNvPr id="15" name="燕尾形 14"/>
          <p:cNvSpPr/>
          <p:nvPr/>
        </p:nvSpPr>
        <p:spPr>
          <a:xfrm>
            <a:off x="106516" y="368660"/>
            <a:ext cx="262392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17" name="燕尾形 16"/>
          <p:cNvSpPr/>
          <p:nvPr/>
        </p:nvSpPr>
        <p:spPr>
          <a:xfrm>
            <a:off x="2813640" y="368659"/>
            <a:ext cx="3037200" cy="288033"/>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a:solidFill>
                  <a:schemeClr val="accent3"/>
                </a:solidFill>
              </a:rPr>
              <a:t>第一节汽车货运成本分析</a:t>
            </a:r>
            <a:endParaRPr lang="zh-CN" altLang="en-US" dirty="0"/>
          </a:p>
        </p:txBody>
      </p:sp>
      <p:sp>
        <p:nvSpPr>
          <p:cNvPr id="19" name="燕尾形 18"/>
          <p:cNvSpPr/>
          <p:nvPr/>
        </p:nvSpPr>
        <p:spPr>
          <a:xfrm>
            <a:off x="5771964" y="368659"/>
            <a:ext cx="4860540" cy="288033"/>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dirty="0" smtClean="0">
                <a:solidFill>
                  <a:schemeClr val="bg1"/>
                </a:solidFill>
                <a:latin typeface="宋体" panose="02010600030101010101" pitchFamily="2" charset="-122"/>
              </a:rPr>
              <a:t>一、货运</a:t>
            </a:r>
            <a:r>
              <a:rPr lang="zh-CN" altLang="en-US" dirty="0">
                <a:solidFill>
                  <a:schemeClr val="bg1"/>
                </a:solidFill>
                <a:latin typeface="宋体" panose="02010600030101010101" pitchFamily="2" charset="-122"/>
              </a:rPr>
              <a:t>成本预算执行情况的总体检查分析</a:t>
            </a:r>
            <a:endParaRPr lang="zh-CN" altLang="en-US" dirty="0">
              <a:solidFill>
                <a:schemeClr val="bg1"/>
              </a:solidFill>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358609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right)">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up)">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wipe(left)">
                                      <p:cBhvr>
                                        <p:cTn id="5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7" grpId="0" animBg="1"/>
      <p:bldP spid="28" grpId="0" animBg="1"/>
      <p:bldP spid="29" grpId="0" animBg="1"/>
      <p:bldP spid="3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extLst>
              <p:ext uri="{D42A27DB-BD31-4B8C-83A1-F6EECF244321}">
                <p14:modId xmlns:p14="http://schemas.microsoft.com/office/powerpoint/2010/main" val="2570580958"/>
              </p:ext>
            </p:extLst>
          </p:nvPr>
        </p:nvGraphicFramePr>
        <p:xfrm>
          <a:off x="803412" y="1988841"/>
          <a:ext cx="10621180" cy="2952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燕尾形 2"/>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Tree>
    <p:extLst>
      <p:ext uri="{BB962C8B-B14F-4D97-AF65-F5344CB8AC3E}">
        <p14:creationId xmlns:p14="http://schemas.microsoft.com/office/powerpoint/2010/main" val="6443141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1524000" y="3008313"/>
            <a:ext cx="1841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endParaRPr lang="zh-CN" altLang="en-US"/>
          </a:p>
        </p:txBody>
      </p:sp>
      <p:sp>
        <p:nvSpPr>
          <p:cNvPr id="9" name="五边形 8"/>
          <p:cNvSpPr/>
          <p:nvPr/>
        </p:nvSpPr>
        <p:spPr>
          <a:xfrm>
            <a:off x="587388" y="3068960"/>
            <a:ext cx="11233248" cy="1569071"/>
          </a:xfrm>
          <a:prstGeom prst="homePlate">
            <a:avLst/>
          </a:prstGeom>
          <a:gradFill>
            <a:gsLst>
              <a:gs pos="0">
                <a:schemeClr val="accent1">
                  <a:lumMod val="5000"/>
                  <a:lumOff val="95000"/>
                </a:schemeClr>
              </a:gs>
              <a:gs pos="100000">
                <a:schemeClr val="accent6">
                  <a:lumMod val="75000"/>
                </a:schemeClr>
              </a:gs>
              <a:gs pos="84000">
                <a:schemeClr val="accent1">
                  <a:lumMod val="45000"/>
                  <a:lumOff val="55000"/>
                </a:schemeClr>
              </a:gs>
              <a:gs pos="100000">
                <a:schemeClr val="accent1">
                  <a:lumMod val="30000"/>
                  <a:lumOff val="70000"/>
                </a:schemeClr>
              </a:gs>
            </a:gsLst>
            <a:lin ang="2400000" scaled="0"/>
          </a:gradFill>
          <a:ln>
            <a:noFill/>
          </a:ln>
          <a:effectLst>
            <a:reflection blurRad="12700" endPos="42000" dist="127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accent4"/>
                </a:solidFill>
                <a:latin typeface="宋体" panose="02010600030101010101" pitchFamily="2" charset="-122"/>
              </a:rPr>
              <a:t>1</a:t>
            </a:r>
            <a:r>
              <a:rPr lang="zh-CN" altLang="en-US" sz="3200" b="1" dirty="0">
                <a:solidFill>
                  <a:schemeClr val="accent4"/>
                </a:solidFill>
                <a:latin typeface="宋体" panose="02010600030101010101" pitchFamily="2" charset="-122"/>
              </a:rPr>
              <a:t>、成本降低额实际数与预算数之差的双因素分析</a:t>
            </a:r>
            <a:endParaRPr lang="zh-CN" altLang="en-US" sz="3200" b="1" dirty="0">
              <a:solidFill>
                <a:schemeClr val="accent4"/>
              </a:solidFill>
            </a:endParaRPr>
          </a:p>
        </p:txBody>
      </p:sp>
      <p:sp>
        <p:nvSpPr>
          <p:cNvPr id="8" name="燕尾形 7"/>
          <p:cNvSpPr/>
          <p:nvPr/>
        </p:nvSpPr>
        <p:spPr>
          <a:xfrm>
            <a:off x="106516" y="368660"/>
            <a:ext cx="262392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10" name="燕尾形 9"/>
          <p:cNvSpPr/>
          <p:nvPr/>
        </p:nvSpPr>
        <p:spPr>
          <a:xfrm>
            <a:off x="2813640" y="368659"/>
            <a:ext cx="3037200" cy="288033"/>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a:solidFill>
                  <a:schemeClr val="accent3"/>
                </a:solidFill>
              </a:rPr>
              <a:t>第一节汽车货运成本分析</a:t>
            </a:r>
            <a:endParaRPr lang="zh-CN" altLang="en-US" dirty="0"/>
          </a:p>
        </p:txBody>
      </p:sp>
      <p:sp>
        <p:nvSpPr>
          <p:cNvPr id="11" name="燕尾形 10"/>
          <p:cNvSpPr/>
          <p:nvPr/>
        </p:nvSpPr>
        <p:spPr>
          <a:xfrm>
            <a:off x="5771964" y="368659"/>
            <a:ext cx="4860540" cy="288033"/>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dirty="0" smtClean="0">
                <a:solidFill>
                  <a:schemeClr val="bg1"/>
                </a:solidFill>
                <a:latin typeface="宋体" panose="02010600030101010101" pitchFamily="2" charset="-122"/>
              </a:rPr>
              <a:t>一、货运</a:t>
            </a:r>
            <a:r>
              <a:rPr lang="zh-CN" altLang="en-US" dirty="0">
                <a:solidFill>
                  <a:schemeClr val="bg1"/>
                </a:solidFill>
                <a:latin typeface="宋体" panose="02010600030101010101" pitchFamily="2" charset="-122"/>
              </a:rPr>
              <a:t>成本预算执行情况的总体检查分析</a:t>
            </a:r>
            <a:endParaRPr lang="zh-CN" altLang="en-US" dirty="0">
              <a:solidFill>
                <a:schemeClr val="bg1"/>
              </a:solidFill>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11076709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同侧圆角矩形 5"/>
          <p:cNvSpPr/>
          <p:nvPr/>
        </p:nvSpPr>
        <p:spPr>
          <a:xfrm>
            <a:off x="6960096" y="3284984"/>
            <a:ext cx="2268252" cy="790347"/>
          </a:xfrm>
          <a:prstGeom prst="round2Same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271464" y="3429000"/>
            <a:ext cx="8856984" cy="646331"/>
          </a:xfrm>
          <a:prstGeom prst="rect">
            <a:avLst/>
          </a:prstGeom>
        </p:spPr>
        <p:txBody>
          <a:bodyPr wrap="square">
            <a:spAutoFit/>
          </a:bodyPr>
          <a:lstStyle/>
          <a:p>
            <a:endParaRPr lang="zh-CN" altLang="en-US" sz="3600" dirty="0"/>
          </a:p>
        </p:txBody>
      </p:sp>
      <p:sp>
        <p:nvSpPr>
          <p:cNvPr id="5" name="同侧圆角矩形 4"/>
          <p:cNvSpPr/>
          <p:nvPr/>
        </p:nvSpPr>
        <p:spPr>
          <a:xfrm>
            <a:off x="4295800" y="3284984"/>
            <a:ext cx="2268252" cy="790347"/>
          </a:xfrm>
          <a:prstGeom prst="round2Same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3"/>
          <p:cNvSpPr>
            <a:spLocks noGrp="1"/>
          </p:cNvSpPr>
          <p:nvPr>
            <p:ph type="title"/>
          </p:nvPr>
        </p:nvSpPr>
        <p:spPr>
          <a:xfrm>
            <a:off x="827596" y="3356120"/>
            <a:ext cx="10536808" cy="648073"/>
          </a:xfrm>
        </p:spPr>
        <p:txBody>
          <a:bodyPr/>
          <a:lstStyle/>
          <a:p>
            <a:pPr algn="ctr"/>
            <a:r>
              <a:rPr lang="en-US" altLang="zh-CN" kern="100" dirty="0">
                <a:latin typeface="Times New Roman" panose="02020603050405020304" pitchFamily="18" charset="0"/>
              </a:rPr>
              <a:t>ΔM</a:t>
            </a:r>
            <a:r>
              <a:rPr lang="en-US" altLang="zh-CN" kern="100" baseline="-25000" dirty="0">
                <a:latin typeface="Times New Roman" panose="02020603050405020304" pitchFamily="18" charset="0"/>
              </a:rPr>
              <a:t>Q,C</a:t>
            </a:r>
            <a:r>
              <a:rPr lang="en-US" altLang="zh-CN" kern="100" dirty="0">
                <a:latin typeface="Times New Roman" panose="02020603050405020304" pitchFamily="18" charset="0"/>
              </a:rPr>
              <a:t> = Q</a:t>
            </a:r>
            <a:r>
              <a:rPr lang="en-US" altLang="zh-CN" kern="100" baseline="-25000" dirty="0">
                <a:latin typeface="Times New Roman" panose="02020603050405020304" pitchFamily="18" charset="0"/>
              </a:rPr>
              <a:t>1</a:t>
            </a:r>
            <a:r>
              <a:rPr lang="zh-CN" altLang="zh-CN" kern="100" dirty="0">
                <a:latin typeface="Times New Roman" panose="02020603050405020304" pitchFamily="18" charset="0"/>
                <a:cs typeface="Times New Roman" panose="02020603050405020304" pitchFamily="18" charset="0"/>
              </a:rPr>
              <a:t>（</a:t>
            </a:r>
            <a:r>
              <a:rPr lang="en-US" altLang="zh-CN" kern="100" dirty="0">
                <a:latin typeface="Times New Roman" panose="02020603050405020304" pitchFamily="18" charset="0"/>
              </a:rPr>
              <a:t>C</a:t>
            </a:r>
            <a:r>
              <a:rPr lang="en-US" altLang="zh-CN" kern="100" baseline="-25000" dirty="0">
                <a:latin typeface="Times New Roman" panose="02020603050405020304" pitchFamily="18" charset="0"/>
              </a:rPr>
              <a:t>0</a:t>
            </a:r>
            <a:r>
              <a:rPr lang="en-US" altLang="zh-CN" kern="100" dirty="0">
                <a:latin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rPr>
              <a:t>C</a:t>
            </a:r>
            <a:r>
              <a:rPr lang="en-US" altLang="zh-CN" kern="100" baseline="-25000" dirty="0">
                <a:latin typeface="Times New Roman" panose="02020603050405020304" pitchFamily="18" charset="0"/>
              </a:rPr>
              <a:t>1</a:t>
            </a:r>
            <a:r>
              <a:rPr lang="zh-CN" altLang="zh-CN" kern="100" dirty="0">
                <a:latin typeface="Times New Roman" panose="02020603050405020304" pitchFamily="18" charset="0"/>
                <a:cs typeface="Times New Roman" panose="02020603050405020304" pitchFamily="18" charset="0"/>
              </a:rPr>
              <a:t>）</a:t>
            </a:r>
            <a:r>
              <a:rPr lang="en-US" altLang="zh-CN" kern="100" dirty="0">
                <a:latin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rPr>
              <a:t> Q</a:t>
            </a:r>
            <a:r>
              <a:rPr lang="en-US" altLang="zh-CN" kern="100" baseline="-25000" dirty="0">
                <a:latin typeface="Times New Roman" panose="02020603050405020304" pitchFamily="18" charset="0"/>
              </a:rPr>
              <a:t>n</a:t>
            </a:r>
            <a:r>
              <a:rPr lang="zh-CN" altLang="zh-CN" kern="100" dirty="0">
                <a:latin typeface="Times New Roman" panose="02020603050405020304" pitchFamily="18" charset="0"/>
                <a:cs typeface="Times New Roman" panose="02020603050405020304" pitchFamily="18" charset="0"/>
              </a:rPr>
              <a:t>（</a:t>
            </a:r>
            <a:r>
              <a:rPr lang="en-US" altLang="zh-CN" kern="100" dirty="0" smtClean="0">
                <a:latin typeface="Times New Roman" panose="02020603050405020304" pitchFamily="18" charset="0"/>
              </a:rPr>
              <a:t>C</a:t>
            </a:r>
            <a:r>
              <a:rPr lang="en-US" altLang="zh-CN" kern="100" baseline="-25000" dirty="0" smtClean="0">
                <a:latin typeface="Times New Roman" panose="02020603050405020304" pitchFamily="18" charset="0"/>
              </a:rPr>
              <a:t>0</a:t>
            </a:r>
            <a:r>
              <a:rPr lang="en-US" altLang="zh-CN" kern="100" dirty="0" smtClean="0">
                <a:latin typeface="宋体" panose="02010600030101010101" pitchFamily="2" charset="-122"/>
                <a:cs typeface="Times New Roman" panose="02020603050405020304" pitchFamily="18" charset="0"/>
              </a:rPr>
              <a:t>-</a:t>
            </a:r>
            <a:r>
              <a:rPr lang="en-US" altLang="zh-CN" kern="100" dirty="0" smtClean="0">
                <a:latin typeface="Times New Roman" panose="02020603050405020304" pitchFamily="18" charset="0"/>
              </a:rPr>
              <a:t>C</a:t>
            </a:r>
            <a:r>
              <a:rPr lang="en-US" altLang="zh-CN" kern="100" baseline="-25000" dirty="0" smtClean="0">
                <a:latin typeface="Times New Roman" panose="02020603050405020304" pitchFamily="18" charset="0"/>
              </a:rPr>
              <a:t>n</a:t>
            </a:r>
            <a:r>
              <a:rPr lang="zh-CN" altLang="zh-CN" kern="100" dirty="0" smtClean="0">
                <a:latin typeface="Times New Roman" panose="02020603050405020304" pitchFamily="18" charset="0"/>
                <a:cs typeface="Times New Roman" panose="02020603050405020304" pitchFamily="18" charset="0"/>
              </a:rPr>
              <a:t>）</a:t>
            </a:r>
            <a:endParaRPr lang="zh-CN" altLang="en-US" dirty="0"/>
          </a:p>
        </p:txBody>
      </p:sp>
      <p:sp>
        <p:nvSpPr>
          <p:cNvPr id="7" name="文本框 6"/>
          <p:cNvSpPr txBox="1"/>
          <p:nvPr/>
        </p:nvSpPr>
        <p:spPr>
          <a:xfrm>
            <a:off x="4583832" y="5138028"/>
            <a:ext cx="3057247" cy="523220"/>
          </a:xfrm>
          <a:prstGeom prst="rect">
            <a:avLst/>
          </a:prstGeom>
          <a:noFill/>
        </p:spPr>
        <p:txBody>
          <a:bodyPr wrap="none" rtlCol="0">
            <a:spAutoFit/>
          </a:bodyPr>
          <a:lstStyle/>
          <a:p>
            <a:r>
              <a:rPr lang="zh-CN" altLang="en-US" sz="2800" dirty="0" smtClean="0"/>
              <a:t>成本降低额实际数</a:t>
            </a:r>
            <a:endParaRPr lang="zh-CN" altLang="en-US" sz="2800" dirty="0"/>
          </a:p>
        </p:txBody>
      </p:sp>
      <p:cxnSp>
        <p:nvCxnSpPr>
          <p:cNvPr id="9" name="直接连接符 8"/>
          <p:cNvCxnSpPr/>
          <p:nvPr/>
        </p:nvCxnSpPr>
        <p:spPr>
          <a:xfrm>
            <a:off x="5429926" y="4110463"/>
            <a:ext cx="844548" cy="1027565"/>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4567375" y="1808820"/>
            <a:ext cx="3057247" cy="523220"/>
          </a:xfrm>
          <a:prstGeom prst="rect">
            <a:avLst/>
          </a:prstGeom>
          <a:noFill/>
        </p:spPr>
        <p:txBody>
          <a:bodyPr wrap="none" rtlCol="0">
            <a:spAutoFit/>
          </a:bodyPr>
          <a:lstStyle/>
          <a:p>
            <a:r>
              <a:rPr lang="zh-CN" altLang="en-US" sz="2800" dirty="0" smtClean="0"/>
              <a:t>成本降低额预算数</a:t>
            </a:r>
            <a:endParaRPr lang="zh-CN" altLang="en-US" sz="2800" dirty="0"/>
          </a:p>
        </p:txBody>
      </p:sp>
      <p:cxnSp>
        <p:nvCxnSpPr>
          <p:cNvPr id="20" name="直接连接符 19"/>
          <p:cNvCxnSpPr/>
          <p:nvPr/>
        </p:nvCxnSpPr>
        <p:spPr>
          <a:xfrm>
            <a:off x="7173834" y="2251177"/>
            <a:ext cx="844548" cy="1027565"/>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燕尾形 10"/>
          <p:cNvSpPr/>
          <p:nvPr/>
        </p:nvSpPr>
        <p:spPr>
          <a:xfrm>
            <a:off x="106516" y="368660"/>
            <a:ext cx="262392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12" name="燕尾形 11"/>
          <p:cNvSpPr/>
          <p:nvPr/>
        </p:nvSpPr>
        <p:spPr>
          <a:xfrm>
            <a:off x="2813640" y="368659"/>
            <a:ext cx="3037200" cy="288033"/>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a:solidFill>
                  <a:schemeClr val="accent3"/>
                </a:solidFill>
              </a:rPr>
              <a:t>第一节汽车货运成本分析</a:t>
            </a:r>
            <a:endParaRPr lang="zh-CN" altLang="en-US" dirty="0"/>
          </a:p>
        </p:txBody>
      </p:sp>
      <p:sp>
        <p:nvSpPr>
          <p:cNvPr id="13" name="燕尾形 12"/>
          <p:cNvSpPr/>
          <p:nvPr/>
        </p:nvSpPr>
        <p:spPr>
          <a:xfrm>
            <a:off x="5771964" y="368659"/>
            <a:ext cx="4860540" cy="288033"/>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dirty="0" smtClean="0">
                <a:solidFill>
                  <a:schemeClr val="bg1"/>
                </a:solidFill>
                <a:latin typeface="宋体" panose="02010600030101010101" pitchFamily="2" charset="-122"/>
              </a:rPr>
              <a:t>一、货运</a:t>
            </a:r>
            <a:r>
              <a:rPr lang="zh-CN" altLang="en-US" dirty="0">
                <a:solidFill>
                  <a:schemeClr val="bg1"/>
                </a:solidFill>
                <a:latin typeface="宋体" panose="02010600030101010101" pitchFamily="2" charset="-122"/>
              </a:rPr>
              <a:t>成本预算执行情况的总体检查分析</a:t>
            </a:r>
            <a:endParaRPr lang="zh-CN" altLang="en-US" dirty="0">
              <a:solidFill>
                <a:schemeClr val="bg1"/>
              </a:solidFill>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8946947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同侧圆角矩形 5"/>
          <p:cNvSpPr/>
          <p:nvPr/>
        </p:nvSpPr>
        <p:spPr>
          <a:xfrm>
            <a:off x="6564052" y="3284984"/>
            <a:ext cx="4284476" cy="790347"/>
          </a:xfrm>
          <a:prstGeom prst="round2Same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271464" y="3429000"/>
            <a:ext cx="8856984" cy="646331"/>
          </a:xfrm>
          <a:prstGeom prst="rect">
            <a:avLst/>
          </a:prstGeom>
        </p:spPr>
        <p:txBody>
          <a:bodyPr wrap="square">
            <a:spAutoFit/>
          </a:bodyPr>
          <a:lstStyle/>
          <a:p>
            <a:endParaRPr lang="zh-CN" altLang="en-US" sz="3600" dirty="0"/>
          </a:p>
        </p:txBody>
      </p:sp>
      <p:sp>
        <p:nvSpPr>
          <p:cNvPr id="5" name="同侧圆角矩形 4"/>
          <p:cNvSpPr/>
          <p:nvPr/>
        </p:nvSpPr>
        <p:spPr>
          <a:xfrm>
            <a:off x="2279576" y="3284984"/>
            <a:ext cx="3994898" cy="790347"/>
          </a:xfrm>
          <a:prstGeom prst="round2Same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3"/>
          <p:cNvSpPr>
            <a:spLocks noGrp="1"/>
          </p:cNvSpPr>
          <p:nvPr>
            <p:ph type="title"/>
          </p:nvPr>
        </p:nvSpPr>
        <p:spPr>
          <a:xfrm>
            <a:off x="844051" y="3356992"/>
            <a:ext cx="10536808" cy="648073"/>
          </a:xfrm>
        </p:spPr>
        <p:txBody>
          <a:bodyPr/>
          <a:lstStyle/>
          <a:p>
            <a:r>
              <a:rPr lang="en-US" altLang="zh-CN" sz="2800" kern="100" dirty="0">
                <a:latin typeface="+mj-ea"/>
              </a:rPr>
              <a:t>ΔM</a:t>
            </a:r>
            <a:r>
              <a:rPr lang="en-US" altLang="zh-CN" sz="2800" kern="100" baseline="-25000" dirty="0">
                <a:latin typeface="+mj-ea"/>
              </a:rPr>
              <a:t>Q,C</a:t>
            </a:r>
            <a:r>
              <a:rPr lang="en-US" altLang="zh-CN" sz="2800" kern="100" dirty="0">
                <a:latin typeface="+mj-ea"/>
              </a:rPr>
              <a:t> = Q</a:t>
            </a:r>
            <a:r>
              <a:rPr lang="en-US" altLang="zh-CN" sz="2800" kern="100" baseline="-25000" dirty="0">
                <a:latin typeface="+mj-ea"/>
              </a:rPr>
              <a:t>1</a:t>
            </a:r>
            <a:r>
              <a:rPr lang="zh-CN" altLang="zh-CN" sz="2800" kern="100" dirty="0">
                <a:latin typeface="+mj-ea"/>
                <a:cs typeface="Times New Roman" panose="02020603050405020304" pitchFamily="18" charset="0"/>
              </a:rPr>
              <a:t>（</a:t>
            </a:r>
            <a:r>
              <a:rPr lang="en-US" altLang="zh-CN" sz="2800" kern="100" dirty="0">
                <a:latin typeface="+mj-ea"/>
              </a:rPr>
              <a:t>C</a:t>
            </a:r>
            <a:r>
              <a:rPr lang="en-US" altLang="zh-CN" sz="2800" kern="100" baseline="-25000" dirty="0">
                <a:latin typeface="+mj-ea"/>
              </a:rPr>
              <a:t>0</a:t>
            </a:r>
            <a:r>
              <a:rPr lang="en-US" altLang="zh-CN" sz="2800" kern="100" dirty="0">
                <a:latin typeface="+mj-ea"/>
                <a:cs typeface="Times New Roman" panose="02020603050405020304" pitchFamily="18" charset="0"/>
              </a:rPr>
              <a:t>-</a:t>
            </a:r>
            <a:r>
              <a:rPr lang="en-US" altLang="zh-CN" sz="2800" kern="100" dirty="0">
                <a:latin typeface="+mj-ea"/>
              </a:rPr>
              <a:t>C</a:t>
            </a:r>
            <a:r>
              <a:rPr lang="en-US" altLang="zh-CN" sz="2800" kern="100" baseline="-25000" dirty="0">
                <a:latin typeface="+mj-ea"/>
              </a:rPr>
              <a:t>1</a:t>
            </a:r>
            <a:r>
              <a:rPr lang="zh-CN" altLang="zh-CN" sz="2800" kern="100" dirty="0" smtClean="0">
                <a:latin typeface="+mj-ea"/>
                <a:cs typeface="Times New Roman" panose="02020603050405020304" pitchFamily="18" charset="0"/>
              </a:rPr>
              <a:t>）</a:t>
            </a:r>
            <a:r>
              <a:rPr lang="en-US" altLang="zh-CN" sz="2800" dirty="0">
                <a:latin typeface="+mj-ea"/>
              </a:rPr>
              <a:t>-</a:t>
            </a:r>
            <a:r>
              <a:rPr lang="en-US" altLang="zh-CN" sz="2800" dirty="0" smtClean="0">
                <a:latin typeface="+mj-ea"/>
              </a:rPr>
              <a:t>Q</a:t>
            </a:r>
            <a:r>
              <a:rPr lang="en-US" altLang="zh-CN" sz="2800" baseline="-25000" dirty="0" smtClean="0">
                <a:latin typeface="+mj-ea"/>
              </a:rPr>
              <a:t>1</a:t>
            </a:r>
            <a:r>
              <a:rPr lang="zh-CN" altLang="zh-CN" sz="2800" dirty="0">
                <a:latin typeface="+mj-ea"/>
              </a:rPr>
              <a:t>（</a:t>
            </a:r>
            <a:r>
              <a:rPr lang="en-US" altLang="zh-CN" sz="2800" dirty="0">
                <a:latin typeface="+mj-ea"/>
              </a:rPr>
              <a:t>C</a:t>
            </a:r>
            <a:r>
              <a:rPr lang="en-US" altLang="zh-CN" sz="2800" baseline="-25000" dirty="0">
                <a:latin typeface="+mj-ea"/>
              </a:rPr>
              <a:t>0</a:t>
            </a:r>
            <a:r>
              <a:rPr lang="en-US" altLang="zh-CN" sz="2800" dirty="0">
                <a:latin typeface="+mj-ea"/>
              </a:rPr>
              <a:t>- </a:t>
            </a:r>
            <a:r>
              <a:rPr lang="en-US" altLang="zh-CN" sz="2800" dirty="0" err="1" smtClean="0">
                <a:latin typeface="+mj-ea"/>
              </a:rPr>
              <a:t>C</a:t>
            </a:r>
            <a:r>
              <a:rPr lang="en-US" altLang="zh-CN" sz="2800" baseline="-25000" dirty="0" err="1" smtClean="0">
                <a:latin typeface="+mj-ea"/>
              </a:rPr>
              <a:t>n</a:t>
            </a:r>
            <a:r>
              <a:rPr lang="zh-CN" altLang="zh-CN" sz="2800" dirty="0" smtClean="0">
                <a:latin typeface="+mj-ea"/>
              </a:rPr>
              <a:t>）</a:t>
            </a:r>
            <a:r>
              <a:rPr lang="en-US" altLang="zh-CN" sz="2800" dirty="0" smtClean="0">
                <a:latin typeface="+mj-ea"/>
              </a:rPr>
              <a:t>+</a:t>
            </a:r>
            <a:r>
              <a:rPr lang="en-US" altLang="zh-CN" sz="2800" dirty="0">
                <a:latin typeface="+mj-ea"/>
              </a:rPr>
              <a:t> Q</a:t>
            </a:r>
            <a:r>
              <a:rPr lang="en-US" altLang="zh-CN" sz="2800" baseline="-25000" dirty="0">
                <a:latin typeface="+mj-ea"/>
              </a:rPr>
              <a:t>1</a:t>
            </a:r>
            <a:r>
              <a:rPr lang="zh-CN" altLang="zh-CN" sz="2800" dirty="0">
                <a:latin typeface="+mj-ea"/>
              </a:rPr>
              <a:t>（</a:t>
            </a:r>
            <a:r>
              <a:rPr lang="en-US" altLang="zh-CN" sz="2800" dirty="0">
                <a:latin typeface="+mj-ea"/>
              </a:rPr>
              <a:t>C</a:t>
            </a:r>
            <a:r>
              <a:rPr lang="en-US" altLang="zh-CN" sz="2800" baseline="-25000" dirty="0">
                <a:latin typeface="+mj-ea"/>
              </a:rPr>
              <a:t>0</a:t>
            </a:r>
            <a:r>
              <a:rPr lang="en-US" altLang="zh-CN" sz="2800" dirty="0">
                <a:latin typeface="+mj-ea"/>
              </a:rPr>
              <a:t>- </a:t>
            </a:r>
            <a:r>
              <a:rPr lang="en-US" altLang="zh-CN" sz="2800" dirty="0" smtClean="0">
                <a:latin typeface="+mj-ea"/>
              </a:rPr>
              <a:t>C</a:t>
            </a:r>
            <a:r>
              <a:rPr lang="en-US" altLang="zh-CN" sz="2800" baseline="-25000" dirty="0" smtClean="0">
                <a:latin typeface="+mj-ea"/>
              </a:rPr>
              <a:t>n</a:t>
            </a:r>
            <a:r>
              <a:rPr lang="zh-CN" altLang="zh-CN" sz="2800" dirty="0" smtClean="0">
                <a:latin typeface="+mj-ea"/>
              </a:rPr>
              <a:t>）</a:t>
            </a:r>
            <a:r>
              <a:rPr lang="en-US" altLang="zh-CN" sz="2800" kern="100" dirty="0" smtClean="0">
                <a:latin typeface="+mj-ea"/>
                <a:cs typeface="Times New Roman" panose="02020603050405020304" pitchFamily="18" charset="0"/>
              </a:rPr>
              <a:t>-</a:t>
            </a:r>
            <a:r>
              <a:rPr lang="en-US" altLang="zh-CN" sz="2800" kern="100" dirty="0" smtClean="0">
                <a:latin typeface="+mj-ea"/>
              </a:rPr>
              <a:t> </a:t>
            </a:r>
            <a:r>
              <a:rPr lang="en-US" altLang="zh-CN" sz="2800" kern="100" dirty="0">
                <a:latin typeface="+mj-ea"/>
              </a:rPr>
              <a:t>Q</a:t>
            </a:r>
            <a:r>
              <a:rPr lang="en-US" altLang="zh-CN" sz="2800" kern="100" baseline="-25000" dirty="0">
                <a:latin typeface="+mj-ea"/>
              </a:rPr>
              <a:t>n</a:t>
            </a:r>
            <a:r>
              <a:rPr lang="zh-CN" altLang="zh-CN" sz="2800" kern="100" dirty="0">
                <a:latin typeface="+mj-ea"/>
                <a:cs typeface="Times New Roman" panose="02020603050405020304" pitchFamily="18" charset="0"/>
              </a:rPr>
              <a:t>（</a:t>
            </a:r>
            <a:r>
              <a:rPr lang="en-US" altLang="zh-CN" sz="2800" kern="100" dirty="0" smtClean="0">
                <a:latin typeface="+mj-ea"/>
              </a:rPr>
              <a:t>C</a:t>
            </a:r>
            <a:r>
              <a:rPr lang="en-US" altLang="zh-CN" sz="2800" kern="100" baseline="-25000" dirty="0" smtClean="0">
                <a:latin typeface="+mj-ea"/>
              </a:rPr>
              <a:t>0</a:t>
            </a:r>
            <a:r>
              <a:rPr lang="en-US" altLang="zh-CN" sz="2800" kern="100" dirty="0" smtClean="0">
                <a:latin typeface="+mj-ea"/>
                <a:cs typeface="Times New Roman" panose="02020603050405020304" pitchFamily="18" charset="0"/>
              </a:rPr>
              <a:t>-</a:t>
            </a:r>
            <a:r>
              <a:rPr lang="en-US" altLang="zh-CN" sz="2800" kern="100" dirty="0" smtClean="0">
                <a:latin typeface="+mj-ea"/>
              </a:rPr>
              <a:t>C</a:t>
            </a:r>
            <a:r>
              <a:rPr lang="en-US" altLang="zh-CN" sz="2800" kern="100" baseline="-25000" dirty="0" smtClean="0">
                <a:latin typeface="+mj-ea"/>
              </a:rPr>
              <a:t>n</a:t>
            </a:r>
            <a:r>
              <a:rPr lang="zh-CN" altLang="zh-CN" sz="2800" kern="100" dirty="0" smtClean="0">
                <a:latin typeface="+mj-ea"/>
                <a:cs typeface="Times New Roman" panose="02020603050405020304" pitchFamily="18" charset="0"/>
              </a:rPr>
              <a:t>）</a:t>
            </a:r>
            <a:endParaRPr lang="zh-CN" altLang="en-US" sz="2800" dirty="0">
              <a:latin typeface="+mj-ea"/>
            </a:endParaRPr>
          </a:p>
        </p:txBody>
      </p:sp>
      <p:sp>
        <p:nvSpPr>
          <p:cNvPr id="7" name="文本框 6"/>
          <p:cNvSpPr txBox="1"/>
          <p:nvPr/>
        </p:nvSpPr>
        <p:spPr>
          <a:xfrm>
            <a:off x="4583832" y="5138028"/>
            <a:ext cx="5790368" cy="523220"/>
          </a:xfrm>
          <a:prstGeom prst="rect">
            <a:avLst/>
          </a:prstGeom>
          <a:noFill/>
        </p:spPr>
        <p:txBody>
          <a:bodyPr wrap="none" rtlCol="0">
            <a:spAutoFit/>
          </a:bodyPr>
          <a:lstStyle/>
          <a:p>
            <a:r>
              <a:rPr lang="zh-CN" altLang="en-US" sz="2800" dirty="0" smtClean="0"/>
              <a:t>单位成本变动所致成本降低额差额</a:t>
            </a:r>
            <a:endParaRPr lang="zh-CN" altLang="en-US" sz="2800" dirty="0"/>
          </a:p>
        </p:txBody>
      </p:sp>
      <p:cxnSp>
        <p:nvCxnSpPr>
          <p:cNvPr id="9" name="直接连接符 8"/>
          <p:cNvCxnSpPr/>
          <p:nvPr/>
        </p:nvCxnSpPr>
        <p:spPr>
          <a:xfrm>
            <a:off x="5429926" y="4110463"/>
            <a:ext cx="844548" cy="1027565"/>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4567375" y="1808820"/>
            <a:ext cx="5194051" cy="523220"/>
          </a:xfrm>
          <a:prstGeom prst="rect">
            <a:avLst/>
          </a:prstGeom>
          <a:noFill/>
        </p:spPr>
        <p:txBody>
          <a:bodyPr wrap="none" rtlCol="0">
            <a:spAutoFit/>
          </a:bodyPr>
          <a:lstStyle/>
          <a:p>
            <a:r>
              <a:rPr lang="zh-CN" altLang="en-US" sz="2800" dirty="0" smtClean="0"/>
              <a:t>周转量变动所致成本降低额差额</a:t>
            </a:r>
            <a:endParaRPr lang="zh-CN" altLang="en-US" sz="2800" dirty="0"/>
          </a:p>
        </p:txBody>
      </p:sp>
      <p:cxnSp>
        <p:nvCxnSpPr>
          <p:cNvPr id="20" name="直接连接符 19"/>
          <p:cNvCxnSpPr/>
          <p:nvPr/>
        </p:nvCxnSpPr>
        <p:spPr>
          <a:xfrm>
            <a:off x="7173834" y="2251177"/>
            <a:ext cx="844548" cy="1027565"/>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平行四边形 10"/>
          <p:cNvSpPr/>
          <p:nvPr/>
        </p:nvSpPr>
        <p:spPr>
          <a:xfrm>
            <a:off x="1142854" y="1268760"/>
            <a:ext cx="3152945" cy="54006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t>双因素分析的公式法</a:t>
            </a:r>
            <a:endParaRPr lang="zh-CN" altLang="en-US" sz="2000" b="1" dirty="0"/>
          </a:p>
        </p:txBody>
      </p:sp>
      <p:sp>
        <p:nvSpPr>
          <p:cNvPr id="15" name="燕尾形 14"/>
          <p:cNvSpPr/>
          <p:nvPr/>
        </p:nvSpPr>
        <p:spPr>
          <a:xfrm>
            <a:off x="106516" y="368660"/>
            <a:ext cx="262392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16" name="燕尾形 15"/>
          <p:cNvSpPr/>
          <p:nvPr/>
        </p:nvSpPr>
        <p:spPr>
          <a:xfrm>
            <a:off x="2813640" y="368659"/>
            <a:ext cx="3037200" cy="288033"/>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a:solidFill>
                  <a:schemeClr val="accent3"/>
                </a:solidFill>
              </a:rPr>
              <a:t>第一节汽车货运成本分析</a:t>
            </a:r>
            <a:endParaRPr lang="zh-CN" altLang="en-US" dirty="0"/>
          </a:p>
        </p:txBody>
      </p:sp>
      <p:sp>
        <p:nvSpPr>
          <p:cNvPr id="17" name="燕尾形 16"/>
          <p:cNvSpPr/>
          <p:nvPr/>
        </p:nvSpPr>
        <p:spPr>
          <a:xfrm>
            <a:off x="5771964" y="368659"/>
            <a:ext cx="4860540" cy="288033"/>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dirty="0" smtClean="0">
                <a:solidFill>
                  <a:schemeClr val="bg1"/>
                </a:solidFill>
                <a:latin typeface="宋体" panose="02010600030101010101" pitchFamily="2" charset="-122"/>
              </a:rPr>
              <a:t>一、货运</a:t>
            </a:r>
            <a:r>
              <a:rPr lang="zh-CN" altLang="en-US" dirty="0">
                <a:solidFill>
                  <a:schemeClr val="bg1"/>
                </a:solidFill>
                <a:latin typeface="宋体" panose="02010600030101010101" pitchFamily="2" charset="-122"/>
              </a:rPr>
              <a:t>成本预算执行情况的总体检查分析</a:t>
            </a:r>
            <a:endParaRPr lang="zh-CN" altLang="en-US" dirty="0">
              <a:solidFill>
                <a:schemeClr val="bg1"/>
              </a:solidFill>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40283234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对角圆角矩形 4"/>
          <p:cNvSpPr/>
          <p:nvPr/>
        </p:nvSpPr>
        <p:spPr>
          <a:xfrm>
            <a:off x="1631504" y="2060848"/>
            <a:ext cx="9865096" cy="3456384"/>
          </a:xfrm>
          <a:prstGeom prst="round2DiagRect">
            <a:avLst/>
          </a:prstGeom>
          <a:noFill/>
          <a:effectLst>
            <a:outerShdw blurRad="50800" dist="114300" dir="2700000" algn="tl" rotWithShape="0">
              <a:schemeClr val="accent5">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6" name="图示 5"/>
          <p:cNvGraphicFramePr/>
          <p:nvPr>
            <p:extLst>
              <p:ext uri="{D42A27DB-BD31-4B8C-83A1-F6EECF244321}">
                <p14:modId xmlns:p14="http://schemas.microsoft.com/office/powerpoint/2010/main" val="3053642514"/>
              </p:ext>
            </p:extLst>
          </p:nvPr>
        </p:nvGraphicFramePr>
        <p:xfrm>
          <a:off x="479376" y="1340768"/>
          <a:ext cx="11089232" cy="49866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文本框 6"/>
          <p:cNvSpPr txBox="1"/>
          <p:nvPr/>
        </p:nvSpPr>
        <p:spPr>
          <a:xfrm>
            <a:off x="623392" y="2780928"/>
            <a:ext cx="2016224" cy="646331"/>
          </a:xfrm>
          <a:prstGeom prst="rect">
            <a:avLst/>
          </a:prstGeom>
          <a:noFill/>
        </p:spPr>
        <p:txBody>
          <a:bodyPr wrap="square" rtlCol="0">
            <a:spAutoFit/>
          </a:bodyPr>
          <a:lstStyle/>
          <a:p>
            <a:r>
              <a:rPr lang="zh-CN" altLang="en-US" sz="3600" dirty="0">
                <a:latin typeface="宋体" panose="02010600030101010101" pitchFamily="2" charset="-122"/>
              </a:rPr>
              <a:t>例</a:t>
            </a:r>
            <a:r>
              <a:rPr lang="en-US" altLang="zh-CN" sz="3600" dirty="0">
                <a:latin typeface="宋体" panose="02010600030101010101" pitchFamily="2" charset="-122"/>
              </a:rPr>
              <a:t>【</a:t>
            </a:r>
            <a:r>
              <a:rPr lang="en-US" altLang="zh-CN" sz="3600" dirty="0" smtClean="0">
                <a:latin typeface="宋体" panose="02010600030101010101" pitchFamily="2" charset="-122"/>
              </a:rPr>
              <a:t>5-2】</a:t>
            </a:r>
            <a:endParaRPr lang="zh-CN" altLang="en-US" sz="3600" dirty="0"/>
          </a:p>
        </p:txBody>
      </p:sp>
      <p:sp>
        <p:nvSpPr>
          <p:cNvPr id="8" name="燕尾形 7"/>
          <p:cNvSpPr/>
          <p:nvPr/>
        </p:nvSpPr>
        <p:spPr>
          <a:xfrm>
            <a:off x="106516" y="368660"/>
            <a:ext cx="262392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9" name="燕尾形 8"/>
          <p:cNvSpPr/>
          <p:nvPr/>
        </p:nvSpPr>
        <p:spPr>
          <a:xfrm>
            <a:off x="2813640" y="368659"/>
            <a:ext cx="3037200" cy="288033"/>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a:solidFill>
                  <a:schemeClr val="accent3"/>
                </a:solidFill>
              </a:rPr>
              <a:t>第一节汽车货运成本分析</a:t>
            </a:r>
            <a:endParaRPr lang="zh-CN" altLang="en-US" dirty="0"/>
          </a:p>
        </p:txBody>
      </p:sp>
      <p:sp>
        <p:nvSpPr>
          <p:cNvPr id="10" name="燕尾形 9"/>
          <p:cNvSpPr/>
          <p:nvPr/>
        </p:nvSpPr>
        <p:spPr>
          <a:xfrm>
            <a:off x="5771964" y="368659"/>
            <a:ext cx="4860540" cy="288033"/>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dirty="0" smtClean="0">
                <a:solidFill>
                  <a:schemeClr val="bg1"/>
                </a:solidFill>
                <a:latin typeface="宋体" panose="02010600030101010101" pitchFamily="2" charset="-122"/>
              </a:rPr>
              <a:t>一、货运</a:t>
            </a:r>
            <a:r>
              <a:rPr lang="zh-CN" altLang="en-US" dirty="0">
                <a:solidFill>
                  <a:schemeClr val="bg1"/>
                </a:solidFill>
                <a:latin typeface="宋体" panose="02010600030101010101" pitchFamily="2" charset="-122"/>
              </a:rPr>
              <a:t>成本预算执行情况的总体检查分析</a:t>
            </a:r>
            <a:endParaRPr lang="zh-CN" altLang="en-US" dirty="0">
              <a:solidFill>
                <a:schemeClr val="bg1"/>
              </a:solidFill>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42020868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对角圆角矩形 10"/>
          <p:cNvSpPr/>
          <p:nvPr/>
        </p:nvSpPr>
        <p:spPr>
          <a:xfrm>
            <a:off x="755650" y="1763713"/>
            <a:ext cx="11317013" cy="3825527"/>
          </a:xfrm>
          <a:prstGeom prst="round2DiagRect">
            <a:avLst/>
          </a:prstGeom>
          <a:solidFill>
            <a:schemeClr val="accent1">
              <a:lumMod val="60000"/>
              <a:lumOff val="40000"/>
            </a:schemeClr>
          </a:solidFill>
          <a:ln>
            <a:solidFill>
              <a:schemeClr val="accent1">
                <a:shade val="50000"/>
              </a:schemeClr>
            </a:solidFill>
          </a:ln>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标题 1"/>
          <p:cNvSpPr>
            <a:spLocks noGrp="1"/>
          </p:cNvSpPr>
          <p:nvPr>
            <p:ph type="title"/>
          </p:nvPr>
        </p:nvSpPr>
        <p:spPr>
          <a:xfrm>
            <a:off x="839416" y="1871725"/>
            <a:ext cx="10464800" cy="873199"/>
          </a:xfrm>
          <a:ln>
            <a:noFill/>
          </a:ln>
        </p:spPr>
        <p:txBody>
          <a:bodyPr/>
          <a:lstStyle/>
          <a:p>
            <a:pPr algn="ctr"/>
            <a:r>
              <a:rPr lang="zh-CN" altLang="en-US" sz="2800" dirty="0">
                <a:latin typeface="楷体" panose="02010609060101010101" pitchFamily="49" charset="-122"/>
                <a:ea typeface="楷体" panose="02010609060101010101" pitchFamily="49" charset="-122"/>
              </a:rPr>
              <a:t>表</a:t>
            </a:r>
            <a:r>
              <a:rPr lang="en-US" altLang="zh-CN" sz="2800" dirty="0">
                <a:latin typeface="楷体" panose="02010609060101010101" pitchFamily="49" charset="-122"/>
                <a:ea typeface="楷体" panose="02010609060101010101" pitchFamily="49" charset="-122"/>
              </a:rPr>
              <a:t>5-2  </a:t>
            </a:r>
            <a:r>
              <a:rPr lang="zh-CN" altLang="en-US" sz="2800" dirty="0">
                <a:latin typeface="楷体" panose="02010609060101010101" pitchFamily="49" charset="-122"/>
                <a:ea typeface="楷体" panose="02010609060101010101" pitchFamily="49" charset="-122"/>
              </a:rPr>
              <a:t>成本降低额与成本降低率分析资料 </a:t>
            </a:r>
          </a:p>
        </p:txBody>
      </p:sp>
      <p:graphicFrame>
        <p:nvGraphicFramePr>
          <p:cNvPr id="13" name="表格 12"/>
          <p:cNvGraphicFramePr>
            <a:graphicFrameLocks noGrp="1"/>
          </p:cNvGraphicFramePr>
          <p:nvPr>
            <p:extLst>
              <p:ext uri="{D42A27DB-BD31-4B8C-83A1-F6EECF244321}">
                <p14:modId xmlns:p14="http://schemas.microsoft.com/office/powerpoint/2010/main" val="4245509007"/>
              </p:ext>
            </p:extLst>
          </p:nvPr>
        </p:nvGraphicFramePr>
        <p:xfrm>
          <a:off x="515381" y="2796520"/>
          <a:ext cx="11197243" cy="2072640"/>
        </p:xfrm>
        <a:graphic>
          <a:graphicData uri="http://schemas.openxmlformats.org/drawingml/2006/table">
            <a:tbl>
              <a:tblPr>
                <a:effectLst>
                  <a:outerShdw blurRad="50800" dist="38100" dir="2700000" algn="tl" rotWithShape="0">
                    <a:prstClr val="black">
                      <a:alpha val="40000"/>
                    </a:prstClr>
                  </a:outerShdw>
                </a:effectLst>
              </a:tblPr>
              <a:tblGrid>
                <a:gridCol w="1866207"/>
                <a:gridCol w="1866207"/>
                <a:gridCol w="2133277"/>
                <a:gridCol w="1599138"/>
                <a:gridCol w="1866207"/>
                <a:gridCol w="1866207"/>
              </a:tblGrid>
              <a:tr h="180340">
                <a:tc rowSpan="2">
                  <a:txBody>
                    <a:bodyPr/>
                    <a:lstStyle/>
                    <a:p>
                      <a:pPr algn="ctr">
                        <a:spcAft>
                          <a:spcPts val="0"/>
                        </a:spcAft>
                      </a:pPr>
                      <a:r>
                        <a:rPr lang="zh-CN" sz="2000" b="0" kern="100" dirty="0">
                          <a:ln>
                            <a:noFill/>
                          </a:ln>
                          <a:solidFill>
                            <a:schemeClr val="tx2">
                              <a:lumMod val="50000"/>
                            </a:schemeClr>
                          </a:solidFill>
                          <a:effectLst/>
                          <a:latin typeface="Times New Roman" panose="02020603050405020304" pitchFamily="18" charset="0"/>
                          <a:ea typeface="宋体" panose="02010600030101010101" pitchFamily="2" charset="-122"/>
                        </a:rPr>
                        <a:t>项目</a:t>
                      </a:r>
                      <a:endParaRPr lang="zh-CN" sz="3600" b="0" kern="100" dirty="0">
                        <a:ln>
                          <a:noFill/>
                        </a:ln>
                        <a:solidFill>
                          <a:schemeClr val="tx2">
                            <a:lumMod val="50000"/>
                          </a:schemeClr>
                        </a:solidFill>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zh-CN" sz="2000" b="0" kern="100">
                          <a:ln>
                            <a:noFill/>
                          </a:ln>
                          <a:solidFill>
                            <a:schemeClr val="tx2">
                              <a:lumMod val="50000"/>
                            </a:schemeClr>
                          </a:solidFill>
                          <a:effectLst/>
                          <a:latin typeface="Times New Roman" panose="02020603050405020304" pitchFamily="18" charset="0"/>
                          <a:ea typeface="宋体" panose="02010600030101010101" pitchFamily="2" charset="-122"/>
                        </a:rPr>
                        <a:t>周转量</a:t>
                      </a:r>
                      <a:endParaRPr lang="zh-CN" sz="3600" b="0" kern="100">
                        <a:ln>
                          <a:noFill/>
                        </a:ln>
                        <a:solidFill>
                          <a:schemeClr val="tx2">
                            <a:lumMod val="50000"/>
                          </a:schemeClr>
                        </a:solidFill>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ctr">
                        <a:spcAft>
                          <a:spcPts val="0"/>
                        </a:spcAft>
                      </a:pPr>
                      <a:r>
                        <a:rPr lang="zh-CN" sz="2000" b="0" kern="100" dirty="0">
                          <a:ln>
                            <a:noFill/>
                          </a:ln>
                          <a:solidFill>
                            <a:schemeClr val="tx2">
                              <a:lumMod val="50000"/>
                            </a:schemeClr>
                          </a:solidFill>
                          <a:effectLst/>
                          <a:latin typeface="Times New Roman" panose="02020603050405020304" pitchFamily="18" charset="0"/>
                          <a:ea typeface="宋体" panose="02010600030101010101" pitchFamily="2" charset="-122"/>
                        </a:rPr>
                        <a:t>单位成本</a:t>
                      </a:r>
                      <a:endParaRPr lang="zh-CN" sz="3600" b="0" kern="100" dirty="0">
                        <a:ln>
                          <a:noFill/>
                        </a:ln>
                        <a:solidFill>
                          <a:schemeClr val="tx2">
                            <a:lumMod val="50000"/>
                          </a:schemeClr>
                        </a:solidFill>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ctr">
                        <a:spcAft>
                          <a:spcPts val="0"/>
                        </a:spcAft>
                      </a:pPr>
                      <a:r>
                        <a:rPr lang="zh-CN" sz="2000" b="0" kern="100">
                          <a:ln>
                            <a:noFill/>
                          </a:ln>
                          <a:solidFill>
                            <a:schemeClr val="tx2">
                              <a:lumMod val="50000"/>
                            </a:schemeClr>
                          </a:solidFill>
                          <a:effectLst/>
                          <a:latin typeface="Times New Roman" panose="02020603050405020304" pitchFamily="18" charset="0"/>
                          <a:ea typeface="宋体" panose="02010600030101010101" pitchFamily="2" charset="-122"/>
                        </a:rPr>
                        <a:t>总成本</a:t>
                      </a:r>
                      <a:endParaRPr lang="zh-CN" sz="3600" b="0" kern="100">
                        <a:ln>
                          <a:noFill/>
                        </a:ln>
                        <a:solidFill>
                          <a:schemeClr val="tx2">
                            <a:lumMod val="50000"/>
                          </a:schemeClr>
                        </a:solidFill>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ctr">
                        <a:spcAft>
                          <a:spcPts val="0"/>
                        </a:spcAft>
                      </a:pPr>
                      <a:r>
                        <a:rPr lang="zh-CN" sz="2000" b="0" kern="100">
                          <a:ln>
                            <a:noFill/>
                          </a:ln>
                          <a:solidFill>
                            <a:schemeClr val="tx2">
                              <a:lumMod val="50000"/>
                            </a:schemeClr>
                          </a:solidFill>
                          <a:effectLst/>
                          <a:latin typeface="Times New Roman" panose="02020603050405020304" pitchFamily="18" charset="0"/>
                          <a:ea typeface="宋体" panose="02010600030101010101" pitchFamily="2" charset="-122"/>
                        </a:rPr>
                        <a:t>成本降低额</a:t>
                      </a:r>
                      <a:endParaRPr lang="zh-CN" sz="3600" b="0" kern="100">
                        <a:ln>
                          <a:noFill/>
                        </a:ln>
                        <a:solidFill>
                          <a:schemeClr val="tx2">
                            <a:lumMod val="50000"/>
                          </a:schemeClr>
                        </a:solidFill>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ctr">
                        <a:spcAft>
                          <a:spcPts val="0"/>
                        </a:spcAft>
                      </a:pPr>
                      <a:r>
                        <a:rPr lang="zh-CN" sz="2000" b="0" kern="100">
                          <a:ln>
                            <a:noFill/>
                          </a:ln>
                          <a:solidFill>
                            <a:schemeClr val="tx2">
                              <a:lumMod val="50000"/>
                            </a:schemeClr>
                          </a:solidFill>
                          <a:effectLst/>
                          <a:latin typeface="Times New Roman" panose="02020603050405020304" pitchFamily="18" charset="0"/>
                          <a:ea typeface="宋体" panose="02010600030101010101" pitchFamily="2" charset="-122"/>
                        </a:rPr>
                        <a:t>成本降低率</a:t>
                      </a:r>
                      <a:endParaRPr lang="zh-CN" sz="3600" b="0" kern="100">
                        <a:ln>
                          <a:noFill/>
                        </a:ln>
                        <a:solidFill>
                          <a:schemeClr val="tx2">
                            <a:lumMod val="50000"/>
                          </a:schemeClr>
                        </a:solidFill>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solidFill>
                      <a:schemeClr val="accent2">
                        <a:lumMod val="40000"/>
                        <a:lumOff val="60000"/>
                      </a:schemeClr>
                    </a:solidFill>
                  </a:tcPr>
                </a:tc>
              </a:tr>
              <a:tr h="180340">
                <a:tc vMerge="1">
                  <a:txBody>
                    <a:bodyPr/>
                    <a:lstStyle/>
                    <a:p>
                      <a:endParaRPr lang="zh-CN" altLang="en-US"/>
                    </a:p>
                  </a:txBody>
                  <a:tcPr/>
                </a:tc>
                <a:tc>
                  <a:txBody>
                    <a:bodyPr/>
                    <a:lstStyle/>
                    <a:p>
                      <a:pPr algn="ctr">
                        <a:spcAft>
                          <a:spcPts val="0"/>
                        </a:spcAft>
                      </a:pPr>
                      <a:r>
                        <a:rPr lang="zh-CN" sz="2000" b="0" kern="100">
                          <a:ln>
                            <a:noFill/>
                          </a:ln>
                          <a:solidFill>
                            <a:schemeClr val="tx2">
                              <a:lumMod val="50000"/>
                            </a:schemeClr>
                          </a:solidFill>
                          <a:effectLst/>
                          <a:latin typeface="Times New Roman" panose="02020603050405020304" pitchFamily="18" charset="0"/>
                          <a:ea typeface="宋体" panose="02010600030101010101" pitchFamily="2" charset="-122"/>
                        </a:rPr>
                        <a:t>（</a:t>
                      </a:r>
                      <a:r>
                        <a:rPr lang="en-US" sz="2000" b="0" kern="100">
                          <a:ln>
                            <a:noFill/>
                          </a:ln>
                          <a:solidFill>
                            <a:schemeClr val="tx2">
                              <a:lumMod val="50000"/>
                            </a:schemeClr>
                          </a:solidFill>
                          <a:effectLst/>
                          <a:latin typeface="Times New Roman" panose="02020603050405020304" pitchFamily="18" charset="0"/>
                          <a:ea typeface="宋体" panose="02010600030101010101" pitchFamily="2" charset="-122"/>
                        </a:rPr>
                        <a:t>10</a:t>
                      </a:r>
                      <a:r>
                        <a:rPr lang="en-US" sz="2000" b="0" kern="100" baseline="30000">
                          <a:ln>
                            <a:noFill/>
                          </a:ln>
                          <a:solidFill>
                            <a:schemeClr val="tx2">
                              <a:lumMod val="50000"/>
                            </a:schemeClr>
                          </a:solidFill>
                          <a:effectLst/>
                          <a:latin typeface="Times New Roman" panose="02020603050405020304" pitchFamily="18" charset="0"/>
                          <a:ea typeface="宋体" panose="02010600030101010101" pitchFamily="2" charset="-122"/>
                        </a:rPr>
                        <a:t>3</a:t>
                      </a:r>
                      <a:r>
                        <a:rPr lang="en-US" sz="2000" b="0" kern="100">
                          <a:ln>
                            <a:noFill/>
                          </a:ln>
                          <a:solidFill>
                            <a:schemeClr val="tx2">
                              <a:lumMod val="50000"/>
                            </a:schemeClr>
                          </a:solidFill>
                          <a:effectLst/>
                          <a:latin typeface="Times New Roman" panose="02020603050405020304" pitchFamily="18" charset="0"/>
                          <a:ea typeface="宋体" panose="02010600030101010101" pitchFamily="2" charset="-122"/>
                        </a:rPr>
                        <a:t>t</a:t>
                      </a:r>
                      <a:r>
                        <a:rPr lang="en-US" sz="2000" b="0" kern="100">
                          <a:ln>
                            <a:noFill/>
                          </a:ln>
                          <a:solidFill>
                            <a:schemeClr val="tx2">
                              <a:lumMod val="50000"/>
                            </a:schemeClr>
                          </a:solidFill>
                          <a:effectLst/>
                          <a:latin typeface="Times New Roman" panose="02020603050405020304" pitchFamily="18" charset="0"/>
                          <a:ea typeface="MS UI Gothic" panose="020B0600070205080204" pitchFamily="34" charset="-128"/>
                        </a:rPr>
                        <a:t>•</a:t>
                      </a:r>
                      <a:r>
                        <a:rPr lang="en-US" sz="2000" b="0" kern="100">
                          <a:ln>
                            <a:noFill/>
                          </a:ln>
                          <a:solidFill>
                            <a:schemeClr val="tx2">
                              <a:lumMod val="50000"/>
                            </a:schemeClr>
                          </a:solidFill>
                          <a:effectLst/>
                          <a:latin typeface="Times New Roman" panose="02020603050405020304" pitchFamily="18" charset="0"/>
                          <a:ea typeface="宋体" panose="02010600030101010101" pitchFamily="2" charset="-122"/>
                        </a:rPr>
                        <a:t>km</a:t>
                      </a:r>
                      <a:r>
                        <a:rPr lang="zh-CN" sz="2000" b="0" kern="100">
                          <a:ln>
                            <a:noFill/>
                          </a:ln>
                          <a:solidFill>
                            <a:schemeClr val="tx2">
                              <a:lumMod val="50000"/>
                            </a:schemeClr>
                          </a:solidFill>
                          <a:effectLst/>
                          <a:latin typeface="Times New Roman" panose="02020603050405020304" pitchFamily="18" charset="0"/>
                          <a:ea typeface="宋体" panose="02010600030101010101" pitchFamily="2" charset="-122"/>
                        </a:rPr>
                        <a:t>）</a:t>
                      </a:r>
                      <a:endParaRPr lang="zh-CN" sz="3600" b="0" kern="100">
                        <a:ln>
                          <a:noFill/>
                        </a:ln>
                        <a:solidFill>
                          <a:schemeClr val="tx2">
                            <a:lumMod val="50000"/>
                          </a:schemeClr>
                        </a:solidFill>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zh-CN" sz="2000" b="0" kern="100">
                          <a:ln>
                            <a:noFill/>
                          </a:ln>
                          <a:solidFill>
                            <a:schemeClr val="tx2">
                              <a:lumMod val="50000"/>
                            </a:schemeClr>
                          </a:solidFill>
                          <a:effectLst/>
                          <a:latin typeface="Times New Roman" panose="02020603050405020304" pitchFamily="18" charset="0"/>
                          <a:ea typeface="宋体" panose="02010600030101010101" pitchFamily="2" charset="-122"/>
                        </a:rPr>
                        <a:t>（元</a:t>
                      </a:r>
                      <a:r>
                        <a:rPr lang="en-US" sz="2000" b="0" kern="100">
                          <a:ln>
                            <a:noFill/>
                          </a:ln>
                          <a:solidFill>
                            <a:schemeClr val="tx2">
                              <a:lumMod val="50000"/>
                            </a:schemeClr>
                          </a:solidFill>
                          <a:effectLst/>
                          <a:latin typeface="Times New Roman" panose="02020603050405020304" pitchFamily="18" charset="0"/>
                          <a:ea typeface="宋体" panose="02010600030101010101" pitchFamily="2" charset="-122"/>
                        </a:rPr>
                        <a:t>/10</a:t>
                      </a:r>
                      <a:r>
                        <a:rPr lang="en-US" sz="2000" b="0" kern="100" baseline="30000">
                          <a:ln>
                            <a:noFill/>
                          </a:ln>
                          <a:solidFill>
                            <a:schemeClr val="tx2">
                              <a:lumMod val="50000"/>
                            </a:schemeClr>
                          </a:solidFill>
                          <a:effectLst/>
                          <a:latin typeface="Times New Roman" panose="02020603050405020304" pitchFamily="18" charset="0"/>
                          <a:ea typeface="宋体" panose="02010600030101010101" pitchFamily="2" charset="-122"/>
                        </a:rPr>
                        <a:t>3</a:t>
                      </a:r>
                      <a:r>
                        <a:rPr lang="en-US" sz="2000" b="0" kern="100">
                          <a:ln>
                            <a:noFill/>
                          </a:ln>
                          <a:solidFill>
                            <a:schemeClr val="tx2">
                              <a:lumMod val="50000"/>
                            </a:schemeClr>
                          </a:solidFill>
                          <a:effectLst/>
                          <a:latin typeface="Times New Roman" panose="02020603050405020304" pitchFamily="18" charset="0"/>
                          <a:ea typeface="宋体" panose="02010600030101010101" pitchFamily="2" charset="-122"/>
                        </a:rPr>
                        <a:t>t</a:t>
                      </a:r>
                      <a:r>
                        <a:rPr lang="en-US" sz="2000" b="0" kern="100">
                          <a:ln>
                            <a:noFill/>
                          </a:ln>
                          <a:solidFill>
                            <a:schemeClr val="tx2">
                              <a:lumMod val="50000"/>
                            </a:schemeClr>
                          </a:solidFill>
                          <a:effectLst/>
                          <a:latin typeface="Times New Roman" panose="02020603050405020304" pitchFamily="18" charset="0"/>
                          <a:ea typeface="MS UI Gothic" panose="020B0600070205080204" pitchFamily="34" charset="-128"/>
                        </a:rPr>
                        <a:t>•</a:t>
                      </a:r>
                      <a:r>
                        <a:rPr lang="en-US" sz="2000" b="0" kern="100">
                          <a:ln>
                            <a:noFill/>
                          </a:ln>
                          <a:solidFill>
                            <a:schemeClr val="tx2">
                              <a:lumMod val="50000"/>
                            </a:schemeClr>
                          </a:solidFill>
                          <a:effectLst/>
                          <a:latin typeface="Times New Roman" panose="02020603050405020304" pitchFamily="18" charset="0"/>
                          <a:ea typeface="宋体" panose="02010600030101010101" pitchFamily="2" charset="-122"/>
                        </a:rPr>
                        <a:t>km</a:t>
                      </a:r>
                      <a:r>
                        <a:rPr lang="zh-CN" sz="2000" b="0" kern="100">
                          <a:ln>
                            <a:noFill/>
                          </a:ln>
                          <a:solidFill>
                            <a:schemeClr val="tx2">
                              <a:lumMod val="50000"/>
                            </a:schemeClr>
                          </a:solidFill>
                          <a:effectLst/>
                          <a:latin typeface="Times New Roman" panose="02020603050405020304" pitchFamily="18" charset="0"/>
                          <a:ea typeface="宋体" panose="02010600030101010101" pitchFamily="2" charset="-122"/>
                        </a:rPr>
                        <a:t>）</a:t>
                      </a:r>
                      <a:endParaRPr lang="zh-CN" sz="3600" b="0" kern="100">
                        <a:ln>
                          <a:noFill/>
                        </a:ln>
                        <a:solidFill>
                          <a:schemeClr val="tx2">
                            <a:lumMod val="50000"/>
                          </a:schemeClr>
                        </a:solidFill>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zh-CN" sz="2000" b="0" kern="100">
                          <a:ln>
                            <a:noFill/>
                          </a:ln>
                          <a:solidFill>
                            <a:schemeClr val="tx2">
                              <a:lumMod val="50000"/>
                            </a:schemeClr>
                          </a:solidFill>
                          <a:effectLst/>
                          <a:latin typeface="Times New Roman" panose="02020603050405020304" pitchFamily="18" charset="0"/>
                          <a:ea typeface="宋体" panose="02010600030101010101" pitchFamily="2" charset="-122"/>
                        </a:rPr>
                        <a:t>（元）</a:t>
                      </a:r>
                      <a:endParaRPr lang="zh-CN" sz="3600" b="0" kern="100">
                        <a:ln>
                          <a:noFill/>
                        </a:ln>
                        <a:solidFill>
                          <a:schemeClr val="tx2">
                            <a:lumMod val="50000"/>
                          </a:schemeClr>
                        </a:solidFill>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zh-CN" sz="2000" b="0" kern="100">
                          <a:ln>
                            <a:noFill/>
                          </a:ln>
                          <a:solidFill>
                            <a:schemeClr val="tx2">
                              <a:lumMod val="50000"/>
                            </a:schemeClr>
                          </a:solidFill>
                          <a:effectLst/>
                          <a:latin typeface="Times New Roman" panose="02020603050405020304" pitchFamily="18" charset="0"/>
                          <a:ea typeface="宋体" panose="02010600030101010101" pitchFamily="2" charset="-122"/>
                        </a:rPr>
                        <a:t>（元）</a:t>
                      </a:r>
                      <a:endParaRPr lang="zh-CN" sz="3600" b="0" kern="100">
                        <a:ln>
                          <a:noFill/>
                        </a:ln>
                        <a:solidFill>
                          <a:schemeClr val="tx2">
                            <a:lumMod val="50000"/>
                          </a:schemeClr>
                        </a:solidFill>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zh-CN" sz="2000" b="0" kern="100">
                          <a:ln>
                            <a:noFill/>
                          </a:ln>
                          <a:solidFill>
                            <a:schemeClr val="tx2">
                              <a:lumMod val="50000"/>
                            </a:schemeClr>
                          </a:solidFill>
                          <a:effectLst/>
                          <a:latin typeface="Times New Roman" panose="02020603050405020304" pitchFamily="18" charset="0"/>
                          <a:ea typeface="宋体" panose="02010600030101010101" pitchFamily="2" charset="-122"/>
                        </a:rPr>
                        <a:t>（</a:t>
                      </a:r>
                      <a:r>
                        <a:rPr lang="en-US" sz="2000" b="0" kern="100">
                          <a:ln>
                            <a:noFill/>
                          </a:ln>
                          <a:solidFill>
                            <a:schemeClr val="tx2">
                              <a:lumMod val="50000"/>
                            </a:schemeClr>
                          </a:solidFill>
                          <a:effectLst/>
                          <a:latin typeface="Times New Roman" panose="02020603050405020304" pitchFamily="18" charset="0"/>
                          <a:ea typeface="宋体" panose="02010600030101010101" pitchFamily="2" charset="-122"/>
                        </a:rPr>
                        <a:t>%</a:t>
                      </a:r>
                      <a:r>
                        <a:rPr lang="zh-CN" sz="2000" b="0" kern="100">
                          <a:ln>
                            <a:noFill/>
                          </a:ln>
                          <a:solidFill>
                            <a:schemeClr val="tx2">
                              <a:lumMod val="50000"/>
                            </a:schemeClr>
                          </a:solidFill>
                          <a:effectLst/>
                          <a:latin typeface="Times New Roman" panose="02020603050405020304" pitchFamily="18" charset="0"/>
                          <a:ea typeface="宋体" panose="02010600030101010101" pitchFamily="2" charset="-122"/>
                        </a:rPr>
                        <a:t>）</a:t>
                      </a:r>
                      <a:endParaRPr lang="zh-CN" sz="3600" b="0" kern="100">
                        <a:ln>
                          <a:noFill/>
                        </a:ln>
                        <a:solidFill>
                          <a:schemeClr val="tx2">
                            <a:lumMod val="50000"/>
                          </a:schemeClr>
                        </a:solidFill>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180340">
                <a:tc>
                  <a:txBody>
                    <a:bodyPr/>
                    <a:lstStyle/>
                    <a:p>
                      <a:pPr algn="ctr">
                        <a:spcAft>
                          <a:spcPts val="0"/>
                        </a:spcAft>
                      </a:pPr>
                      <a:r>
                        <a:rPr lang="en-US" sz="2000" b="0" kern="100">
                          <a:ln>
                            <a:noFill/>
                          </a:ln>
                          <a:solidFill>
                            <a:schemeClr val="tx2">
                              <a:lumMod val="50000"/>
                            </a:schemeClr>
                          </a:solidFill>
                          <a:effectLst/>
                          <a:latin typeface="Times New Roman" panose="02020603050405020304" pitchFamily="18" charset="0"/>
                          <a:ea typeface="宋体" panose="02010600030101010101" pitchFamily="2" charset="-122"/>
                        </a:rPr>
                        <a:t> </a:t>
                      </a:r>
                      <a:endParaRPr lang="zh-CN" sz="3600" b="0" kern="100">
                        <a:ln>
                          <a:noFill/>
                        </a:ln>
                        <a:solidFill>
                          <a:schemeClr val="tx2">
                            <a:lumMod val="50000"/>
                          </a:schemeClr>
                        </a:solidFill>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indent="269875" algn="ctr">
                        <a:spcAft>
                          <a:spcPts val="0"/>
                        </a:spcAft>
                      </a:pPr>
                      <a:r>
                        <a:rPr lang="en-US" sz="1800" b="0" kern="100" dirty="0">
                          <a:ln>
                            <a:noFill/>
                          </a:ln>
                          <a:solidFill>
                            <a:schemeClr val="tx2">
                              <a:lumMod val="50000"/>
                            </a:schemeClr>
                          </a:solidFill>
                          <a:effectLst/>
                          <a:latin typeface="宋体" panose="02010600030101010101" pitchFamily="2" charset="-122"/>
                          <a:ea typeface="宋体" panose="02010600030101010101" pitchFamily="2" charset="-122"/>
                        </a:rPr>
                        <a:t>①</a:t>
                      </a:r>
                      <a:endParaRPr lang="zh-CN" sz="3200" b="0" kern="100" dirty="0">
                        <a:ln>
                          <a:noFill/>
                        </a:ln>
                        <a:solidFill>
                          <a:schemeClr val="tx2">
                            <a:lumMod val="50000"/>
                          </a:schemeClr>
                        </a:solidFill>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indent="269875" algn="ctr">
                        <a:spcAft>
                          <a:spcPts val="0"/>
                        </a:spcAft>
                      </a:pPr>
                      <a:r>
                        <a:rPr lang="en-US" sz="1800" b="0" kern="100">
                          <a:ln>
                            <a:noFill/>
                          </a:ln>
                          <a:solidFill>
                            <a:schemeClr val="tx2">
                              <a:lumMod val="50000"/>
                            </a:schemeClr>
                          </a:solidFill>
                          <a:effectLst/>
                          <a:latin typeface="宋体" panose="02010600030101010101" pitchFamily="2" charset="-122"/>
                          <a:ea typeface="宋体" panose="02010600030101010101" pitchFamily="2" charset="-122"/>
                        </a:rPr>
                        <a:t>②</a:t>
                      </a:r>
                      <a:endParaRPr lang="zh-CN" sz="3200" b="0" kern="100">
                        <a:ln>
                          <a:noFill/>
                        </a:ln>
                        <a:solidFill>
                          <a:schemeClr val="tx2">
                            <a:lumMod val="50000"/>
                          </a:schemeClr>
                        </a:solidFill>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indent="269875" algn="ctr">
                        <a:spcAft>
                          <a:spcPts val="0"/>
                        </a:spcAft>
                      </a:pPr>
                      <a:r>
                        <a:rPr lang="en-US" sz="1800" b="0" kern="100">
                          <a:ln>
                            <a:noFill/>
                          </a:ln>
                          <a:solidFill>
                            <a:schemeClr val="tx2">
                              <a:lumMod val="50000"/>
                            </a:schemeClr>
                          </a:solidFill>
                          <a:effectLst/>
                          <a:latin typeface="宋体" panose="02010600030101010101" pitchFamily="2" charset="-122"/>
                          <a:ea typeface="宋体" panose="02010600030101010101" pitchFamily="2" charset="-122"/>
                        </a:rPr>
                        <a:t>③=①×②</a:t>
                      </a:r>
                      <a:endParaRPr lang="zh-CN" sz="3200" b="0" kern="100">
                        <a:ln>
                          <a:noFill/>
                        </a:ln>
                        <a:solidFill>
                          <a:schemeClr val="tx2">
                            <a:lumMod val="50000"/>
                          </a:schemeClr>
                        </a:solidFill>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indent="269875" algn="ctr">
                        <a:spcAft>
                          <a:spcPts val="0"/>
                        </a:spcAft>
                      </a:pPr>
                      <a:r>
                        <a:rPr lang="en-US" sz="1800" b="0" kern="100" dirty="0">
                          <a:ln>
                            <a:noFill/>
                          </a:ln>
                          <a:solidFill>
                            <a:schemeClr val="tx2">
                              <a:lumMod val="50000"/>
                            </a:schemeClr>
                          </a:solidFill>
                          <a:effectLst/>
                          <a:latin typeface="宋体" panose="02010600030101010101" pitchFamily="2" charset="-122"/>
                          <a:ea typeface="宋体" panose="02010600030101010101" pitchFamily="2" charset="-122"/>
                        </a:rPr>
                        <a:t>④=①</a:t>
                      </a:r>
                      <a:r>
                        <a:rPr lang="en-US" sz="1800" b="0" kern="100" dirty="0" smtClean="0">
                          <a:ln>
                            <a:noFill/>
                          </a:ln>
                          <a:solidFill>
                            <a:schemeClr val="tx2">
                              <a:lumMod val="50000"/>
                            </a:schemeClr>
                          </a:solidFill>
                          <a:effectLst/>
                          <a:latin typeface="宋体" panose="02010600030101010101" pitchFamily="2" charset="-122"/>
                          <a:ea typeface="宋体" panose="02010600030101010101" pitchFamily="2" charset="-122"/>
                        </a:rPr>
                        <a:t>×</a:t>
                      </a:r>
                    </a:p>
                    <a:p>
                      <a:pPr indent="269875" algn="ctr">
                        <a:spcAft>
                          <a:spcPts val="0"/>
                        </a:spcAft>
                      </a:pPr>
                      <a:r>
                        <a:rPr lang="en-US" sz="1800" b="0" kern="0" dirty="0" smtClean="0">
                          <a:ln>
                            <a:noFill/>
                          </a:ln>
                          <a:solidFill>
                            <a:schemeClr val="tx2">
                              <a:lumMod val="50000"/>
                            </a:schemeClr>
                          </a:solidFill>
                          <a:effectLst/>
                          <a:latin typeface="Times New Roman" panose="02020603050405020304" pitchFamily="18" charset="0"/>
                          <a:ea typeface="宋体" panose="02010600030101010101" pitchFamily="2" charset="-122"/>
                        </a:rPr>
                        <a:t>305.00</a:t>
                      </a:r>
                      <a:r>
                        <a:rPr lang="zh-CN" sz="1800" b="0" kern="100" dirty="0">
                          <a:ln>
                            <a:noFill/>
                          </a:ln>
                          <a:solidFill>
                            <a:schemeClr val="tx2">
                              <a:lumMod val="50000"/>
                            </a:schemeClr>
                          </a:solidFill>
                          <a:effectLst/>
                          <a:latin typeface="Times New Roman" panose="02020603050405020304" pitchFamily="18" charset="0"/>
                          <a:ea typeface="宋体" panose="02010600030101010101" pitchFamily="2" charset="-122"/>
                        </a:rPr>
                        <a:t>－</a:t>
                      </a:r>
                      <a:r>
                        <a:rPr lang="en-US" sz="1800" b="0" kern="100" dirty="0">
                          <a:ln>
                            <a:noFill/>
                          </a:ln>
                          <a:solidFill>
                            <a:schemeClr val="tx2">
                              <a:lumMod val="50000"/>
                            </a:schemeClr>
                          </a:solidFill>
                          <a:effectLst/>
                          <a:latin typeface="Times New Roman" panose="02020603050405020304" pitchFamily="18" charset="0"/>
                          <a:ea typeface="宋体" panose="02010600030101010101" pitchFamily="2" charset="-122"/>
                        </a:rPr>
                        <a:t>③</a:t>
                      </a:r>
                      <a:endParaRPr lang="zh-CN" sz="3200" b="0" kern="100" dirty="0">
                        <a:ln>
                          <a:noFill/>
                        </a:ln>
                        <a:solidFill>
                          <a:schemeClr val="tx2">
                            <a:lumMod val="50000"/>
                          </a:schemeClr>
                        </a:solidFill>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indent="269875" algn="ctr">
                        <a:spcAft>
                          <a:spcPts val="0"/>
                        </a:spcAft>
                      </a:pPr>
                      <a:r>
                        <a:rPr lang="en-US" sz="1800" b="0" kern="100" dirty="0">
                          <a:ln>
                            <a:noFill/>
                          </a:ln>
                          <a:solidFill>
                            <a:schemeClr val="tx2">
                              <a:lumMod val="50000"/>
                            </a:schemeClr>
                          </a:solidFill>
                          <a:effectLst/>
                          <a:latin typeface="宋体" panose="02010600030101010101" pitchFamily="2" charset="-122"/>
                          <a:ea typeface="宋体" panose="02010600030101010101" pitchFamily="2" charset="-122"/>
                        </a:rPr>
                        <a:t>⑤=④÷</a:t>
                      </a:r>
                      <a:r>
                        <a:rPr lang="zh-CN" sz="1800" b="0" kern="100" dirty="0">
                          <a:ln>
                            <a:noFill/>
                          </a:ln>
                          <a:solidFill>
                            <a:schemeClr val="tx2">
                              <a:lumMod val="50000"/>
                            </a:schemeClr>
                          </a:solidFill>
                          <a:effectLst/>
                          <a:latin typeface="Times New Roman" panose="02020603050405020304" pitchFamily="18" charset="0"/>
                          <a:ea typeface="宋体" panose="02010600030101010101" pitchFamily="2" charset="-122"/>
                        </a:rPr>
                        <a:t>（</a:t>
                      </a:r>
                      <a:r>
                        <a:rPr lang="en-US" sz="1800" b="0" kern="100" dirty="0">
                          <a:ln>
                            <a:noFill/>
                          </a:ln>
                          <a:solidFill>
                            <a:schemeClr val="tx2">
                              <a:lumMod val="50000"/>
                            </a:schemeClr>
                          </a:solidFill>
                          <a:effectLst/>
                          <a:latin typeface="Times New Roman" panose="02020603050405020304" pitchFamily="18" charset="0"/>
                          <a:ea typeface="宋体" panose="02010600030101010101" pitchFamily="2" charset="-122"/>
                        </a:rPr>
                        <a:t>①×</a:t>
                      </a:r>
                      <a:r>
                        <a:rPr lang="en-US" sz="1800" b="0" kern="0" dirty="0">
                          <a:ln>
                            <a:noFill/>
                          </a:ln>
                          <a:solidFill>
                            <a:schemeClr val="tx2">
                              <a:lumMod val="50000"/>
                            </a:schemeClr>
                          </a:solidFill>
                          <a:effectLst/>
                          <a:latin typeface="Times New Roman" panose="02020603050405020304" pitchFamily="18" charset="0"/>
                          <a:ea typeface="宋体" panose="02010600030101010101" pitchFamily="2" charset="-122"/>
                        </a:rPr>
                        <a:t>305.00</a:t>
                      </a:r>
                      <a:r>
                        <a:rPr lang="zh-CN" sz="1800" b="0" kern="100" dirty="0">
                          <a:ln>
                            <a:noFill/>
                          </a:ln>
                          <a:solidFill>
                            <a:schemeClr val="tx2">
                              <a:lumMod val="50000"/>
                            </a:schemeClr>
                          </a:solidFill>
                          <a:effectLst/>
                          <a:latin typeface="Times New Roman" panose="02020603050405020304" pitchFamily="18" charset="0"/>
                          <a:ea typeface="宋体" panose="02010600030101010101" pitchFamily="2" charset="-122"/>
                        </a:rPr>
                        <a:t>）</a:t>
                      </a:r>
                      <a:endParaRPr lang="zh-CN" sz="3200" b="0" kern="100" dirty="0">
                        <a:ln>
                          <a:noFill/>
                        </a:ln>
                        <a:solidFill>
                          <a:schemeClr val="tx2">
                            <a:lumMod val="50000"/>
                          </a:schemeClr>
                        </a:solidFill>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180340">
                <a:tc>
                  <a:txBody>
                    <a:bodyPr/>
                    <a:lstStyle/>
                    <a:p>
                      <a:pPr algn="ctr">
                        <a:spcAft>
                          <a:spcPts val="0"/>
                        </a:spcAft>
                      </a:pPr>
                      <a:r>
                        <a:rPr lang="zh-CN" sz="2000" b="0" kern="100">
                          <a:ln>
                            <a:noFill/>
                          </a:ln>
                          <a:solidFill>
                            <a:schemeClr val="tx2">
                              <a:lumMod val="50000"/>
                            </a:schemeClr>
                          </a:solidFill>
                          <a:effectLst/>
                          <a:latin typeface="Times New Roman" panose="02020603050405020304" pitchFamily="18" charset="0"/>
                          <a:ea typeface="宋体" panose="02010600030101010101" pitchFamily="2" charset="-122"/>
                        </a:rPr>
                        <a:t>预算</a:t>
                      </a:r>
                      <a:endParaRPr lang="zh-CN" sz="3600" b="0" kern="100">
                        <a:ln>
                          <a:noFill/>
                        </a:ln>
                        <a:solidFill>
                          <a:schemeClr val="tx2">
                            <a:lumMod val="50000"/>
                          </a:schemeClr>
                        </a:solidFill>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marL="635" indent="-635" algn="r">
                        <a:spcAft>
                          <a:spcPts val="0"/>
                        </a:spcAft>
                      </a:pPr>
                      <a:r>
                        <a:rPr lang="en-US" sz="2000" b="0" kern="100" dirty="0">
                          <a:ln>
                            <a:noFill/>
                          </a:ln>
                          <a:solidFill>
                            <a:schemeClr val="tx2">
                              <a:lumMod val="50000"/>
                            </a:schemeClr>
                          </a:solidFill>
                          <a:effectLst/>
                          <a:latin typeface="Times New Roman" panose="02020603050405020304" pitchFamily="18" charset="0"/>
                          <a:ea typeface="宋体" panose="02010600030101010101" pitchFamily="2" charset="-122"/>
                        </a:rPr>
                        <a:t>12996.0 </a:t>
                      </a:r>
                      <a:endParaRPr lang="zh-CN" sz="3600" b="0" kern="100" dirty="0">
                        <a:ln>
                          <a:noFill/>
                        </a:ln>
                        <a:solidFill>
                          <a:schemeClr val="tx2">
                            <a:lumMod val="50000"/>
                          </a:schemeClr>
                        </a:solidFill>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marL="635" indent="-635" algn="r">
                        <a:spcAft>
                          <a:spcPts val="0"/>
                        </a:spcAft>
                      </a:pPr>
                      <a:r>
                        <a:rPr lang="en-US" sz="2000" b="0" kern="100" dirty="0">
                          <a:ln>
                            <a:noFill/>
                          </a:ln>
                          <a:solidFill>
                            <a:schemeClr val="tx2">
                              <a:lumMod val="50000"/>
                            </a:schemeClr>
                          </a:solidFill>
                          <a:effectLst/>
                          <a:latin typeface="Times New Roman" panose="02020603050405020304" pitchFamily="18" charset="0"/>
                          <a:ea typeface="宋体" panose="02010600030101010101" pitchFamily="2" charset="-122"/>
                        </a:rPr>
                        <a:t>300.00 </a:t>
                      </a:r>
                      <a:endParaRPr lang="zh-CN" sz="3600" b="0" kern="100" dirty="0">
                        <a:ln>
                          <a:noFill/>
                        </a:ln>
                        <a:solidFill>
                          <a:schemeClr val="tx2">
                            <a:lumMod val="50000"/>
                          </a:schemeClr>
                        </a:solidFill>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marL="635" indent="-635" algn="r">
                        <a:spcAft>
                          <a:spcPts val="0"/>
                        </a:spcAft>
                      </a:pPr>
                      <a:r>
                        <a:rPr lang="en-US" sz="2000" b="0" kern="100">
                          <a:ln>
                            <a:noFill/>
                          </a:ln>
                          <a:solidFill>
                            <a:schemeClr val="tx2">
                              <a:lumMod val="50000"/>
                            </a:schemeClr>
                          </a:solidFill>
                          <a:effectLst/>
                          <a:latin typeface="Times New Roman" panose="02020603050405020304" pitchFamily="18" charset="0"/>
                          <a:ea typeface="宋体" panose="02010600030101010101" pitchFamily="2" charset="-122"/>
                        </a:rPr>
                        <a:t>3898800.00 </a:t>
                      </a:r>
                      <a:endParaRPr lang="zh-CN" sz="3600" b="0" kern="100">
                        <a:ln>
                          <a:noFill/>
                        </a:ln>
                        <a:solidFill>
                          <a:schemeClr val="tx2">
                            <a:lumMod val="50000"/>
                          </a:schemeClr>
                        </a:solidFill>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marL="635" indent="-635" algn="r">
                        <a:spcAft>
                          <a:spcPts val="0"/>
                        </a:spcAft>
                      </a:pPr>
                      <a:r>
                        <a:rPr lang="en-US" sz="2000" b="0" kern="100" dirty="0">
                          <a:ln>
                            <a:noFill/>
                          </a:ln>
                          <a:solidFill>
                            <a:schemeClr val="tx2">
                              <a:lumMod val="50000"/>
                            </a:schemeClr>
                          </a:solidFill>
                          <a:effectLst/>
                          <a:latin typeface="Times New Roman" panose="02020603050405020304" pitchFamily="18" charset="0"/>
                          <a:ea typeface="宋体" panose="02010600030101010101" pitchFamily="2" charset="-122"/>
                        </a:rPr>
                        <a:t>64980.00 </a:t>
                      </a:r>
                      <a:endParaRPr lang="zh-CN" sz="3600" b="0" kern="100" dirty="0">
                        <a:ln>
                          <a:noFill/>
                        </a:ln>
                        <a:solidFill>
                          <a:schemeClr val="tx2">
                            <a:lumMod val="50000"/>
                          </a:schemeClr>
                        </a:solidFill>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r">
                        <a:spcAft>
                          <a:spcPts val="0"/>
                        </a:spcAft>
                      </a:pPr>
                      <a:r>
                        <a:rPr lang="en-US" sz="2000" b="0" kern="100">
                          <a:ln>
                            <a:noFill/>
                          </a:ln>
                          <a:solidFill>
                            <a:schemeClr val="tx2">
                              <a:lumMod val="50000"/>
                            </a:schemeClr>
                          </a:solidFill>
                          <a:effectLst/>
                          <a:latin typeface="Times New Roman" panose="02020603050405020304" pitchFamily="18" charset="0"/>
                          <a:ea typeface="宋体" panose="02010600030101010101" pitchFamily="2" charset="-122"/>
                        </a:rPr>
                        <a:t>1.64 </a:t>
                      </a:r>
                      <a:endParaRPr lang="zh-CN" sz="3600" b="0" kern="100">
                        <a:ln>
                          <a:noFill/>
                        </a:ln>
                        <a:solidFill>
                          <a:schemeClr val="tx2">
                            <a:lumMod val="50000"/>
                          </a:schemeClr>
                        </a:solidFill>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accent2">
                        <a:lumMod val="40000"/>
                        <a:lumOff val="60000"/>
                      </a:schemeClr>
                    </a:solidFill>
                  </a:tcPr>
                </a:tc>
              </a:tr>
              <a:tr h="180340">
                <a:tc>
                  <a:txBody>
                    <a:bodyPr/>
                    <a:lstStyle/>
                    <a:p>
                      <a:pPr algn="ctr">
                        <a:spcAft>
                          <a:spcPts val="0"/>
                        </a:spcAft>
                      </a:pPr>
                      <a:r>
                        <a:rPr lang="zh-CN" sz="2000" b="0" kern="100">
                          <a:ln>
                            <a:noFill/>
                          </a:ln>
                          <a:solidFill>
                            <a:schemeClr val="tx2">
                              <a:lumMod val="50000"/>
                            </a:schemeClr>
                          </a:solidFill>
                          <a:effectLst/>
                          <a:latin typeface="Times New Roman" panose="02020603050405020304" pitchFamily="18" charset="0"/>
                          <a:ea typeface="宋体" panose="02010600030101010101" pitchFamily="2" charset="-122"/>
                        </a:rPr>
                        <a:t>实际</a:t>
                      </a:r>
                      <a:endParaRPr lang="zh-CN" sz="3600" b="0" kern="100">
                        <a:ln>
                          <a:noFill/>
                        </a:ln>
                        <a:solidFill>
                          <a:schemeClr val="tx2">
                            <a:lumMod val="50000"/>
                          </a:schemeClr>
                        </a:solidFill>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marL="635" indent="-635" algn="r">
                        <a:spcAft>
                          <a:spcPts val="0"/>
                        </a:spcAft>
                      </a:pPr>
                      <a:r>
                        <a:rPr lang="en-US" sz="2000" b="0" kern="100">
                          <a:ln>
                            <a:noFill/>
                          </a:ln>
                          <a:solidFill>
                            <a:schemeClr val="tx2">
                              <a:lumMod val="50000"/>
                            </a:schemeClr>
                          </a:solidFill>
                          <a:effectLst/>
                          <a:latin typeface="Times New Roman" panose="02020603050405020304" pitchFamily="18" charset="0"/>
                          <a:ea typeface="宋体" panose="02010600030101010101" pitchFamily="2" charset="-122"/>
                        </a:rPr>
                        <a:t>15756.3 </a:t>
                      </a:r>
                      <a:endParaRPr lang="zh-CN" sz="3600" b="0" kern="100">
                        <a:ln>
                          <a:noFill/>
                        </a:ln>
                        <a:solidFill>
                          <a:schemeClr val="tx2">
                            <a:lumMod val="50000"/>
                          </a:schemeClr>
                        </a:solidFill>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marL="635" indent="-635" algn="r">
                        <a:spcAft>
                          <a:spcPts val="0"/>
                        </a:spcAft>
                      </a:pPr>
                      <a:r>
                        <a:rPr lang="en-US" sz="2000" b="0" kern="100" dirty="0">
                          <a:ln>
                            <a:noFill/>
                          </a:ln>
                          <a:solidFill>
                            <a:schemeClr val="tx2">
                              <a:lumMod val="50000"/>
                            </a:schemeClr>
                          </a:solidFill>
                          <a:effectLst/>
                          <a:latin typeface="Times New Roman" panose="02020603050405020304" pitchFamily="18" charset="0"/>
                          <a:ea typeface="宋体" panose="02010600030101010101" pitchFamily="2" charset="-122"/>
                        </a:rPr>
                        <a:t>310.00 </a:t>
                      </a:r>
                      <a:endParaRPr lang="zh-CN" sz="3600" b="0" kern="100" dirty="0">
                        <a:ln>
                          <a:noFill/>
                        </a:ln>
                        <a:solidFill>
                          <a:schemeClr val="tx2">
                            <a:lumMod val="50000"/>
                          </a:schemeClr>
                        </a:solidFill>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marL="635" indent="-635" algn="r">
                        <a:spcAft>
                          <a:spcPts val="0"/>
                        </a:spcAft>
                      </a:pPr>
                      <a:r>
                        <a:rPr lang="en-US" sz="2000" b="0" kern="100" dirty="0">
                          <a:ln>
                            <a:noFill/>
                          </a:ln>
                          <a:solidFill>
                            <a:schemeClr val="tx2">
                              <a:lumMod val="50000"/>
                            </a:schemeClr>
                          </a:solidFill>
                          <a:effectLst/>
                          <a:latin typeface="Times New Roman" panose="02020603050405020304" pitchFamily="18" charset="0"/>
                          <a:ea typeface="宋体" panose="02010600030101010101" pitchFamily="2" charset="-122"/>
                        </a:rPr>
                        <a:t>4884453.00 </a:t>
                      </a:r>
                      <a:endParaRPr lang="zh-CN" sz="3600" b="0" kern="100" dirty="0">
                        <a:ln>
                          <a:noFill/>
                        </a:ln>
                        <a:solidFill>
                          <a:schemeClr val="tx2">
                            <a:lumMod val="50000"/>
                          </a:schemeClr>
                        </a:solidFill>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marL="635" indent="-635" algn="r">
                        <a:spcAft>
                          <a:spcPts val="0"/>
                        </a:spcAft>
                      </a:pPr>
                      <a:r>
                        <a:rPr lang="en-US" sz="2000" b="0" kern="100">
                          <a:ln>
                            <a:noFill/>
                          </a:ln>
                          <a:solidFill>
                            <a:schemeClr val="tx2">
                              <a:lumMod val="50000"/>
                            </a:schemeClr>
                          </a:solidFill>
                          <a:effectLst/>
                          <a:latin typeface="Times New Roman" panose="02020603050405020304" pitchFamily="18" charset="0"/>
                          <a:ea typeface="宋体" panose="02010600030101010101" pitchFamily="2" charset="-122"/>
                        </a:rPr>
                        <a:t>-78781.50 </a:t>
                      </a:r>
                      <a:endParaRPr lang="zh-CN" sz="3600" b="0" kern="100">
                        <a:ln>
                          <a:noFill/>
                        </a:ln>
                        <a:solidFill>
                          <a:schemeClr val="tx2">
                            <a:lumMod val="50000"/>
                          </a:schemeClr>
                        </a:solidFill>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a:spcAft>
                          <a:spcPts val="0"/>
                        </a:spcAft>
                      </a:pPr>
                      <a:r>
                        <a:rPr lang="en-US" sz="2000" b="0" kern="100">
                          <a:ln>
                            <a:noFill/>
                          </a:ln>
                          <a:solidFill>
                            <a:schemeClr val="tx2">
                              <a:lumMod val="50000"/>
                            </a:schemeClr>
                          </a:solidFill>
                          <a:effectLst/>
                          <a:latin typeface="Times New Roman" panose="02020603050405020304" pitchFamily="18" charset="0"/>
                          <a:ea typeface="宋体" panose="02010600030101010101" pitchFamily="2" charset="-122"/>
                        </a:rPr>
                        <a:t>-1.64 </a:t>
                      </a:r>
                      <a:endParaRPr lang="zh-CN" sz="3600" b="0" kern="100">
                        <a:ln>
                          <a:noFill/>
                        </a:ln>
                        <a:solidFill>
                          <a:schemeClr val="tx2">
                            <a:lumMod val="50000"/>
                          </a:schemeClr>
                        </a:solidFill>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r>
              <a:tr h="180340">
                <a:tc>
                  <a:txBody>
                    <a:bodyPr/>
                    <a:lstStyle/>
                    <a:p>
                      <a:pPr algn="ctr">
                        <a:spcAft>
                          <a:spcPts val="0"/>
                        </a:spcAft>
                      </a:pPr>
                      <a:r>
                        <a:rPr lang="zh-CN" sz="2000" b="0" kern="100">
                          <a:ln>
                            <a:noFill/>
                          </a:ln>
                          <a:solidFill>
                            <a:schemeClr val="tx2">
                              <a:lumMod val="50000"/>
                            </a:schemeClr>
                          </a:solidFill>
                          <a:effectLst/>
                          <a:latin typeface="Times New Roman" panose="02020603050405020304" pitchFamily="18" charset="0"/>
                          <a:ea typeface="宋体" panose="02010600030101010101" pitchFamily="2" charset="-122"/>
                        </a:rPr>
                        <a:t>差异</a:t>
                      </a:r>
                      <a:endParaRPr lang="zh-CN" sz="3600" b="0" kern="100">
                        <a:ln>
                          <a:noFill/>
                        </a:ln>
                        <a:solidFill>
                          <a:schemeClr val="tx2">
                            <a:lumMod val="50000"/>
                          </a:schemeClr>
                        </a:solidFill>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635" indent="-635" algn="r">
                        <a:spcAft>
                          <a:spcPts val="0"/>
                        </a:spcAft>
                      </a:pPr>
                      <a:r>
                        <a:rPr lang="en-US" sz="2000" b="0" kern="100">
                          <a:ln>
                            <a:noFill/>
                          </a:ln>
                          <a:solidFill>
                            <a:schemeClr val="tx2">
                              <a:lumMod val="50000"/>
                            </a:schemeClr>
                          </a:solidFill>
                          <a:effectLst/>
                          <a:latin typeface="Times New Roman" panose="02020603050405020304" pitchFamily="18" charset="0"/>
                          <a:ea typeface="宋体" panose="02010600030101010101" pitchFamily="2" charset="-122"/>
                        </a:rPr>
                        <a:t>-</a:t>
                      </a:r>
                      <a:endParaRPr lang="zh-CN" sz="3600" b="0" kern="100">
                        <a:ln>
                          <a:noFill/>
                        </a:ln>
                        <a:solidFill>
                          <a:schemeClr val="tx2">
                            <a:lumMod val="50000"/>
                          </a:schemeClr>
                        </a:solidFill>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635" indent="-635" algn="r">
                        <a:spcAft>
                          <a:spcPts val="0"/>
                        </a:spcAft>
                      </a:pPr>
                      <a:r>
                        <a:rPr lang="en-US" sz="2000" b="0" kern="100">
                          <a:ln>
                            <a:noFill/>
                          </a:ln>
                          <a:solidFill>
                            <a:schemeClr val="tx2">
                              <a:lumMod val="50000"/>
                            </a:schemeClr>
                          </a:solidFill>
                          <a:effectLst/>
                          <a:latin typeface="Times New Roman" panose="02020603050405020304" pitchFamily="18" charset="0"/>
                          <a:ea typeface="宋体" panose="02010600030101010101" pitchFamily="2" charset="-122"/>
                        </a:rPr>
                        <a:t>-</a:t>
                      </a:r>
                      <a:endParaRPr lang="zh-CN" sz="3600" b="0" kern="100">
                        <a:ln>
                          <a:noFill/>
                        </a:ln>
                        <a:solidFill>
                          <a:schemeClr val="tx2">
                            <a:lumMod val="50000"/>
                          </a:schemeClr>
                        </a:solidFill>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635" indent="-635" algn="r">
                        <a:spcAft>
                          <a:spcPts val="0"/>
                        </a:spcAft>
                      </a:pPr>
                      <a:r>
                        <a:rPr lang="en-US" sz="2000" b="0" kern="100" dirty="0">
                          <a:ln>
                            <a:noFill/>
                          </a:ln>
                          <a:solidFill>
                            <a:schemeClr val="tx2">
                              <a:lumMod val="50000"/>
                            </a:schemeClr>
                          </a:solidFill>
                          <a:effectLst/>
                          <a:latin typeface="Times New Roman" panose="02020603050405020304" pitchFamily="18" charset="0"/>
                          <a:ea typeface="宋体" panose="02010600030101010101" pitchFamily="2" charset="-122"/>
                        </a:rPr>
                        <a:t>-</a:t>
                      </a:r>
                      <a:endParaRPr lang="zh-CN" sz="3600" b="0" kern="100" dirty="0">
                        <a:ln>
                          <a:noFill/>
                        </a:ln>
                        <a:solidFill>
                          <a:schemeClr val="tx2">
                            <a:lumMod val="50000"/>
                          </a:schemeClr>
                        </a:solidFill>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635" indent="-635" algn="r">
                        <a:spcAft>
                          <a:spcPts val="0"/>
                        </a:spcAft>
                      </a:pPr>
                      <a:r>
                        <a:rPr lang="en-US" sz="2000" b="0" kern="100" dirty="0">
                          <a:ln>
                            <a:noFill/>
                          </a:ln>
                          <a:solidFill>
                            <a:schemeClr val="tx2">
                              <a:lumMod val="50000"/>
                            </a:schemeClr>
                          </a:solidFill>
                          <a:effectLst/>
                          <a:latin typeface="Times New Roman" panose="02020603050405020304" pitchFamily="18" charset="0"/>
                          <a:ea typeface="宋体" panose="02010600030101010101" pitchFamily="2" charset="-122"/>
                        </a:rPr>
                        <a:t>-143761.50 </a:t>
                      </a:r>
                      <a:endParaRPr lang="zh-CN" sz="3600" b="0" kern="100" dirty="0">
                        <a:ln>
                          <a:noFill/>
                        </a:ln>
                        <a:solidFill>
                          <a:schemeClr val="tx2">
                            <a:lumMod val="50000"/>
                          </a:schemeClr>
                        </a:solidFill>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a:spcAft>
                          <a:spcPts val="0"/>
                        </a:spcAft>
                      </a:pPr>
                      <a:r>
                        <a:rPr lang="en-US" sz="2000" b="0" kern="100" dirty="0">
                          <a:ln>
                            <a:noFill/>
                          </a:ln>
                          <a:solidFill>
                            <a:schemeClr val="tx2">
                              <a:lumMod val="50000"/>
                            </a:schemeClr>
                          </a:solidFill>
                          <a:effectLst/>
                          <a:latin typeface="Times New Roman" panose="02020603050405020304" pitchFamily="18" charset="0"/>
                          <a:ea typeface="宋体" panose="02010600030101010101" pitchFamily="2" charset="-122"/>
                        </a:rPr>
                        <a:t>-3.28* </a:t>
                      </a:r>
                      <a:endParaRPr lang="zh-CN" sz="3600" b="0" kern="100" dirty="0">
                        <a:ln>
                          <a:noFill/>
                        </a:ln>
                        <a:solidFill>
                          <a:schemeClr val="tx2">
                            <a:lumMod val="50000"/>
                          </a:schemeClr>
                        </a:solidFill>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solidFill>
                      <a:schemeClr val="accent2">
                        <a:lumMod val="40000"/>
                        <a:lumOff val="60000"/>
                      </a:schemeClr>
                    </a:solidFill>
                  </a:tcPr>
                </a:tc>
              </a:tr>
            </a:tbl>
          </a:graphicData>
        </a:graphic>
      </p:graphicFrame>
      <p:sp>
        <p:nvSpPr>
          <p:cNvPr id="8" name="燕尾形 7"/>
          <p:cNvSpPr/>
          <p:nvPr/>
        </p:nvSpPr>
        <p:spPr>
          <a:xfrm>
            <a:off x="106516" y="368660"/>
            <a:ext cx="262392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9" name="燕尾形 8"/>
          <p:cNvSpPr/>
          <p:nvPr/>
        </p:nvSpPr>
        <p:spPr>
          <a:xfrm>
            <a:off x="2813640" y="368659"/>
            <a:ext cx="3037200" cy="288033"/>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a:solidFill>
                  <a:schemeClr val="accent3"/>
                </a:solidFill>
              </a:rPr>
              <a:t>第一节汽车货运成本分析</a:t>
            </a:r>
            <a:endParaRPr lang="zh-CN" altLang="en-US" dirty="0"/>
          </a:p>
        </p:txBody>
      </p:sp>
      <p:sp>
        <p:nvSpPr>
          <p:cNvPr id="10" name="燕尾形 9"/>
          <p:cNvSpPr/>
          <p:nvPr/>
        </p:nvSpPr>
        <p:spPr>
          <a:xfrm>
            <a:off x="5771964" y="368659"/>
            <a:ext cx="4860540" cy="288033"/>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dirty="0" smtClean="0">
                <a:solidFill>
                  <a:schemeClr val="bg1"/>
                </a:solidFill>
                <a:latin typeface="宋体" panose="02010600030101010101" pitchFamily="2" charset="-122"/>
              </a:rPr>
              <a:t>一、货运</a:t>
            </a:r>
            <a:r>
              <a:rPr lang="zh-CN" altLang="en-US" dirty="0">
                <a:solidFill>
                  <a:schemeClr val="bg1"/>
                </a:solidFill>
                <a:latin typeface="宋体" panose="02010600030101010101" pitchFamily="2" charset="-122"/>
              </a:rPr>
              <a:t>成本预算执行情况的总体检查分析</a:t>
            </a:r>
            <a:endParaRPr lang="zh-CN" altLang="en-US" dirty="0">
              <a:solidFill>
                <a:schemeClr val="bg1"/>
              </a:solidFill>
              <a:latin typeface="华文中宋" panose="02010600040101010101" pitchFamily="2" charset="-122"/>
              <a:ea typeface="华文中宋" panose="02010600040101010101" pitchFamily="2"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Grp="1" noChangeArrowheads="1"/>
          </p:cNvSpPr>
          <p:nvPr>
            <p:ph type="title"/>
          </p:nvPr>
        </p:nvSpPr>
        <p:spPr>
          <a:xfrm>
            <a:off x="2090738" y="1763713"/>
            <a:ext cx="7848600" cy="512762"/>
          </a:xfrm>
        </p:spPr>
        <p:txBody>
          <a:bodyPr>
            <a:normAutofit fontScale="90000"/>
          </a:bodyPr>
          <a:lstStyle/>
          <a:p>
            <a:pPr eaLnBrk="1" hangingPunct="1">
              <a:lnSpc>
                <a:spcPct val="120000"/>
              </a:lnSpc>
            </a:pPr>
            <a:r>
              <a:rPr lang="zh-CN" altLang="en-US" sz="2800">
                <a:solidFill>
                  <a:schemeClr val="bg1"/>
                </a:solidFill>
                <a:latin typeface="宋体" panose="02010600030101010101" pitchFamily="2" charset="-122"/>
              </a:rPr>
              <a:t>周转量变动所致成本降低额差异 </a:t>
            </a:r>
          </a:p>
        </p:txBody>
      </p:sp>
      <p:pic>
        <p:nvPicPr>
          <p:cNvPr id="27651"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31382"/>
          <a:stretch/>
        </p:blipFill>
        <p:spPr bwMode="auto">
          <a:xfrm>
            <a:off x="2315580" y="2420888"/>
            <a:ext cx="7645400" cy="2052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燕尾形 3"/>
          <p:cNvSpPr/>
          <p:nvPr/>
        </p:nvSpPr>
        <p:spPr>
          <a:xfrm>
            <a:off x="106516" y="368660"/>
            <a:ext cx="262392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5" name="燕尾形 4"/>
          <p:cNvSpPr/>
          <p:nvPr/>
        </p:nvSpPr>
        <p:spPr>
          <a:xfrm>
            <a:off x="2813640" y="368659"/>
            <a:ext cx="3037200" cy="288033"/>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a:solidFill>
                  <a:schemeClr val="accent3"/>
                </a:solidFill>
              </a:rPr>
              <a:t>第一节汽车货运成本分析</a:t>
            </a:r>
            <a:endParaRPr lang="zh-CN" altLang="en-US" dirty="0"/>
          </a:p>
        </p:txBody>
      </p:sp>
      <p:sp>
        <p:nvSpPr>
          <p:cNvPr id="6" name="燕尾形 5"/>
          <p:cNvSpPr/>
          <p:nvPr/>
        </p:nvSpPr>
        <p:spPr>
          <a:xfrm>
            <a:off x="5771964" y="368659"/>
            <a:ext cx="4860540" cy="288033"/>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dirty="0" smtClean="0">
                <a:solidFill>
                  <a:schemeClr val="bg1"/>
                </a:solidFill>
                <a:latin typeface="宋体" panose="02010600030101010101" pitchFamily="2" charset="-122"/>
              </a:rPr>
              <a:t>一、货运</a:t>
            </a:r>
            <a:r>
              <a:rPr lang="zh-CN" altLang="en-US" dirty="0">
                <a:solidFill>
                  <a:schemeClr val="bg1"/>
                </a:solidFill>
                <a:latin typeface="宋体" panose="02010600030101010101" pitchFamily="2" charset="-122"/>
              </a:rPr>
              <a:t>成本预算执行情况的总体检查分析</a:t>
            </a:r>
            <a:endParaRPr lang="zh-CN" altLang="en-US" dirty="0">
              <a:solidFill>
                <a:schemeClr val="bg1"/>
              </a:solidFill>
              <a:latin typeface="华文中宋" panose="02010600040101010101" pitchFamily="2" charset="-122"/>
              <a:ea typeface="华文中宋" panose="02010600040101010101" pitchFamily="2"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Grp="1" noChangeArrowheads="1"/>
          </p:cNvSpPr>
          <p:nvPr>
            <p:ph type="title"/>
          </p:nvPr>
        </p:nvSpPr>
        <p:spPr>
          <a:xfrm>
            <a:off x="2090738" y="1763713"/>
            <a:ext cx="7848600" cy="512762"/>
          </a:xfrm>
        </p:spPr>
        <p:txBody>
          <a:bodyPr>
            <a:normAutofit fontScale="90000"/>
          </a:bodyPr>
          <a:lstStyle/>
          <a:p>
            <a:pPr eaLnBrk="1" hangingPunct="1">
              <a:lnSpc>
                <a:spcPct val="120000"/>
              </a:lnSpc>
            </a:pPr>
            <a:r>
              <a:rPr lang="zh-CN" altLang="en-US" sz="2800" dirty="0">
                <a:solidFill>
                  <a:schemeClr val="bg1"/>
                </a:solidFill>
                <a:latin typeface="宋体" panose="02010600030101010101" pitchFamily="2" charset="-122"/>
              </a:rPr>
              <a:t>单位成本变动所致成本降低额差异 </a:t>
            </a:r>
          </a:p>
        </p:txBody>
      </p:sp>
      <p:pic>
        <p:nvPicPr>
          <p:cNvPr id="28675"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17602"/>
          <a:stretch/>
        </p:blipFill>
        <p:spPr bwMode="auto">
          <a:xfrm>
            <a:off x="2209800" y="2492896"/>
            <a:ext cx="7773988" cy="1908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燕尾形 6"/>
          <p:cNvSpPr/>
          <p:nvPr/>
        </p:nvSpPr>
        <p:spPr>
          <a:xfrm>
            <a:off x="106516" y="368660"/>
            <a:ext cx="262392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8" name="燕尾形 7"/>
          <p:cNvSpPr/>
          <p:nvPr/>
        </p:nvSpPr>
        <p:spPr>
          <a:xfrm>
            <a:off x="2813640" y="368659"/>
            <a:ext cx="3037200" cy="288033"/>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a:solidFill>
                  <a:schemeClr val="accent3"/>
                </a:solidFill>
              </a:rPr>
              <a:t>第一节汽车货运成本分析</a:t>
            </a:r>
            <a:endParaRPr lang="zh-CN" altLang="en-US" dirty="0"/>
          </a:p>
        </p:txBody>
      </p:sp>
      <p:sp>
        <p:nvSpPr>
          <p:cNvPr id="9" name="燕尾形 8"/>
          <p:cNvSpPr/>
          <p:nvPr/>
        </p:nvSpPr>
        <p:spPr>
          <a:xfrm>
            <a:off x="5771964" y="368659"/>
            <a:ext cx="4860540" cy="288033"/>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dirty="0" smtClean="0">
                <a:solidFill>
                  <a:schemeClr val="bg1"/>
                </a:solidFill>
                <a:latin typeface="宋体" panose="02010600030101010101" pitchFamily="2" charset="-122"/>
              </a:rPr>
              <a:t>一、货运</a:t>
            </a:r>
            <a:r>
              <a:rPr lang="zh-CN" altLang="en-US" dirty="0">
                <a:solidFill>
                  <a:schemeClr val="bg1"/>
                </a:solidFill>
                <a:latin typeface="宋体" panose="02010600030101010101" pitchFamily="2" charset="-122"/>
              </a:rPr>
              <a:t>成本预算执行情况的总体检查分析</a:t>
            </a:r>
            <a:endParaRPr lang="zh-CN" altLang="en-US" dirty="0">
              <a:solidFill>
                <a:schemeClr val="bg1"/>
              </a:solidFill>
              <a:latin typeface="华文中宋" panose="02010600040101010101" pitchFamily="2" charset="-122"/>
              <a:ea typeface="华文中宋" panose="02010600040101010101" pitchFamily="2"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对角圆角矩形 4"/>
          <p:cNvSpPr/>
          <p:nvPr/>
        </p:nvSpPr>
        <p:spPr>
          <a:xfrm>
            <a:off x="755650" y="1763713"/>
            <a:ext cx="11317013" cy="3825527"/>
          </a:xfrm>
          <a:prstGeom prst="round2DiagRect">
            <a:avLst/>
          </a:prstGeom>
          <a:solidFill>
            <a:schemeClr val="accent1">
              <a:lumMod val="60000"/>
              <a:lumOff val="40000"/>
            </a:schemeClr>
          </a:solidFill>
          <a:ln>
            <a:solidFill>
              <a:schemeClr val="accent1">
                <a:shade val="50000"/>
              </a:schemeClr>
            </a:solidFill>
          </a:ln>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4" name="表格 3"/>
          <p:cNvGraphicFramePr>
            <a:graphicFrameLocks noGrp="1"/>
          </p:cNvGraphicFramePr>
          <p:nvPr>
            <p:extLst>
              <p:ext uri="{D42A27DB-BD31-4B8C-83A1-F6EECF244321}">
                <p14:modId xmlns:p14="http://schemas.microsoft.com/office/powerpoint/2010/main" val="3814134769"/>
              </p:ext>
            </p:extLst>
          </p:nvPr>
        </p:nvGraphicFramePr>
        <p:xfrm>
          <a:off x="335361" y="2816932"/>
          <a:ext cx="11377263" cy="2133600"/>
        </p:xfrm>
        <a:graphic>
          <a:graphicData uri="http://schemas.openxmlformats.org/drawingml/2006/table">
            <a:tbl>
              <a:tblPr/>
              <a:tblGrid>
                <a:gridCol w="1335690"/>
                <a:gridCol w="3410904"/>
                <a:gridCol w="1419882"/>
                <a:gridCol w="1419882"/>
                <a:gridCol w="1422159"/>
                <a:gridCol w="2368746"/>
              </a:tblGrid>
              <a:tr h="244475">
                <a:tc>
                  <a:txBody>
                    <a:bodyPr/>
                    <a:lstStyle/>
                    <a:p>
                      <a:pPr algn="ctr">
                        <a:spcAft>
                          <a:spcPts val="0"/>
                        </a:spcAft>
                      </a:pPr>
                      <a:r>
                        <a:rPr lang="zh-CN" sz="2000" kern="0" dirty="0" smtClean="0">
                          <a:effectLst/>
                          <a:latin typeface="Times New Roman" panose="02020603050405020304" pitchFamily="18" charset="0"/>
                          <a:ea typeface="宋体" panose="02010600030101010101" pitchFamily="2" charset="-122"/>
                          <a:cs typeface="宋体" panose="02010600030101010101" pitchFamily="2" charset="-122"/>
                        </a:rPr>
                        <a:t>替代</a:t>
                      </a:r>
                      <a:endParaRPr lang="en-US" altLang="zh-CN" sz="2000" kern="0" dirty="0" smtClean="0">
                        <a:effectLst/>
                        <a:latin typeface="Times New Roman" panose="02020603050405020304" pitchFamily="18" charset="0"/>
                        <a:ea typeface="宋体" panose="02010600030101010101" pitchFamily="2" charset="-122"/>
                        <a:cs typeface="宋体" panose="02010600030101010101" pitchFamily="2" charset="-122"/>
                      </a:endParaRPr>
                    </a:p>
                    <a:p>
                      <a:pPr algn="ctr">
                        <a:spcAft>
                          <a:spcPts val="0"/>
                        </a:spcAft>
                      </a:pPr>
                      <a:r>
                        <a:rPr lang="zh-CN" sz="2000" kern="0" dirty="0" smtClean="0">
                          <a:effectLst/>
                          <a:latin typeface="Times New Roman" panose="02020603050405020304" pitchFamily="18" charset="0"/>
                          <a:ea typeface="宋体" panose="02010600030101010101" pitchFamily="2" charset="-122"/>
                          <a:cs typeface="宋体" panose="02010600030101010101" pitchFamily="2" charset="-122"/>
                        </a:rPr>
                        <a:t>序号</a:t>
                      </a:r>
                      <a:endParaRPr lang="zh-CN" sz="3600" kern="100" dirty="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zh-CN" sz="2000" kern="0">
                          <a:effectLst/>
                          <a:latin typeface="Times New Roman" panose="02020603050405020304" pitchFamily="18" charset="0"/>
                          <a:ea typeface="宋体" panose="02010600030101010101" pitchFamily="2" charset="-122"/>
                          <a:cs typeface="宋体" panose="02010600030101010101" pitchFamily="2" charset="-122"/>
                        </a:rPr>
                        <a:t>因素替代过程</a:t>
                      </a:r>
                      <a:endParaRPr lang="zh-CN" sz="36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zh-CN" sz="2000" kern="0" dirty="0" smtClean="0">
                          <a:effectLst/>
                          <a:latin typeface="Times New Roman" panose="02020603050405020304" pitchFamily="18" charset="0"/>
                          <a:ea typeface="宋体" panose="02010600030101010101" pitchFamily="2" charset="-122"/>
                          <a:cs typeface="宋体" panose="02010600030101010101" pitchFamily="2" charset="-122"/>
                        </a:rPr>
                        <a:t>计算</a:t>
                      </a:r>
                      <a:endParaRPr lang="en-US" altLang="zh-CN" sz="2000" kern="0" dirty="0" smtClean="0">
                        <a:effectLst/>
                        <a:latin typeface="Times New Roman" panose="02020603050405020304" pitchFamily="18" charset="0"/>
                        <a:ea typeface="宋体" panose="02010600030101010101" pitchFamily="2" charset="-122"/>
                        <a:cs typeface="宋体" panose="02010600030101010101" pitchFamily="2" charset="-122"/>
                      </a:endParaRPr>
                    </a:p>
                    <a:p>
                      <a:pPr algn="ctr">
                        <a:spcAft>
                          <a:spcPts val="0"/>
                        </a:spcAft>
                      </a:pPr>
                      <a:r>
                        <a:rPr lang="zh-CN" sz="2000" kern="0" dirty="0" smtClean="0">
                          <a:effectLst/>
                          <a:latin typeface="Times New Roman" panose="02020603050405020304" pitchFamily="18" charset="0"/>
                          <a:ea typeface="宋体" panose="02010600030101010101" pitchFamily="2" charset="-122"/>
                          <a:cs typeface="宋体" panose="02010600030101010101" pitchFamily="2" charset="-122"/>
                        </a:rPr>
                        <a:t>结果</a:t>
                      </a:r>
                      <a:endParaRPr lang="zh-CN" sz="360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zh-CN" sz="2000" kern="0" dirty="0" smtClean="0">
                          <a:effectLst/>
                          <a:latin typeface="Times New Roman" panose="02020603050405020304" pitchFamily="18" charset="0"/>
                          <a:ea typeface="宋体" panose="02010600030101010101" pitchFamily="2" charset="-122"/>
                          <a:cs typeface="宋体" panose="02010600030101010101" pitchFamily="2" charset="-122"/>
                        </a:rPr>
                        <a:t>算式</a:t>
                      </a:r>
                      <a:endParaRPr lang="en-US" altLang="zh-CN" sz="2000" kern="0" dirty="0" smtClean="0">
                        <a:effectLst/>
                        <a:latin typeface="Times New Roman" panose="02020603050405020304" pitchFamily="18" charset="0"/>
                        <a:ea typeface="宋体" panose="02010600030101010101" pitchFamily="2" charset="-122"/>
                        <a:cs typeface="宋体" panose="02010600030101010101" pitchFamily="2" charset="-122"/>
                      </a:endParaRPr>
                    </a:p>
                    <a:p>
                      <a:pPr algn="ctr">
                        <a:spcAft>
                          <a:spcPts val="0"/>
                        </a:spcAft>
                      </a:pPr>
                      <a:r>
                        <a:rPr lang="zh-CN" sz="2000" kern="0" dirty="0" smtClean="0">
                          <a:effectLst/>
                          <a:latin typeface="Times New Roman" panose="02020603050405020304" pitchFamily="18" charset="0"/>
                          <a:ea typeface="宋体" panose="02010600030101010101" pitchFamily="2" charset="-122"/>
                          <a:cs typeface="宋体" panose="02010600030101010101" pitchFamily="2" charset="-122"/>
                        </a:rPr>
                        <a:t>编号</a:t>
                      </a:r>
                      <a:endParaRPr lang="zh-CN" sz="360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zh-CN" sz="2000" kern="0" dirty="0" smtClean="0">
                          <a:effectLst/>
                          <a:latin typeface="Times New Roman" panose="02020603050405020304" pitchFamily="18" charset="0"/>
                          <a:ea typeface="宋体" panose="02010600030101010101" pitchFamily="2" charset="-122"/>
                          <a:cs typeface="宋体" panose="02010600030101010101" pitchFamily="2" charset="-122"/>
                        </a:rPr>
                        <a:t>影响</a:t>
                      </a:r>
                      <a:endParaRPr lang="en-US" altLang="zh-CN" sz="2000" kern="0" dirty="0" smtClean="0">
                        <a:effectLst/>
                        <a:latin typeface="Times New Roman" panose="02020603050405020304" pitchFamily="18" charset="0"/>
                        <a:ea typeface="宋体" panose="02010600030101010101" pitchFamily="2" charset="-122"/>
                        <a:cs typeface="宋体" panose="02010600030101010101" pitchFamily="2" charset="-122"/>
                      </a:endParaRPr>
                    </a:p>
                    <a:p>
                      <a:pPr algn="ctr">
                        <a:spcAft>
                          <a:spcPts val="0"/>
                        </a:spcAft>
                      </a:pPr>
                      <a:r>
                        <a:rPr lang="zh-CN" sz="2000" kern="0" dirty="0" smtClean="0">
                          <a:effectLst/>
                          <a:latin typeface="Times New Roman" panose="02020603050405020304" pitchFamily="18" charset="0"/>
                          <a:ea typeface="宋体" panose="02010600030101010101" pitchFamily="2" charset="-122"/>
                          <a:cs typeface="宋体" panose="02010600030101010101" pitchFamily="2" charset="-122"/>
                        </a:rPr>
                        <a:t>因素</a:t>
                      </a:r>
                      <a:endParaRPr lang="zh-CN" sz="360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zh-CN" sz="2000" kern="0" dirty="0" smtClean="0">
                          <a:effectLst/>
                          <a:latin typeface="Times New Roman" panose="02020603050405020304" pitchFamily="18" charset="0"/>
                          <a:ea typeface="宋体" panose="02010600030101010101" pitchFamily="2" charset="-122"/>
                          <a:cs typeface="宋体" panose="02010600030101010101" pitchFamily="2" charset="-122"/>
                        </a:rPr>
                        <a:t>影响</a:t>
                      </a:r>
                      <a:endParaRPr lang="en-US" altLang="zh-CN" sz="2000" kern="0" dirty="0" smtClean="0">
                        <a:effectLst/>
                        <a:latin typeface="Times New Roman" panose="02020603050405020304" pitchFamily="18" charset="0"/>
                        <a:ea typeface="宋体" panose="02010600030101010101" pitchFamily="2" charset="-122"/>
                        <a:cs typeface="宋体" panose="02010600030101010101" pitchFamily="2" charset="-122"/>
                      </a:endParaRPr>
                    </a:p>
                    <a:p>
                      <a:pPr algn="ctr">
                        <a:spcAft>
                          <a:spcPts val="0"/>
                        </a:spcAft>
                      </a:pPr>
                      <a:r>
                        <a:rPr lang="zh-CN" sz="2000" kern="0" dirty="0" smtClean="0">
                          <a:effectLst/>
                          <a:latin typeface="Times New Roman" panose="02020603050405020304" pitchFamily="18" charset="0"/>
                          <a:ea typeface="宋体" panose="02010600030101010101" pitchFamily="2" charset="-122"/>
                          <a:cs typeface="宋体" panose="02010600030101010101" pitchFamily="2" charset="-122"/>
                        </a:rPr>
                        <a:t>差额</a:t>
                      </a:r>
                      <a:endParaRPr lang="zh-CN" sz="360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180340">
                <a:tc>
                  <a:txBody>
                    <a:bodyPr/>
                    <a:lstStyle/>
                    <a:p>
                      <a:pPr algn="ctr">
                        <a:spcAft>
                          <a:spcPts val="0"/>
                        </a:spcAft>
                      </a:pPr>
                      <a:r>
                        <a:rPr lang="en-US" sz="2000" kern="0">
                          <a:effectLst/>
                          <a:latin typeface="宋体" panose="02010600030101010101" pitchFamily="2" charset="-122"/>
                          <a:ea typeface="宋体" panose="02010600030101010101" pitchFamily="2" charset="-122"/>
                          <a:cs typeface="宋体" panose="02010600030101010101" pitchFamily="2" charset="-122"/>
                        </a:rPr>
                        <a:t>-</a:t>
                      </a:r>
                      <a:endParaRPr lang="zh-CN" sz="360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just">
                        <a:spcAft>
                          <a:spcPts val="0"/>
                        </a:spcAft>
                      </a:pPr>
                      <a:r>
                        <a:rPr lang="en-US" sz="2000" kern="0">
                          <a:solidFill>
                            <a:srgbClr val="000000"/>
                          </a:solidFill>
                          <a:effectLst/>
                          <a:latin typeface="Times New Roman" panose="02020603050405020304" pitchFamily="18" charset="0"/>
                          <a:ea typeface="宋体" panose="02010600030101010101" pitchFamily="2" charset="-122"/>
                        </a:rPr>
                        <a:t>12996.0×</a:t>
                      </a:r>
                      <a:r>
                        <a:rPr lang="zh-CN" sz="2000" kern="0">
                          <a:solidFill>
                            <a:srgbClr val="000000"/>
                          </a:solidFill>
                          <a:effectLst/>
                          <a:latin typeface="Times New Roman" panose="02020603050405020304" pitchFamily="18" charset="0"/>
                          <a:ea typeface="宋体" panose="02010600030101010101" pitchFamily="2" charset="-122"/>
                        </a:rPr>
                        <a:t>（</a:t>
                      </a:r>
                      <a:r>
                        <a:rPr lang="en-US" sz="2000" kern="0">
                          <a:solidFill>
                            <a:srgbClr val="000000"/>
                          </a:solidFill>
                          <a:effectLst/>
                          <a:latin typeface="Times New Roman" panose="02020603050405020304" pitchFamily="18" charset="0"/>
                          <a:ea typeface="宋体" panose="02010600030101010101" pitchFamily="2" charset="-122"/>
                        </a:rPr>
                        <a:t>305.00</a:t>
                      </a:r>
                      <a:r>
                        <a:rPr lang="zh-CN" sz="2000" kern="0">
                          <a:solidFill>
                            <a:srgbClr val="000000"/>
                          </a:solidFill>
                          <a:effectLst/>
                          <a:latin typeface="Times New Roman" panose="02020603050405020304" pitchFamily="18" charset="0"/>
                          <a:ea typeface="宋体" panose="02010600030101010101" pitchFamily="2" charset="-122"/>
                        </a:rPr>
                        <a:t>－</a:t>
                      </a:r>
                      <a:r>
                        <a:rPr lang="en-US" sz="2000" kern="0">
                          <a:solidFill>
                            <a:srgbClr val="000000"/>
                          </a:solidFill>
                          <a:effectLst/>
                          <a:latin typeface="Times New Roman" panose="02020603050405020304" pitchFamily="18" charset="0"/>
                          <a:ea typeface="宋体" panose="02010600030101010101" pitchFamily="2" charset="-122"/>
                        </a:rPr>
                        <a:t>300.00</a:t>
                      </a:r>
                      <a:r>
                        <a:rPr lang="zh-CN" sz="2000" kern="0">
                          <a:solidFill>
                            <a:srgbClr val="000000"/>
                          </a:solidFill>
                          <a:effectLst/>
                          <a:latin typeface="Times New Roman" panose="02020603050405020304" pitchFamily="18" charset="0"/>
                          <a:ea typeface="宋体" panose="02010600030101010101" pitchFamily="2" charset="-122"/>
                        </a:rPr>
                        <a:t>）</a:t>
                      </a:r>
                      <a:endParaRPr lang="zh-CN" sz="36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ctr">
                        <a:spcAft>
                          <a:spcPts val="0"/>
                        </a:spcAft>
                      </a:pPr>
                      <a:r>
                        <a:rPr lang="en-US" sz="2000" kern="0">
                          <a:effectLst/>
                          <a:latin typeface="宋体" panose="02010600030101010101" pitchFamily="2" charset="-122"/>
                          <a:ea typeface="宋体" panose="02010600030101010101" pitchFamily="2" charset="-122"/>
                          <a:cs typeface="宋体" panose="02010600030101010101" pitchFamily="2" charset="-122"/>
                        </a:rPr>
                        <a:t>64980</a:t>
                      </a:r>
                      <a:endParaRPr lang="zh-CN" sz="36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ctr">
                        <a:spcAft>
                          <a:spcPts val="0"/>
                        </a:spcAft>
                      </a:pPr>
                      <a:r>
                        <a:rPr lang="zh-CN" sz="2000" kern="0">
                          <a:effectLst/>
                          <a:latin typeface="Times New Roman" panose="02020603050405020304" pitchFamily="18" charset="0"/>
                          <a:ea typeface="宋体" panose="02010600030101010101" pitchFamily="2" charset="-122"/>
                          <a:cs typeface="宋体" panose="02010600030101010101" pitchFamily="2" charset="-122"/>
                        </a:rPr>
                        <a:t>①</a:t>
                      </a:r>
                      <a:endParaRPr lang="zh-CN" sz="36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ctr">
                        <a:spcAft>
                          <a:spcPts val="0"/>
                        </a:spcAft>
                      </a:pPr>
                      <a:r>
                        <a:rPr lang="en-US" sz="2000" kern="0">
                          <a:effectLst/>
                          <a:latin typeface="Times New Roman" panose="02020603050405020304" pitchFamily="18" charset="0"/>
                          <a:ea typeface="宋体" panose="02010600030101010101" pitchFamily="2" charset="-122"/>
                        </a:rPr>
                        <a:t>-</a:t>
                      </a:r>
                      <a:endParaRPr lang="zh-CN" sz="36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ctr">
                        <a:spcAft>
                          <a:spcPts val="0"/>
                        </a:spcAft>
                      </a:pPr>
                      <a:r>
                        <a:rPr lang="en-US" sz="2000" kern="0">
                          <a:effectLst/>
                          <a:latin typeface="Times New Roman" panose="02020603050405020304" pitchFamily="18" charset="0"/>
                          <a:ea typeface="宋体" panose="02010600030101010101" pitchFamily="2" charset="-122"/>
                        </a:rPr>
                        <a:t>-</a:t>
                      </a:r>
                      <a:endParaRPr lang="zh-CN" sz="36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accent2">
                        <a:lumMod val="20000"/>
                        <a:lumOff val="80000"/>
                      </a:schemeClr>
                    </a:solidFill>
                  </a:tcPr>
                </a:tc>
              </a:tr>
              <a:tr h="180340">
                <a:tc>
                  <a:txBody>
                    <a:bodyPr/>
                    <a:lstStyle/>
                    <a:p>
                      <a:pPr algn="ctr">
                        <a:spcAft>
                          <a:spcPts val="0"/>
                        </a:spcAft>
                      </a:pPr>
                      <a:r>
                        <a:rPr lang="en-US" sz="2000" kern="0">
                          <a:effectLst/>
                          <a:latin typeface="宋体" panose="02010600030101010101" pitchFamily="2" charset="-122"/>
                          <a:ea typeface="宋体" panose="02010600030101010101" pitchFamily="2" charset="-122"/>
                          <a:cs typeface="宋体" panose="02010600030101010101" pitchFamily="2" charset="-122"/>
                        </a:rPr>
                        <a:t>1</a:t>
                      </a:r>
                      <a:endParaRPr lang="zh-CN" sz="360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chemeClr val="accent2">
                        <a:lumMod val="20000"/>
                        <a:lumOff val="80000"/>
                      </a:schemeClr>
                    </a:solidFill>
                  </a:tcPr>
                </a:tc>
                <a:tc>
                  <a:txBody>
                    <a:bodyPr/>
                    <a:lstStyle/>
                    <a:p>
                      <a:pPr algn="just">
                        <a:spcAft>
                          <a:spcPts val="0"/>
                        </a:spcAft>
                      </a:pPr>
                      <a:r>
                        <a:rPr lang="en-US" sz="2000" u="sng" kern="0" dirty="0">
                          <a:solidFill>
                            <a:srgbClr val="C00000"/>
                          </a:solidFill>
                          <a:effectLst/>
                          <a:latin typeface="Times New Roman" panose="02020603050405020304" pitchFamily="18" charset="0"/>
                          <a:ea typeface="宋体" panose="02010600030101010101" pitchFamily="2" charset="-122"/>
                        </a:rPr>
                        <a:t>15756.3</a:t>
                      </a:r>
                      <a:r>
                        <a:rPr lang="en-US" sz="2000" kern="0" dirty="0">
                          <a:solidFill>
                            <a:srgbClr val="000000"/>
                          </a:solidFill>
                          <a:effectLst/>
                          <a:latin typeface="Times New Roman" panose="02020603050405020304" pitchFamily="18" charset="0"/>
                          <a:ea typeface="宋体" panose="02010600030101010101" pitchFamily="2" charset="-122"/>
                        </a:rPr>
                        <a:t>×</a:t>
                      </a:r>
                      <a:r>
                        <a:rPr lang="zh-CN" sz="2000" kern="0" dirty="0">
                          <a:solidFill>
                            <a:srgbClr val="000000"/>
                          </a:solidFill>
                          <a:effectLst/>
                          <a:latin typeface="Times New Roman" panose="02020603050405020304" pitchFamily="18" charset="0"/>
                          <a:ea typeface="宋体" panose="02010600030101010101" pitchFamily="2" charset="-122"/>
                        </a:rPr>
                        <a:t>（</a:t>
                      </a:r>
                      <a:r>
                        <a:rPr lang="en-US" sz="2000" kern="0" dirty="0">
                          <a:solidFill>
                            <a:srgbClr val="000000"/>
                          </a:solidFill>
                          <a:effectLst/>
                          <a:latin typeface="Times New Roman" panose="02020603050405020304" pitchFamily="18" charset="0"/>
                          <a:ea typeface="宋体" panose="02010600030101010101" pitchFamily="2" charset="-122"/>
                        </a:rPr>
                        <a:t>305.00</a:t>
                      </a:r>
                      <a:r>
                        <a:rPr lang="zh-CN" sz="2000" kern="0" dirty="0">
                          <a:solidFill>
                            <a:srgbClr val="000000"/>
                          </a:solidFill>
                          <a:effectLst/>
                          <a:latin typeface="Times New Roman" panose="02020603050405020304" pitchFamily="18" charset="0"/>
                          <a:ea typeface="宋体" panose="02010600030101010101" pitchFamily="2" charset="-122"/>
                        </a:rPr>
                        <a:t>－</a:t>
                      </a:r>
                      <a:r>
                        <a:rPr lang="en-US" sz="2000" kern="0" dirty="0">
                          <a:solidFill>
                            <a:srgbClr val="000000"/>
                          </a:solidFill>
                          <a:effectLst/>
                          <a:latin typeface="Times New Roman" panose="02020603050405020304" pitchFamily="18" charset="0"/>
                          <a:ea typeface="宋体" panose="02010600030101010101" pitchFamily="2" charset="-122"/>
                        </a:rPr>
                        <a:t>300.00</a:t>
                      </a:r>
                      <a:r>
                        <a:rPr lang="zh-CN" sz="2000" kern="0" dirty="0">
                          <a:solidFill>
                            <a:srgbClr val="000000"/>
                          </a:solidFill>
                          <a:effectLst/>
                          <a:latin typeface="Times New Roman" panose="02020603050405020304" pitchFamily="18" charset="0"/>
                          <a:ea typeface="宋体" panose="02010600030101010101" pitchFamily="2" charset="-122"/>
                        </a:rPr>
                        <a:t>）</a:t>
                      </a:r>
                      <a:endParaRPr lang="zh-CN" sz="360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lumMod val="20000"/>
                        <a:lumOff val="80000"/>
                      </a:schemeClr>
                    </a:solidFill>
                  </a:tcPr>
                </a:tc>
                <a:tc>
                  <a:txBody>
                    <a:bodyPr/>
                    <a:lstStyle/>
                    <a:p>
                      <a:pPr algn="ctr">
                        <a:spcAft>
                          <a:spcPts val="0"/>
                        </a:spcAft>
                      </a:pPr>
                      <a:r>
                        <a:rPr lang="en-US" sz="2000" kern="0">
                          <a:effectLst/>
                          <a:latin typeface="宋体" panose="02010600030101010101" pitchFamily="2" charset="-122"/>
                          <a:ea typeface="宋体" panose="02010600030101010101" pitchFamily="2" charset="-122"/>
                          <a:cs typeface="宋体" panose="02010600030101010101" pitchFamily="2" charset="-122"/>
                        </a:rPr>
                        <a:t>78781.5</a:t>
                      </a:r>
                      <a:endParaRPr lang="zh-CN" sz="36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lumMod val="20000"/>
                        <a:lumOff val="80000"/>
                      </a:schemeClr>
                    </a:solidFill>
                  </a:tcPr>
                </a:tc>
                <a:tc>
                  <a:txBody>
                    <a:bodyPr/>
                    <a:lstStyle/>
                    <a:p>
                      <a:pPr algn="ctr">
                        <a:spcAft>
                          <a:spcPts val="0"/>
                        </a:spcAft>
                      </a:pPr>
                      <a:r>
                        <a:rPr lang="zh-CN" sz="2000" kern="0">
                          <a:effectLst/>
                          <a:latin typeface="Times New Roman" panose="02020603050405020304" pitchFamily="18" charset="0"/>
                          <a:ea typeface="宋体" panose="02010600030101010101" pitchFamily="2" charset="-122"/>
                          <a:cs typeface="宋体" panose="02010600030101010101" pitchFamily="2" charset="-122"/>
                        </a:rPr>
                        <a:t>②</a:t>
                      </a:r>
                      <a:endParaRPr lang="zh-CN" sz="36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lumMod val="20000"/>
                        <a:lumOff val="80000"/>
                      </a:schemeClr>
                    </a:solidFill>
                  </a:tcPr>
                </a:tc>
                <a:tc>
                  <a:txBody>
                    <a:bodyPr/>
                    <a:lstStyle/>
                    <a:p>
                      <a:pPr algn="just">
                        <a:spcAft>
                          <a:spcPts val="0"/>
                        </a:spcAft>
                      </a:pPr>
                      <a:r>
                        <a:rPr lang="en-US" sz="2000" kern="0">
                          <a:effectLst/>
                          <a:latin typeface="Times New Roman" panose="02020603050405020304" pitchFamily="18" charset="0"/>
                          <a:ea typeface="宋体" panose="02010600030101010101" pitchFamily="2" charset="-122"/>
                        </a:rPr>
                        <a:t>Q</a:t>
                      </a:r>
                      <a:r>
                        <a:rPr lang="zh-CN" sz="2000" kern="0">
                          <a:effectLst/>
                          <a:latin typeface="Times New Roman" panose="02020603050405020304" pitchFamily="18" charset="0"/>
                          <a:ea typeface="宋体" panose="02010600030101010101" pitchFamily="2" charset="-122"/>
                        </a:rPr>
                        <a:t>：</a:t>
                      </a:r>
                      <a:r>
                        <a:rPr lang="en-US" sz="2000" kern="0">
                          <a:effectLst/>
                          <a:latin typeface="Times New Roman" panose="02020603050405020304" pitchFamily="18" charset="0"/>
                          <a:ea typeface="宋体" panose="02010600030101010101" pitchFamily="2" charset="-122"/>
                        </a:rPr>
                        <a:t>+2760.3</a:t>
                      </a:r>
                      <a:endParaRPr lang="zh-CN" sz="36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lumMod val="20000"/>
                        <a:lumOff val="80000"/>
                      </a:schemeClr>
                    </a:solidFill>
                  </a:tcPr>
                </a:tc>
                <a:tc>
                  <a:txBody>
                    <a:bodyPr/>
                    <a:lstStyle/>
                    <a:p>
                      <a:pPr algn="just">
                        <a:spcAft>
                          <a:spcPts val="0"/>
                        </a:spcAft>
                      </a:pPr>
                      <a:r>
                        <a:rPr lang="zh-CN" sz="2000" kern="0">
                          <a:effectLst/>
                          <a:latin typeface="Times New Roman" panose="02020603050405020304" pitchFamily="18" charset="0"/>
                          <a:ea typeface="宋体" panose="02010600030101010101" pitchFamily="2" charset="-122"/>
                          <a:cs typeface="宋体" panose="02010600030101010101" pitchFamily="2" charset="-122"/>
                        </a:rPr>
                        <a:t>②－①</a:t>
                      </a:r>
                      <a:r>
                        <a:rPr lang="en-US" sz="2000" kern="0">
                          <a:effectLst/>
                          <a:latin typeface="Times New Roman" panose="02020603050405020304" pitchFamily="18" charset="0"/>
                          <a:ea typeface="宋体" panose="02010600030101010101" pitchFamily="2" charset="-122"/>
                        </a:rPr>
                        <a:t>=</a:t>
                      </a:r>
                      <a:r>
                        <a:rPr lang="en-US" sz="2000" kern="0">
                          <a:solidFill>
                            <a:srgbClr val="000000"/>
                          </a:solidFill>
                          <a:effectLst/>
                          <a:latin typeface="Times New Roman" panose="02020603050405020304" pitchFamily="18" charset="0"/>
                          <a:ea typeface="宋体" panose="02010600030101010101" pitchFamily="2" charset="-122"/>
                        </a:rPr>
                        <a:t>13801.50</a:t>
                      </a:r>
                      <a:endParaRPr lang="zh-CN" sz="36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chemeClr val="accent2">
                        <a:lumMod val="20000"/>
                        <a:lumOff val="80000"/>
                      </a:schemeClr>
                    </a:solidFill>
                  </a:tcPr>
                </a:tc>
              </a:tr>
              <a:tr h="180340">
                <a:tc>
                  <a:txBody>
                    <a:bodyPr/>
                    <a:lstStyle/>
                    <a:p>
                      <a:pPr algn="ctr">
                        <a:spcAft>
                          <a:spcPts val="0"/>
                        </a:spcAft>
                      </a:pPr>
                      <a:r>
                        <a:rPr lang="en-US" sz="2000" kern="0">
                          <a:effectLst/>
                          <a:latin typeface="宋体" panose="02010600030101010101" pitchFamily="2" charset="-122"/>
                          <a:ea typeface="宋体" panose="02010600030101010101" pitchFamily="2" charset="-122"/>
                          <a:cs typeface="宋体" panose="02010600030101010101" pitchFamily="2" charset="-122"/>
                        </a:rPr>
                        <a:t>2</a:t>
                      </a:r>
                      <a:endParaRPr lang="zh-CN" sz="360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spcAft>
                          <a:spcPts val="0"/>
                        </a:spcAft>
                      </a:pPr>
                      <a:r>
                        <a:rPr lang="en-US" sz="2000" kern="0" dirty="0">
                          <a:solidFill>
                            <a:srgbClr val="000000"/>
                          </a:solidFill>
                          <a:effectLst/>
                          <a:latin typeface="Times New Roman" panose="02020603050405020304" pitchFamily="18" charset="0"/>
                          <a:ea typeface="宋体" panose="02010600030101010101" pitchFamily="2" charset="-122"/>
                        </a:rPr>
                        <a:t>15756.3×</a:t>
                      </a:r>
                      <a:r>
                        <a:rPr lang="zh-CN" sz="2000" kern="0" dirty="0">
                          <a:solidFill>
                            <a:srgbClr val="000000"/>
                          </a:solidFill>
                          <a:effectLst/>
                          <a:latin typeface="Times New Roman" panose="02020603050405020304" pitchFamily="18" charset="0"/>
                          <a:ea typeface="宋体" panose="02010600030101010101" pitchFamily="2" charset="-122"/>
                        </a:rPr>
                        <a:t>（</a:t>
                      </a:r>
                      <a:r>
                        <a:rPr lang="en-US" sz="2000" u="sng" kern="0" dirty="0">
                          <a:solidFill>
                            <a:srgbClr val="C00000"/>
                          </a:solidFill>
                          <a:effectLst/>
                          <a:latin typeface="Times New Roman" panose="02020603050405020304" pitchFamily="18" charset="0"/>
                          <a:ea typeface="宋体" panose="02010600030101010101" pitchFamily="2" charset="-122"/>
                        </a:rPr>
                        <a:t>305.00</a:t>
                      </a:r>
                      <a:r>
                        <a:rPr lang="zh-CN" sz="2000" u="sng" kern="0" dirty="0">
                          <a:solidFill>
                            <a:srgbClr val="C00000"/>
                          </a:solidFill>
                          <a:effectLst/>
                          <a:latin typeface="Times New Roman" panose="02020603050405020304" pitchFamily="18" charset="0"/>
                          <a:ea typeface="宋体" panose="02010600030101010101" pitchFamily="2" charset="-122"/>
                        </a:rPr>
                        <a:t>－</a:t>
                      </a:r>
                      <a:r>
                        <a:rPr lang="en-US" sz="2000" u="sng" kern="0" dirty="0">
                          <a:solidFill>
                            <a:srgbClr val="C00000"/>
                          </a:solidFill>
                          <a:effectLst/>
                          <a:latin typeface="Times New Roman" panose="02020603050405020304" pitchFamily="18" charset="0"/>
                          <a:ea typeface="宋体" panose="02010600030101010101" pitchFamily="2" charset="-122"/>
                        </a:rPr>
                        <a:t>310.00</a:t>
                      </a:r>
                      <a:r>
                        <a:rPr lang="zh-CN" sz="2000" kern="0" dirty="0">
                          <a:solidFill>
                            <a:srgbClr val="000000"/>
                          </a:solidFill>
                          <a:effectLst/>
                          <a:latin typeface="Times New Roman" panose="02020603050405020304" pitchFamily="18" charset="0"/>
                          <a:ea typeface="宋体" panose="02010600030101010101" pitchFamily="2" charset="-122"/>
                        </a:rPr>
                        <a:t>）</a:t>
                      </a:r>
                      <a:endParaRPr lang="zh-CN" sz="360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n-US" sz="2000" kern="0">
                          <a:effectLst/>
                          <a:latin typeface="宋体" panose="02010600030101010101" pitchFamily="2" charset="-122"/>
                          <a:ea typeface="宋体" panose="02010600030101010101" pitchFamily="2" charset="-122"/>
                          <a:cs typeface="宋体" panose="02010600030101010101" pitchFamily="2" charset="-122"/>
                        </a:rPr>
                        <a:t>-78781.5</a:t>
                      </a:r>
                      <a:endParaRPr lang="zh-CN" sz="36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zh-CN" sz="2000" kern="0">
                          <a:effectLst/>
                          <a:latin typeface="Times New Roman" panose="02020603050405020304" pitchFamily="18" charset="0"/>
                          <a:ea typeface="宋体" panose="02010600030101010101" pitchFamily="2" charset="-122"/>
                          <a:cs typeface="宋体" panose="02010600030101010101" pitchFamily="2" charset="-122"/>
                        </a:rPr>
                        <a:t>③</a:t>
                      </a:r>
                      <a:endParaRPr lang="zh-CN" sz="36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spcAft>
                          <a:spcPts val="0"/>
                        </a:spcAft>
                      </a:pPr>
                      <a:r>
                        <a:rPr lang="en-US" sz="2000" kern="0">
                          <a:effectLst/>
                          <a:latin typeface="Times New Roman" panose="02020603050405020304" pitchFamily="18" charset="0"/>
                          <a:ea typeface="宋体" panose="02010600030101010101" pitchFamily="2" charset="-122"/>
                        </a:rPr>
                        <a:t>C-C</a:t>
                      </a:r>
                      <a:r>
                        <a:rPr lang="en-US" sz="2000" kern="0" baseline="-25000">
                          <a:effectLst/>
                          <a:latin typeface="Times New Roman" panose="02020603050405020304" pitchFamily="18" charset="0"/>
                          <a:ea typeface="宋体" panose="02010600030101010101" pitchFamily="2" charset="-122"/>
                        </a:rPr>
                        <a:t>0</a:t>
                      </a:r>
                      <a:r>
                        <a:rPr lang="zh-CN" sz="2000" kern="0">
                          <a:effectLst/>
                          <a:latin typeface="Times New Roman" panose="02020603050405020304" pitchFamily="18" charset="0"/>
                          <a:ea typeface="宋体" panose="02010600030101010101" pitchFamily="2" charset="-122"/>
                        </a:rPr>
                        <a:t>：</a:t>
                      </a:r>
                      <a:r>
                        <a:rPr lang="en-US" sz="2000" kern="0">
                          <a:effectLst/>
                          <a:latin typeface="Times New Roman" panose="02020603050405020304" pitchFamily="18" charset="0"/>
                          <a:ea typeface="宋体" panose="02010600030101010101" pitchFamily="2" charset="-122"/>
                        </a:rPr>
                        <a:t>-10</a:t>
                      </a:r>
                      <a:endParaRPr lang="zh-CN" sz="36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spcAft>
                          <a:spcPts val="0"/>
                        </a:spcAft>
                      </a:pPr>
                      <a:r>
                        <a:rPr lang="zh-CN" sz="2000" kern="0">
                          <a:effectLst/>
                          <a:latin typeface="Times New Roman" panose="02020603050405020304" pitchFamily="18" charset="0"/>
                          <a:ea typeface="宋体" panose="02010600030101010101" pitchFamily="2" charset="-122"/>
                          <a:cs typeface="宋体" panose="02010600030101010101" pitchFamily="2" charset="-122"/>
                        </a:rPr>
                        <a:t>③－②</a:t>
                      </a:r>
                      <a:r>
                        <a:rPr lang="en-US" sz="2000" kern="0">
                          <a:effectLst/>
                          <a:latin typeface="Times New Roman" panose="02020603050405020304" pitchFamily="18" charset="0"/>
                          <a:ea typeface="宋体" panose="02010600030101010101" pitchFamily="2" charset="-122"/>
                        </a:rPr>
                        <a:t>=</a:t>
                      </a:r>
                      <a:r>
                        <a:rPr lang="en-US" sz="2000" kern="0">
                          <a:solidFill>
                            <a:srgbClr val="000000"/>
                          </a:solidFill>
                          <a:effectLst/>
                          <a:latin typeface="Times New Roman" panose="02020603050405020304" pitchFamily="18" charset="0"/>
                          <a:ea typeface="宋体" panose="02010600030101010101" pitchFamily="2" charset="-122"/>
                        </a:rPr>
                        <a:t>-157563.00</a:t>
                      </a:r>
                      <a:endParaRPr lang="zh-CN" sz="36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180340">
                <a:tc>
                  <a:txBody>
                    <a:bodyPr/>
                    <a:lstStyle/>
                    <a:p>
                      <a:pPr algn="ctr">
                        <a:spcAft>
                          <a:spcPts val="0"/>
                        </a:spcAft>
                      </a:pPr>
                      <a:r>
                        <a:rPr lang="en-US" sz="2000" kern="0">
                          <a:effectLst/>
                          <a:latin typeface="宋体" panose="02010600030101010101" pitchFamily="2" charset="-122"/>
                          <a:ea typeface="宋体" panose="02010600030101010101" pitchFamily="2" charset="-122"/>
                          <a:cs typeface="宋体" panose="02010600030101010101" pitchFamily="2" charset="-122"/>
                        </a:rPr>
                        <a:t>-</a:t>
                      </a:r>
                      <a:endParaRPr lang="zh-CN" sz="360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zh-CN" sz="2000" kern="0">
                          <a:effectLst/>
                          <a:latin typeface="Times New Roman" panose="02020603050405020304" pitchFamily="18" charset="0"/>
                          <a:ea typeface="宋体" panose="02010600030101010101" pitchFamily="2" charset="-122"/>
                          <a:cs typeface="宋体" panose="02010600030101010101" pitchFamily="2" charset="-122"/>
                        </a:rPr>
                        <a:t>差额合计</a:t>
                      </a:r>
                      <a:endParaRPr lang="zh-CN" sz="36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n-US" sz="2000" kern="0">
                          <a:effectLst/>
                          <a:latin typeface="Times New Roman" panose="02020603050405020304" pitchFamily="18" charset="0"/>
                          <a:ea typeface="宋体" panose="02010600030101010101" pitchFamily="2" charset="-122"/>
                        </a:rPr>
                        <a:t>-</a:t>
                      </a:r>
                      <a:endParaRPr lang="zh-CN" sz="36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n-US" sz="2000" kern="0">
                          <a:effectLst/>
                          <a:latin typeface="Times New Roman" panose="02020603050405020304" pitchFamily="18" charset="0"/>
                          <a:ea typeface="宋体" panose="02010600030101010101" pitchFamily="2" charset="-122"/>
                        </a:rPr>
                        <a:t>-</a:t>
                      </a:r>
                      <a:endParaRPr lang="zh-CN" sz="36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n-US" sz="2000" kern="0" dirty="0">
                          <a:effectLst/>
                          <a:latin typeface="Times New Roman" panose="02020603050405020304" pitchFamily="18" charset="0"/>
                          <a:ea typeface="宋体" panose="02010600030101010101" pitchFamily="2" charset="-122"/>
                        </a:rPr>
                        <a:t>-</a:t>
                      </a:r>
                      <a:endParaRPr lang="zh-CN" sz="360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n-US" sz="2000" kern="0">
                          <a:solidFill>
                            <a:srgbClr val="000000"/>
                          </a:solidFill>
                          <a:effectLst/>
                          <a:latin typeface="Times New Roman" panose="02020603050405020304" pitchFamily="18" charset="0"/>
                          <a:ea typeface="宋体" panose="02010600030101010101" pitchFamily="2" charset="-122"/>
                        </a:rPr>
                        <a:t>-143761.5</a:t>
                      </a:r>
                      <a:endParaRPr lang="zh-CN" sz="36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r>
              <a:tr h="180340">
                <a:tc gridSpan="6">
                  <a:txBody>
                    <a:bodyPr/>
                    <a:lstStyle/>
                    <a:p>
                      <a:pPr algn="just">
                        <a:spcAft>
                          <a:spcPts val="0"/>
                        </a:spcAft>
                      </a:pPr>
                      <a:r>
                        <a:rPr lang="zh-CN" sz="2000" kern="0" dirty="0">
                          <a:effectLst/>
                          <a:latin typeface="Times New Roman" panose="02020603050405020304" pitchFamily="18" charset="0"/>
                          <a:ea typeface="宋体" panose="02010600030101010101" pitchFamily="2" charset="-122"/>
                          <a:cs typeface="宋体" panose="02010600030101010101" pitchFamily="2" charset="-122"/>
                        </a:rPr>
                        <a:t>注：带有下划线的数字为各次替代因素的数值；因素替代顺序为周转量</a:t>
                      </a:r>
                      <a:r>
                        <a:rPr lang="en-US" sz="2000" kern="0" dirty="0">
                          <a:effectLst/>
                          <a:latin typeface="Times New Roman" panose="02020603050405020304" pitchFamily="18" charset="0"/>
                          <a:ea typeface="宋体" panose="02010600030101010101" pitchFamily="2" charset="-122"/>
                        </a:rPr>
                        <a:t>Q</a:t>
                      </a:r>
                      <a:r>
                        <a:rPr lang="zh-CN" sz="2000" kern="0" dirty="0">
                          <a:effectLst/>
                          <a:latin typeface="Times New Roman" panose="02020603050405020304" pitchFamily="18" charset="0"/>
                          <a:ea typeface="宋体" panose="02010600030101010101" pitchFamily="2" charset="-122"/>
                          <a:cs typeface="宋体" panose="02010600030101010101" pitchFamily="2" charset="-122"/>
                        </a:rPr>
                        <a:t>、单位成本</a:t>
                      </a:r>
                      <a:r>
                        <a:rPr lang="en-US" sz="2000" kern="0" dirty="0">
                          <a:effectLst/>
                          <a:latin typeface="Times New Roman" panose="02020603050405020304" pitchFamily="18" charset="0"/>
                          <a:ea typeface="宋体" panose="02010600030101010101" pitchFamily="2" charset="-122"/>
                        </a:rPr>
                        <a:t>C</a:t>
                      </a:r>
                      <a:endParaRPr lang="zh-CN" sz="3600" kern="100" dirty="0">
                        <a:effectLst/>
                        <a:latin typeface="Times New Roman" panose="02020603050405020304" pitchFamily="18" charset="0"/>
                        <a:ea typeface="宋体" panose="02010600030101010101" pitchFamily="2" charset="-122"/>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bl>
          </a:graphicData>
        </a:graphic>
      </p:graphicFrame>
      <p:sp>
        <p:nvSpPr>
          <p:cNvPr id="6" name="标题 1"/>
          <p:cNvSpPr>
            <a:spLocks noGrp="1"/>
          </p:cNvSpPr>
          <p:nvPr>
            <p:ph type="title"/>
          </p:nvPr>
        </p:nvSpPr>
        <p:spPr>
          <a:xfrm>
            <a:off x="875420" y="1871725"/>
            <a:ext cx="10464800" cy="873199"/>
          </a:xfrm>
          <a:ln>
            <a:noFill/>
          </a:ln>
        </p:spPr>
        <p:txBody>
          <a:bodyPr/>
          <a:lstStyle/>
          <a:p>
            <a:pPr latinLnBrk="1"/>
            <a:r>
              <a:rPr lang="x-none" altLang="zh-CN" sz="2800" dirty="0">
                <a:latin typeface="楷体" panose="02010609060101010101" pitchFamily="49" charset="-122"/>
                <a:ea typeface="楷体" panose="02010609060101010101" pitchFamily="49" charset="-122"/>
              </a:rPr>
              <a:t>表5-3  成本降低额实际数与预算数之差的双因素分析  </a:t>
            </a:r>
            <a:r>
              <a:rPr lang="x-none" altLang="zh-CN" sz="2800" dirty="0" smtClean="0">
                <a:latin typeface="楷体" panose="02010609060101010101" pitchFamily="49" charset="-122"/>
                <a:ea typeface="楷体" panose="02010609060101010101" pitchFamily="49" charset="-122"/>
              </a:rPr>
              <a:t>单位</a:t>
            </a:r>
            <a:r>
              <a:rPr lang="zh-CN" altLang="en-US" sz="2800" dirty="0" smtClean="0">
                <a:latin typeface="楷体" panose="02010609060101010101" pitchFamily="49" charset="-122"/>
                <a:ea typeface="楷体" panose="02010609060101010101" pitchFamily="49" charset="-122"/>
              </a:rPr>
              <a:t>：</a:t>
            </a:r>
            <a:r>
              <a:rPr lang="x-none" altLang="zh-CN" sz="2800" dirty="0" smtClean="0">
                <a:latin typeface="楷体" panose="02010609060101010101" pitchFamily="49" charset="-122"/>
                <a:ea typeface="楷体" panose="02010609060101010101" pitchFamily="49" charset="-122"/>
              </a:rPr>
              <a:t>元</a:t>
            </a:r>
            <a:r>
              <a:rPr lang="x-none" altLang="zh-CN" sz="2800" dirty="0">
                <a:latin typeface="楷体" panose="02010609060101010101" pitchFamily="49" charset="-122"/>
                <a:ea typeface="楷体" panose="02010609060101010101" pitchFamily="49" charset="-122"/>
              </a:rPr>
              <a:t> </a:t>
            </a:r>
            <a:endParaRPr lang="zh-CN" altLang="zh-CN" sz="2800" dirty="0">
              <a:latin typeface="楷体" panose="02010609060101010101" pitchFamily="49" charset="-122"/>
              <a:ea typeface="楷体" panose="02010609060101010101" pitchFamily="49" charset="-122"/>
            </a:endParaRPr>
          </a:p>
        </p:txBody>
      </p:sp>
      <p:sp>
        <p:nvSpPr>
          <p:cNvPr id="7" name="平行四边形 6"/>
          <p:cNvSpPr/>
          <p:nvPr/>
        </p:nvSpPr>
        <p:spPr>
          <a:xfrm>
            <a:off x="1142854" y="1088740"/>
            <a:ext cx="3765014" cy="54006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t>双因素分析的因素替代法</a:t>
            </a:r>
            <a:endParaRPr lang="zh-CN" altLang="en-US" sz="2000" b="1" dirty="0"/>
          </a:p>
        </p:txBody>
      </p:sp>
      <p:sp>
        <p:nvSpPr>
          <p:cNvPr id="8" name="燕尾形 7"/>
          <p:cNvSpPr/>
          <p:nvPr/>
        </p:nvSpPr>
        <p:spPr>
          <a:xfrm>
            <a:off x="106516" y="368660"/>
            <a:ext cx="262392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9" name="燕尾形 8"/>
          <p:cNvSpPr/>
          <p:nvPr/>
        </p:nvSpPr>
        <p:spPr>
          <a:xfrm>
            <a:off x="2813640" y="368659"/>
            <a:ext cx="3037200" cy="288033"/>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a:solidFill>
                  <a:schemeClr val="accent3"/>
                </a:solidFill>
              </a:rPr>
              <a:t>第一节汽车货运成本分析</a:t>
            </a:r>
            <a:endParaRPr lang="zh-CN" altLang="en-US" dirty="0"/>
          </a:p>
        </p:txBody>
      </p:sp>
      <p:sp>
        <p:nvSpPr>
          <p:cNvPr id="10" name="燕尾形 9"/>
          <p:cNvSpPr/>
          <p:nvPr/>
        </p:nvSpPr>
        <p:spPr>
          <a:xfrm>
            <a:off x="5771964" y="368659"/>
            <a:ext cx="4860540" cy="288033"/>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dirty="0" smtClean="0">
                <a:solidFill>
                  <a:schemeClr val="bg1"/>
                </a:solidFill>
                <a:latin typeface="宋体" panose="02010600030101010101" pitchFamily="2" charset="-122"/>
              </a:rPr>
              <a:t>一、货运</a:t>
            </a:r>
            <a:r>
              <a:rPr lang="zh-CN" altLang="en-US" dirty="0">
                <a:solidFill>
                  <a:schemeClr val="bg1"/>
                </a:solidFill>
                <a:latin typeface="宋体" panose="02010600030101010101" pitchFamily="2" charset="-122"/>
              </a:rPr>
              <a:t>成本预算执行情况的总体检查分析</a:t>
            </a:r>
            <a:endParaRPr lang="zh-CN" altLang="en-US" dirty="0">
              <a:solidFill>
                <a:schemeClr val="bg1"/>
              </a:solidFill>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38646125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五边形 2"/>
          <p:cNvSpPr/>
          <p:nvPr/>
        </p:nvSpPr>
        <p:spPr>
          <a:xfrm>
            <a:off x="479376" y="2652017"/>
            <a:ext cx="11233248" cy="1569071"/>
          </a:xfrm>
          <a:prstGeom prst="homePlate">
            <a:avLst/>
          </a:prstGeom>
          <a:gradFill>
            <a:gsLst>
              <a:gs pos="0">
                <a:schemeClr val="accent1">
                  <a:lumMod val="5000"/>
                  <a:lumOff val="95000"/>
                </a:schemeClr>
              </a:gs>
              <a:gs pos="100000">
                <a:schemeClr val="accent6">
                  <a:lumMod val="75000"/>
                </a:schemeClr>
              </a:gs>
              <a:gs pos="84000">
                <a:schemeClr val="accent1">
                  <a:lumMod val="45000"/>
                  <a:lumOff val="55000"/>
                </a:schemeClr>
              </a:gs>
              <a:gs pos="100000">
                <a:schemeClr val="accent1">
                  <a:lumMod val="30000"/>
                  <a:lumOff val="70000"/>
                </a:schemeClr>
              </a:gs>
            </a:gsLst>
            <a:lin ang="2400000" scaled="0"/>
          </a:gradFill>
          <a:ln>
            <a:noFill/>
          </a:ln>
          <a:effectLst>
            <a:reflection blurRad="12700" endPos="42000" dist="127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accent4"/>
                </a:solidFill>
                <a:latin typeface="宋体" panose="02010600030101010101" pitchFamily="2" charset="-122"/>
              </a:rPr>
              <a:t>2</a:t>
            </a:r>
            <a:r>
              <a:rPr lang="zh-CN" altLang="en-US" sz="3200" b="1" smtClean="0">
                <a:solidFill>
                  <a:schemeClr val="accent4"/>
                </a:solidFill>
                <a:latin typeface="宋体" panose="02010600030101010101" pitchFamily="2" charset="-122"/>
              </a:rPr>
              <a:t>、</a:t>
            </a:r>
            <a:r>
              <a:rPr lang="zh-CN" altLang="en-US" sz="3200" b="1" dirty="0">
                <a:solidFill>
                  <a:schemeClr val="accent4"/>
                </a:solidFill>
                <a:latin typeface="宋体" panose="02010600030101010101" pitchFamily="2" charset="-122"/>
              </a:rPr>
              <a:t>成本降低额实际数与预算数之差</a:t>
            </a:r>
            <a:r>
              <a:rPr lang="zh-CN" altLang="en-US" sz="3200" dirty="0">
                <a:solidFill>
                  <a:schemeClr val="accent4"/>
                </a:solidFill>
                <a:latin typeface="宋体" panose="02010600030101010101" pitchFamily="2" charset="-122"/>
              </a:rPr>
              <a:t>的多因素分析</a:t>
            </a:r>
          </a:p>
        </p:txBody>
      </p:sp>
      <p:sp>
        <p:nvSpPr>
          <p:cNvPr id="7" name="燕尾形 6"/>
          <p:cNvSpPr/>
          <p:nvPr/>
        </p:nvSpPr>
        <p:spPr>
          <a:xfrm>
            <a:off x="106516" y="368660"/>
            <a:ext cx="262392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8" name="燕尾形 7"/>
          <p:cNvSpPr/>
          <p:nvPr/>
        </p:nvSpPr>
        <p:spPr>
          <a:xfrm>
            <a:off x="2813640" y="368659"/>
            <a:ext cx="3037200" cy="288033"/>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a:solidFill>
                  <a:schemeClr val="accent3"/>
                </a:solidFill>
              </a:rPr>
              <a:t>第一节汽车货运成本分析</a:t>
            </a:r>
            <a:endParaRPr lang="zh-CN" altLang="en-US" dirty="0"/>
          </a:p>
        </p:txBody>
      </p:sp>
      <p:sp>
        <p:nvSpPr>
          <p:cNvPr id="9" name="燕尾形 8"/>
          <p:cNvSpPr/>
          <p:nvPr/>
        </p:nvSpPr>
        <p:spPr>
          <a:xfrm>
            <a:off x="5771964" y="368659"/>
            <a:ext cx="4860540" cy="288033"/>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dirty="0" smtClean="0">
                <a:solidFill>
                  <a:schemeClr val="bg1"/>
                </a:solidFill>
                <a:latin typeface="宋体" panose="02010600030101010101" pitchFamily="2" charset="-122"/>
              </a:rPr>
              <a:t>一、货运</a:t>
            </a:r>
            <a:r>
              <a:rPr lang="zh-CN" altLang="en-US" dirty="0">
                <a:solidFill>
                  <a:schemeClr val="bg1"/>
                </a:solidFill>
                <a:latin typeface="宋体" panose="02010600030101010101" pitchFamily="2" charset="-122"/>
              </a:rPr>
              <a:t>成本预算执行情况的总体检查分析</a:t>
            </a:r>
            <a:endParaRPr lang="zh-CN" altLang="en-US" dirty="0">
              <a:solidFill>
                <a:schemeClr val="bg1"/>
              </a:solidFill>
              <a:latin typeface="华文中宋" panose="02010600040101010101" pitchFamily="2" charset="-122"/>
              <a:ea typeface="华文中宋" panose="02010600040101010101" pitchFamily="2"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7478" y="1917128"/>
            <a:ext cx="9455046" cy="302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燕尾形 2"/>
          <p:cNvSpPr/>
          <p:nvPr/>
        </p:nvSpPr>
        <p:spPr>
          <a:xfrm>
            <a:off x="106516" y="368660"/>
            <a:ext cx="262392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4" name="燕尾形 3"/>
          <p:cNvSpPr/>
          <p:nvPr/>
        </p:nvSpPr>
        <p:spPr>
          <a:xfrm>
            <a:off x="2813640" y="368659"/>
            <a:ext cx="3037200" cy="288033"/>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a:solidFill>
                  <a:schemeClr val="accent3"/>
                </a:solidFill>
              </a:rPr>
              <a:t>第一节汽车货运成本分析</a:t>
            </a:r>
            <a:endParaRPr lang="zh-CN" altLang="en-US" dirty="0"/>
          </a:p>
        </p:txBody>
      </p:sp>
      <p:sp>
        <p:nvSpPr>
          <p:cNvPr id="5" name="燕尾形 4"/>
          <p:cNvSpPr/>
          <p:nvPr/>
        </p:nvSpPr>
        <p:spPr>
          <a:xfrm>
            <a:off x="5771964" y="368659"/>
            <a:ext cx="4860540" cy="288033"/>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dirty="0" smtClean="0">
                <a:solidFill>
                  <a:schemeClr val="bg1"/>
                </a:solidFill>
                <a:latin typeface="宋体" panose="02010600030101010101" pitchFamily="2" charset="-122"/>
              </a:rPr>
              <a:t>一、货运</a:t>
            </a:r>
            <a:r>
              <a:rPr lang="zh-CN" altLang="en-US" dirty="0">
                <a:solidFill>
                  <a:schemeClr val="bg1"/>
                </a:solidFill>
                <a:latin typeface="宋体" panose="02010600030101010101" pitchFamily="2" charset="-122"/>
              </a:rPr>
              <a:t>成本预算执行情况的总体检查分析</a:t>
            </a:r>
            <a:endParaRPr lang="zh-CN" altLang="en-US" dirty="0">
              <a:solidFill>
                <a:schemeClr val="bg1"/>
              </a:solidFill>
              <a:latin typeface="华文中宋" panose="02010600040101010101" pitchFamily="2" charset="-122"/>
              <a:ea typeface="华文中宋" panose="02010600040101010101" pitchFamily="2"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五边形 27"/>
          <p:cNvSpPr/>
          <p:nvPr/>
        </p:nvSpPr>
        <p:spPr>
          <a:xfrm>
            <a:off x="911424" y="1916832"/>
            <a:ext cx="2592288" cy="3888432"/>
          </a:xfrm>
          <a:prstGeom prst="homePlat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 name="图示 1"/>
          <p:cNvGraphicFramePr/>
          <p:nvPr>
            <p:extLst>
              <p:ext uri="{D42A27DB-BD31-4B8C-83A1-F6EECF244321}">
                <p14:modId xmlns:p14="http://schemas.microsoft.com/office/powerpoint/2010/main" val="610863240"/>
              </p:ext>
            </p:extLst>
          </p:nvPr>
        </p:nvGraphicFramePr>
        <p:xfrm>
          <a:off x="1883532" y="1871795"/>
          <a:ext cx="9336360" cy="3933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燕尾形 3"/>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5" name="燕尾形 4"/>
          <p:cNvSpPr/>
          <p:nvPr/>
        </p:nvSpPr>
        <p:spPr>
          <a:xfrm>
            <a:off x="2813640" y="368660"/>
            <a:ext cx="313834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a:solidFill>
                  <a:schemeClr val="accent3"/>
                </a:solidFill>
              </a:rPr>
              <a:t>第一节汽车货运成本分析</a:t>
            </a:r>
            <a:endParaRPr lang="zh-CN" altLang="en-US" dirty="0"/>
          </a:p>
        </p:txBody>
      </p:sp>
    </p:spTree>
    <p:extLst>
      <p:ext uri="{BB962C8B-B14F-4D97-AF65-F5344CB8AC3E}">
        <p14:creationId xmlns:p14="http://schemas.microsoft.com/office/powerpoint/2010/main" val="3249625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对角圆角矩形 2"/>
          <p:cNvSpPr/>
          <p:nvPr/>
        </p:nvSpPr>
        <p:spPr>
          <a:xfrm>
            <a:off x="1631504" y="2060848"/>
            <a:ext cx="9865096" cy="3456384"/>
          </a:xfrm>
          <a:prstGeom prst="round2DiagRect">
            <a:avLst/>
          </a:prstGeom>
          <a:noFill/>
          <a:effectLst>
            <a:outerShdw blurRad="50800" dist="114300" dir="2700000" algn="tl" rotWithShape="0">
              <a:schemeClr val="accent5">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4" name="图示 3"/>
          <p:cNvGraphicFramePr/>
          <p:nvPr>
            <p:extLst>
              <p:ext uri="{D42A27DB-BD31-4B8C-83A1-F6EECF244321}">
                <p14:modId xmlns:p14="http://schemas.microsoft.com/office/powerpoint/2010/main" val="669765149"/>
              </p:ext>
            </p:extLst>
          </p:nvPr>
        </p:nvGraphicFramePr>
        <p:xfrm>
          <a:off x="479376" y="1340768"/>
          <a:ext cx="11089232" cy="49866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文本框 4"/>
          <p:cNvSpPr txBox="1"/>
          <p:nvPr/>
        </p:nvSpPr>
        <p:spPr>
          <a:xfrm>
            <a:off x="623392" y="2780928"/>
            <a:ext cx="2016224" cy="646331"/>
          </a:xfrm>
          <a:prstGeom prst="rect">
            <a:avLst/>
          </a:prstGeom>
          <a:noFill/>
        </p:spPr>
        <p:txBody>
          <a:bodyPr wrap="square" rtlCol="0">
            <a:spAutoFit/>
          </a:bodyPr>
          <a:lstStyle/>
          <a:p>
            <a:r>
              <a:rPr lang="zh-CN" altLang="en-US" sz="3600" dirty="0">
                <a:latin typeface="宋体" panose="02010600030101010101" pitchFamily="2" charset="-122"/>
              </a:rPr>
              <a:t>例</a:t>
            </a:r>
            <a:r>
              <a:rPr lang="en-US" altLang="zh-CN" sz="3600" dirty="0">
                <a:latin typeface="宋体" panose="02010600030101010101" pitchFamily="2" charset="-122"/>
              </a:rPr>
              <a:t>【</a:t>
            </a:r>
            <a:r>
              <a:rPr lang="en-US" altLang="zh-CN" sz="3600" dirty="0" smtClean="0">
                <a:latin typeface="宋体" panose="02010600030101010101" pitchFamily="2" charset="-122"/>
              </a:rPr>
              <a:t>5-3】</a:t>
            </a:r>
            <a:endParaRPr lang="zh-CN" altLang="en-US" sz="3600" dirty="0"/>
          </a:p>
        </p:txBody>
      </p:sp>
      <p:sp>
        <p:nvSpPr>
          <p:cNvPr id="6" name="平行四边形 5"/>
          <p:cNvSpPr/>
          <p:nvPr/>
        </p:nvSpPr>
        <p:spPr>
          <a:xfrm>
            <a:off x="1142854" y="1088740"/>
            <a:ext cx="3765014" cy="54006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t>多因素分析的因素替代法</a:t>
            </a:r>
            <a:endParaRPr lang="zh-CN" altLang="en-US" sz="2000" b="1" dirty="0"/>
          </a:p>
        </p:txBody>
      </p:sp>
      <p:sp>
        <p:nvSpPr>
          <p:cNvPr id="10" name="燕尾形 9"/>
          <p:cNvSpPr/>
          <p:nvPr/>
        </p:nvSpPr>
        <p:spPr>
          <a:xfrm>
            <a:off x="106516" y="368660"/>
            <a:ext cx="262392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11" name="燕尾形 10"/>
          <p:cNvSpPr/>
          <p:nvPr/>
        </p:nvSpPr>
        <p:spPr>
          <a:xfrm>
            <a:off x="2813640" y="368659"/>
            <a:ext cx="3037200" cy="288033"/>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a:solidFill>
                  <a:schemeClr val="accent3"/>
                </a:solidFill>
              </a:rPr>
              <a:t>第一节汽车货运成本分析</a:t>
            </a:r>
            <a:endParaRPr lang="zh-CN" altLang="en-US" dirty="0"/>
          </a:p>
        </p:txBody>
      </p:sp>
      <p:sp>
        <p:nvSpPr>
          <p:cNvPr id="12" name="燕尾形 11"/>
          <p:cNvSpPr/>
          <p:nvPr/>
        </p:nvSpPr>
        <p:spPr>
          <a:xfrm>
            <a:off x="5771964" y="368659"/>
            <a:ext cx="4860540" cy="288033"/>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dirty="0" smtClean="0">
                <a:solidFill>
                  <a:schemeClr val="bg1"/>
                </a:solidFill>
                <a:latin typeface="宋体" panose="02010600030101010101" pitchFamily="2" charset="-122"/>
              </a:rPr>
              <a:t>一、货运</a:t>
            </a:r>
            <a:r>
              <a:rPr lang="zh-CN" altLang="en-US" dirty="0">
                <a:solidFill>
                  <a:schemeClr val="bg1"/>
                </a:solidFill>
                <a:latin typeface="宋体" panose="02010600030101010101" pitchFamily="2" charset="-122"/>
              </a:rPr>
              <a:t>成本预算执行情况的总体检查分析</a:t>
            </a:r>
            <a:endParaRPr lang="zh-CN" altLang="en-US" dirty="0">
              <a:solidFill>
                <a:schemeClr val="bg1"/>
              </a:solidFill>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20065121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对角圆角矩形 5"/>
          <p:cNvSpPr/>
          <p:nvPr/>
        </p:nvSpPr>
        <p:spPr>
          <a:xfrm>
            <a:off x="767408" y="1844824"/>
            <a:ext cx="11317013" cy="3825527"/>
          </a:xfrm>
          <a:prstGeom prst="round2DiagRect">
            <a:avLst/>
          </a:prstGeom>
          <a:solidFill>
            <a:schemeClr val="accent1">
              <a:lumMod val="60000"/>
              <a:lumOff val="40000"/>
            </a:schemeClr>
          </a:solidFill>
          <a:ln>
            <a:solidFill>
              <a:schemeClr val="accent1">
                <a:shade val="50000"/>
              </a:schemeClr>
            </a:solidFill>
          </a:ln>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zh-CN" dirty="0"/>
          </a:p>
        </p:txBody>
      </p:sp>
      <p:graphicFrame>
        <p:nvGraphicFramePr>
          <p:cNvPr id="5" name="表格 4"/>
          <p:cNvGraphicFramePr>
            <a:graphicFrameLocks noGrp="1"/>
          </p:cNvGraphicFramePr>
          <p:nvPr>
            <p:extLst>
              <p:ext uri="{D42A27DB-BD31-4B8C-83A1-F6EECF244321}">
                <p14:modId xmlns:p14="http://schemas.microsoft.com/office/powerpoint/2010/main" val="3058827379"/>
              </p:ext>
            </p:extLst>
          </p:nvPr>
        </p:nvGraphicFramePr>
        <p:xfrm>
          <a:off x="335361" y="2701622"/>
          <a:ext cx="11629291" cy="2311554"/>
        </p:xfrm>
        <a:graphic>
          <a:graphicData uri="http://schemas.openxmlformats.org/drawingml/2006/table">
            <a:tbl>
              <a:tblPr>
                <a:tableStyleId>{3C2FFA5D-87B4-456A-9821-1D502468CF0F}</a:tableStyleId>
              </a:tblPr>
              <a:tblGrid>
                <a:gridCol w="1029622"/>
                <a:gridCol w="931562"/>
                <a:gridCol w="825388"/>
                <a:gridCol w="1337554"/>
                <a:gridCol w="833165"/>
                <a:gridCol w="651960"/>
                <a:gridCol w="818439"/>
                <a:gridCol w="1746252"/>
                <a:gridCol w="2006332"/>
                <a:gridCol w="1449017"/>
              </a:tblGrid>
              <a:tr h="330222">
                <a:tc rowSpan="4">
                  <a:txBody>
                    <a:bodyPr/>
                    <a:lstStyle/>
                    <a:p>
                      <a:pPr algn="ctr">
                        <a:spcAft>
                          <a:spcPts val="0"/>
                        </a:spcAft>
                      </a:pPr>
                      <a:r>
                        <a:rPr lang="zh-CN" sz="2000" kern="0" dirty="0">
                          <a:effectLst/>
                          <a:latin typeface="+mj-ea"/>
                          <a:ea typeface="+mj-ea"/>
                        </a:rPr>
                        <a:t>项目　</a:t>
                      </a:r>
                      <a:endParaRPr lang="zh-CN" sz="3600" b="1" kern="100" dirty="0">
                        <a:solidFill>
                          <a:schemeClr val="accent4"/>
                        </a:solidFill>
                        <a:effectLst/>
                        <a:latin typeface="+mj-ea"/>
                        <a:ea typeface="+mj-ea"/>
                      </a:endParaRPr>
                    </a:p>
                  </a:txBody>
                  <a:tcPr marL="68580" marR="68580" marT="0" marB="0" anchor="ctr"/>
                </a:tc>
                <a:tc gridSpan="9">
                  <a:txBody>
                    <a:bodyPr/>
                    <a:lstStyle/>
                    <a:p>
                      <a:pPr algn="ctr">
                        <a:spcAft>
                          <a:spcPts val="0"/>
                        </a:spcAft>
                      </a:pPr>
                      <a:r>
                        <a:rPr lang="zh-CN" sz="2000" kern="0">
                          <a:effectLst/>
                          <a:latin typeface="+mj-ea"/>
                          <a:ea typeface="+mj-ea"/>
                        </a:rPr>
                        <a:t>成本降低额、周转量与车辆运用效率指标数据</a:t>
                      </a:r>
                      <a:endParaRPr lang="zh-CN" sz="3600" b="1" kern="100">
                        <a:solidFill>
                          <a:schemeClr val="accent4"/>
                        </a:solidFill>
                        <a:effectLst/>
                        <a:latin typeface="+mj-ea"/>
                        <a:ea typeface="+mj-ea"/>
                      </a:endParaRPr>
                    </a:p>
                  </a:txBody>
                  <a:tcPr marL="68580" marR="68580"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330222">
                <a:tc vMerge="1">
                  <a:txBody>
                    <a:bodyPr/>
                    <a:lstStyle/>
                    <a:p>
                      <a:endParaRPr lang="zh-CN" altLang="en-US"/>
                    </a:p>
                  </a:txBody>
                  <a:tcPr/>
                </a:tc>
                <a:tc>
                  <a:txBody>
                    <a:bodyPr/>
                    <a:lstStyle/>
                    <a:p>
                      <a:pPr algn="ctr">
                        <a:spcAft>
                          <a:spcPts val="0"/>
                        </a:spcAft>
                      </a:pPr>
                      <a:r>
                        <a:rPr lang="en-US" sz="2000" kern="0">
                          <a:effectLst/>
                          <a:latin typeface="+mj-ea"/>
                          <a:ea typeface="+mj-ea"/>
                        </a:rPr>
                        <a:t>Α </a:t>
                      </a:r>
                      <a:endParaRPr lang="zh-CN" sz="3600" b="1" kern="100">
                        <a:solidFill>
                          <a:schemeClr val="accent4"/>
                        </a:solidFill>
                        <a:effectLst/>
                        <a:latin typeface="+mj-ea"/>
                        <a:ea typeface="+mj-ea"/>
                      </a:endParaRPr>
                    </a:p>
                  </a:txBody>
                  <a:tcPr marL="68580" marR="68580" marT="0" marB="0" anchor="ctr"/>
                </a:tc>
                <a:tc>
                  <a:txBody>
                    <a:bodyPr/>
                    <a:lstStyle/>
                    <a:p>
                      <a:pPr algn="ctr">
                        <a:spcAft>
                          <a:spcPts val="0"/>
                        </a:spcAft>
                      </a:pPr>
                      <a:r>
                        <a:rPr lang="en-US" sz="2000" kern="0">
                          <a:effectLst/>
                          <a:latin typeface="+mj-ea"/>
                          <a:ea typeface="+mj-ea"/>
                        </a:rPr>
                        <a:t>α</a:t>
                      </a:r>
                      <a:endParaRPr lang="zh-CN" sz="3600" b="1" kern="100">
                        <a:solidFill>
                          <a:schemeClr val="accent4"/>
                        </a:solidFill>
                        <a:effectLst/>
                        <a:latin typeface="+mj-ea"/>
                        <a:ea typeface="+mj-ea"/>
                      </a:endParaRPr>
                    </a:p>
                  </a:txBody>
                  <a:tcPr marL="68580" marR="68580" marT="0" marB="0" anchor="ctr"/>
                </a:tc>
                <a:tc>
                  <a:txBody>
                    <a:bodyPr/>
                    <a:lstStyle/>
                    <a:p>
                      <a:pPr algn="ctr">
                        <a:spcAft>
                          <a:spcPts val="0"/>
                        </a:spcAft>
                      </a:pPr>
                      <a:r>
                        <a:rPr lang="en-US" sz="2000" kern="0">
                          <a:effectLst/>
                          <a:latin typeface="+mj-ea"/>
                          <a:ea typeface="+mj-ea"/>
                        </a:rPr>
                        <a:t> η </a:t>
                      </a:r>
                      <a:endParaRPr lang="zh-CN" sz="3600" b="1" kern="100">
                        <a:solidFill>
                          <a:schemeClr val="accent4"/>
                        </a:solidFill>
                        <a:effectLst/>
                        <a:latin typeface="+mj-ea"/>
                        <a:ea typeface="+mj-ea"/>
                      </a:endParaRPr>
                    </a:p>
                  </a:txBody>
                  <a:tcPr marL="68580" marR="68580" marT="0" marB="0" anchor="ctr"/>
                </a:tc>
                <a:tc>
                  <a:txBody>
                    <a:bodyPr/>
                    <a:lstStyle/>
                    <a:p>
                      <a:pPr algn="ctr">
                        <a:spcAft>
                          <a:spcPts val="0"/>
                        </a:spcAft>
                      </a:pPr>
                      <a:r>
                        <a:rPr lang="en-US" sz="2000" kern="0">
                          <a:effectLst/>
                          <a:latin typeface="+mj-ea"/>
                          <a:ea typeface="+mj-ea"/>
                        </a:rPr>
                        <a:t>β</a:t>
                      </a:r>
                      <a:endParaRPr lang="zh-CN" sz="3600" b="1" kern="100">
                        <a:solidFill>
                          <a:schemeClr val="accent4"/>
                        </a:solidFill>
                        <a:effectLst/>
                        <a:latin typeface="+mj-ea"/>
                        <a:ea typeface="+mj-ea"/>
                      </a:endParaRPr>
                    </a:p>
                  </a:txBody>
                  <a:tcPr marL="68580" marR="68580" marT="0" marB="0" anchor="ctr"/>
                </a:tc>
                <a:tc>
                  <a:txBody>
                    <a:bodyPr/>
                    <a:lstStyle/>
                    <a:p>
                      <a:pPr algn="ctr">
                        <a:spcAft>
                          <a:spcPts val="0"/>
                        </a:spcAft>
                      </a:pPr>
                      <a:r>
                        <a:rPr lang="en-US" sz="2000" kern="0">
                          <a:effectLst/>
                          <a:latin typeface="+mj-ea"/>
                          <a:ea typeface="+mj-ea"/>
                        </a:rPr>
                        <a:t>δ</a:t>
                      </a:r>
                      <a:endParaRPr lang="zh-CN" sz="3600" b="1" kern="100">
                        <a:solidFill>
                          <a:schemeClr val="accent4"/>
                        </a:solidFill>
                        <a:effectLst/>
                        <a:latin typeface="+mj-ea"/>
                        <a:ea typeface="+mj-ea"/>
                      </a:endParaRPr>
                    </a:p>
                  </a:txBody>
                  <a:tcPr marL="68580" marR="68580" marT="0" marB="0" anchor="ctr"/>
                </a:tc>
                <a:tc>
                  <a:txBody>
                    <a:bodyPr/>
                    <a:lstStyle/>
                    <a:p>
                      <a:pPr algn="ctr">
                        <a:spcAft>
                          <a:spcPts val="0"/>
                        </a:spcAft>
                      </a:pPr>
                      <a:r>
                        <a:rPr lang="en-US" sz="2000" kern="0">
                          <a:effectLst/>
                          <a:latin typeface="+mj-ea"/>
                          <a:ea typeface="+mj-ea"/>
                        </a:rPr>
                        <a:t>γ</a:t>
                      </a:r>
                      <a:endParaRPr lang="zh-CN" sz="3600" b="1" kern="100">
                        <a:solidFill>
                          <a:schemeClr val="accent4"/>
                        </a:solidFill>
                        <a:effectLst/>
                        <a:latin typeface="+mj-ea"/>
                        <a:ea typeface="+mj-ea"/>
                      </a:endParaRPr>
                    </a:p>
                  </a:txBody>
                  <a:tcPr marL="68580" marR="68580" marT="0" marB="0" anchor="ctr"/>
                </a:tc>
                <a:tc>
                  <a:txBody>
                    <a:bodyPr/>
                    <a:lstStyle/>
                    <a:p>
                      <a:pPr algn="ctr">
                        <a:spcAft>
                          <a:spcPts val="0"/>
                        </a:spcAft>
                      </a:pPr>
                      <a:r>
                        <a:rPr lang="en-US" sz="2000" kern="0">
                          <a:effectLst/>
                          <a:latin typeface="+mj-ea"/>
                          <a:ea typeface="+mj-ea"/>
                        </a:rPr>
                        <a:t>Q</a:t>
                      </a:r>
                      <a:endParaRPr lang="zh-CN" sz="3600" b="1" kern="100">
                        <a:solidFill>
                          <a:schemeClr val="accent4"/>
                        </a:solidFill>
                        <a:effectLst/>
                        <a:latin typeface="+mj-ea"/>
                        <a:ea typeface="+mj-ea"/>
                      </a:endParaRPr>
                    </a:p>
                  </a:txBody>
                  <a:tcPr marL="68580" marR="68580" marT="0" marB="0" anchor="ctr"/>
                </a:tc>
                <a:tc>
                  <a:txBody>
                    <a:bodyPr/>
                    <a:lstStyle/>
                    <a:p>
                      <a:pPr algn="ctr">
                        <a:spcAft>
                          <a:spcPts val="0"/>
                        </a:spcAft>
                      </a:pPr>
                      <a:r>
                        <a:rPr lang="en-US" sz="2000" kern="0">
                          <a:effectLst/>
                          <a:latin typeface="+mj-ea"/>
                          <a:ea typeface="+mj-ea"/>
                        </a:rPr>
                        <a:t>C</a:t>
                      </a:r>
                      <a:r>
                        <a:rPr lang="en-US" sz="2000" kern="0" baseline="-25000">
                          <a:effectLst/>
                          <a:latin typeface="+mj-ea"/>
                          <a:ea typeface="+mj-ea"/>
                        </a:rPr>
                        <a:t>0</a:t>
                      </a:r>
                      <a:r>
                        <a:rPr lang="zh-CN" sz="2000" kern="0">
                          <a:effectLst/>
                          <a:latin typeface="+mj-ea"/>
                          <a:ea typeface="+mj-ea"/>
                        </a:rPr>
                        <a:t>－</a:t>
                      </a:r>
                      <a:r>
                        <a:rPr lang="en-US" sz="2000" kern="0">
                          <a:effectLst/>
                          <a:latin typeface="+mj-ea"/>
                          <a:ea typeface="+mj-ea"/>
                        </a:rPr>
                        <a:t>C</a:t>
                      </a:r>
                      <a:endParaRPr lang="zh-CN" sz="3600" b="1" kern="100">
                        <a:solidFill>
                          <a:schemeClr val="accent4"/>
                        </a:solidFill>
                        <a:effectLst/>
                        <a:latin typeface="+mj-ea"/>
                        <a:ea typeface="+mj-ea"/>
                      </a:endParaRPr>
                    </a:p>
                  </a:txBody>
                  <a:tcPr marL="68580" marR="68580" marT="0" marB="0" anchor="ctr"/>
                </a:tc>
                <a:tc>
                  <a:txBody>
                    <a:bodyPr/>
                    <a:lstStyle/>
                    <a:p>
                      <a:pPr algn="ctr">
                        <a:spcAft>
                          <a:spcPts val="0"/>
                        </a:spcAft>
                      </a:pPr>
                      <a:r>
                        <a:rPr lang="en-US" sz="2000" kern="0">
                          <a:effectLst/>
                          <a:latin typeface="+mj-ea"/>
                          <a:ea typeface="+mj-ea"/>
                        </a:rPr>
                        <a:t>Q</a:t>
                      </a:r>
                      <a:r>
                        <a:rPr lang="zh-CN" sz="2000" kern="0">
                          <a:effectLst/>
                          <a:latin typeface="+mj-ea"/>
                          <a:ea typeface="+mj-ea"/>
                        </a:rPr>
                        <a:t>（</a:t>
                      </a:r>
                      <a:r>
                        <a:rPr lang="en-US" sz="2000" kern="0">
                          <a:effectLst/>
                          <a:latin typeface="+mj-ea"/>
                          <a:ea typeface="+mj-ea"/>
                        </a:rPr>
                        <a:t>C</a:t>
                      </a:r>
                      <a:r>
                        <a:rPr lang="en-US" sz="2000" kern="0" baseline="-25000">
                          <a:effectLst/>
                          <a:latin typeface="+mj-ea"/>
                          <a:ea typeface="+mj-ea"/>
                        </a:rPr>
                        <a:t>0</a:t>
                      </a:r>
                      <a:r>
                        <a:rPr lang="zh-CN" sz="2000" kern="0">
                          <a:effectLst/>
                          <a:latin typeface="+mj-ea"/>
                          <a:ea typeface="+mj-ea"/>
                        </a:rPr>
                        <a:t>－</a:t>
                      </a:r>
                      <a:r>
                        <a:rPr lang="en-US" sz="2000" kern="0">
                          <a:effectLst/>
                          <a:latin typeface="+mj-ea"/>
                          <a:ea typeface="+mj-ea"/>
                        </a:rPr>
                        <a:t>C</a:t>
                      </a:r>
                      <a:r>
                        <a:rPr lang="zh-CN" sz="2000" kern="0">
                          <a:effectLst/>
                          <a:latin typeface="+mj-ea"/>
                          <a:ea typeface="+mj-ea"/>
                        </a:rPr>
                        <a:t>）</a:t>
                      </a:r>
                      <a:endParaRPr lang="zh-CN" sz="3600" b="1" kern="100">
                        <a:solidFill>
                          <a:schemeClr val="accent4"/>
                        </a:solidFill>
                        <a:effectLst/>
                        <a:latin typeface="+mj-ea"/>
                        <a:ea typeface="+mj-ea"/>
                      </a:endParaRPr>
                    </a:p>
                  </a:txBody>
                  <a:tcPr marL="68580" marR="68580" marT="0" marB="0" anchor="ctr"/>
                </a:tc>
              </a:tr>
              <a:tr h="330222">
                <a:tc vMerge="1">
                  <a:txBody>
                    <a:bodyPr/>
                    <a:lstStyle/>
                    <a:p>
                      <a:endParaRPr lang="zh-CN" altLang="en-US"/>
                    </a:p>
                  </a:txBody>
                  <a:tcPr/>
                </a:tc>
                <a:tc>
                  <a:txBody>
                    <a:bodyPr/>
                    <a:lstStyle/>
                    <a:p>
                      <a:pPr algn="ctr">
                        <a:spcAft>
                          <a:spcPts val="0"/>
                        </a:spcAft>
                      </a:pPr>
                      <a:r>
                        <a:rPr lang="en-US" sz="2000" kern="0">
                          <a:effectLst/>
                          <a:latin typeface="+mj-ea"/>
                          <a:ea typeface="+mj-ea"/>
                        </a:rPr>
                        <a:t>(</a:t>
                      </a:r>
                      <a:r>
                        <a:rPr lang="zh-CN" sz="2000" kern="0">
                          <a:effectLst/>
                          <a:latin typeface="+mj-ea"/>
                          <a:ea typeface="+mj-ea"/>
                        </a:rPr>
                        <a:t>车日</a:t>
                      </a:r>
                      <a:r>
                        <a:rPr lang="en-US" sz="2000" kern="0">
                          <a:effectLst/>
                          <a:latin typeface="+mj-ea"/>
                          <a:ea typeface="+mj-ea"/>
                        </a:rPr>
                        <a:t>)</a:t>
                      </a:r>
                      <a:endParaRPr lang="zh-CN" sz="3600" b="1" kern="100">
                        <a:solidFill>
                          <a:schemeClr val="accent4"/>
                        </a:solidFill>
                        <a:effectLst/>
                        <a:latin typeface="+mj-ea"/>
                        <a:ea typeface="+mj-ea"/>
                      </a:endParaRPr>
                    </a:p>
                  </a:txBody>
                  <a:tcPr marL="68580" marR="68580" marT="0" marB="0" anchor="ctr"/>
                </a:tc>
                <a:tc>
                  <a:txBody>
                    <a:bodyPr/>
                    <a:lstStyle/>
                    <a:p>
                      <a:pPr algn="ctr">
                        <a:spcAft>
                          <a:spcPts val="0"/>
                        </a:spcAft>
                      </a:pPr>
                      <a:r>
                        <a:rPr lang="en-US" sz="2000" kern="0">
                          <a:effectLst/>
                          <a:latin typeface="+mj-ea"/>
                          <a:ea typeface="+mj-ea"/>
                        </a:rPr>
                        <a:t>(%)</a:t>
                      </a:r>
                      <a:endParaRPr lang="zh-CN" sz="3600" b="1" kern="100">
                        <a:solidFill>
                          <a:schemeClr val="accent4"/>
                        </a:solidFill>
                        <a:effectLst/>
                        <a:latin typeface="+mj-ea"/>
                        <a:ea typeface="+mj-ea"/>
                      </a:endParaRPr>
                    </a:p>
                  </a:txBody>
                  <a:tcPr marL="68580" marR="68580" marT="0" marB="0" anchor="ctr"/>
                </a:tc>
                <a:tc>
                  <a:txBody>
                    <a:bodyPr/>
                    <a:lstStyle/>
                    <a:p>
                      <a:pPr algn="ctr">
                        <a:spcAft>
                          <a:spcPts val="0"/>
                        </a:spcAft>
                      </a:pPr>
                      <a:r>
                        <a:rPr lang="en-US" sz="2000" kern="0">
                          <a:effectLst/>
                          <a:latin typeface="+mj-ea"/>
                          <a:ea typeface="+mj-ea"/>
                        </a:rPr>
                        <a:t>(km/</a:t>
                      </a:r>
                      <a:r>
                        <a:rPr lang="zh-CN" sz="2000" kern="0">
                          <a:effectLst/>
                          <a:latin typeface="+mj-ea"/>
                          <a:ea typeface="+mj-ea"/>
                        </a:rPr>
                        <a:t>车日</a:t>
                      </a:r>
                      <a:r>
                        <a:rPr lang="en-US" sz="2000" kern="0">
                          <a:effectLst/>
                          <a:latin typeface="+mj-ea"/>
                          <a:ea typeface="+mj-ea"/>
                        </a:rPr>
                        <a:t>)</a:t>
                      </a:r>
                      <a:endParaRPr lang="zh-CN" sz="3600" b="1" kern="100">
                        <a:solidFill>
                          <a:schemeClr val="accent4"/>
                        </a:solidFill>
                        <a:effectLst/>
                        <a:latin typeface="+mj-ea"/>
                        <a:ea typeface="+mj-ea"/>
                      </a:endParaRPr>
                    </a:p>
                  </a:txBody>
                  <a:tcPr marL="68580" marR="68580" marT="0" marB="0" anchor="ctr"/>
                </a:tc>
                <a:tc>
                  <a:txBody>
                    <a:bodyPr/>
                    <a:lstStyle/>
                    <a:p>
                      <a:pPr algn="ctr">
                        <a:spcAft>
                          <a:spcPts val="0"/>
                        </a:spcAft>
                      </a:pPr>
                      <a:r>
                        <a:rPr lang="en-US" sz="2000" kern="0">
                          <a:effectLst/>
                          <a:latin typeface="+mj-ea"/>
                          <a:ea typeface="+mj-ea"/>
                        </a:rPr>
                        <a:t>(%)</a:t>
                      </a:r>
                      <a:endParaRPr lang="zh-CN" sz="3600" b="1" kern="100">
                        <a:solidFill>
                          <a:schemeClr val="accent4"/>
                        </a:solidFill>
                        <a:effectLst/>
                        <a:latin typeface="+mj-ea"/>
                        <a:ea typeface="+mj-ea"/>
                      </a:endParaRPr>
                    </a:p>
                  </a:txBody>
                  <a:tcPr marL="68580" marR="68580" marT="0" marB="0" anchor="ctr"/>
                </a:tc>
                <a:tc>
                  <a:txBody>
                    <a:bodyPr/>
                    <a:lstStyle/>
                    <a:p>
                      <a:pPr algn="ctr">
                        <a:spcAft>
                          <a:spcPts val="0"/>
                        </a:spcAft>
                      </a:pPr>
                      <a:r>
                        <a:rPr lang="en-US" sz="2000" kern="0">
                          <a:effectLst/>
                          <a:latin typeface="+mj-ea"/>
                          <a:ea typeface="+mj-ea"/>
                        </a:rPr>
                        <a:t>(t)</a:t>
                      </a:r>
                      <a:endParaRPr lang="zh-CN" sz="3600" b="1" kern="100">
                        <a:solidFill>
                          <a:schemeClr val="accent4"/>
                        </a:solidFill>
                        <a:effectLst/>
                        <a:latin typeface="+mj-ea"/>
                        <a:ea typeface="+mj-ea"/>
                      </a:endParaRPr>
                    </a:p>
                  </a:txBody>
                  <a:tcPr marL="68580" marR="68580" marT="0" marB="0" anchor="ctr"/>
                </a:tc>
                <a:tc>
                  <a:txBody>
                    <a:bodyPr/>
                    <a:lstStyle/>
                    <a:p>
                      <a:pPr algn="ctr">
                        <a:spcAft>
                          <a:spcPts val="0"/>
                        </a:spcAft>
                      </a:pPr>
                      <a:r>
                        <a:rPr lang="en-US" sz="2000" kern="0">
                          <a:effectLst/>
                          <a:latin typeface="+mj-ea"/>
                          <a:ea typeface="+mj-ea"/>
                        </a:rPr>
                        <a:t>(%)</a:t>
                      </a:r>
                      <a:endParaRPr lang="zh-CN" sz="3600" b="1" kern="100">
                        <a:solidFill>
                          <a:schemeClr val="accent4"/>
                        </a:solidFill>
                        <a:effectLst/>
                        <a:latin typeface="+mj-ea"/>
                        <a:ea typeface="+mj-ea"/>
                      </a:endParaRPr>
                    </a:p>
                  </a:txBody>
                  <a:tcPr marL="68580" marR="68580" marT="0" marB="0" anchor="ctr"/>
                </a:tc>
                <a:tc>
                  <a:txBody>
                    <a:bodyPr/>
                    <a:lstStyle/>
                    <a:p>
                      <a:pPr algn="ctr">
                        <a:spcAft>
                          <a:spcPts val="0"/>
                        </a:spcAft>
                      </a:pPr>
                      <a:r>
                        <a:rPr lang="en-US" sz="2000" kern="0">
                          <a:effectLst/>
                          <a:latin typeface="+mj-ea"/>
                          <a:ea typeface="+mj-ea"/>
                        </a:rPr>
                        <a:t>(10</a:t>
                      </a:r>
                      <a:r>
                        <a:rPr lang="en-US" sz="2000" kern="0" baseline="30000">
                          <a:effectLst/>
                          <a:latin typeface="+mj-ea"/>
                          <a:ea typeface="+mj-ea"/>
                        </a:rPr>
                        <a:t>3</a:t>
                      </a:r>
                      <a:r>
                        <a:rPr lang="en-US" sz="2000" kern="0">
                          <a:effectLst/>
                          <a:latin typeface="+mj-ea"/>
                          <a:ea typeface="+mj-ea"/>
                        </a:rPr>
                        <a:t>t•km)</a:t>
                      </a:r>
                      <a:endParaRPr lang="zh-CN" sz="3600" b="1" kern="100">
                        <a:solidFill>
                          <a:schemeClr val="accent4"/>
                        </a:solidFill>
                        <a:effectLst/>
                        <a:latin typeface="+mj-ea"/>
                        <a:ea typeface="+mj-ea"/>
                      </a:endParaRPr>
                    </a:p>
                  </a:txBody>
                  <a:tcPr marL="68580" marR="68580" marT="0" marB="0" anchor="ctr"/>
                </a:tc>
                <a:tc>
                  <a:txBody>
                    <a:bodyPr/>
                    <a:lstStyle/>
                    <a:p>
                      <a:pPr algn="ctr">
                        <a:spcAft>
                          <a:spcPts val="0"/>
                        </a:spcAft>
                      </a:pPr>
                      <a:r>
                        <a:rPr lang="en-US" sz="2000" kern="0">
                          <a:effectLst/>
                          <a:latin typeface="+mj-ea"/>
                          <a:ea typeface="+mj-ea"/>
                        </a:rPr>
                        <a:t>(</a:t>
                      </a:r>
                      <a:r>
                        <a:rPr lang="zh-CN" sz="2000" kern="0">
                          <a:effectLst/>
                          <a:latin typeface="+mj-ea"/>
                          <a:ea typeface="+mj-ea"/>
                        </a:rPr>
                        <a:t>元</a:t>
                      </a:r>
                      <a:r>
                        <a:rPr lang="en-US" sz="2000" kern="0">
                          <a:effectLst/>
                          <a:latin typeface="+mj-ea"/>
                          <a:ea typeface="+mj-ea"/>
                        </a:rPr>
                        <a:t>/10</a:t>
                      </a:r>
                      <a:r>
                        <a:rPr lang="en-US" sz="2000" kern="0" baseline="30000">
                          <a:effectLst/>
                          <a:latin typeface="+mj-ea"/>
                          <a:ea typeface="+mj-ea"/>
                        </a:rPr>
                        <a:t>3</a:t>
                      </a:r>
                      <a:r>
                        <a:rPr lang="en-US" sz="2000" kern="0">
                          <a:effectLst/>
                          <a:latin typeface="+mj-ea"/>
                          <a:ea typeface="+mj-ea"/>
                        </a:rPr>
                        <a:t>t•km)</a:t>
                      </a:r>
                      <a:endParaRPr lang="zh-CN" sz="3600" b="1" kern="100">
                        <a:solidFill>
                          <a:schemeClr val="accent4"/>
                        </a:solidFill>
                        <a:effectLst/>
                        <a:latin typeface="+mj-ea"/>
                        <a:ea typeface="+mj-ea"/>
                      </a:endParaRPr>
                    </a:p>
                  </a:txBody>
                  <a:tcPr marL="68580" marR="68580" marT="0" marB="0" anchor="ctr"/>
                </a:tc>
                <a:tc>
                  <a:txBody>
                    <a:bodyPr/>
                    <a:lstStyle/>
                    <a:p>
                      <a:pPr algn="ctr">
                        <a:spcAft>
                          <a:spcPts val="0"/>
                        </a:spcAft>
                      </a:pPr>
                      <a:r>
                        <a:rPr lang="en-US" sz="2000" kern="0">
                          <a:effectLst/>
                          <a:latin typeface="+mj-ea"/>
                          <a:ea typeface="+mj-ea"/>
                        </a:rPr>
                        <a:t>(</a:t>
                      </a:r>
                      <a:r>
                        <a:rPr lang="zh-CN" sz="2000" kern="0">
                          <a:effectLst/>
                          <a:latin typeface="+mj-ea"/>
                          <a:ea typeface="+mj-ea"/>
                        </a:rPr>
                        <a:t>元</a:t>
                      </a:r>
                      <a:r>
                        <a:rPr lang="en-US" sz="2000" kern="0">
                          <a:effectLst/>
                          <a:latin typeface="+mj-ea"/>
                          <a:ea typeface="+mj-ea"/>
                        </a:rPr>
                        <a:t>)</a:t>
                      </a:r>
                      <a:endParaRPr lang="zh-CN" sz="3600" b="1" kern="100">
                        <a:solidFill>
                          <a:schemeClr val="accent4"/>
                        </a:solidFill>
                        <a:effectLst/>
                        <a:latin typeface="+mj-ea"/>
                        <a:ea typeface="+mj-ea"/>
                      </a:endParaRPr>
                    </a:p>
                  </a:txBody>
                  <a:tcPr marL="68580" marR="68580" marT="0" marB="0" anchor="ctr"/>
                </a:tc>
              </a:tr>
              <a:tr h="660444">
                <a:tc vMerge="1">
                  <a:txBody>
                    <a:bodyPr/>
                    <a:lstStyle/>
                    <a:p>
                      <a:endParaRPr lang="zh-CN" altLang="en-US"/>
                    </a:p>
                  </a:txBody>
                  <a:tcPr/>
                </a:tc>
                <a:tc>
                  <a:txBody>
                    <a:bodyPr/>
                    <a:lstStyle/>
                    <a:p>
                      <a:pPr algn="ctr">
                        <a:spcAft>
                          <a:spcPts val="0"/>
                        </a:spcAft>
                      </a:pPr>
                      <a:r>
                        <a:rPr lang="en-US" sz="2000" kern="0">
                          <a:effectLst/>
                          <a:latin typeface="+mj-ea"/>
                          <a:ea typeface="+mj-ea"/>
                        </a:rPr>
                        <a:t>①</a:t>
                      </a:r>
                      <a:endParaRPr lang="zh-CN" sz="3600" b="1" kern="100">
                        <a:solidFill>
                          <a:schemeClr val="accent4"/>
                        </a:solidFill>
                        <a:effectLst/>
                        <a:latin typeface="+mj-ea"/>
                        <a:ea typeface="+mj-ea"/>
                      </a:endParaRPr>
                    </a:p>
                  </a:txBody>
                  <a:tcPr marL="68580" marR="68580" marT="0" marB="0" anchor="ctr"/>
                </a:tc>
                <a:tc>
                  <a:txBody>
                    <a:bodyPr/>
                    <a:lstStyle/>
                    <a:p>
                      <a:pPr algn="ctr">
                        <a:spcAft>
                          <a:spcPts val="0"/>
                        </a:spcAft>
                      </a:pPr>
                      <a:r>
                        <a:rPr lang="en-US" sz="2000" kern="0">
                          <a:effectLst/>
                          <a:latin typeface="+mj-ea"/>
                          <a:ea typeface="+mj-ea"/>
                        </a:rPr>
                        <a:t>②</a:t>
                      </a:r>
                      <a:endParaRPr lang="zh-CN" sz="3600" b="1" kern="100">
                        <a:solidFill>
                          <a:schemeClr val="accent4"/>
                        </a:solidFill>
                        <a:effectLst/>
                        <a:latin typeface="+mj-ea"/>
                        <a:ea typeface="+mj-ea"/>
                      </a:endParaRPr>
                    </a:p>
                  </a:txBody>
                  <a:tcPr marL="68580" marR="68580" marT="0" marB="0" anchor="ctr"/>
                </a:tc>
                <a:tc>
                  <a:txBody>
                    <a:bodyPr/>
                    <a:lstStyle/>
                    <a:p>
                      <a:pPr algn="ctr">
                        <a:spcAft>
                          <a:spcPts val="0"/>
                        </a:spcAft>
                      </a:pPr>
                      <a:r>
                        <a:rPr lang="en-US" sz="2000" kern="0">
                          <a:effectLst/>
                          <a:latin typeface="+mj-ea"/>
                          <a:ea typeface="+mj-ea"/>
                        </a:rPr>
                        <a:t>③</a:t>
                      </a:r>
                      <a:endParaRPr lang="zh-CN" sz="3600" b="1" kern="100">
                        <a:solidFill>
                          <a:schemeClr val="accent4"/>
                        </a:solidFill>
                        <a:effectLst/>
                        <a:latin typeface="+mj-ea"/>
                        <a:ea typeface="+mj-ea"/>
                      </a:endParaRPr>
                    </a:p>
                  </a:txBody>
                  <a:tcPr marL="68580" marR="68580" marT="0" marB="0" anchor="ctr"/>
                </a:tc>
                <a:tc>
                  <a:txBody>
                    <a:bodyPr/>
                    <a:lstStyle/>
                    <a:p>
                      <a:pPr algn="ctr">
                        <a:spcAft>
                          <a:spcPts val="0"/>
                        </a:spcAft>
                      </a:pPr>
                      <a:r>
                        <a:rPr lang="en-US" sz="2000" kern="0">
                          <a:effectLst/>
                          <a:latin typeface="+mj-ea"/>
                          <a:ea typeface="+mj-ea"/>
                        </a:rPr>
                        <a:t>④</a:t>
                      </a:r>
                      <a:endParaRPr lang="zh-CN" sz="3600" b="1" kern="100">
                        <a:solidFill>
                          <a:schemeClr val="accent4"/>
                        </a:solidFill>
                        <a:effectLst/>
                        <a:latin typeface="+mj-ea"/>
                        <a:ea typeface="+mj-ea"/>
                      </a:endParaRPr>
                    </a:p>
                  </a:txBody>
                  <a:tcPr marL="68580" marR="68580" marT="0" marB="0" anchor="ctr"/>
                </a:tc>
                <a:tc>
                  <a:txBody>
                    <a:bodyPr/>
                    <a:lstStyle/>
                    <a:p>
                      <a:pPr algn="ctr">
                        <a:spcAft>
                          <a:spcPts val="0"/>
                        </a:spcAft>
                      </a:pPr>
                      <a:r>
                        <a:rPr lang="en-US" sz="2000" kern="0">
                          <a:effectLst/>
                          <a:latin typeface="+mj-ea"/>
                          <a:ea typeface="+mj-ea"/>
                        </a:rPr>
                        <a:t>⑤</a:t>
                      </a:r>
                      <a:endParaRPr lang="zh-CN" sz="3600" b="1" kern="100">
                        <a:solidFill>
                          <a:schemeClr val="accent4"/>
                        </a:solidFill>
                        <a:effectLst/>
                        <a:latin typeface="+mj-ea"/>
                        <a:ea typeface="+mj-ea"/>
                      </a:endParaRPr>
                    </a:p>
                  </a:txBody>
                  <a:tcPr marL="68580" marR="68580" marT="0" marB="0" anchor="ctr"/>
                </a:tc>
                <a:tc>
                  <a:txBody>
                    <a:bodyPr/>
                    <a:lstStyle/>
                    <a:p>
                      <a:pPr algn="ctr">
                        <a:spcAft>
                          <a:spcPts val="0"/>
                        </a:spcAft>
                      </a:pPr>
                      <a:r>
                        <a:rPr lang="en-US" sz="2000" kern="0">
                          <a:effectLst/>
                          <a:latin typeface="+mj-ea"/>
                          <a:ea typeface="+mj-ea"/>
                        </a:rPr>
                        <a:t>⑥</a:t>
                      </a:r>
                      <a:endParaRPr lang="zh-CN" sz="3600" b="1" kern="100">
                        <a:solidFill>
                          <a:schemeClr val="accent4"/>
                        </a:solidFill>
                        <a:effectLst/>
                        <a:latin typeface="+mj-ea"/>
                        <a:ea typeface="+mj-ea"/>
                      </a:endParaRPr>
                    </a:p>
                  </a:txBody>
                  <a:tcPr marL="68580" marR="68580" marT="0" marB="0" anchor="ctr"/>
                </a:tc>
                <a:tc>
                  <a:txBody>
                    <a:bodyPr/>
                    <a:lstStyle/>
                    <a:p>
                      <a:pPr algn="ctr">
                        <a:spcAft>
                          <a:spcPts val="0"/>
                        </a:spcAft>
                      </a:pPr>
                      <a:r>
                        <a:rPr lang="en-US" sz="2000" kern="0">
                          <a:effectLst/>
                          <a:latin typeface="+mj-ea"/>
                          <a:ea typeface="+mj-ea"/>
                        </a:rPr>
                        <a:t>⑦=①×…⑥</a:t>
                      </a:r>
                      <a:endParaRPr lang="zh-CN" sz="3600" b="1" kern="100">
                        <a:solidFill>
                          <a:schemeClr val="accent4"/>
                        </a:solidFill>
                        <a:effectLst/>
                        <a:latin typeface="+mj-ea"/>
                        <a:ea typeface="+mj-ea"/>
                      </a:endParaRPr>
                    </a:p>
                  </a:txBody>
                  <a:tcPr marL="68580" marR="68580" marT="0" marB="0" anchor="ctr"/>
                </a:tc>
                <a:tc>
                  <a:txBody>
                    <a:bodyPr/>
                    <a:lstStyle/>
                    <a:p>
                      <a:pPr algn="ctr">
                        <a:spcAft>
                          <a:spcPts val="0"/>
                        </a:spcAft>
                      </a:pPr>
                      <a:r>
                        <a:rPr lang="en-US" sz="2000" kern="0">
                          <a:effectLst/>
                          <a:latin typeface="+mj-ea"/>
                          <a:ea typeface="+mj-ea"/>
                        </a:rPr>
                        <a:t>⑧</a:t>
                      </a:r>
                      <a:endParaRPr lang="zh-CN" sz="3600" b="1" kern="100">
                        <a:solidFill>
                          <a:schemeClr val="accent4"/>
                        </a:solidFill>
                        <a:effectLst/>
                        <a:latin typeface="+mj-ea"/>
                        <a:ea typeface="+mj-ea"/>
                      </a:endParaRPr>
                    </a:p>
                  </a:txBody>
                  <a:tcPr marL="68580" marR="68580" marT="0" marB="0" anchor="ctr"/>
                </a:tc>
                <a:tc>
                  <a:txBody>
                    <a:bodyPr/>
                    <a:lstStyle/>
                    <a:p>
                      <a:pPr algn="ctr">
                        <a:spcAft>
                          <a:spcPts val="0"/>
                        </a:spcAft>
                      </a:pPr>
                      <a:r>
                        <a:rPr lang="en-US" sz="2000" kern="0">
                          <a:effectLst/>
                          <a:latin typeface="+mj-ea"/>
                          <a:ea typeface="+mj-ea"/>
                        </a:rPr>
                        <a:t>⑨=⑦×⑧</a:t>
                      </a:r>
                      <a:endParaRPr lang="zh-CN" sz="3600" b="1" kern="100">
                        <a:solidFill>
                          <a:schemeClr val="accent4"/>
                        </a:solidFill>
                        <a:effectLst/>
                        <a:latin typeface="+mj-ea"/>
                        <a:ea typeface="+mj-ea"/>
                      </a:endParaRPr>
                    </a:p>
                  </a:txBody>
                  <a:tcPr marL="68580" marR="68580" marT="0" marB="0" anchor="ctr"/>
                </a:tc>
              </a:tr>
              <a:tr h="330222">
                <a:tc>
                  <a:txBody>
                    <a:bodyPr/>
                    <a:lstStyle/>
                    <a:p>
                      <a:pPr algn="just">
                        <a:spcAft>
                          <a:spcPts val="0"/>
                        </a:spcAft>
                      </a:pPr>
                      <a:r>
                        <a:rPr lang="zh-CN" sz="2000" kern="0">
                          <a:effectLst/>
                          <a:latin typeface="+mj-ea"/>
                          <a:ea typeface="+mj-ea"/>
                        </a:rPr>
                        <a:t>预算数</a:t>
                      </a:r>
                      <a:endParaRPr lang="zh-CN" sz="3600" b="1" kern="100">
                        <a:solidFill>
                          <a:schemeClr val="accent4"/>
                        </a:solidFill>
                        <a:effectLst/>
                        <a:latin typeface="+mj-ea"/>
                        <a:ea typeface="+mj-ea"/>
                      </a:endParaRPr>
                    </a:p>
                  </a:txBody>
                  <a:tcPr marL="68580" marR="68580" marT="0" marB="0" anchor="ctr"/>
                </a:tc>
                <a:tc>
                  <a:txBody>
                    <a:bodyPr/>
                    <a:lstStyle/>
                    <a:p>
                      <a:pPr algn="r">
                        <a:spcAft>
                          <a:spcPts val="0"/>
                        </a:spcAft>
                      </a:pPr>
                      <a:r>
                        <a:rPr lang="en-US" sz="2000" kern="0">
                          <a:effectLst/>
                          <a:latin typeface="+mj-ea"/>
                          <a:ea typeface="+mj-ea"/>
                        </a:rPr>
                        <a:t>6000</a:t>
                      </a:r>
                      <a:endParaRPr lang="zh-CN" sz="3600" b="1" kern="100">
                        <a:solidFill>
                          <a:schemeClr val="accent4"/>
                        </a:solidFill>
                        <a:effectLst/>
                        <a:latin typeface="+mj-ea"/>
                        <a:ea typeface="+mj-ea"/>
                      </a:endParaRPr>
                    </a:p>
                  </a:txBody>
                  <a:tcPr marL="68580" marR="68580" marT="0" marB="0" anchor="ctr"/>
                </a:tc>
                <a:tc>
                  <a:txBody>
                    <a:bodyPr/>
                    <a:lstStyle/>
                    <a:p>
                      <a:pPr algn="r">
                        <a:spcAft>
                          <a:spcPts val="0"/>
                        </a:spcAft>
                      </a:pPr>
                      <a:r>
                        <a:rPr lang="en-US" sz="2000" kern="0">
                          <a:effectLst/>
                          <a:latin typeface="+mj-ea"/>
                          <a:ea typeface="+mj-ea"/>
                        </a:rPr>
                        <a:t>95</a:t>
                      </a:r>
                      <a:endParaRPr lang="zh-CN" sz="3600" b="1" kern="100">
                        <a:solidFill>
                          <a:schemeClr val="accent4"/>
                        </a:solidFill>
                        <a:effectLst/>
                        <a:latin typeface="+mj-ea"/>
                        <a:ea typeface="+mj-ea"/>
                      </a:endParaRPr>
                    </a:p>
                  </a:txBody>
                  <a:tcPr marL="68580" marR="68580" marT="0" marB="0" anchor="ctr"/>
                </a:tc>
                <a:tc>
                  <a:txBody>
                    <a:bodyPr/>
                    <a:lstStyle/>
                    <a:p>
                      <a:pPr algn="r">
                        <a:spcAft>
                          <a:spcPts val="0"/>
                        </a:spcAft>
                      </a:pPr>
                      <a:r>
                        <a:rPr lang="en-US" sz="2000" kern="0">
                          <a:effectLst/>
                          <a:latin typeface="+mj-ea"/>
                          <a:ea typeface="+mj-ea"/>
                        </a:rPr>
                        <a:t>400</a:t>
                      </a:r>
                      <a:endParaRPr lang="zh-CN" sz="3600" b="1" kern="100">
                        <a:solidFill>
                          <a:schemeClr val="accent4"/>
                        </a:solidFill>
                        <a:effectLst/>
                        <a:latin typeface="+mj-ea"/>
                        <a:ea typeface="+mj-ea"/>
                      </a:endParaRPr>
                    </a:p>
                  </a:txBody>
                  <a:tcPr marL="68580" marR="68580" marT="0" marB="0" anchor="ctr"/>
                </a:tc>
                <a:tc>
                  <a:txBody>
                    <a:bodyPr/>
                    <a:lstStyle/>
                    <a:p>
                      <a:pPr algn="r">
                        <a:spcAft>
                          <a:spcPts val="0"/>
                        </a:spcAft>
                      </a:pPr>
                      <a:r>
                        <a:rPr lang="en-US" sz="2000" kern="0">
                          <a:effectLst/>
                          <a:latin typeface="+mj-ea"/>
                          <a:ea typeface="+mj-ea"/>
                        </a:rPr>
                        <a:t>60</a:t>
                      </a:r>
                      <a:endParaRPr lang="zh-CN" sz="3600" b="1" kern="100">
                        <a:solidFill>
                          <a:schemeClr val="accent4"/>
                        </a:solidFill>
                        <a:effectLst/>
                        <a:latin typeface="+mj-ea"/>
                        <a:ea typeface="+mj-ea"/>
                      </a:endParaRPr>
                    </a:p>
                  </a:txBody>
                  <a:tcPr marL="68580" marR="68580" marT="0" marB="0" anchor="ctr"/>
                </a:tc>
                <a:tc>
                  <a:txBody>
                    <a:bodyPr/>
                    <a:lstStyle/>
                    <a:p>
                      <a:pPr algn="r">
                        <a:spcAft>
                          <a:spcPts val="0"/>
                        </a:spcAft>
                      </a:pPr>
                      <a:r>
                        <a:rPr lang="en-US" sz="2000" kern="0">
                          <a:effectLst/>
                          <a:latin typeface="+mj-ea"/>
                          <a:ea typeface="+mj-ea"/>
                        </a:rPr>
                        <a:t>10</a:t>
                      </a:r>
                      <a:endParaRPr lang="zh-CN" sz="3600" b="1" kern="100">
                        <a:solidFill>
                          <a:schemeClr val="accent4"/>
                        </a:solidFill>
                        <a:effectLst/>
                        <a:latin typeface="+mj-ea"/>
                        <a:ea typeface="+mj-ea"/>
                      </a:endParaRPr>
                    </a:p>
                  </a:txBody>
                  <a:tcPr marL="68580" marR="68580" marT="0" marB="0" anchor="ctr"/>
                </a:tc>
                <a:tc>
                  <a:txBody>
                    <a:bodyPr/>
                    <a:lstStyle/>
                    <a:p>
                      <a:pPr algn="r">
                        <a:spcAft>
                          <a:spcPts val="0"/>
                        </a:spcAft>
                      </a:pPr>
                      <a:r>
                        <a:rPr lang="en-US" sz="2000" kern="0">
                          <a:effectLst/>
                          <a:latin typeface="+mj-ea"/>
                          <a:ea typeface="+mj-ea"/>
                        </a:rPr>
                        <a:t>95</a:t>
                      </a:r>
                      <a:endParaRPr lang="zh-CN" sz="3600" b="1" kern="100">
                        <a:solidFill>
                          <a:schemeClr val="accent4"/>
                        </a:solidFill>
                        <a:effectLst/>
                        <a:latin typeface="+mj-ea"/>
                        <a:ea typeface="+mj-ea"/>
                      </a:endParaRPr>
                    </a:p>
                  </a:txBody>
                  <a:tcPr marL="68580" marR="68580" marT="0" marB="0" anchor="ctr"/>
                </a:tc>
                <a:tc>
                  <a:txBody>
                    <a:bodyPr/>
                    <a:lstStyle/>
                    <a:p>
                      <a:pPr algn="r">
                        <a:spcAft>
                          <a:spcPts val="0"/>
                        </a:spcAft>
                      </a:pPr>
                      <a:r>
                        <a:rPr lang="en-US" sz="2000" kern="0">
                          <a:effectLst/>
                          <a:latin typeface="+mj-ea"/>
                          <a:ea typeface="+mj-ea"/>
                        </a:rPr>
                        <a:t>12996</a:t>
                      </a:r>
                      <a:endParaRPr lang="zh-CN" sz="3600" b="1" kern="100">
                        <a:solidFill>
                          <a:schemeClr val="accent4"/>
                        </a:solidFill>
                        <a:effectLst/>
                        <a:latin typeface="+mj-ea"/>
                        <a:ea typeface="+mj-ea"/>
                      </a:endParaRPr>
                    </a:p>
                  </a:txBody>
                  <a:tcPr marL="68580" marR="68580" marT="0" marB="0" anchor="ctr"/>
                </a:tc>
                <a:tc>
                  <a:txBody>
                    <a:bodyPr/>
                    <a:lstStyle/>
                    <a:p>
                      <a:pPr algn="r">
                        <a:spcAft>
                          <a:spcPts val="0"/>
                        </a:spcAft>
                      </a:pPr>
                      <a:r>
                        <a:rPr lang="en-US" sz="2000" kern="0">
                          <a:effectLst/>
                          <a:latin typeface="+mj-ea"/>
                          <a:ea typeface="+mj-ea"/>
                        </a:rPr>
                        <a:t>305.00-300.00</a:t>
                      </a:r>
                      <a:endParaRPr lang="zh-CN" sz="3600" b="1" kern="100">
                        <a:solidFill>
                          <a:schemeClr val="accent4"/>
                        </a:solidFill>
                        <a:effectLst/>
                        <a:latin typeface="+mj-ea"/>
                        <a:ea typeface="+mj-ea"/>
                      </a:endParaRPr>
                    </a:p>
                  </a:txBody>
                  <a:tcPr marL="68580" marR="68580" marT="0" marB="0" anchor="ctr"/>
                </a:tc>
                <a:tc>
                  <a:txBody>
                    <a:bodyPr/>
                    <a:lstStyle/>
                    <a:p>
                      <a:pPr algn="r">
                        <a:spcAft>
                          <a:spcPts val="0"/>
                        </a:spcAft>
                      </a:pPr>
                      <a:r>
                        <a:rPr lang="en-US" sz="2000" kern="100">
                          <a:effectLst/>
                          <a:latin typeface="+mj-ea"/>
                          <a:ea typeface="+mj-ea"/>
                        </a:rPr>
                        <a:t>64980</a:t>
                      </a:r>
                      <a:endParaRPr lang="zh-CN" sz="3600" b="1" kern="100">
                        <a:solidFill>
                          <a:schemeClr val="accent4"/>
                        </a:solidFill>
                        <a:effectLst/>
                        <a:latin typeface="+mj-ea"/>
                        <a:ea typeface="+mj-ea"/>
                      </a:endParaRPr>
                    </a:p>
                  </a:txBody>
                  <a:tcPr marL="68580" marR="68580" marT="0" marB="0" anchor="ctr"/>
                </a:tc>
              </a:tr>
              <a:tr h="330222">
                <a:tc>
                  <a:txBody>
                    <a:bodyPr/>
                    <a:lstStyle/>
                    <a:p>
                      <a:pPr algn="just">
                        <a:spcAft>
                          <a:spcPts val="0"/>
                        </a:spcAft>
                      </a:pPr>
                      <a:r>
                        <a:rPr lang="zh-CN" sz="2000" kern="0">
                          <a:effectLst/>
                          <a:latin typeface="+mj-ea"/>
                          <a:ea typeface="+mj-ea"/>
                        </a:rPr>
                        <a:t>实际数</a:t>
                      </a:r>
                      <a:endParaRPr lang="zh-CN" sz="3600" b="1" kern="100">
                        <a:solidFill>
                          <a:schemeClr val="accent4"/>
                        </a:solidFill>
                        <a:effectLst/>
                        <a:latin typeface="+mj-ea"/>
                        <a:ea typeface="+mj-ea"/>
                      </a:endParaRPr>
                    </a:p>
                  </a:txBody>
                  <a:tcPr marL="68580" marR="68580" marT="0" marB="0" anchor="ctr"/>
                </a:tc>
                <a:tc>
                  <a:txBody>
                    <a:bodyPr/>
                    <a:lstStyle/>
                    <a:p>
                      <a:pPr algn="r">
                        <a:spcAft>
                          <a:spcPts val="0"/>
                        </a:spcAft>
                      </a:pPr>
                      <a:r>
                        <a:rPr lang="en-US" sz="2000" kern="0">
                          <a:effectLst/>
                          <a:latin typeface="+mj-ea"/>
                          <a:ea typeface="+mj-ea"/>
                        </a:rPr>
                        <a:t>6100</a:t>
                      </a:r>
                      <a:endParaRPr lang="zh-CN" sz="3600" b="1" kern="100">
                        <a:solidFill>
                          <a:schemeClr val="accent4"/>
                        </a:solidFill>
                        <a:effectLst/>
                        <a:latin typeface="+mj-ea"/>
                        <a:ea typeface="+mj-ea"/>
                      </a:endParaRPr>
                    </a:p>
                  </a:txBody>
                  <a:tcPr marL="68580" marR="68580" marT="0" marB="0" anchor="ctr"/>
                </a:tc>
                <a:tc>
                  <a:txBody>
                    <a:bodyPr/>
                    <a:lstStyle/>
                    <a:p>
                      <a:pPr algn="r">
                        <a:spcAft>
                          <a:spcPts val="0"/>
                        </a:spcAft>
                      </a:pPr>
                      <a:r>
                        <a:rPr lang="en-US" sz="2000" kern="0">
                          <a:effectLst/>
                          <a:latin typeface="+mj-ea"/>
                          <a:ea typeface="+mj-ea"/>
                        </a:rPr>
                        <a:t>90</a:t>
                      </a:r>
                      <a:endParaRPr lang="zh-CN" sz="3600" b="1" kern="100">
                        <a:solidFill>
                          <a:schemeClr val="accent4"/>
                        </a:solidFill>
                        <a:effectLst/>
                        <a:latin typeface="+mj-ea"/>
                        <a:ea typeface="+mj-ea"/>
                      </a:endParaRPr>
                    </a:p>
                  </a:txBody>
                  <a:tcPr marL="68580" marR="68580" marT="0" marB="0" anchor="ctr"/>
                </a:tc>
                <a:tc>
                  <a:txBody>
                    <a:bodyPr/>
                    <a:lstStyle/>
                    <a:p>
                      <a:pPr algn="r">
                        <a:spcAft>
                          <a:spcPts val="0"/>
                        </a:spcAft>
                      </a:pPr>
                      <a:r>
                        <a:rPr lang="en-US" sz="2000" kern="0">
                          <a:effectLst/>
                          <a:latin typeface="+mj-ea"/>
                          <a:ea typeface="+mj-ea"/>
                        </a:rPr>
                        <a:t>410</a:t>
                      </a:r>
                      <a:endParaRPr lang="zh-CN" sz="3600" b="1" kern="100">
                        <a:solidFill>
                          <a:schemeClr val="accent4"/>
                        </a:solidFill>
                        <a:effectLst/>
                        <a:latin typeface="+mj-ea"/>
                        <a:ea typeface="+mj-ea"/>
                      </a:endParaRPr>
                    </a:p>
                  </a:txBody>
                  <a:tcPr marL="68580" marR="68580" marT="0" marB="0" anchor="ctr"/>
                </a:tc>
                <a:tc>
                  <a:txBody>
                    <a:bodyPr/>
                    <a:lstStyle/>
                    <a:p>
                      <a:pPr algn="r">
                        <a:spcAft>
                          <a:spcPts val="0"/>
                        </a:spcAft>
                      </a:pPr>
                      <a:r>
                        <a:rPr lang="en-US" sz="2000" kern="0">
                          <a:effectLst/>
                          <a:latin typeface="+mj-ea"/>
                          <a:ea typeface="+mj-ea"/>
                        </a:rPr>
                        <a:t>70</a:t>
                      </a:r>
                      <a:endParaRPr lang="zh-CN" sz="3600" b="1" kern="100">
                        <a:solidFill>
                          <a:schemeClr val="accent4"/>
                        </a:solidFill>
                        <a:effectLst/>
                        <a:latin typeface="+mj-ea"/>
                        <a:ea typeface="+mj-ea"/>
                      </a:endParaRPr>
                    </a:p>
                  </a:txBody>
                  <a:tcPr marL="68580" marR="68580" marT="0" marB="0" anchor="ctr"/>
                </a:tc>
                <a:tc>
                  <a:txBody>
                    <a:bodyPr/>
                    <a:lstStyle/>
                    <a:p>
                      <a:pPr algn="r">
                        <a:spcAft>
                          <a:spcPts val="0"/>
                        </a:spcAft>
                      </a:pPr>
                      <a:r>
                        <a:rPr lang="en-US" sz="2000" kern="0">
                          <a:effectLst/>
                          <a:latin typeface="+mj-ea"/>
                          <a:ea typeface="+mj-ea"/>
                        </a:rPr>
                        <a:t>10</a:t>
                      </a:r>
                      <a:endParaRPr lang="zh-CN" sz="3600" b="1" kern="100">
                        <a:solidFill>
                          <a:schemeClr val="accent4"/>
                        </a:solidFill>
                        <a:effectLst/>
                        <a:latin typeface="+mj-ea"/>
                        <a:ea typeface="+mj-ea"/>
                      </a:endParaRPr>
                    </a:p>
                  </a:txBody>
                  <a:tcPr marL="68580" marR="68580" marT="0" marB="0" anchor="ctr"/>
                </a:tc>
                <a:tc>
                  <a:txBody>
                    <a:bodyPr/>
                    <a:lstStyle/>
                    <a:p>
                      <a:pPr algn="r">
                        <a:spcAft>
                          <a:spcPts val="0"/>
                        </a:spcAft>
                      </a:pPr>
                      <a:r>
                        <a:rPr lang="en-US" sz="2000" kern="0">
                          <a:effectLst/>
                          <a:latin typeface="+mj-ea"/>
                          <a:ea typeface="+mj-ea"/>
                        </a:rPr>
                        <a:t>100</a:t>
                      </a:r>
                      <a:endParaRPr lang="zh-CN" sz="3600" b="1" kern="100">
                        <a:solidFill>
                          <a:schemeClr val="accent4"/>
                        </a:solidFill>
                        <a:effectLst/>
                        <a:latin typeface="+mj-ea"/>
                        <a:ea typeface="+mj-ea"/>
                      </a:endParaRPr>
                    </a:p>
                  </a:txBody>
                  <a:tcPr marL="68580" marR="68580" marT="0" marB="0" anchor="ctr"/>
                </a:tc>
                <a:tc>
                  <a:txBody>
                    <a:bodyPr/>
                    <a:lstStyle/>
                    <a:p>
                      <a:pPr algn="r">
                        <a:spcAft>
                          <a:spcPts val="0"/>
                        </a:spcAft>
                      </a:pPr>
                      <a:r>
                        <a:rPr lang="en-US" sz="2000" kern="0" dirty="0">
                          <a:effectLst/>
                          <a:latin typeface="+mj-ea"/>
                          <a:ea typeface="+mj-ea"/>
                        </a:rPr>
                        <a:t>15756.3</a:t>
                      </a:r>
                      <a:endParaRPr lang="zh-CN" sz="3600" b="1" kern="100" dirty="0">
                        <a:solidFill>
                          <a:schemeClr val="accent4"/>
                        </a:solidFill>
                        <a:effectLst/>
                        <a:latin typeface="+mj-ea"/>
                        <a:ea typeface="+mj-ea"/>
                      </a:endParaRPr>
                    </a:p>
                  </a:txBody>
                  <a:tcPr marL="68580" marR="68580" marT="0" marB="0" anchor="ctr"/>
                </a:tc>
                <a:tc>
                  <a:txBody>
                    <a:bodyPr/>
                    <a:lstStyle/>
                    <a:p>
                      <a:pPr algn="r">
                        <a:spcAft>
                          <a:spcPts val="0"/>
                        </a:spcAft>
                      </a:pPr>
                      <a:r>
                        <a:rPr lang="en-US" sz="2000" kern="0" dirty="0">
                          <a:effectLst/>
                          <a:latin typeface="+mj-ea"/>
                          <a:ea typeface="+mj-ea"/>
                        </a:rPr>
                        <a:t>305.00-310.00</a:t>
                      </a:r>
                      <a:endParaRPr lang="zh-CN" sz="3600" b="1" kern="100" dirty="0">
                        <a:solidFill>
                          <a:schemeClr val="accent4"/>
                        </a:solidFill>
                        <a:effectLst/>
                        <a:latin typeface="+mj-ea"/>
                        <a:ea typeface="+mj-ea"/>
                      </a:endParaRPr>
                    </a:p>
                  </a:txBody>
                  <a:tcPr marL="68580" marR="68580" marT="0" marB="0" anchor="ctr"/>
                </a:tc>
                <a:tc>
                  <a:txBody>
                    <a:bodyPr/>
                    <a:lstStyle/>
                    <a:p>
                      <a:pPr algn="r">
                        <a:spcAft>
                          <a:spcPts val="0"/>
                        </a:spcAft>
                      </a:pPr>
                      <a:r>
                        <a:rPr lang="en-US" sz="2000" kern="100" dirty="0">
                          <a:effectLst/>
                          <a:latin typeface="+mj-ea"/>
                          <a:ea typeface="+mj-ea"/>
                        </a:rPr>
                        <a:t>-78781.5</a:t>
                      </a:r>
                      <a:endParaRPr lang="zh-CN" sz="3600" b="1" kern="100" dirty="0">
                        <a:solidFill>
                          <a:schemeClr val="accent4"/>
                        </a:solidFill>
                        <a:effectLst/>
                        <a:latin typeface="+mj-ea"/>
                        <a:ea typeface="+mj-ea"/>
                      </a:endParaRPr>
                    </a:p>
                  </a:txBody>
                  <a:tcPr marL="68580" marR="68580" marT="0" marB="0" anchor="ctr"/>
                </a:tc>
              </a:tr>
            </a:tbl>
          </a:graphicData>
        </a:graphic>
      </p:graphicFrame>
      <p:sp>
        <p:nvSpPr>
          <p:cNvPr id="7" name="平行四边形 6"/>
          <p:cNvSpPr/>
          <p:nvPr/>
        </p:nvSpPr>
        <p:spPr>
          <a:xfrm>
            <a:off x="1142854" y="1088740"/>
            <a:ext cx="3765014" cy="54006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t>双因素分析的因素替代法</a:t>
            </a:r>
            <a:endParaRPr lang="zh-CN" altLang="en-US" sz="2000" b="1" dirty="0"/>
          </a:p>
        </p:txBody>
      </p:sp>
      <p:sp>
        <p:nvSpPr>
          <p:cNvPr id="9" name="标题 1"/>
          <p:cNvSpPr>
            <a:spLocks noGrp="1"/>
          </p:cNvSpPr>
          <p:nvPr>
            <p:ph type="title"/>
          </p:nvPr>
        </p:nvSpPr>
        <p:spPr>
          <a:xfrm>
            <a:off x="839416" y="1871725"/>
            <a:ext cx="10464800" cy="873199"/>
          </a:xfrm>
          <a:ln>
            <a:noFill/>
          </a:ln>
        </p:spPr>
        <p:txBody>
          <a:bodyPr/>
          <a:lstStyle/>
          <a:p>
            <a:pPr algn="ctr"/>
            <a:r>
              <a:rPr lang="zh-CN" altLang="en-US" sz="2800" dirty="0">
                <a:latin typeface="楷体" panose="02010609060101010101" pitchFamily="49" charset="-122"/>
                <a:ea typeface="楷体" panose="02010609060101010101" pitchFamily="49" charset="-122"/>
              </a:rPr>
              <a:t>表</a:t>
            </a:r>
            <a:r>
              <a:rPr lang="en-US" altLang="zh-CN" sz="2800" dirty="0" smtClean="0">
                <a:latin typeface="楷体" panose="02010609060101010101" pitchFamily="49" charset="-122"/>
                <a:ea typeface="楷体" panose="02010609060101010101" pitchFamily="49" charset="-122"/>
              </a:rPr>
              <a:t>5-4  </a:t>
            </a:r>
            <a:r>
              <a:rPr lang="x-none" altLang="zh-CN" sz="2800" dirty="0" smtClean="0">
                <a:latin typeface="楷体" panose="02010609060101010101" pitchFamily="49" charset="-122"/>
                <a:ea typeface="楷体" panose="02010609060101010101" pitchFamily="49" charset="-122"/>
              </a:rPr>
              <a:t>成本降低额实际数与预算数之差的多因素分析资料</a:t>
            </a:r>
            <a:endParaRPr lang="zh-CN" altLang="en-US" sz="2800" dirty="0">
              <a:latin typeface="楷体" panose="02010609060101010101" pitchFamily="49" charset="-122"/>
              <a:ea typeface="楷体" panose="02010609060101010101" pitchFamily="49" charset="-122"/>
            </a:endParaRPr>
          </a:p>
        </p:txBody>
      </p:sp>
      <p:sp>
        <p:nvSpPr>
          <p:cNvPr id="12" name="燕尾形 11"/>
          <p:cNvSpPr/>
          <p:nvPr/>
        </p:nvSpPr>
        <p:spPr>
          <a:xfrm>
            <a:off x="106516" y="368660"/>
            <a:ext cx="262392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13" name="燕尾形 12"/>
          <p:cNvSpPr/>
          <p:nvPr/>
        </p:nvSpPr>
        <p:spPr>
          <a:xfrm>
            <a:off x="2813640" y="368659"/>
            <a:ext cx="3037200" cy="288033"/>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a:solidFill>
                  <a:schemeClr val="accent3"/>
                </a:solidFill>
              </a:rPr>
              <a:t>第一节汽车货运成本分析</a:t>
            </a:r>
            <a:endParaRPr lang="zh-CN" altLang="en-US" dirty="0"/>
          </a:p>
        </p:txBody>
      </p:sp>
      <p:sp>
        <p:nvSpPr>
          <p:cNvPr id="14" name="燕尾形 13"/>
          <p:cNvSpPr/>
          <p:nvPr/>
        </p:nvSpPr>
        <p:spPr>
          <a:xfrm>
            <a:off x="5771964" y="368659"/>
            <a:ext cx="4860540" cy="288033"/>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dirty="0" smtClean="0">
                <a:solidFill>
                  <a:schemeClr val="bg1"/>
                </a:solidFill>
                <a:latin typeface="宋体" panose="02010600030101010101" pitchFamily="2" charset="-122"/>
              </a:rPr>
              <a:t>一、货运</a:t>
            </a:r>
            <a:r>
              <a:rPr lang="zh-CN" altLang="en-US" dirty="0">
                <a:solidFill>
                  <a:schemeClr val="bg1"/>
                </a:solidFill>
                <a:latin typeface="宋体" panose="02010600030101010101" pitchFamily="2" charset="-122"/>
              </a:rPr>
              <a:t>成本预算执行情况的总体检查分析</a:t>
            </a:r>
            <a:endParaRPr lang="zh-CN" altLang="en-US" dirty="0">
              <a:solidFill>
                <a:schemeClr val="bg1"/>
              </a:solidFill>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23313272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对角圆角矩形 1"/>
          <p:cNvSpPr/>
          <p:nvPr/>
        </p:nvSpPr>
        <p:spPr>
          <a:xfrm>
            <a:off x="767408" y="1844824"/>
            <a:ext cx="11317013" cy="3825527"/>
          </a:xfrm>
          <a:prstGeom prst="round2DiagRect">
            <a:avLst/>
          </a:prstGeom>
          <a:solidFill>
            <a:schemeClr val="accent1">
              <a:lumMod val="60000"/>
              <a:lumOff val="40000"/>
            </a:schemeClr>
          </a:solidFill>
          <a:ln>
            <a:solidFill>
              <a:schemeClr val="accent1">
                <a:shade val="50000"/>
              </a:schemeClr>
            </a:solidFill>
          </a:ln>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zh-CN" dirty="0"/>
          </a:p>
        </p:txBody>
      </p:sp>
      <p:sp>
        <p:nvSpPr>
          <p:cNvPr id="4" name="标题 1"/>
          <p:cNvSpPr txBox="1">
            <a:spLocks/>
          </p:cNvSpPr>
          <p:nvPr/>
        </p:nvSpPr>
        <p:spPr>
          <a:xfrm>
            <a:off x="863600" y="1952836"/>
            <a:ext cx="10464800" cy="828092"/>
          </a:xfrm>
          <a:prstGeom prst="rect">
            <a:avLst/>
          </a:prstGeom>
          <a:ln>
            <a:noFill/>
          </a:ln>
        </p:spPr>
        <p:txBody>
          <a:bodyPr/>
          <a:lstStyle>
            <a:lvl1pPr algn="l" rtl="0" eaLnBrk="0" fontAlgn="base" hangingPunct="0">
              <a:spcBef>
                <a:spcPct val="0"/>
              </a:spcBef>
              <a:spcAft>
                <a:spcPct val="0"/>
              </a:spcAft>
              <a:defRPr sz="3200" b="1">
                <a:solidFill>
                  <a:srgbClr val="000000"/>
                </a:solidFill>
                <a:latin typeface="+mj-lt"/>
                <a:ea typeface="+mj-ea"/>
                <a:cs typeface="+mj-cs"/>
              </a:defRPr>
            </a:lvl1pPr>
            <a:lvl2pPr algn="l" rtl="0" eaLnBrk="0" fontAlgn="base" hangingPunct="0">
              <a:spcBef>
                <a:spcPct val="0"/>
              </a:spcBef>
              <a:spcAft>
                <a:spcPct val="0"/>
              </a:spcAft>
              <a:defRPr sz="3200" b="1">
                <a:solidFill>
                  <a:srgbClr val="000000"/>
                </a:solidFill>
                <a:latin typeface="Verdana" pitchFamily="34" charset="0"/>
                <a:ea typeface="宋体" pitchFamily="2" charset="-122"/>
              </a:defRPr>
            </a:lvl2pPr>
            <a:lvl3pPr algn="l" rtl="0" eaLnBrk="0" fontAlgn="base" hangingPunct="0">
              <a:spcBef>
                <a:spcPct val="0"/>
              </a:spcBef>
              <a:spcAft>
                <a:spcPct val="0"/>
              </a:spcAft>
              <a:defRPr sz="3200" b="1">
                <a:solidFill>
                  <a:srgbClr val="000000"/>
                </a:solidFill>
                <a:latin typeface="Verdana" pitchFamily="34" charset="0"/>
                <a:ea typeface="宋体" pitchFamily="2" charset="-122"/>
              </a:defRPr>
            </a:lvl3pPr>
            <a:lvl4pPr algn="l" rtl="0" eaLnBrk="0" fontAlgn="base" hangingPunct="0">
              <a:spcBef>
                <a:spcPct val="0"/>
              </a:spcBef>
              <a:spcAft>
                <a:spcPct val="0"/>
              </a:spcAft>
              <a:defRPr sz="3200" b="1">
                <a:solidFill>
                  <a:srgbClr val="000000"/>
                </a:solidFill>
                <a:latin typeface="Verdana" pitchFamily="34" charset="0"/>
                <a:ea typeface="宋体" pitchFamily="2" charset="-122"/>
              </a:defRPr>
            </a:lvl4pPr>
            <a:lvl5pPr algn="l" rtl="0" eaLnBrk="0" fontAlgn="base" hangingPunct="0">
              <a:spcBef>
                <a:spcPct val="0"/>
              </a:spcBef>
              <a:spcAft>
                <a:spcPct val="0"/>
              </a:spcAft>
              <a:defRPr sz="3200" b="1">
                <a:solidFill>
                  <a:srgbClr val="000000"/>
                </a:solidFill>
                <a:latin typeface="Verdana" pitchFamily="34" charset="0"/>
                <a:ea typeface="宋体" pitchFamily="2" charset="-122"/>
              </a:defRPr>
            </a:lvl5pPr>
            <a:lvl6pPr marL="457200" algn="l" rtl="0" fontAlgn="base">
              <a:spcBef>
                <a:spcPct val="0"/>
              </a:spcBef>
              <a:spcAft>
                <a:spcPct val="0"/>
              </a:spcAft>
              <a:defRPr sz="3200" b="1">
                <a:solidFill>
                  <a:srgbClr val="000000"/>
                </a:solidFill>
                <a:latin typeface="Verdana" pitchFamily="34" charset="0"/>
                <a:ea typeface="宋体" pitchFamily="2" charset="-122"/>
              </a:defRPr>
            </a:lvl6pPr>
            <a:lvl7pPr marL="914400" algn="l" rtl="0" fontAlgn="base">
              <a:spcBef>
                <a:spcPct val="0"/>
              </a:spcBef>
              <a:spcAft>
                <a:spcPct val="0"/>
              </a:spcAft>
              <a:defRPr sz="3200" b="1">
                <a:solidFill>
                  <a:srgbClr val="000000"/>
                </a:solidFill>
                <a:latin typeface="Verdana" pitchFamily="34" charset="0"/>
                <a:ea typeface="宋体" pitchFamily="2" charset="-122"/>
              </a:defRPr>
            </a:lvl7pPr>
            <a:lvl8pPr marL="1371600" algn="l" rtl="0" fontAlgn="base">
              <a:spcBef>
                <a:spcPct val="0"/>
              </a:spcBef>
              <a:spcAft>
                <a:spcPct val="0"/>
              </a:spcAft>
              <a:defRPr sz="3200" b="1">
                <a:solidFill>
                  <a:srgbClr val="000000"/>
                </a:solidFill>
                <a:latin typeface="Verdana" pitchFamily="34" charset="0"/>
                <a:ea typeface="宋体" pitchFamily="2" charset="-122"/>
              </a:defRPr>
            </a:lvl8pPr>
            <a:lvl9pPr marL="1828800" algn="l" rtl="0" fontAlgn="base">
              <a:spcBef>
                <a:spcPct val="0"/>
              </a:spcBef>
              <a:spcAft>
                <a:spcPct val="0"/>
              </a:spcAft>
              <a:defRPr sz="3200" b="1">
                <a:solidFill>
                  <a:srgbClr val="000000"/>
                </a:solidFill>
                <a:latin typeface="Verdana" pitchFamily="34" charset="0"/>
                <a:ea typeface="宋体" pitchFamily="2" charset="-122"/>
              </a:defRPr>
            </a:lvl9pPr>
          </a:lstStyle>
          <a:p>
            <a:pPr algn="ctr"/>
            <a:r>
              <a:rPr lang="zh-CN" altLang="en-US" sz="2800" kern="0" dirty="0" smtClean="0">
                <a:latin typeface="楷体" panose="02010609060101010101" pitchFamily="49" charset="-122"/>
                <a:ea typeface="楷体" panose="02010609060101010101" pitchFamily="49" charset="-122"/>
              </a:rPr>
              <a:t>表</a:t>
            </a:r>
            <a:r>
              <a:rPr lang="en-US" altLang="zh-CN" sz="2800" kern="0" dirty="0" smtClean="0">
                <a:latin typeface="楷体" panose="02010609060101010101" pitchFamily="49" charset="-122"/>
                <a:ea typeface="楷体" panose="02010609060101010101" pitchFamily="49" charset="-122"/>
              </a:rPr>
              <a:t>5-5</a:t>
            </a:r>
            <a:r>
              <a:rPr lang="zh-CN" altLang="zh-CN" sz="2800" dirty="0" smtClean="0">
                <a:latin typeface="楷体" panose="02010609060101010101" pitchFamily="49" charset="-122"/>
                <a:ea typeface="楷体" panose="02010609060101010101" pitchFamily="49" charset="-122"/>
              </a:rPr>
              <a:t>成本</a:t>
            </a:r>
            <a:r>
              <a:rPr lang="zh-CN" altLang="zh-CN" sz="2800" dirty="0">
                <a:latin typeface="楷体" panose="02010609060101010101" pitchFamily="49" charset="-122"/>
                <a:ea typeface="楷体" panose="02010609060101010101" pitchFamily="49" charset="-122"/>
              </a:rPr>
              <a:t>降低额实际数与预算数之差的连环替代</a:t>
            </a:r>
            <a:r>
              <a:rPr lang="zh-CN" altLang="zh-CN" sz="2800" dirty="0" smtClean="0">
                <a:latin typeface="楷体" panose="02010609060101010101" pitchFamily="49" charset="-122"/>
                <a:ea typeface="楷体" panose="02010609060101010101" pitchFamily="49" charset="-122"/>
              </a:rPr>
              <a:t>因素分析</a:t>
            </a:r>
            <a:endParaRPr lang="en-US" altLang="zh-CN" sz="2800" dirty="0" smtClean="0">
              <a:latin typeface="楷体" panose="02010609060101010101" pitchFamily="49" charset="-122"/>
              <a:ea typeface="楷体" panose="02010609060101010101" pitchFamily="49" charset="-122"/>
            </a:endParaRPr>
          </a:p>
          <a:p>
            <a:pPr algn="r"/>
            <a:r>
              <a:rPr lang="zh-CN" altLang="zh-CN" sz="2800" dirty="0" smtClean="0">
                <a:latin typeface="楷体" panose="02010609060101010101" pitchFamily="49" charset="-122"/>
                <a:ea typeface="楷体" panose="02010609060101010101" pitchFamily="49" charset="-122"/>
              </a:rPr>
              <a:t>单位</a:t>
            </a:r>
            <a:r>
              <a:rPr lang="en-US" altLang="zh-CN" sz="2800" dirty="0">
                <a:latin typeface="楷体" panose="02010609060101010101" pitchFamily="49" charset="-122"/>
                <a:ea typeface="楷体" panose="02010609060101010101" pitchFamily="49" charset="-122"/>
              </a:rPr>
              <a:t>:</a:t>
            </a:r>
            <a:r>
              <a:rPr lang="zh-CN" altLang="zh-CN" sz="2800" dirty="0">
                <a:latin typeface="楷体" panose="02010609060101010101" pitchFamily="49" charset="-122"/>
                <a:ea typeface="楷体" panose="02010609060101010101" pitchFamily="49" charset="-122"/>
              </a:rPr>
              <a:t>元 </a:t>
            </a:r>
            <a:r>
              <a:rPr lang="x-none" altLang="zh-CN" sz="2800" dirty="0">
                <a:latin typeface="楷体" panose="02010609060101010101" pitchFamily="49" charset="-122"/>
                <a:ea typeface="楷体" panose="02010609060101010101" pitchFamily="49" charset="-122"/>
              </a:rPr>
              <a:t> </a:t>
            </a:r>
            <a:endParaRPr lang="zh-CN" altLang="en-US" sz="2800" kern="0" dirty="0">
              <a:latin typeface="楷体" panose="02010609060101010101" pitchFamily="49" charset="-122"/>
              <a:ea typeface="楷体" panose="02010609060101010101" pitchFamily="49" charset="-122"/>
            </a:endParaRPr>
          </a:p>
        </p:txBody>
      </p:sp>
      <p:graphicFrame>
        <p:nvGraphicFramePr>
          <p:cNvPr id="6" name="表格 5"/>
          <p:cNvGraphicFramePr>
            <a:graphicFrameLocks noGrp="1"/>
          </p:cNvGraphicFramePr>
          <p:nvPr>
            <p:extLst>
              <p:ext uri="{D42A27DB-BD31-4B8C-83A1-F6EECF244321}">
                <p14:modId xmlns:p14="http://schemas.microsoft.com/office/powerpoint/2010/main" val="3268733674"/>
              </p:ext>
            </p:extLst>
          </p:nvPr>
        </p:nvGraphicFramePr>
        <p:xfrm>
          <a:off x="335360" y="2816932"/>
          <a:ext cx="11629290" cy="2219960"/>
        </p:xfrm>
        <a:graphic>
          <a:graphicData uri="http://schemas.openxmlformats.org/drawingml/2006/table">
            <a:tbl>
              <a:tblPr firstRow="1" firstCol="1" lastRow="1" lastCol="1" bandRow="1" bandCol="1">
                <a:tableStyleId>{8A107856-5554-42FB-B03E-39F5DBC370BA}</a:tableStyleId>
              </a:tblPr>
              <a:tblGrid>
                <a:gridCol w="757870"/>
                <a:gridCol w="6262909"/>
                <a:gridCol w="1188132"/>
                <a:gridCol w="631835"/>
                <a:gridCol w="664309"/>
                <a:gridCol w="2124235"/>
              </a:tblGrid>
              <a:tr h="71755">
                <a:tc>
                  <a:txBody>
                    <a:bodyPr/>
                    <a:lstStyle/>
                    <a:p>
                      <a:pPr algn="ctr">
                        <a:spcBef>
                          <a:spcPts val="240"/>
                        </a:spcBef>
                        <a:spcAft>
                          <a:spcPts val="0"/>
                        </a:spcAft>
                      </a:pPr>
                      <a:r>
                        <a:rPr lang="zh-CN" sz="1800" kern="100" dirty="0">
                          <a:effectLst/>
                          <a:latin typeface="+mn-ea"/>
                          <a:ea typeface="+mn-ea"/>
                        </a:rPr>
                        <a:t>替代</a:t>
                      </a:r>
                      <a:endParaRPr lang="zh-CN" sz="3200" kern="100" dirty="0">
                        <a:effectLst/>
                        <a:latin typeface="+mn-ea"/>
                        <a:ea typeface="+mn-ea"/>
                      </a:endParaRPr>
                    </a:p>
                    <a:p>
                      <a:pPr algn="ctr">
                        <a:spcBef>
                          <a:spcPts val="240"/>
                        </a:spcBef>
                        <a:spcAft>
                          <a:spcPts val="0"/>
                        </a:spcAft>
                      </a:pPr>
                      <a:r>
                        <a:rPr lang="zh-CN" sz="1800" kern="100" dirty="0">
                          <a:effectLst/>
                          <a:latin typeface="+mn-ea"/>
                          <a:ea typeface="+mn-ea"/>
                        </a:rPr>
                        <a:t>序号</a:t>
                      </a:r>
                      <a:endParaRPr lang="zh-CN" sz="3200" kern="100" dirty="0">
                        <a:effectLst/>
                        <a:latin typeface="+mn-ea"/>
                        <a:ea typeface="+mn-ea"/>
                      </a:endParaRPr>
                    </a:p>
                  </a:txBody>
                  <a:tcPr marL="0" marR="0" marT="0" marB="0" anchor="ctr"/>
                </a:tc>
                <a:tc>
                  <a:txBody>
                    <a:bodyPr/>
                    <a:lstStyle/>
                    <a:p>
                      <a:pPr algn="ctr">
                        <a:spcBef>
                          <a:spcPts val="240"/>
                        </a:spcBef>
                        <a:spcAft>
                          <a:spcPts val="0"/>
                        </a:spcAft>
                      </a:pPr>
                      <a:r>
                        <a:rPr lang="zh-CN" sz="1800" kern="100">
                          <a:effectLst/>
                          <a:latin typeface="+mn-ea"/>
                          <a:ea typeface="+mn-ea"/>
                        </a:rPr>
                        <a:t>因素替代过程</a:t>
                      </a:r>
                      <a:endParaRPr lang="zh-CN" sz="3200" kern="100">
                        <a:effectLst/>
                        <a:latin typeface="+mn-ea"/>
                        <a:ea typeface="+mn-ea"/>
                      </a:endParaRPr>
                    </a:p>
                  </a:txBody>
                  <a:tcPr marL="0" marR="0" marT="0" marB="0" anchor="ctr"/>
                </a:tc>
                <a:tc>
                  <a:txBody>
                    <a:bodyPr/>
                    <a:lstStyle/>
                    <a:p>
                      <a:pPr algn="ctr">
                        <a:spcBef>
                          <a:spcPts val="240"/>
                        </a:spcBef>
                        <a:spcAft>
                          <a:spcPts val="0"/>
                        </a:spcAft>
                      </a:pPr>
                      <a:r>
                        <a:rPr lang="zh-CN" sz="1800" kern="100">
                          <a:effectLst/>
                          <a:latin typeface="+mn-ea"/>
                          <a:ea typeface="+mn-ea"/>
                        </a:rPr>
                        <a:t>运算结果</a:t>
                      </a:r>
                      <a:endParaRPr lang="zh-CN" sz="3200" kern="100">
                        <a:effectLst/>
                        <a:latin typeface="+mn-ea"/>
                        <a:ea typeface="+mn-ea"/>
                      </a:endParaRPr>
                    </a:p>
                  </a:txBody>
                  <a:tcPr marL="68580" marR="68580" marT="0" marB="0" anchor="ctr"/>
                </a:tc>
                <a:tc>
                  <a:txBody>
                    <a:bodyPr/>
                    <a:lstStyle/>
                    <a:p>
                      <a:pPr algn="ctr">
                        <a:spcBef>
                          <a:spcPts val="240"/>
                        </a:spcBef>
                        <a:spcAft>
                          <a:spcPts val="0"/>
                        </a:spcAft>
                      </a:pPr>
                      <a:r>
                        <a:rPr lang="zh-CN" sz="1800" kern="100">
                          <a:effectLst/>
                          <a:latin typeface="+mn-ea"/>
                          <a:ea typeface="+mn-ea"/>
                        </a:rPr>
                        <a:t>算式</a:t>
                      </a:r>
                      <a:endParaRPr lang="zh-CN" sz="3200" kern="100">
                        <a:effectLst/>
                        <a:latin typeface="+mn-ea"/>
                        <a:ea typeface="+mn-ea"/>
                      </a:endParaRPr>
                    </a:p>
                    <a:p>
                      <a:pPr algn="ctr">
                        <a:spcBef>
                          <a:spcPts val="240"/>
                        </a:spcBef>
                        <a:spcAft>
                          <a:spcPts val="0"/>
                        </a:spcAft>
                      </a:pPr>
                      <a:r>
                        <a:rPr lang="zh-CN" sz="1800" kern="100">
                          <a:effectLst/>
                          <a:latin typeface="+mn-ea"/>
                          <a:ea typeface="+mn-ea"/>
                        </a:rPr>
                        <a:t>编号</a:t>
                      </a:r>
                      <a:endParaRPr lang="zh-CN" sz="3200" kern="100">
                        <a:effectLst/>
                        <a:latin typeface="+mn-ea"/>
                        <a:ea typeface="+mn-ea"/>
                      </a:endParaRPr>
                    </a:p>
                  </a:txBody>
                  <a:tcPr marL="0" marR="0" marT="0" marB="0" anchor="ctr"/>
                </a:tc>
                <a:tc>
                  <a:txBody>
                    <a:bodyPr/>
                    <a:lstStyle/>
                    <a:p>
                      <a:pPr algn="ctr">
                        <a:spcBef>
                          <a:spcPts val="240"/>
                        </a:spcBef>
                        <a:spcAft>
                          <a:spcPts val="0"/>
                        </a:spcAft>
                      </a:pPr>
                      <a:r>
                        <a:rPr lang="zh-CN" sz="1800" kern="100">
                          <a:effectLst/>
                          <a:latin typeface="+mn-ea"/>
                          <a:ea typeface="+mn-ea"/>
                        </a:rPr>
                        <a:t>影响</a:t>
                      </a:r>
                      <a:endParaRPr lang="zh-CN" sz="3200" kern="100">
                        <a:effectLst/>
                        <a:latin typeface="+mn-ea"/>
                        <a:ea typeface="+mn-ea"/>
                      </a:endParaRPr>
                    </a:p>
                    <a:p>
                      <a:pPr algn="ctr">
                        <a:spcBef>
                          <a:spcPts val="240"/>
                        </a:spcBef>
                        <a:spcAft>
                          <a:spcPts val="0"/>
                        </a:spcAft>
                      </a:pPr>
                      <a:r>
                        <a:rPr lang="zh-CN" sz="1800" kern="100">
                          <a:effectLst/>
                          <a:latin typeface="+mn-ea"/>
                          <a:ea typeface="+mn-ea"/>
                        </a:rPr>
                        <a:t>因素</a:t>
                      </a:r>
                      <a:endParaRPr lang="zh-CN" sz="3200" kern="100">
                        <a:effectLst/>
                        <a:latin typeface="+mn-ea"/>
                        <a:ea typeface="+mn-ea"/>
                      </a:endParaRPr>
                    </a:p>
                  </a:txBody>
                  <a:tcPr marL="0" marR="0" marT="0" marB="0" anchor="ctr"/>
                </a:tc>
                <a:tc>
                  <a:txBody>
                    <a:bodyPr/>
                    <a:lstStyle/>
                    <a:p>
                      <a:pPr algn="ctr">
                        <a:spcBef>
                          <a:spcPts val="240"/>
                        </a:spcBef>
                        <a:spcAft>
                          <a:spcPts val="0"/>
                        </a:spcAft>
                      </a:pPr>
                      <a:r>
                        <a:rPr lang="zh-CN" sz="1800" kern="100">
                          <a:effectLst/>
                          <a:latin typeface="+mn-ea"/>
                          <a:ea typeface="+mn-ea"/>
                        </a:rPr>
                        <a:t>影响额</a:t>
                      </a:r>
                      <a:endParaRPr lang="zh-CN" sz="3200" kern="100">
                        <a:effectLst/>
                        <a:latin typeface="+mn-ea"/>
                        <a:ea typeface="+mn-ea"/>
                      </a:endParaRPr>
                    </a:p>
                  </a:txBody>
                  <a:tcPr marL="0" marR="0" marT="0" marB="0" anchor="ctr"/>
                </a:tc>
              </a:tr>
              <a:tr h="71755">
                <a:tc>
                  <a:txBody>
                    <a:bodyPr/>
                    <a:lstStyle/>
                    <a:p>
                      <a:pPr algn="ctr">
                        <a:spcBef>
                          <a:spcPts val="240"/>
                        </a:spcBef>
                        <a:spcAft>
                          <a:spcPts val="0"/>
                        </a:spcAft>
                      </a:pPr>
                      <a:r>
                        <a:rPr lang="en-US" sz="1800" kern="100" spc="-60">
                          <a:effectLst/>
                          <a:latin typeface="+mn-ea"/>
                          <a:ea typeface="+mn-ea"/>
                        </a:rPr>
                        <a:t>-</a:t>
                      </a:r>
                      <a:endParaRPr lang="zh-CN" sz="3200" kern="100">
                        <a:effectLst/>
                        <a:latin typeface="+mn-ea"/>
                        <a:ea typeface="+mn-ea"/>
                      </a:endParaRPr>
                    </a:p>
                  </a:txBody>
                  <a:tcPr marL="68580" marR="68580" marT="0" marB="0" anchor="ctr"/>
                </a:tc>
                <a:tc>
                  <a:txBody>
                    <a:bodyPr/>
                    <a:lstStyle/>
                    <a:p>
                      <a:pPr algn="just">
                        <a:spcBef>
                          <a:spcPts val="240"/>
                        </a:spcBef>
                        <a:spcAft>
                          <a:spcPts val="0"/>
                        </a:spcAft>
                      </a:pPr>
                      <a:r>
                        <a:rPr lang="en-US" sz="1800" kern="100">
                          <a:effectLst/>
                          <a:latin typeface="+mn-ea"/>
                          <a:ea typeface="+mn-ea"/>
                        </a:rPr>
                        <a:t>6000×95%×400×60%×10×95%×(305.00-300.00)/1000</a:t>
                      </a:r>
                      <a:endParaRPr lang="zh-CN" sz="3200" kern="100">
                        <a:effectLst/>
                        <a:latin typeface="+mn-ea"/>
                        <a:ea typeface="+mn-ea"/>
                      </a:endParaRPr>
                    </a:p>
                  </a:txBody>
                  <a:tcPr marL="68580" marR="68580" marT="0" marB="0" anchor="ctr"/>
                </a:tc>
                <a:tc>
                  <a:txBody>
                    <a:bodyPr/>
                    <a:lstStyle/>
                    <a:p>
                      <a:pPr algn="r">
                        <a:spcBef>
                          <a:spcPts val="240"/>
                        </a:spcBef>
                        <a:spcAft>
                          <a:spcPts val="0"/>
                        </a:spcAft>
                      </a:pPr>
                      <a:r>
                        <a:rPr lang="en-US" sz="1800" kern="100">
                          <a:effectLst/>
                          <a:latin typeface="+mn-ea"/>
                          <a:ea typeface="+mn-ea"/>
                        </a:rPr>
                        <a:t>64980.00 </a:t>
                      </a:r>
                      <a:endParaRPr lang="zh-CN" sz="3200" kern="100">
                        <a:effectLst/>
                        <a:latin typeface="+mn-ea"/>
                        <a:ea typeface="+mn-ea"/>
                      </a:endParaRPr>
                    </a:p>
                  </a:txBody>
                  <a:tcPr marL="68580" marR="68580" marT="0" marB="0" anchor="ctr"/>
                </a:tc>
                <a:tc>
                  <a:txBody>
                    <a:bodyPr/>
                    <a:lstStyle/>
                    <a:p>
                      <a:pPr algn="r">
                        <a:spcBef>
                          <a:spcPts val="240"/>
                        </a:spcBef>
                        <a:spcAft>
                          <a:spcPts val="0"/>
                        </a:spcAft>
                      </a:pPr>
                      <a:r>
                        <a:rPr lang="zh-CN" sz="1800" kern="100" spc="-60">
                          <a:effectLst/>
                          <a:latin typeface="+mn-ea"/>
                          <a:ea typeface="+mn-ea"/>
                        </a:rPr>
                        <a:t>①</a:t>
                      </a:r>
                      <a:endParaRPr lang="zh-CN" sz="3200" kern="100">
                        <a:effectLst/>
                        <a:latin typeface="+mn-ea"/>
                        <a:ea typeface="+mn-ea"/>
                      </a:endParaRPr>
                    </a:p>
                  </a:txBody>
                  <a:tcPr marL="68580" marR="68580" marT="0" marB="0" anchor="ctr"/>
                </a:tc>
                <a:tc>
                  <a:txBody>
                    <a:bodyPr/>
                    <a:lstStyle/>
                    <a:p>
                      <a:pPr algn="ctr">
                        <a:spcAft>
                          <a:spcPts val="0"/>
                        </a:spcAft>
                      </a:pPr>
                      <a:r>
                        <a:rPr lang="zh-CN" sz="1800" kern="100">
                          <a:effectLst/>
                          <a:latin typeface="+mn-ea"/>
                          <a:ea typeface="+mn-ea"/>
                        </a:rPr>
                        <a:t>－</a:t>
                      </a:r>
                      <a:endParaRPr lang="zh-CN" sz="3200" kern="100">
                        <a:effectLst/>
                        <a:latin typeface="+mn-ea"/>
                        <a:ea typeface="+mn-ea"/>
                      </a:endParaRPr>
                    </a:p>
                  </a:txBody>
                  <a:tcPr marL="68580" marR="68580" marT="0" marB="0" anchor="ctr"/>
                </a:tc>
                <a:tc>
                  <a:txBody>
                    <a:bodyPr/>
                    <a:lstStyle/>
                    <a:p>
                      <a:pPr algn="just">
                        <a:spcAft>
                          <a:spcPts val="0"/>
                        </a:spcAft>
                      </a:pPr>
                      <a:r>
                        <a:rPr lang="zh-CN" sz="1800" kern="100">
                          <a:effectLst/>
                          <a:latin typeface="+mn-ea"/>
                          <a:ea typeface="+mn-ea"/>
                        </a:rPr>
                        <a:t>－</a:t>
                      </a:r>
                      <a:endParaRPr lang="zh-CN" sz="3200" kern="100">
                        <a:effectLst/>
                        <a:latin typeface="+mn-ea"/>
                        <a:ea typeface="+mn-ea"/>
                      </a:endParaRPr>
                    </a:p>
                  </a:txBody>
                  <a:tcPr marL="68580" marR="68580" marT="0" marB="0" anchor="ctr"/>
                </a:tc>
              </a:tr>
              <a:tr h="71755">
                <a:tc>
                  <a:txBody>
                    <a:bodyPr/>
                    <a:lstStyle/>
                    <a:p>
                      <a:pPr algn="ctr">
                        <a:spcBef>
                          <a:spcPts val="240"/>
                        </a:spcBef>
                        <a:spcAft>
                          <a:spcPts val="0"/>
                        </a:spcAft>
                      </a:pPr>
                      <a:r>
                        <a:rPr lang="en-US" sz="1800" kern="100" spc="-60">
                          <a:effectLst/>
                          <a:latin typeface="+mn-ea"/>
                          <a:ea typeface="+mn-ea"/>
                        </a:rPr>
                        <a:t>1</a:t>
                      </a:r>
                      <a:endParaRPr lang="zh-CN" sz="3200" kern="100">
                        <a:effectLst/>
                        <a:latin typeface="+mn-ea"/>
                        <a:ea typeface="+mn-ea"/>
                      </a:endParaRPr>
                    </a:p>
                  </a:txBody>
                  <a:tcPr marL="68580" marR="68580" marT="0" marB="0" anchor="ctr"/>
                </a:tc>
                <a:tc>
                  <a:txBody>
                    <a:bodyPr/>
                    <a:lstStyle/>
                    <a:p>
                      <a:pPr algn="just">
                        <a:spcBef>
                          <a:spcPts val="240"/>
                        </a:spcBef>
                        <a:spcAft>
                          <a:spcPts val="0"/>
                        </a:spcAft>
                      </a:pPr>
                      <a:r>
                        <a:rPr lang="en-US" sz="1800" u="sng" kern="100" dirty="0">
                          <a:effectLst/>
                          <a:latin typeface="+mn-ea"/>
                          <a:ea typeface="+mn-ea"/>
                        </a:rPr>
                        <a:t>6100</a:t>
                      </a:r>
                      <a:r>
                        <a:rPr lang="en-US" sz="1800" kern="100" dirty="0">
                          <a:effectLst/>
                          <a:latin typeface="+mn-ea"/>
                          <a:ea typeface="+mn-ea"/>
                        </a:rPr>
                        <a:t>×95%×400×60%×10×95%×(305.00-300.00)/1000</a:t>
                      </a:r>
                      <a:endParaRPr lang="zh-CN" sz="3200" kern="100" dirty="0">
                        <a:effectLst/>
                        <a:latin typeface="+mn-ea"/>
                        <a:ea typeface="+mn-ea"/>
                      </a:endParaRPr>
                    </a:p>
                  </a:txBody>
                  <a:tcPr marL="68580" marR="68580" marT="0" marB="0" anchor="ctr"/>
                </a:tc>
                <a:tc>
                  <a:txBody>
                    <a:bodyPr/>
                    <a:lstStyle/>
                    <a:p>
                      <a:pPr algn="r">
                        <a:spcBef>
                          <a:spcPts val="240"/>
                        </a:spcBef>
                        <a:spcAft>
                          <a:spcPts val="0"/>
                        </a:spcAft>
                      </a:pPr>
                      <a:r>
                        <a:rPr lang="en-US" sz="1800" kern="100">
                          <a:effectLst/>
                          <a:latin typeface="+mn-ea"/>
                          <a:ea typeface="+mn-ea"/>
                        </a:rPr>
                        <a:t>66063.00 </a:t>
                      </a:r>
                      <a:endParaRPr lang="zh-CN" sz="3200" kern="100">
                        <a:effectLst/>
                        <a:latin typeface="+mn-ea"/>
                        <a:ea typeface="+mn-ea"/>
                      </a:endParaRPr>
                    </a:p>
                  </a:txBody>
                  <a:tcPr marL="68580" marR="68580" marT="0" marB="0" anchor="ctr"/>
                </a:tc>
                <a:tc>
                  <a:txBody>
                    <a:bodyPr/>
                    <a:lstStyle/>
                    <a:p>
                      <a:pPr algn="r">
                        <a:spcBef>
                          <a:spcPts val="240"/>
                        </a:spcBef>
                        <a:spcAft>
                          <a:spcPts val="0"/>
                        </a:spcAft>
                      </a:pPr>
                      <a:r>
                        <a:rPr lang="zh-CN" sz="1800" kern="100" spc="-60">
                          <a:effectLst/>
                          <a:latin typeface="+mn-ea"/>
                          <a:ea typeface="+mn-ea"/>
                        </a:rPr>
                        <a:t>②</a:t>
                      </a:r>
                      <a:endParaRPr lang="zh-CN" sz="3200" kern="100">
                        <a:effectLst/>
                        <a:latin typeface="+mn-ea"/>
                        <a:ea typeface="+mn-ea"/>
                      </a:endParaRPr>
                    </a:p>
                  </a:txBody>
                  <a:tcPr marL="68580" marR="68580" marT="0" marB="0" anchor="ctr"/>
                </a:tc>
                <a:tc>
                  <a:txBody>
                    <a:bodyPr/>
                    <a:lstStyle/>
                    <a:p>
                      <a:pPr algn="ctr">
                        <a:spcBef>
                          <a:spcPts val="240"/>
                        </a:spcBef>
                        <a:spcAft>
                          <a:spcPts val="0"/>
                        </a:spcAft>
                      </a:pPr>
                      <a:r>
                        <a:rPr lang="en-US" sz="1800" kern="100" spc="-60">
                          <a:effectLst/>
                          <a:latin typeface="+mn-ea"/>
                          <a:ea typeface="+mn-ea"/>
                        </a:rPr>
                        <a:t>Α</a:t>
                      </a:r>
                      <a:endParaRPr lang="zh-CN" sz="3200" kern="100">
                        <a:effectLst/>
                        <a:latin typeface="+mn-ea"/>
                        <a:ea typeface="+mn-ea"/>
                      </a:endParaRPr>
                    </a:p>
                  </a:txBody>
                  <a:tcPr marL="68580" marR="68580" marT="0" marB="0" anchor="ctr"/>
                </a:tc>
                <a:tc>
                  <a:txBody>
                    <a:bodyPr/>
                    <a:lstStyle/>
                    <a:p>
                      <a:pPr algn="just">
                        <a:spcBef>
                          <a:spcPts val="240"/>
                        </a:spcBef>
                        <a:spcAft>
                          <a:spcPts val="0"/>
                        </a:spcAft>
                      </a:pPr>
                      <a:r>
                        <a:rPr lang="en-US" sz="1800" kern="100" spc="-60">
                          <a:effectLst/>
                          <a:latin typeface="+mn-ea"/>
                          <a:ea typeface="+mn-ea"/>
                        </a:rPr>
                        <a:t>②-①=1083.00</a:t>
                      </a:r>
                      <a:endParaRPr lang="zh-CN" sz="3200" kern="100">
                        <a:effectLst/>
                        <a:latin typeface="+mn-ea"/>
                        <a:ea typeface="+mn-ea"/>
                      </a:endParaRPr>
                    </a:p>
                  </a:txBody>
                  <a:tcPr marL="68580" marR="68580" marT="0" marB="0" anchor="ctr"/>
                </a:tc>
              </a:tr>
              <a:tr h="71755">
                <a:tc>
                  <a:txBody>
                    <a:bodyPr/>
                    <a:lstStyle/>
                    <a:p>
                      <a:pPr algn="ctr">
                        <a:spcBef>
                          <a:spcPts val="240"/>
                        </a:spcBef>
                        <a:spcAft>
                          <a:spcPts val="0"/>
                        </a:spcAft>
                      </a:pPr>
                      <a:r>
                        <a:rPr lang="en-US" sz="1800" kern="100" spc="-60">
                          <a:effectLst/>
                          <a:latin typeface="+mn-ea"/>
                          <a:ea typeface="+mn-ea"/>
                        </a:rPr>
                        <a:t>2</a:t>
                      </a:r>
                      <a:endParaRPr lang="zh-CN" sz="3200" kern="100">
                        <a:effectLst/>
                        <a:latin typeface="+mn-ea"/>
                        <a:ea typeface="+mn-ea"/>
                      </a:endParaRPr>
                    </a:p>
                  </a:txBody>
                  <a:tcPr marL="68580" marR="68580" marT="0" marB="0" anchor="ctr"/>
                </a:tc>
                <a:tc>
                  <a:txBody>
                    <a:bodyPr/>
                    <a:lstStyle/>
                    <a:p>
                      <a:pPr algn="just">
                        <a:spcBef>
                          <a:spcPts val="240"/>
                        </a:spcBef>
                        <a:spcAft>
                          <a:spcPts val="0"/>
                        </a:spcAft>
                      </a:pPr>
                      <a:r>
                        <a:rPr lang="en-US" sz="1800" kern="100">
                          <a:effectLst/>
                          <a:latin typeface="+mn-ea"/>
                          <a:ea typeface="+mn-ea"/>
                        </a:rPr>
                        <a:t>6100×</a:t>
                      </a:r>
                      <a:r>
                        <a:rPr lang="en-US" sz="1800" u="sng" kern="100">
                          <a:effectLst/>
                          <a:latin typeface="+mn-ea"/>
                          <a:ea typeface="+mn-ea"/>
                        </a:rPr>
                        <a:t>90%</a:t>
                      </a:r>
                      <a:r>
                        <a:rPr lang="en-US" sz="1800" kern="100">
                          <a:effectLst/>
                          <a:latin typeface="+mn-ea"/>
                          <a:ea typeface="+mn-ea"/>
                        </a:rPr>
                        <a:t>×400×60%×10×95%×(305.00-300.00)/1000</a:t>
                      </a:r>
                      <a:endParaRPr lang="zh-CN" sz="3200" kern="100">
                        <a:effectLst/>
                        <a:latin typeface="+mn-ea"/>
                        <a:ea typeface="+mn-ea"/>
                      </a:endParaRPr>
                    </a:p>
                  </a:txBody>
                  <a:tcPr marL="68580" marR="68580" marT="0" marB="0" anchor="ctr"/>
                </a:tc>
                <a:tc>
                  <a:txBody>
                    <a:bodyPr/>
                    <a:lstStyle/>
                    <a:p>
                      <a:pPr algn="r">
                        <a:spcBef>
                          <a:spcPts val="240"/>
                        </a:spcBef>
                        <a:spcAft>
                          <a:spcPts val="0"/>
                        </a:spcAft>
                      </a:pPr>
                      <a:r>
                        <a:rPr lang="en-US" sz="1800" kern="100">
                          <a:effectLst/>
                          <a:latin typeface="+mn-ea"/>
                          <a:ea typeface="+mn-ea"/>
                        </a:rPr>
                        <a:t>62586.00 </a:t>
                      </a:r>
                      <a:endParaRPr lang="zh-CN" sz="3200" kern="100">
                        <a:effectLst/>
                        <a:latin typeface="+mn-ea"/>
                        <a:ea typeface="+mn-ea"/>
                      </a:endParaRPr>
                    </a:p>
                  </a:txBody>
                  <a:tcPr marL="68580" marR="68580" marT="0" marB="0" anchor="ctr"/>
                </a:tc>
                <a:tc>
                  <a:txBody>
                    <a:bodyPr/>
                    <a:lstStyle/>
                    <a:p>
                      <a:pPr algn="r">
                        <a:spcBef>
                          <a:spcPts val="240"/>
                        </a:spcBef>
                        <a:spcAft>
                          <a:spcPts val="0"/>
                        </a:spcAft>
                      </a:pPr>
                      <a:r>
                        <a:rPr lang="zh-CN" sz="1800" kern="100" spc="-60">
                          <a:effectLst/>
                          <a:latin typeface="+mn-ea"/>
                          <a:ea typeface="+mn-ea"/>
                        </a:rPr>
                        <a:t>③</a:t>
                      </a:r>
                      <a:endParaRPr lang="zh-CN" sz="3200" kern="100">
                        <a:effectLst/>
                        <a:latin typeface="+mn-ea"/>
                        <a:ea typeface="+mn-ea"/>
                      </a:endParaRPr>
                    </a:p>
                  </a:txBody>
                  <a:tcPr marL="68580" marR="68580" marT="0" marB="0" anchor="ctr"/>
                </a:tc>
                <a:tc>
                  <a:txBody>
                    <a:bodyPr/>
                    <a:lstStyle/>
                    <a:p>
                      <a:pPr algn="ctr">
                        <a:spcBef>
                          <a:spcPts val="240"/>
                        </a:spcBef>
                        <a:spcAft>
                          <a:spcPts val="0"/>
                        </a:spcAft>
                      </a:pPr>
                      <a:r>
                        <a:rPr lang="en-US" sz="1800" kern="100" spc="-60">
                          <a:effectLst/>
                          <a:latin typeface="+mn-ea"/>
                          <a:ea typeface="+mn-ea"/>
                        </a:rPr>
                        <a:t>α</a:t>
                      </a:r>
                      <a:endParaRPr lang="zh-CN" sz="3200" kern="100">
                        <a:effectLst/>
                        <a:latin typeface="+mn-ea"/>
                        <a:ea typeface="+mn-ea"/>
                      </a:endParaRPr>
                    </a:p>
                  </a:txBody>
                  <a:tcPr marL="68580" marR="68580" marT="0" marB="0" anchor="ctr"/>
                </a:tc>
                <a:tc>
                  <a:txBody>
                    <a:bodyPr/>
                    <a:lstStyle/>
                    <a:p>
                      <a:pPr algn="just">
                        <a:spcBef>
                          <a:spcPts val="240"/>
                        </a:spcBef>
                        <a:spcAft>
                          <a:spcPts val="0"/>
                        </a:spcAft>
                      </a:pPr>
                      <a:r>
                        <a:rPr lang="en-US" sz="1800" kern="100" spc="-60">
                          <a:effectLst/>
                          <a:latin typeface="+mn-ea"/>
                          <a:ea typeface="+mn-ea"/>
                        </a:rPr>
                        <a:t>③-②=-3477.00</a:t>
                      </a:r>
                      <a:endParaRPr lang="zh-CN" sz="3200" kern="100">
                        <a:effectLst/>
                        <a:latin typeface="+mn-ea"/>
                        <a:ea typeface="+mn-ea"/>
                      </a:endParaRPr>
                    </a:p>
                  </a:txBody>
                  <a:tcPr marL="68580" marR="68580" marT="0" marB="0" anchor="ctr"/>
                </a:tc>
              </a:tr>
              <a:tr h="71755">
                <a:tc>
                  <a:txBody>
                    <a:bodyPr/>
                    <a:lstStyle/>
                    <a:p>
                      <a:pPr algn="ctr">
                        <a:spcBef>
                          <a:spcPts val="240"/>
                        </a:spcBef>
                        <a:spcAft>
                          <a:spcPts val="0"/>
                        </a:spcAft>
                      </a:pPr>
                      <a:r>
                        <a:rPr lang="en-US" sz="1800" kern="100" spc="-60">
                          <a:effectLst/>
                          <a:latin typeface="+mn-ea"/>
                          <a:ea typeface="+mn-ea"/>
                        </a:rPr>
                        <a:t>…</a:t>
                      </a:r>
                      <a:endParaRPr lang="zh-CN" sz="3200" kern="100">
                        <a:effectLst/>
                        <a:latin typeface="+mn-ea"/>
                        <a:ea typeface="+mn-ea"/>
                      </a:endParaRPr>
                    </a:p>
                  </a:txBody>
                  <a:tcPr marL="68580" marR="68580" marT="0" marB="0" anchor="ctr"/>
                </a:tc>
                <a:tc>
                  <a:txBody>
                    <a:bodyPr/>
                    <a:lstStyle/>
                    <a:p>
                      <a:pPr algn="ctr">
                        <a:spcBef>
                          <a:spcPts val="240"/>
                        </a:spcBef>
                        <a:spcAft>
                          <a:spcPts val="0"/>
                        </a:spcAft>
                      </a:pPr>
                      <a:r>
                        <a:rPr lang="en-US" sz="1800" kern="100" spc="-60">
                          <a:effectLst/>
                          <a:latin typeface="+mn-ea"/>
                          <a:ea typeface="+mn-ea"/>
                        </a:rPr>
                        <a:t>…</a:t>
                      </a:r>
                      <a:endParaRPr lang="zh-CN" sz="3200" kern="100">
                        <a:effectLst/>
                        <a:latin typeface="+mn-ea"/>
                        <a:ea typeface="+mn-ea"/>
                      </a:endParaRPr>
                    </a:p>
                  </a:txBody>
                  <a:tcPr marL="68580" marR="68580" marT="0" marB="0" anchor="ctr"/>
                </a:tc>
                <a:tc>
                  <a:txBody>
                    <a:bodyPr/>
                    <a:lstStyle/>
                    <a:p>
                      <a:pPr algn="ctr">
                        <a:spcBef>
                          <a:spcPts val="240"/>
                        </a:spcBef>
                        <a:spcAft>
                          <a:spcPts val="0"/>
                        </a:spcAft>
                      </a:pPr>
                      <a:r>
                        <a:rPr lang="en-US" sz="1800" kern="100" spc="-60">
                          <a:effectLst/>
                          <a:latin typeface="+mn-ea"/>
                          <a:ea typeface="+mn-ea"/>
                        </a:rPr>
                        <a:t>…</a:t>
                      </a:r>
                      <a:endParaRPr lang="zh-CN" sz="3200" kern="100">
                        <a:effectLst/>
                        <a:latin typeface="+mn-ea"/>
                        <a:ea typeface="+mn-ea"/>
                      </a:endParaRPr>
                    </a:p>
                  </a:txBody>
                  <a:tcPr marL="68580" marR="68580" marT="0" marB="0" anchor="ctr"/>
                </a:tc>
                <a:tc>
                  <a:txBody>
                    <a:bodyPr/>
                    <a:lstStyle/>
                    <a:p>
                      <a:pPr algn="ctr">
                        <a:spcBef>
                          <a:spcPts val="240"/>
                        </a:spcBef>
                        <a:spcAft>
                          <a:spcPts val="0"/>
                        </a:spcAft>
                      </a:pPr>
                      <a:r>
                        <a:rPr lang="en-US" sz="1800" kern="100" spc="-60">
                          <a:effectLst/>
                          <a:latin typeface="+mn-ea"/>
                          <a:ea typeface="+mn-ea"/>
                        </a:rPr>
                        <a:t>…</a:t>
                      </a:r>
                      <a:endParaRPr lang="zh-CN" sz="3200" kern="100">
                        <a:effectLst/>
                        <a:latin typeface="+mn-ea"/>
                        <a:ea typeface="+mn-ea"/>
                      </a:endParaRPr>
                    </a:p>
                  </a:txBody>
                  <a:tcPr marL="68580" marR="68580" marT="0" marB="0" anchor="ctr"/>
                </a:tc>
                <a:tc>
                  <a:txBody>
                    <a:bodyPr/>
                    <a:lstStyle/>
                    <a:p>
                      <a:pPr algn="ctr">
                        <a:spcBef>
                          <a:spcPts val="240"/>
                        </a:spcBef>
                        <a:spcAft>
                          <a:spcPts val="0"/>
                        </a:spcAft>
                      </a:pPr>
                      <a:r>
                        <a:rPr lang="en-US" sz="1800" kern="100" spc="-60">
                          <a:effectLst/>
                          <a:latin typeface="+mn-ea"/>
                          <a:ea typeface="+mn-ea"/>
                        </a:rPr>
                        <a:t>…</a:t>
                      </a:r>
                      <a:endParaRPr lang="zh-CN" sz="3200" kern="100">
                        <a:effectLst/>
                        <a:latin typeface="+mn-ea"/>
                        <a:ea typeface="+mn-ea"/>
                      </a:endParaRPr>
                    </a:p>
                  </a:txBody>
                  <a:tcPr marL="68580" marR="68580" marT="0" marB="0" anchor="ctr"/>
                </a:tc>
                <a:tc>
                  <a:txBody>
                    <a:bodyPr/>
                    <a:lstStyle/>
                    <a:p>
                      <a:pPr algn="ctr">
                        <a:spcBef>
                          <a:spcPts val="240"/>
                        </a:spcBef>
                        <a:spcAft>
                          <a:spcPts val="0"/>
                        </a:spcAft>
                      </a:pPr>
                      <a:r>
                        <a:rPr lang="en-US" sz="1800" kern="100" spc="-60">
                          <a:effectLst/>
                          <a:latin typeface="+mn-ea"/>
                          <a:ea typeface="+mn-ea"/>
                        </a:rPr>
                        <a:t>…</a:t>
                      </a:r>
                      <a:endParaRPr lang="zh-CN" sz="3200" kern="100">
                        <a:effectLst/>
                        <a:latin typeface="+mn-ea"/>
                        <a:ea typeface="+mn-ea"/>
                      </a:endParaRPr>
                    </a:p>
                  </a:txBody>
                  <a:tcPr marL="68580" marR="68580" marT="0" marB="0" anchor="ctr"/>
                </a:tc>
              </a:tr>
              <a:tr h="71755">
                <a:tc>
                  <a:txBody>
                    <a:bodyPr/>
                    <a:lstStyle/>
                    <a:p>
                      <a:pPr algn="ctr">
                        <a:spcBef>
                          <a:spcPts val="240"/>
                        </a:spcBef>
                        <a:spcAft>
                          <a:spcPts val="0"/>
                        </a:spcAft>
                      </a:pPr>
                      <a:r>
                        <a:rPr lang="en-US" sz="1800" kern="100" spc="-60">
                          <a:effectLst/>
                          <a:latin typeface="+mn-ea"/>
                          <a:ea typeface="+mn-ea"/>
                        </a:rPr>
                        <a:t>7</a:t>
                      </a:r>
                      <a:endParaRPr lang="zh-CN" sz="3200" kern="100">
                        <a:effectLst/>
                        <a:latin typeface="+mn-ea"/>
                        <a:ea typeface="+mn-ea"/>
                      </a:endParaRPr>
                    </a:p>
                  </a:txBody>
                  <a:tcPr marL="68580" marR="68580" marT="0" marB="0" anchor="ctr"/>
                </a:tc>
                <a:tc>
                  <a:txBody>
                    <a:bodyPr/>
                    <a:lstStyle/>
                    <a:p>
                      <a:pPr algn="just">
                        <a:spcBef>
                          <a:spcPts val="240"/>
                        </a:spcBef>
                        <a:spcAft>
                          <a:spcPts val="0"/>
                        </a:spcAft>
                      </a:pPr>
                      <a:r>
                        <a:rPr lang="en-US" sz="1800" kern="100">
                          <a:effectLst/>
                          <a:latin typeface="+mn-ea"/>
                          <a:ea typeface="+mn-ea"/>
                        </a:rPr>
                        <a:t>6100×90%×410×70%×10×100%×</a:t>
                      </a:r>
                      <a:r>
                        <a:rPr lang="en-US" sz="1800" u="sng" kern="100">
                          <a:effectLst/>
                          <a:latin typeface="+mn-ea"/>
                          <a:ea typeface="+mn-ea"/>
                        </a:rPr>
                        <a:t>(305.00-310.00)</a:t>
                      </a:r>
                      <a:r>
                        <a:rPr lang="en-US" sz="1800" kern="100">
                          <a:effectLst/>
                          <a:latin typeface="+mn-ea"/>
                          <a:ea typeface="+mn-ea"/>
                        </a:rPr>
                        <a:t>/1000</a:t>
                      </a:r>
                      <a:endParaRPr lang="zh-CN" sz="3200" kern="100">
                        <a:effectLst/>
                        <a:latin typeface="+mn-ea"/>
                        <a:ea typeface="+mn-ea"/>
                      </a:endParaRPr>
                    </a:p>
                  </a:txBody>
                  <a:tcPr marL="68580" marR="68580" marT="0" marB="0" anchor="ctr"/>
                </a:tc>
                <a:tc>
                  <a:txBody>
                    <a:bodyPr/>
                    <a:lstStyle/>
                    <a:p>
                      <a:pPr algn="r">
                        <a:spcBef>
                          <a:spcPts val="240"/>
                        </a:spcBef>
                        <a:spcAft>
                          <a:spcPts val="0"/>
                        </a:spcAft>
                      </a:pPr>
                      <a:r>
                        <a:rPr lang="en-US" sz="1800" kern="100">
                          <a:effectLst/>
                          <a:latin typeface="+mn-ea"/>
                          <a:ea typeface="+mn-ea"/>
                        </a:rPr>
                        <a:t>-78781.50 </a:t>
                      </a:r>
                      <a:endParaRPr lang="zh-CN" sz="3200" kern="100">
                        <a:effectLst/>
                        <a:latin typeface="+mn-ea"/>
                        <a:ea typeface="+mn-ea"/>
                      </a:endParaRPr>
                    </a:p>
                  </a:txBody>
                  <a:tcPr marL="68580" marR="68580" marT="0" marB="0" anchor="ctr"/>
                </a:tc>
                <a:tc>
                  <a:txBody>
                    <a:bodyPr/>
                    <a:lstStyle/>
                    <a:p>
                      <a:pPr algn="r">
                        <a:spcBef>
                          <a:spcPts val="240"/>
                        </a:spcBef>
                        <a:spcAft>
                          <a:spcPts val="0"/>
                        </a:spcAft>
                      </a:pPr>
                      <a:r>
                        <a:rPr lang="zh-CN" sz="1800" kern="100" spc="-60">
                          <a:effectLst/>
                          <a:latin typeface="+mn-ea"/>
                          <a:ea typeface="+mn-ea"/>
                        </a:rPr>
                        <a:t>⑧</a:t>
                      </a:r>
                      <a:endParaRPr lang="zh-CN" sz="3200" kern="100">
                        <a:effectLst/>
                        <a:latin typeface="+mn-ea"/>
                        <a:ea typeface="+mn-ea"/>
                      </a:endParaRPr>
                    </a:p>
                  </a:txBody>
                  <a:tcPr marL="68580" marR="68580" marT="0" marB="0" anchor="ctr"/>
                </a:tc>
                <a:tc>
                  <a:txBody>
                    <a:bodyPr/>
                    <a:lstStyle/>
                    <a:p>
                      <a:pPr algn="ctr">
                        <a:spcBef>
                          <a:spcPts val="240"/>
                        </a:spcBef>
                        <a:spcAft>
                          <a:spcPts val="0"/>
                        </a:spcAft>
                      </a:pPr>
                      <a:r>
                        <a:rPr lang="en-US" sz="1800" kern="100" spc="-60">
                          <a:effectLst/>
                          <a:latin typeface="+mn-ea"/>
                          <a:ea typeface="+mn-ea"/>
                        </a:rPr>
                        <a:t>C-C</a:t>
                      </a:r>
                      <a:r>
                        <a:rPr lang="en-US" sz="1800" kern="100" spc="-60" baseline="-25000">
                          <a:effectLst/>
                          <a:latin typeface="+mn-ea"/>
                          <a:ea typeface="+mn-ea"/>
                        </a:rPr>
                        <a:t>0</a:t>
                      </a:r>
                      <a:endParaRPr lang="zh-CN" sz="3200" kern="100">
                        <a:effectLst/>
                        <a:latin typeface="+mn-ea"/>
                        <a:ea typeface="+mn-ea"/>
                      </a:endParaRPr>
                    </a:p>
                  </a:txBody>
                  <a:tcPr marL="68580" marR="68580" marT="0" marB="0" anchor="ctr"/>
                </a:tc>
                <a:tc>
                  <a:txBody>
                    <a:bodyPr/>
                    <a:lstStyle/>
                    <a:p>
                      <a:pPr algn="just">
                        <a:spcBef>
                          <a:spcPts val="240"/>
                        </a:spcBef>
                        <a:spcAft>
                          <a:spcPts val="0"/>
                        </a:spcAft>
                      </a:pPr>
                      <a:r>
                        <a:rPr lang="en-US" sz="1800" kern="100" spc="-60">
                          <a:effectLst/>
                          <a:latin typeface="+mn-ea"/>
                          <a:ea typeface="+mn-ea"/>
                        </a:rPr>
                        <a:t>⑧-⑦=-157563.00</a:t>
                      </a:r>
                      <a:endParaRPr lang="zh-CN" sz="3200" kern="100">
                        <a:effectLst/>
                        <a:latin typeface="+mn-ea"/>
                        <a:ea typeface="+mn-ea"/>
                      </a:endParaRPr>
                    </a:p>
                  </a:txBody>
                  <a:tcPr marL="68580" marR="68580" marT="0" marB="0" anchor="ctr"/>
                </a:tc>
              </a:tr>
              <a:tr h="71755">
                <a:tc>
                  <a:txBody>
                    <a:bodyPr/>
                    <a:lstStyle/>
                    <a:p>
                      <a:pPr algn="ctr">
                        <a:spcBef>
                          <a:spcPts val="240"/>
                        </a:spcBef>
                        <a:spcAft>
                          <a:spcPts val="0"/>
                        </a:spcAft>
                      </a:pPr>
                      <a:r>
                        <a:rPr lang="zh-CN" sz="1800" kern="100" spc="-60">
                          <a:effectLst/>
                          <a:latin typeface="+mn-ea"/>
                          <a:ea typeface="+mn-ea"/>
                        </a:rPr>
                        <a:t>－</a:t>
                      </a:r>
                      <a:endParaRPr lang="zh-CN" sz="3200" kern="100">
                        <a:effectLst/>
                        <a:latin typeface="+mn-ea"/>
                        <a:ea typeface="+mn-ea"/>
                      </a:endParaRPr>
                    </a:p>
                  </a:txBody>
                  <a:tcPr marL="68580" marR="68580" marT="0" marB="0" anchor="ctr"/>
                </a:tc>
                <a:tc>
                  <a:txBody>
                    <a:bodyPr/>
                    <a:lstStyle/>
                    <a:p>
                      <a:pPr algn="ctr">
                        <a:spcBef>
                          <a:spcPts val="240"/>
                        </a:spcBef>
                        <a:spcAft>
                          <a:spcPts val="0"/>
                        </a:spcAft>
                      </a:pPr>
                      <a:r>
                        <a:rPr lang="zh-CN" sz="1800" kern="100">
                          <a:effectLst/>
                          <a:latin typeface="+mn-ea"/>
                          <a:ea typeface="+mn-ea"/>
                        </a:rPr>
                        <a:t>对成本降低额差额的影响额合计</a:t>
                      </a:r>
                      <a:endParaRPr lang="zh-CN" sz="3200" kern="100">
                        <a:effectLst/>
                        <a:latin typeface="+mn-ea"/>
                        <a:ea typeface="+mn-ea"/>
                      </a:endParaRPr>
                    </a:p>
                  </a:txBody>
                  <a:tcPr marL="68580" marR="68580" marT="0" marB="0" anchor="ctr"/>
                </a:tc>
                <a:tc>
                  <a:txBody>
                    <a:bodyPr/>
                    <a:lstStyle/>
                    <a:p>
                      <a:pPr algn="ctr">
                        <a:spcBef>
                          <a:spcPts val="240"/>
                        </a:spcBef>
                        <a:spcAft>
                          <a:spcPts val="0"/>
                        </a:spcAft>
                      </a:pPr>
                      <a:r>
                        <a:rPr lang="zh-CN" sz="1800" kern="100" spc="-60">
                          <a:effectLst/>
                          <a:latin typeface="+mn-ea"/>
                          <a:ea typeface="+mn-ea"/>
                        </a:rPr>
                        <a:t>－</a:t>
                      </a:r>
                      <a:endParaRPr lang="zh-CN" sz="3200" kern="100">
                        <a:effectLst/>
                        <a:latin typeface="+mn-ea"/>
                        <a:ea typeface="+mn-ea"/>
                      </a:endParaRPr>
                    </a:p>
                  </a:txBody>
                  <a:tcPr marL="68580" marR="68580" marT="0" marB="0" anchor="ctr"/>
                </a:tc>
                <a:tc>
                  <a:txBody>
                    <a:bodyPr/>
                    <a:lstStyle/>
                    <a:p>
                      <a:pPr algn="ctr">
                        <a:spcBef>
                          <a:spcPts val="240"/>
                        </a:spcBef>
                        <a:spcAft>
                          <a:spcPts val="0"/>
                        </a:spcAft>
                      </a:pPr>
                      <a:r>
                        <a:rPr lang="zh-CN" sz="1800" kern="100" spc="-60">
                          <a:effectLst/>
                          <a:latin typeface="+mn-ea"/>
                          <a:ea typeface="+mn-ea"/>
                        </a:rPr>
                        <a:t>－</a:t>
                      </a:r>
                      <a:endParaRPr lang="zh-CN" sz="3200" kern="100">
                        <a:effectLst/>
                        <a:latin typeface="+mn-ea"/>
                        <a:ea typeface="+mn-ea"/>
                      </a:endParaRPr>
                    </a:p>
                  </a:txBody>
                  <a:tcPr marL="68580" marR="68580" marT="0" marB="0" anchor="ctr"/>
                </a:tc>
                <a:tc>
                  <a:txBody>
                    <a:bodyPr/>
                    <a:lstStyle/>
                    <a:p>
                      <a:pPr algn="ctr">
                        <a:spcBef>
                          <a:spcPts val="240"/>
                        </a:spcBef>
                        <a:spcAft>
                          <a:spcPts val="0"/>
                        </a:spcAft>
                      </a:pPr>
                      <a:r>
                        <a:rPr lang="zh-CN" sz="1800" kern="100" spc="-60">
                          <a:effectLst/>
                          <a:latin typeface="+mn-ea"/>
                          <a:ea typeface="+mn-ea"/>
                        </a:rPr>
                        <a:t>－</a:t>
                      </a:r>
                      <a:endParaRPr lang="zh-CN" sz="3200" kern="100">
                        <a:effectLst/>
                        <a:latin typeface="+mn-ea"/>
                        <a:ea typeface="+mn-ea"/>
                      </a:endParaRPr>
                    </a:p>
                  </a:txBody>
                  <a:tcPr marL="68580" marR="68580" marT="0" marB="0" anchor="ctr"/>
                </a:tc>
                <a:tc>
                  <a:txBody>
                    <a:bodyPr/>
                    <a:lstStyle/>
                    <a:p>
                      <a:pPr algn="ctr">
                        <a:spcBef>
                          <a:spcPts val="240"/>
                        </a:spcBef>
                        <a:spcAft>
                          <a:spcPts val="0"/>
                        </a:spcAft>
                      </a:pPr>
                      <a:r>
                        <a:rPr lang="en-US" sz="1800" kern="100" spc="-60" dirty="0">
                          <a:effectLst/>
                          <a:latin typeface="+mn-ea"/>
                          <a:ea typeface="+mn-ea"/>
                        </a:rPr>
                        <a:t>-143761.50</a:t>
                      </a:r>
                      <a:endParaRPr lang="zh-CN" sz="3200" kern="100" dirty="0">
                        <a:effectLst/>
                        <a:latin typeface="+mn-ea"/>
                        <a:ea typeface="+mn-ea"/>
                      </a:endParaRPr>
                    </a:p>
                  </a:txBody>
                  <a:tcPr marL="68580" marR="68580" marT="0" marB="0" anchor="ctr"/>
                </a:tc>
              </a:tr>
            </a:tbl>
          </a:graphicData>
        </a:graphic>
      </p:graphicFrame>
      <p:sp>
        <p:nvSpPr>
          <p:cNvPr id="9" name="燕尾形 8"/>
          <p:cNvSpPr/>
          <p:nvPr/>
        </p:nvSpPr>
        <p:spPr>
          <a:xfrm>
            <a:off x="106516" y="368660"/>
            <a:ext cx="262392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10" name="燕尾形 9"/>
          <p:cNvSpPr/>
          <p:nvPr/>
        </p:nvSpPr>
        <p:spPr>
          <a:xfrm>
            <a:off x="2813640" y="368659"/>
            <a:ext cx="3037200" cy="288033"/>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a:solidFill>
                  <a:schemeClr val="accent3"/>
                </a:solidFill>
              </a:rPr>
              <a:t>第一节汽车货运成本分析</a:t>
            </a:r>
            <a:endParaRPr lang="zh-CN" altLang="en-US" dirty="0"/>
          </a:p>
        </p:txBody>
      </p:sp>
      <p:sp>
        <p:nvSpPr>
          <p:cNvPr id="11" name="燕尾形 10"/>
          <p:cNvSpPr/>
          <p:nvPr/>
        </p:nvSpPr>
        <p:spPr>
          <a:xfrm>
            <a:off x="5771964" y="368659"/>
            <a:ext cx="4860540" cy="288033"/>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dirty="0" smtClean="0">
                <a:solidFill>
                  <a:schemeClr val="bg1"/>
                </a:solidFill>
                <a:latin typeface="宋体" panose="02010600030101010101" pitchFamily="2" charset="-122"/>
              </a:rPr>
              <a:t>一、货运</a:t>
            </a:r>
            <a:r>
              <a:rPr lang="zh-CN" altLang="en-US" dirty="0">
                <a:solidFill>
                  <a:schemeClr val="bg1"/>
                </a:solidFill>
                <a:latin typeface="宋体" panose="02010600030101010101" pitchFamily="2" charset="-122"/>
              </a:rPr>
              <a:t>成本预算执行情况的总体检查分析</a:t>
            </a:r>
            <a:endParaRPr lang="zh-CN" altLang="en-US" dirty="0">
              <a:solidFill>
                <a:schemeClr val="bg1"/>
              </a:solidFill>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22884629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对角圆角矩形 4"/>
          <p:cNvSpPr/>
          <p:nvPr/>
        </p:nvSpPr>
        <p:spPr>
          <a:xfrm>
            <a:off x="1631504" y="2060848"/>
            <a:ext cx="9865096" cy="3456384"/>
          </a:xfrm>
          <a:prstGeom prst="round2DiagRect">
            <a:avLst/>
          </a:prstGeom>
          <a:noFill/>
          <a:effectLst>
            <a:outerShdw blurRad="50800" dist="114300" dir="2700000" algn="tl" rotWithShape="0">
              <a:schemeClr val="accent5">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 name="图示 2"/>
          <p:cNvGraphicFramePr/>
          <p:nvPr>
            <p:extLst>
              <p:ext uri="{D42A27DB-BD31-4B8C-83A1-F6EECF244321}">
                <p14:modId xmlns:p14="http://schemas.microsoft.com/office/powerpoint/2010/main" val="2559320173"/>
              </p:ext>
            </p:extLst>
          </p:nvPr>
        </p:nvGraphicFramePr>
        <p:xfrm>
          <a:off x="479376" y="1340768"/>
          <a:ext cx="11089232" cy="49866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文本框 3"/>
          <p:cNvSpPr txBox="1"/>
          <p:nvPr/>
        </p:nvSpPr>
        <p:spPr>
          <a:xfrm>
            <a:off x="623392" y="2780928"/>
            <a:ext cx="2016224" cy="646331"/>
          </a:xfrm>
          <a:prstGeom prst="rect">
            <a:avLst/>
          </a:prstGeom>
          <a:noFill/>
        </p:spPr>
        <p:txBody>
          <a:bodyPr wrap="square" rtlCol="0">
            <a:spAutoFit/>
          </a:bodyPr>
          <a:lstStyle/>
          <a:p>
            <a:r>
              <a:rPr lang="zh-CN" altLang="en-US" sz="3600" dirty="0">
                <a:latin typeface="宋体" panose="02010600030101010101" pitchFamily="2" charset="-122"/>
              </a:rPr>
              <a:t>例</a:t>
            </a:r>
            <a:r>
              <a:rPr lang="en-US" altLang="zh-CN" sz="3600" dirty="0">
                <a:latin typeface="宋体" panose="02010600030101010101" pitchFamily="2" charset="-122"/>
              </a:rPr>
              <a:t>【</a:t>
            </a:r>
            <a:r>
              <a:rPr lang="en-US" altLang="zh-CN" sz="3600" dirty="0" smtClean="0">
                <a:latin typeface="宋体" panose="02010600030101010101" pitchFamily="2" charset="-122"/>
              </a:rPr>
              <a:t>5-4】</a:t>
            </a:r>
            <a:endParaRPr lang="zh-CN" altLang="en-US" sz="3600" dirty="0"/>
          </a:p>
        </p:txBody>
      </p:sp>
      <p:sp>
        <p:nvSpPr>
          <p:cNvPr id="6" name="平行四边形 5"/>
          <p:cNvSpPr/>
          <p:nvPr/>
        </p:nvSpPr>
        <p:spPr>
          <a:xfrm>
            <a:off x="1142854" y="1088740"/>
            <a:ext cx="4737122" cy="54006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t>多</a:t>
            </a:r>
            <a:r>
              <a:rPr lang="zh-CN" altLang="en-US" sz="2000" b="1" dirty="0" smtClean="0"/>
              <a:t>因素分析的因素变动率分析法</a:t>
            </a:r>
            <a:endParaRPr lang="zh-CN" altLang="en-US" sz="2000" b="1" dirty="0"/>
          </a:p>
        </p:txBody>
      </p:sp>
      <p:sp>
        <p:nvSpPr>
          <p:cNvPr id="10" name="燕尾形 9"/>
          <p:cNvSpPr/>
          <p:nvPr/>
        </p:nvSpPr>
        <p:spPr>
          <a:xfrm>
            <a:off x="106516" y="368660"/>
            <a:ext cx="262392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11" name="燕尾形 10"/>
          <p:cNvSpPr/>
          <p:nvPr/>
        </p:nvSpPr>
        <p:spPr>
          <a:xfrm>
            <a:off x="2813640" y="368659"/>
            <a:ext cx="3037200" cy="288033"/>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a:solidFill>
                  <a:schemeClr val="accent3"/>
                </a:solidFill>
              </a:rPr>
              <a:t>第一节汽车货运成本分析</a:t>
            </a:r>
            <a:endParaRPr lang="zh-CN" altLang="en-US" dirty="0"/>
          </a:p>
        </p:txBody>
      </p:sp>
      <p:sp>
        <p:nvSpPr>
          <p:cNvPr id="12" name="燕尾形 11"/>
          <p:cNvSpPr/>
          <p:nvPr/>
        </p:nvSpPr>
        <p:spPr>
          <a:xfrm>
            <a:off x="5771964" y="368659"/>
            <a:ext cx="4860540" cy="288033"/>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dirty="0" smtClean="0">
                <a:solidFill>
                  <a:schemeClr val="bg1"/>
                </a:solidFill>
                <a:latin typeface="宋体" panose="02010600030101010101" pitchFamily="2" charset="-122"/>
              </a:rPr>
              <a:t>一、货运</a:t>
            </a:r>
            <a:r>
              <a:rPr lang="zh-CN" altLang="en-US" dirty="0">
                <a:solidFill>
                  <a:schemeClr val="bg1"/>
                </a:solidFill>
                <a:latin typeface="宋体" panose="02010600030101010101" pitchFamily="2" charset="-122"/>
              </a:rPr>
              <a:t>成本预算执行情况的总体检查分析</a:t>
            </a:r>
            <a:endParaRPr lang="zh-CN" altLang="en-US" dirty="0">
              <a:solidFill>
                <a:schemeClr val="bg1"/>
              </a:solidFill>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28159593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对角圆角矩形 2"/>
          <p:cNvSpPr/>
          <p:nvPr/>
        </p:nvSpPr>
        <p:spPr>
          <a:xfrm>
            <a:off x="767408" y="1592796"/>
            <a:ext cx="11317013" cy="4077555"/>
          </a:xfrm>
          <a:prstGeom prst="round2DiagRect">
            <a:avLst/>
          </a:prstGeom>
          <a:solidFill>
            <a:schemeClr val="accent1">
              <a:lumMod val="60000"/>
              <a:lumOff val="40000"/>
            </a:schemeClr>
          </a:solidFill>
          <a:ln>
            <a:solidFill>
              <a:schemeClr val="accent1">
                <a:shade val="50000"/>
              </a:schemeClr>
            </a:solidFill>
          </a:ln>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zh-CN" dirty="0"/>
          </a:p>
        </p:txBody>
      </p:sp>
      <p:sp>
        <p:nvSpPr>
          <p:cNvPr id="4" name="标题 1"/>
          <p:cNvSpPr>
            <a:spLocks noGrp="1"/>
          </p:cNvSpPr>
          <p:nvPr>
            <p:ph type="title"/>
          </p:nvPr>
        </p:nvSpPr>
        <p:spPr>
          <a:xfrm>
            <a:off x="839416" y="1628800"/>
            <a:ext cx="10464800" cy="873199"/>
          </a:xfrm>
          <a:ln>
            <a:noFill/>
          </a:ln>
        </p:spPr>
        <p:txBody>
          <a:bodyPr/>
          <a:lstStyle/>
          <a:p>
            <a:pPr algn="ctr"/>
            <a:r>
              <a:rPr lang="x-none" altLang="zh-CN" sz="2800" dirty="0">
                <a:latin typeface="楷体" panose="02010609060101010101" pitchFamily="49" charset="-122"/>
                <a:ea typeface="楷体" panose="02010609060101010101" pitchFamily="49" charset="-122"/>
              </a:rPr>
              <a:t>表5-6  </a:t>
            </a:r>
            <a:r>
              <a:rPr lang="x-none" altLang="zh-CN" sz="2800" dirty="0" smtClean="0">
                <a:latin typeface="楷体" panose="02010609060101010101" pitchFamily="49" charset="-122"/>
                <a:ea typeface="楷体" panose="02010609060101010101" pitchFamily="49" charset="-122"/>
              </a:rPr>
              <a:t>成本降低额的因素变动率分析法分析表</a:t>
            </a:r>
            <a:endParaRPr lang="zh-CN" altLang="en-US" sz="2800" dirty="0">
              <a:latin typeface="楷体" panose="02010609060101010101" pitchFamily="49" charset="-122"/>
              <a:ea typeface="楷体" panose="02010609060101010101" pitchFamily="49" charset="-122"/>
            </a:endParaRPr>
          </a:p>
        </p:txBody>
      </p:sp>
      <p:graphicFrame>
        <p:nvGraphicFramePr>
          <p:cNvPr id="5" name="表格 4"/>
          <p:cNvGraphicFramePr>
            <a:graphicFrameLocks noGrp="1"/>
          </p:cNvGraphicFramePr>
          <p:nvPr>
            <p:extLst>
              <p:ext uri="{D42A27DB-BD31-4B8C-83A1-F6EECF244321}">
                <p14:modId xmlns:p14="http://schemas.microsoft.com/office/powerpoint/2010/main" val="1067939876"/>
              </p:ext>
            </p:extLst>
          </p:nvPr>
        </p:nvGraphicFramePr>
        <p:xfrm>
          <a:off x="515380" y="2420888"/>
          <a:ext cx="11089231" cy="3017520"/>
        </p:xfrm>
        <a:graphic>
          <a:graphicData uri="http://schemas.openxmlformats.org/drawingml/2006/table">
            <a:tbl>
              <a:tblPr>
                <a:tableStyleId>{35758FB7-9AC5-4552-8A53-C91805E547FA}</a:tableStyleId>
              </a:tblPr>
              <a:tblGrid>
                <a:gridCol w="2521850"/>
                <a:gridCol w="1727294"/>
                <a:gridCol w="967285"/>
                <a:gridCol w="1070923"/>
                <a:gridCol w="1347290"/>
                <a:gridCol w="1658203"/>
                <a:gridCol w="1796386"/>
              </a:tblGrid>
              <a:tr h="107950">
                <a:tc rowSpan="2">
                  <a:txBody>
                    <a:bodyPr/>
                    <a:lstStyle/>
                    <a:p>
                      <a:pPr algn="ctr">
                        <a:spcAft>
                          <a:spcPts val="0"/>
                        </a:spcAft>
                      </a:pPr>
                      <a:r>
                        <a:rPr lang="zh-CN" sz="1800" kern="0">
                          <a:effectLst/>
                        </a:rPr>
                        <a:t>因</a:t>
                      </a:r>
                      <a:r>
                        <a:rPr lang="en-US" sz="1800" kern="0">
                          <a:effectLst/>
                        </a:rPr>
                        <a:t>  </a:t>
                      </a:r>
                      <a:r>
                        <a:rPr lang="zh-CN" sz="1800" kern="0">
                          <a:effectLst/>
                        </a:rPr>
                        <a:t>素</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rowSpan="2">
                  <a:txBody>
                    <a:bodyPr/>
                    <a:lstStyle/>
                    <a:p>
                      <a:pPr algn="ctr">
                        <a:spcAft>
                          <a:spcPts val="0"/>
                        </a:spcAft>
                      </a:pPr>
                      <a:r>
                        <a:rPr lang="zh-CN" sz="1800" kern="0">
                          <a:effectLst/>
                        </a:rPr>
                        <a:t>单位</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spcAft>
                          <a:spcPts val="0"/>
                        </a:spcAft>
                      </a:pPr>
                      <a:r>
                        <a:rPr lang="zh-CN" sz="1800" kern="0">
                          <a:effectLst/>
                        </a:rPr>
                        <a:t>预算</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spcAft>
                          <a:spcPts val="0"/>
                        </a:spcAft>
                      </a:pPr>
                      <a:r>
                        <a:rPr lang="zh-CN" sz="1800" kern="0">
                          <a:effectLst/>
                        </a:rPr>
                        <a:t>实际</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spcAft>
                          <a:spcPts val="0"/>
                        </a:spcAft>
                      </a:pPr>
                      <a:r>
                        <a:rPr lang="zh-CN" sz="1800" kern="0" dirty="0" smtClean="0">
                          <a:effectLst/>
                        </a:rPr>
                        <a:t>因</a:t>
                      </a:r>
                      <a:r>
                        <a:rPr lang="en-US" altLang="zh-CN" sz="1800" kern="0" dirty="0" smtClean="0">
                          <a:effectLst/>
                        </a:rPr>
                        <a:t>   </a:t>
                      </a:r>
                      <a:r>
                        <a:rPr lang="zh-CN" sz="1800" kern="0" dirty="0" smtClean="0">
                          <a:effectLst/>
                        </a:rPr>
                        <a:t>素</a:t>
                      </a:r>
                      <a:endParaRPr lang="en-US" altLang="zh-CN" sz="1800" kern="0" dirty="0" smtClean="0">
                        <a:effectLst/>
                      </a:endParaRPr>
                    </a:p>
                    <a:p>
                      <a:pPr algn="ctr">
                        <a:spcAft>
                          <a:spcPts val="0"/>
                        </a:spcAft>
                      </a:pPr>
                      <a:r>
                        <a:rPr lang="zh-CN" sz="1800" kern="0" dirty="0" smtClean="0">
                          <a:effectLst/>
                        </a:rPr>
                        <a:t>变动</a:t>
                      </a:r>
                      <a:r>
                        <a:rPr lang="zh-CN" sz="1800" kern="0" dirty="0">
                          <a:effectLst/>
                        </a:rPr>
                        <a:t>额</a:t>
                      </a:r>
                      <a:endParaRPr lang="zh-CN" sz="32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spcAft>
                          <a:spcPts val="0"/>
                        </a:spcAft>
                      </a:pPr>
                      <a:r>
                        <a:rPr lang="zh-CN" sz="1800" kern="0" dirty="0" smtClean="0">
                          <a:effectLst/>
                        </a:rPr>
                        <a:t>因</a:t>
                      </a:r>
                      <a:r>
                        <a:rPr lang="en-US" altLang="zh-CN" sz="1800" kern="0" dirty="0" smtClean="0">
                          <a:effectLst/>
                        </a:rPr>
                        <a:t>   </a:t>
                      </a:r>
                      <a:r>
                        <a:rPr lang="zh-CN" sz="1800" kern="0" dirty="0" smtClean="0">
                          <a:effectLst/>
                        </a:rPr>
                        <a:t>素</a:t>
                      </a:r>
                      <a:endParaRPr lang="en-US" altLang="zh-CN" sz="1800" kern="0" dirty="0" smtClean="0">
                        <a:effectLst/>
                      </a:endParaRPr>
                    </a:p>
                    <a:p>
                      <a:pPr algn="ctr">
                        <a:spcAft>
                          <a:spcPts val="0"/>
                        </a:spcAft>
                      </a:pPr>
                      <a:r>
                        <a:rPr lang="zh-CN" sz="1800" kern="0" dirty="0" smtClean="0">
                          <a:effectLst/>
                        </a:rPr>
                        <a:t>变动</a:t>
                      </a:r>
                      <a:r>
                        <a:rPr lang="zh-CN" sz="1800" kern="0" dirty="0">
                          <a:effectLst/>
                        </a:rPr>
                        <a:t>率</a:t>
                      </a:r>
                      <a:endParaRPr lang="zh-CN" sz="32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spcAft>
                          <a:spcPts val="0"/>
                        </a:spcAft>
                      </a:pPr>
                      <a:r>
                        <a:rPr lang="zh-CN" sz="1800" kern="0" dirty="0" smtClean="0">
                          <a:effectLst/>
                        </a:rPr>
                        <a:t>因</a:t>
                      </a:r>
                      <a:r>
                        <a:rPr lang="en-US" altLang="zh-CN" sz="1800" kern="0" dirty="0" smtClean="0">
                          <a:effectLst/>
                        </a:rPr>
                        <a:t>   </a:t>
                      </a:r>
                      <a:r>
                        <a:rPr lang="zh-CN" sz="1800" kern="0" dirty="0" smtClean="0">
                          <a:effectLst/>
                        </a:rPr>
                        <a:t>素</a:t>
                      </a:r>
                      <a:endParaRPr lang="en-US" altLang="zh-CN" sz="1800" kern="0" dirty="0" smtClean="0">
                        <a:effectLst/>
                      </a:endParaRPr>
                    </a:p>
                    <a:p>
                      <a:pPr algn="ctr">
                        <a:spcAft>
                          <a:spcPts val="0"/>
                        </a:spcAft>
                      </a:pPr>
                      <a:r>
                        <a:rPr lang="zh-CN" sz="1800" kern="0" dirty="0" smtClean="0">
                          <a:effectLst/>
                        </a:rPr>
                        <a:t>影响</a:t>
                      </a:r>
                      <a:r>
                        <a:rPr lang="zh-CN" sz="1800" kern="0" dirty="0">
                          <a:effectLst/>
                        </a:rPr>
                        <a:t>额</a:t>
                      </a:r>
                      <a:endParaRPr lang="zh-CN" sz="3200" kern="100" dirty="0">
                        <a:effectLst/>
                        <a:latin typeface="Times New Roman" panose="02020603050405020304" pitchFamily="18" charset="0"/>
                        <a:ea typeface="宋体" panose="02010600030101010101" pitchFamily="2" charset="-122"/>
                      </a:endParaRPr>
                    </a:p>
                  </a:txBody>
                  <a:tcPr marL="68580" marR="68580" marT="0" marB="0" anchor="ctr"/>
                </a:tc>
              </a:tr>
              <a:tr h="107950">
                <a:tc vMerge="1">
                  <a:txBody>
                    <a:bodyPr/>
                    <a:lstStyle/>
                    <a:p>
                      <a:endParaRPr lang="zh-CN" altLang="en-US"/>
                    </a:p>
                  </a:txBody>
                  <a:tcPr/>
                </a:tc>
                <a:tc vMerge="1">
                  <a:txBody>
                    <a:bodyPr/>
                    <a:lstStyle/>
                    <a:p>
                      <a:endParaRPr lang="zh-CN" altLang="en-US"/>
                    </a:p>
                  </a:txBody>
                  <a:tcPr/>
                </a:tc>
                <a:tc>
                  <a:txBody>
                    <a:bodyPr/>
                    <a:lstStyle/>
                    <a:p>
                      <a:pPr algn="ctr">
                        <a:spcAft>
                          <a:spcPts val="0"/>
                        </a:spcAft>
                      </a:pPr>
                      <a:r>
                        <a:rPr lang="zh-CN" sz="1800" kern="0">
                          <a:effectLst/>
                        </a:rPr>
                        <a:t>①</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spcAft>
                          <a:spcPts val="0"/>
                        </a:spcAft>
                      </a:pPr>
                      <a:r>
                        <a:rPr lang="zh-CN" sz="1800" kern="0">
                          <a:effectLst/>
                        </a:rPr>
                        <a:t>②</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spcAft>
                          <a:spcPts val="0"/>
                        </a:spcAft>
                      </a:pPr>
                      <a:r>
                        <a:rPr lang="zh-CN" sz="1800" kern="0">
                          <a:effectLst/>
                        </a:rPr>
                        <a:t>③</a:t>
                      </a:r>
                      <a:r>
                        <a:rPr lang="en-US" sz="1800" kern="0">
                          <a:effectLst/>
                        </a:rPr>
                        <a:t>=</a:t>
                      </a:r>
                      <a:r>
                        <a:rPr lang="zh-CN" sz="1800" kern="0">
                          <a:effectLst/>
                        </a:rPr>
                        <a:t>②</a:t>
                      </a:r>
                      <a:r>
                        <a:rPr lang="en-US" sz="1800" kern="0">
                          <a:effectLst/>
                        </a:rPr>
                        <a:t>-</a:t>
                      </a:r>
                      <a:r>
                        <a:rPr lang="zh-CN" sz="1800" kern="0">
                          <a:effectLst/>
                        </a:rPr>
                        <a:t>①</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spcAft>
                          <a:spcPts val="0"/>
                        </a:spcAft>
                      </a:pPr>
                      <a:r>
                        <a:rPr lang="zh-CN" sz="1800" kern="0">
                          <a:effectLst/>
                        </a:rPr>
                        <a:t>④</a:t>
                      </a:r>
                      <a:r>
                        <a:rPr lang="en-US" sz="1800" kern="0">
                          <a:effectLst/>
                        </a:rPr>
                        <a:t>=</a:t>
                      </a:r>
                      <a:r>
                        <a:rPr lang="zh-CN" sz="1800" kern="0">
                          <a:effectLst/>
                        </a:rPr>
                        <a:t>③</a:t>
                      </a:r>
                      <a:r>
                        <a:rPr lang="en-US" sz="1800" kern="0">
                          <a:effectLst/>
                        </a:rPr>
                        <a:t>/</a:t>
                      </a:r>
                      <a:r>
                        <a:rPr lang="zh-CN" sz="1800" kern="0">
                          <a:effectLst/>
                        </a:rPr>
                        <a:t>①</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spcAft>
                          <a:spcPts val="0"/>
                        </a:spcAft>
                      </a:pPr>
                      <a:r>
                        <a:rPr lang="zh-CN" sz="1800" kern="0">
                          <a:effectLst/>
                        </a:rPr>
                        <a:t>⑤</a:t>
                      </a:r>
                      <a:r>
                        <a:rPr lang="en-US" sz="1800" kern="0">
                          <a:effectLst/>
                        </a:rPr>
                        <a:t>=</a:t>
                      </a:r>
                      <a:r>
                        <a:rPr lang="zh-CN" sz="1800" kern="0">
                          <a:effectLst/>
                        </a:rPr>
                        <a:t>④×</a:t>
                      </a:r>
                      <a:r>
                        <a:rPr lang="en-US" sz="1800" kern="0">
                          <a:effectLst/>
                        </a:rPr>
                        <a:t>F</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r>
              <a:tr h="107950">
                <a:tc>
                  <a:txBody>
                    <a:bodyPr/>
                    <a:lstStyle/>
                    <a:p>
                      <a:pPr algn="just">
                        <a:spcAft>
                          <a:spcPts val="0"/>
                        </a:spcAft>
                      </a:pPr>
                      <a:r>
                        <a:rPr lang="zh-CN" sz="1800" kern="0">
                          <a:effectLst/>
                        </a:rPr>
                        <a:t>总车日</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spcAft>
                          <a:spcPts val="0"/>
                        </a:spcAft>
                      </a:pPr>
                      <a:r>
                        <a:rPr lang="zh-CN" sz="1800" kern="0">
                          <a:effectLst/>
                        </a:rPr>
                        <a:t>车日</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r">
                        <a:spcAft>
                          <a:spcPts val="0"/>
                        </a:spcAft>
                      </a:pPr>
                      <a:r>
                        <a:rPr lang="en-US" sz="1800" kern="0">
                          <a:effectLst/>
                        </a:rPr>
                        <a:t>6000</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r">
                        <a:spcAft>
                          <a:spcPts val="0"/>
                        </a:spcAft>
                      </a:pPr>
                      <a:r>
                        <a:rPr lang="en-US" sz="1800" kern="0">
                          <a:effectLst/>
                        </a:rPr>
                        <a:t>6100</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r">
                        <a:spcAft>
                          <a:spcPts val="0"/>
                        </a:spcAft>
                      </a:pPr>
                      <a:r>
                        <a:rPr lang="en-US" sz="1800" kern="0">
                          <a:effectLst/>
                        </a:rPr>
                        <a:t>100</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r">
                        <a:spcAft>
                          <a:spcPts val="0"/>
                        </a:spcAft>
                      </a:pPr>
                      <a:r>
                        <a:rPr lang="en-US" sz="1800" kern="100">
                          <a:effectLst/>
                        </a:rPr>
                        <a:t>1.6667 </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r">
                        <a:spcAft>
                          <a:spcPts val="0"/>
                        </a:spcAft>
                      </a:pPr>
                      <a:r>
                        <a:rPr lang="en-US" sz="1800" kern="0">
                          <a:effectLst/>
                        </a:rPr>
                        <a:t>1337.34</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r>
              <a:tr h="107950">
                <a:tc>
                  <a:txBody>
                    <a:bodyPr/>
                    <a:lstStyle/>
                    <a:p>
                      <a:pPr algn="just">
                        <a:spcAft>
                          <a:spcPts val="0"/>
                        </a:spcAft>
                      </a:pPr>
                      <a:r>
                        <a:rPr lang="zh-CN" sz="1800" kern="0">
                          <a:effectLst/>
                        </a:rPr>
                        <a:t>工作率</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spcAft>
                          <a:spcPts val="0"/>
                        </a:spcAft>
                      </a:pPr>
                      <a:r>
                        <a:rPr lang="en-US" sz="1800" kern="0">
                          <a:effectLst/>
                        </a:rPr>
                        <a:t>%</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r">
                        <a:spcAft>
                          <a:spcPts val="0"/>
                        </a:spcAft>
                      </a:pPr>
                      <a:r>
                        <a:rPr lang="en-US" sz="1800" kern="0">
                          <a:effectLst/>
                        </a:rPr>
                        <a:t>95</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r">
                        <a:spcAft>
                          <a:spcPts val="0"/>
                        </a:spcAft>
                      </a:pPr>
                      <a:r>
                        <a:rPr lang="en-US" sz="1800" kern="0">
                          <a:effectLst/>
                        </a:rPr>
                        <a:t>90</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r">
                        <a:spcAft>
                          <a:spcPts val="0"/>
                        </a:spcAft>
                      </a:pPr>
                      <a:r>
                        <a:rPr lang="en-US" sz="1800" kern="0">
                          <a:effectLst/>
                        </a:rPr>
                        <a:t>-5</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r">
                        <a:spcAft>
                          <a:spcPts val="0"/>
                        </a:spcAft>
                      </a:pPr>
                      <a:r>
                        <a:rPr lang="en-US" sz="1800" kern="100">
                          <a:effectLst/>
                        </a:rPr>
                        <a:t>-5.2632 </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r">
                        <a:spcAft>
                          <a:spcPts val="0"/>
                        </a:spcAft>
                      </a:pPr>
                      <a:r>
                        <a:rPr lang="en-US" sz="1800" kern="0">
                          <a:effectLst/>
                        </a:rPr>
                        <a:t>-4223.14</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r>
              <a:tr h="107950">
                <a:tc>
                  <a:txBody>
                    <a:bodyPr/>
                    <a:lstStyle/>
                    <a:p>
                      <a:pPr algn="just">
                        <a:spcAft>
                          <a:spcPts val="0"/>
                        </a:spcAft>
                      </a:pPr>
                      <a:r>
                        <a:rPr lang="zh-CN" sz="1800" kern="0">
                          <a:effectLst/>
                        </a:rPr>
                        <a:t>平均车日行程</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spcAft>
                          <a:spcPts val="0"/>
                        </a:spcAft>
                      </a:pPr>
                      <a:r>
                        <a:rPr lang="en-US" sz="1800" kern="0">
                          <a:effectLst/>
                        </a:rPr>
                        <a:t>km</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r">
                        <a:spcAft>
                          <a:spcPts val="0"/>
                        </a:spcAft>
                      </a:pPr>
                      <a:r>
                        <a:rPr lang="en-US" sz="1800" kern="0">
                          <a:effectLst/>
                        </a:rPr>
                        <a:t>400</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r">
                        <a:spcAft>
                          <a:spcPts val="0"/>
                        </a:spcAft>
                      </a:pPr>
                      <a:r>
                        <a:rPr lang="en-US" sz="1800" kern="0">
                          <a:effectLst/>
                        </a:rPr>
                        <a:t>410</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r">
                        <a:spcAft>
                          <a:spcPts val="0"/>
                        </a:spcAft>
                      </a:pPr>
                      <a:r>
                        <a:rPr lang="en-US" sz="1800" kern="0">
                          <a:effectLst/>
                        </a:rPr>
                        <a:t>10</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r">
                        <a:spcAft>
                          <a:spcPts val="0"/>
                        </a:spcAft>
                      </a:pPr>
                      <a:r>
                        <a:rPr lang="en-US" sz="1800" kern="100">
                          <a:effectLst/>
                        </a:rPr>
                        <a:t>2.5000 </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r">
                        <a:spcAft>
                          <a:spcPts val="0"/>
                        </a:spcAft>
                      </a:pPr>
                      <a:r>
                        <a:rPr lang="en-US" sz="1800" kern="0">
                          <a:effectLst/>
                        </a:rPr>
                        <a:t>2005.97</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r>
              <a:tr h="107950">
                <a:tc>
                  <a:txBody>
                    <a:bodyPr/>
                    <a:lstStyle/>
                    <a:p>
                      <a:pPr algn="just">
                        <a:spcAft>
                          <a:spcPts val="0"/>
                        </a:spcAft>
                      </a:pPr>
                      <a:r>
                        <a:rPr lang="zh-CN" sz="1800" kern="0">
                          <a:effectLst/>
                        </a:rPr>
                        <a:t>里程利用率</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spcAft>
                          <a:spcPts val="0"/>
                        </a:spcAft>
                      </a:pPr>
                      <a:r>
                        <a:rPr lang="en-US" sz="1800" kern="0">
                          <a:effectLst/>
                        </a:rPr>
                        <a:t>%</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r">
                        <a:spcAft>
                          <a:spcPts val="0"/>
                        </a:spcAft>
                      </a:pPr>
                      <a:r>
                        <a:rPr lang="en-US" sz="1800" kern="0">
                          <a:effectLst/>
                        </a:rPr>
                        <a:t>60</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r">
                        <a:spcAft>
                          <a:spcPts val="0"/>
                        </a:spcAft>
                      </a:pPr>
                      <a:r>
                        <a:rPr lang="en-US" sz="1800" kern="0">
                          <a:effectLst/>
                        </a:rPr>
                        <a:t>70</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r">
                        <a:spcAft>
                          <a:spcPts val="0"/>
                        </a:spcAft>
                      </a:pPr>
                      <a:r>
                        <a:rPr lang="en-US" sz="1800" kern="0">
                          <a:effectLst/>
                        </a:rPr>
                        <a:t>10</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r">
                        <a:spcAft>
                          <a:spcPts val="0"/>
                        </a:spcAft>
                      </a:pPr>
                      <a:r>
                        <a:rPr lang="en-US" sz="1800" kern="100">
                          <a:effectLst/>
                        </a:rPr>
                        <a:t>16.6667 </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r">
                        <a:spcAft>
                          <a:spcPts val="0"/>
                        </a:spcAft>
                      </a:pPr>
                      <a:r>
                        <a:rPr lang="en-US" sz="1800" kern="0">
                          <a:effectLst/>
                        </a:rPr>
                        <a:t>13373.19</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r>
              <a:tr h="107950">
                <a:tc>
                  <a:txBody>
                    <a:bodyPr/>
                    <a:lstStyle/>
                    <a:p>
                      <a:pPr algn="just">
                        <a:spcAft>
                          <a:spcPts val="0"/>
                        </a:spcAft>
                      </a:pPr>
                      <a:r>
                        <a:rPr lang="zh-CN" sz="1800" kern="0">
                          <a:effectLst/>
                        </a:rPr>
                        <a:t>重车平均吨位</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spcAft>
                          <a:spcPts val="0"/>
                        </a:spcAft>
                      </a:pPr>
                      <a:r>
                        <a:rPr lang="en-US" sz="1800" kern="0">
                          <a:effectLst/>
                        </a:rPr>
                        <a:t>t</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r">
                        <a:spcAft>
                          <a:spcPts val="0"/>
                        </a:spcAft>
                      </a:pPr>
                      <a:r>
                        <a:rPr lang="en-US" sz="1800" kern="0">
                          <a:effectLst/>
                        </a:rPr>
                        <a:t>10</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r">
                        <a:spcAft>
                          <a:spcPts val="0"/>
                        </a:spcAft>
                      </a:pPr>
                      <a:r>
                        <a:rPr lang="en-US" sz="1800" kern="0">
                          <a:effectLst/>
                        </a:rPr>
                        <a:t>10</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r">
                        <a:spcAft>
                          <a:spcPts val="0"/>
                        </a:spcAft>
                      </a:pPr>
                      <a:r>
                        <a:rPr lang="en-US" sz="1800" kern="0">
                          <a:effectLst/>
                        </a:rPr>
                        <a:t>0</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r">
                        <a:spcAft>
                          <a:spcPts val="0"/>
                        </a:spcAft>
                      </a:pPr>
                      <a:r>
                        <a:rPr lang="en-US" sz="1800" kern="100">
                          <a:effectLst/>
                        </a:rPr>
                        <a:t>0.0000 </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r">
                        <a:spcAft>
                          <a:spcPts val="0"/>
                        </a:spcAft>
                      </a:pPr>
                      <a:r>
                        <a:rPr lang="en-US" sz="1800" kern="0">
                          <a:effectLst/>
                        </a:rPr>
                        <a:t>0.00</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r>
              <a:tr h="107950">
                <a:tc>
                  <a:txBody>
                    <a:bodyPr/>
                    <a:lstStyle/>
                    <a:p>
                      <a:pPr algn="just">
                        <a:spcAft>
                          <a:spcPts val="0"/>
                        </a:spcAft>
                      </a:pPr>
                      <a:r>
                        <a:rPr lang="zh-CN" sz="1800" kern="0">
                          <a:effectLst/>
                        </a:rPr>
                        <a:t>吨位利用率</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spcAft>
                          <a:spcPts val="0"/>
                        </a:spcAft>
                      </a:pPr>
                      <a:r>
                        <a:rPr lang="en-US" sz="1800" kern="0">
                          <a:effectLst/>
                        </a:rPr>
                        <a:t>%</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r">
                        <a:spcAft>
                          <a:spcPts val="0"/>
                        </a:spcAft>
                      </a:pPr>
                      <a:r>
                        <a:rPr lang="en-US" sz="1800" kern="0">
                          <a:effectLst/>
                        </a:rPr>
                        <a:t>95</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r">
                        <a:spcAft>
                          <a:spcPts val="0"/>
                        </a:spcAft>
                      </a:pPr>
                      <a:r>
                        <a:rPr lang="en-US" sz="1800" kern="0">
                          <a:effectLst/>
                        </a:rPr>
                        <a:t>100</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r">
                        <a:spcAft>
                          <a:spcPts val="0"/>
                        </a:spcAft>
                      </a:pPr>
                      <a:r>
                        <a:rPr lang="en-US" sz="1800" kern="0">
                          <a:effectLst/>
                        </a:rPr>
                        <a:t>5</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r">
                        <a:spcAft>
                          <a:spcPts val="0"/>
                        </a:spcAft>
                      </a:pPr>
                      <a:r>
                        <a:rPr lang="en-US" sz="1800" kern="100">
                          <a:effectLst/>
                        </a:rPr>
                        <a:t>5.2632 </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r">
                        <a:spcAft>
                          <a:spcPts val="0"/>
                        </a:spcAft>
                      </a:pPr>
                      <a:r>
                        <a:rPr lang="en-US" sz="1800" kern="0">
                          <a:effectLst/>
                        </a:rPr>
                        <a:t>4223.14</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r>
              <a:tr h="107950">
                <a:tc>
                  <a:txBody>
                    <a:bodyPr/>
                    <a:lstStyle/>
                    <a:p>
                      <a:pPr algn="just">
                        <a:spcAft>
                          <a:spcPts val="0"/>
                        </a:spcAft>
                      </a:pPr>
                      <a:r>
                        <a:rPr lang="zh-CN" sz="1800" kern="0">
                          <a:effectLst/>
                        </a:rPr>
                        <a:t>与上年单位成本之差</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spcAft>
                          <a:spcPts val="0"/>
                        </a:spcAft>
                      </a:pPr>
                      <a:r>
                        <a:rPr lang="zh-CN" sz="1800" kern="0">
                          <a:effectLst/>
                        </a:rPr>
                        <a:t>元</a:t>
                      </a:r>
                      <a:r>
                        <a:rPr lang="en-US" sz="1800" kern="0">
                          <a:effectLst/>
                        </a:rPr>
                        <a:t>/10</a:t>
                      </a:r>
                      <a:r>
                        <a:rPr lang="en-US" sz="1800" kern="0" baseline="30000">
                          <a:effectLst/>
                        </a:rPr>
                        <a:t>3</a:t>
                      </a:r>
                      <a:r>
                        <a:rPr lang="en-US" sz="1800" kern="0">
                          <a:effectLst/>
                        </a:rPr>
                        <a:t>t</a:t>
                      </a:r>
                      <a:r>
                        <a:rPr lang="zh-CN" sz="1800" kern="0">
                          <a:effectLst/>
                        </a:rPr>
                        <a:t>•</a:t>
                      </a:r>
                      <a:r>
                        <a:rPr lang="en-US" sz="1800" kern="0">
                          <a:effectLst/>
                        </a:rPr>
                        <a:t>km</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r">
                        <a:spcAft>
                          <a:spcPts val="0"/>
                        </a:spcAft>
                      </a:pPr>
                      <a:r>
                        <a:rPr lang="en-US" sz="1800" kern="0">
                          <a:effectLst/>
                        </a:rPr>
                        <a:t>5</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r">
                        <a:spcAft>
                          <a:spcPts val="0"/>
                        </a:spcAft>
                      </a:pPr>
                      <a:r>
                        <a:rPr lang="en-US" sz="1800" kern="0">
                          <a:effectLst/>
                        </a:rPr>
                        <a:t>-5</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r">
                        <a:spcAft>
                          <a:spcPts val="0"/>
                        </a:spcAft>
                      </a:pPr>
                      <a:r>
                        <a:rPr lang="en-US" sz="1800" kern="0">
                          <a:effectLst/>
                        </a:rPr>
                        <a:t>-10</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r">
                        <a:spcAft>
                          <a:spcPts val="0"/>
                        </a:spcAft>
                      </a:pPr>
                      <a:r>
                        <a:rPr lang="en-US" sz="1800" kern="100">
                          <a:effectLst/>
                        </a:rPr>
                        <a:t>-200.0000</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r">
                        <a:spcAft>
                          <a:spcPts val="0"/>
                        </a:spcAft>
                      </a:pPr>
                      <a:r>
                        <a:rPr lang="en-US" sz="1800" kern="0">
                          <a:effectLst/>
                        </a:rPr>
                        <a:t>-160477.92</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r>
              <a:tr h="107950">
                <a:tc>
                  <a:txBody>
                    <a:bodyPr/>
                    <a:lstStyle/>
                    <a:p>
                      <a:pPr algn="ctr">
                        <a:spcAft>
                          <a:spcPts val="0"/>
                        </a:spcAft>
                      </a:pPr>
                      <a:r>
                        <a:rPr lang="zh-CN" sz="1800" kern="0">
                          <a:effectLst/>
                        </a:rPr>
                        <a:t>合计</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spcAft>
                          <a:spcPts val="0"/>
                        </a:spcAft>
                      </a:pPr>
                      <a:r>
                        <a:rPr lang="en-US" sz="1800" kern="0">
                          <a:effectLst/>
                        </a:rPr>
                        <a:t>-</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r">
                        <a:spcAft>
                          <a:spcPts val="0"/>
                        </a:spcAft>
                      </a:pPr>
                      <a:r>
                        <a:rPr lang="en-US" sz="1800" kern="0">
                          <a:effectLst/>
                        </a:rPr>
                        <a:t>-</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r">
                        <a:spcAft>
                          <a:spcPts val="0"/>
                        </a:spcAft>
                      </a:pPr>
                      <a:r>
                        <a:rPr lang="en-US" sz="1800" kern="0">
                          <a:effectLst/>
                        </a:rPr>
                        <a:t>-</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r">
                        <a:spcAft>
                          <a:spcPts val="0"/>
                        </a:spcAft>
                      </a:pPr>
                      <a:r>
                        <a:rPr lang="en-US" sz="1800" kern="0">
                          <a:effectLst/>
                        </a:rPr>
                        <a:t>-</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r">
                        <a:spcAft>
                          <a:spcPts val="0"/>
                        </a:spcAft>
                      </a:pPr>
                      <a:r>
                        <a:rPr lang="en-US" sz="1800" kern="100">
                          <a:effectLst/>
                        </a:rPr>
                        <a:t>-179.1667</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r">
                        <a:spcAft>
                          <a:spcPts val="0"/>
                        </a:spcAft>
                      </a:pPr>
                      <a:r>
                        <a:rPr lang="en-US" sz="1800" kern="0" dirty="0">
                          <a:effectLst/>
                        </a:rPr>
                        <a:t>-143761.42* </a:t>
                      </a:r>
                      <a:endParaRPr lang="zh-CN" sz="3200" kern="100" dirty="0">
                        <a:effectLst/>
                        <a:latin typeface="Times New Roman" panose="02020603050405020304" pitchFamily="18" charset="0"/>
                        <a:ea typeface="宋体" panose="02010600030101010101" pitchFamily="2" charset="-122"/>
                      </a:endParaRPr>
                    </a:p>
                  </a:txBody>
                  <a:tcPr marL="68580" marR="68580" marT="0" marB="0" anchor="ctr"/>
                </a:tc>
              </a:tr>
            </a:tbl>
          </a:graphicData>
        </a:graphic>
      </p:graphicFrame>
      <p:sp>
        <p:nvSpPr>
          <p:cNvPr id="9" name="燕尾形 8"/>
          <p:cNvSpPr/>
          <p:nvPr/>
        </p:nvSpPr>
        <p:spPr>
          <a:xfrm>
            <a:off x="106516" y="368660"/>
            <a:ext cx="262392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10" name="燕尾形 9"/>
          <p:cNvSpPr/>
          <p:nvPr/>
        </p:nvSpPr>
        <p:spPr>
          <a:xfrm>
            <a:off x="2813640" y="368659"/>
            <a:ext cx="3037200" cy="288033"/>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a:solidFill>
                  <a:schemeClr val="accent3"/>
                </a:solidFill>
              </a:rPr>
              <a:t>第一节汽车货运成本分析</a:t>
            </a:r>
            <a:endParaRPr lang="zh-CN" altLang="en-US" dirty="0"/>
          </a:p>
        </p:txBody>
      </p:sp>
      <p:sp>
        <p:nvSpPr>
          <p:cNvPr id="11" name="燕尾形 10"/>
          <p:cNvSpPr/>
          <p:nvPr/>
        </p:nvSpPr>
        <p:spPr>
          <a:xfrm>
            <a:off x="5771964" y="368659"/>
            <a:ext cx="4860540" cy="288033"/>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dirty="0" smtClean="0">
                <a:solidFill>
                  <a:schemeClr val="bg1"/>
                </a:solidFill>
                <a:latin typeface="宋体" panose="02010600030101010101" pitchFamily="2" charset="-122"/>
              </a:rPr>
              <a:t>一、货运</a:t>
            </a:r>
            <a:r>
              <a:rPr lang="zh-CN" altLang="en-US" dirty="0">
                <a:solidFill>
                  <a:schemeClr val="bg1"/>
                </a:solidFill>
                <a:latin typeface="宋体" panose="02010600030101010101" pitchFamily="2" charset="-122"/>
              </a:rPr>
              <a:t>成本预算执行情况的总体检查分析</a:t>
            </a:r>
            <a:endParaRPr lang="zh-CN" altLang="en-US" dirty="0">
              <a:solidFill>
                <a:schemeClr val="bg1"/>
              </a:solidFill>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12849384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对角圆角矩形 2"/>
          <p:cNvSpPr/>
          <p:nvPr/>
        </p:nvSpPr>
        <p:spPr>
          <a:xfrm>
            <a:off x="839416" y="1556792"/>
            <a:ext cx="11317013" cy="4500500"/>
          </a:xfrm>
          <a:prstGeom prst="round2DiagRect">
            <a:avLst/>
          </a:prstGeom>
          <a:solidFill>
            <a:schemeClr val="accent1">
              <a:lumMod val="60000"/>
              <a:lumOff val="40000"/>
            </a:schemeClr>
          </a:solidFill>
          <a:ln>
            <a:solidFill>
              <a:schemeClr val="accent1">
                <a:shade val="50000"/>
              </a:schemeClr>
            </a:solidFill>
          </a:ln>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zh-CN" dirty="0"/>
          </a:p>
        </p:txBody>
      </p:sp>
      <p:sp>
        <p:nvSpPr>
          <p:cNvPr id="4" name="标题 1"/>
          <p:cNvSpPr>
            <a:spLocks noGrp="1"/>
          </p:cNvSpPr>
          <p:nvPr>
            <p:ph type="title"/>
          </p:nvPr>
        </p:nvSpPr>
        <p:spPr>
          <a:xfrm>
            <a:off x="839416" y="1628800"/>
            <a:ext cx="9757084" cy="873199"/>
          </a:xfrm>
          <a:ln>
            <a:noFill/>
          </a:ln>
        </p:spPr>
        <p:txBody>
          <a:bodyPr/>
          <a:lstStyle/>
          <a:p>
            <a:pPr algn="r"/>
            <a:r>
              <a:rPr lang="x-none" altLang="zh-CN" sz="2800" dirty="0">
                <a:latin typeface="楷体" panose="02010609060101010101" pitchFamily="49" charset="-122"/>
                <a:ea typeface="楷体" panose="02010609060101010101" pitchFamily="49" charset="-122"/>
              </a:rPr>
              <a:t>表5-7  </a:t>
            </a:r>
            <a:r>
              <a:rPr lang="x-none" altLang="zh-CN" sz="2800" dirty="0" smtClean="0">
                <a:latin typeface="楷体" panose="02010609060101010101" pitchFamily="49" charset="-122"/>
                <a:ea typeface="楷体" panose="02010609060101010101" pitchFamily="49" charset="-122"/>
              </a:rPr>
              <a:t>两种分析法计算结果的比较   </a:t>
            </a:r>
            <a:r>
              <a:rPr lang="x-none" altLang="zh-CN" sz="2800" dirty="0">
                <a:latin typeface="楷体" panose="02010609060101010101" pitchFamily="49" charset="-122"/>
                <a:ea typeface="楷体" panose="02010609060101010101" pitchFamily="49" charset="-122"/>
              </a:rPr>
              <a:t>单位：</a:t>
            </a:r>
            <a:r>
              <a:rPr lang="x-none" altLang="zh-CN" sz="2800" dirty="0" smtClean="0">
                <a:latin typeface="楷体" panose="02010609060101010101" pitchFamily="49" charset="-122"/>
                <a:ea typeface="楷体" panose="02010609060101010101" pitchFamily="49" charset="-122"/>
              </a:rPr>
              <a:t>元</a:t>
            </a:r>
            <a:endParaRPr lang="zh-CN" altLang="en-US" sz="2800" dirty="0">
              <a:latin typeface="楷体" panose="02010609060101010101" pitchFamily="49" charset="-122"/>
              <a:ea typeface="楷体" panose="02010609060101010101" pitchFamily="49" charset="-122"/>
            </a:endParaRPr>
          </a:p>
        </p:txBody>
      </p:sp>
      <p:graphicFrame>
        <p:nvGraphicFramePr>
          <p:cNvPr id="11" name="表格 10"/>
          <p:cNvGraphicFramePr>
            <a:graphicFrameLocks noGrp="1"/>
          </p:cNvGraphicFramePr>
          <p:nvPr>
            <p:extLst>
              <p:ext uri="{D42A27DB-BD31-4B8C-83A1-F6EECF244321}">
                <p14:modId xmlns:p14="http://schemas.microsoft.com/office/powerpoint/2010/main" val="1032581102"/>
              </p:ext>
            </p:extLst>
          </p:nvPr>
        </p:nvGraphicFramePr>
        <p:xfrm>
          <a:off x="623392" y="2471612"/>
          <a:ext cx="10405155" cy="3297648"/>
        </p:xfrm>
        <a:graphic>
          <a:graphicData uri="http://schemas.openxmlformats.org/drawingml/2006/table">
            <a:tbl>
              <a:tblPr firstRow="1" firstCol="1" lastRow="1" lastCol="1" bandRow="1" bandCol="1">
                <a:tableStyleId>{5C22544A-7EE6-4342-B048-85BDC9FD1C3A}</a:tableStyleId>
              </a:tblPr>
              <a:tblGrid>
                <a:gridCol w="2085192"/>
                <a:gridCol w="919816"/>
                <a:gridCol w="2085192"/>
                <a:gridCol w="973323"/>
                <a:gridCol w="1980179"/>
                <a:gridCol w="817900"/>
                <a:gridCol w="1543553"/>
              </a:tblGrid>
              <a:tr h="323816">
                <a:tc rowSpan="2">
                  <a:txBody>
                    <a:bodyPr/>
                    <a:lstStyle/>
                    <a:p>
                      <a:pPr algn="ctr">
                        <a:spcAft>
                          <a:spcPts val="0"/>
                        </a:spcAft>
                      </a:pPr>
                      <a:r>
                        <a:rPr lang="zh-CN" sz="2000" kern="100">
                          <a:effectLst/>
                          <a:latin typeface="+mn-ea"/>
                          <a:ea typeface="+mn-ea"/>
                        </a:rPr>
                        <a:t>因</a:t>
                      </a:r>
                      <a:r>
                        <a:rPr lang="en-US" sz="2000" kern="100">
                          <a:effectLst/>
                          <a:latin typeface="+mn-ea"/>
                          <a:ea typeface="+mn-ea"/>
                        </a:rPr>
                        <a:t>  </a:t>
                      </a:r>
                      <a:r>
                        <a:rPr lang="zh-CN" sz="2000" kern="100">
                          <a:effectLst/>
                          <a:latin typeface="+mn-ea"/>
                          <a:ea typeface="+mn-ea"/>
                        </a:rPr>
                        <a:t>素</a:t>
                      </a:r>
                      <a:endParaRPr lang="zh-CN" sz="3200" kern="100">
                        <a:effectLst/>
                        <a:latin typeface="+mn-ea"/>
                        <a:ea typeface="+mn-ea"/>
                      </a:endParaRPr>
                    </a:p>
                  </a:txBody>
                  <a:tcPr marL="56757" marR="56757" marT="0" marB="0" anchor="ctr"/>
                </a:tc>
                <a:tc rowSpan="2">
                  <a:txBody>
                    <a:bodyPr/>
                    <a:lstStyle/>
                    <a:p>
                      <a:pPr algn="ctr">
                        <a:spcAft>
                          <a:spcPts val="0"/>
                        </a:spcAft>
                      </a:pPr>
                      <a:r>
                        <a:rPr lang="zh-CN" sz="2000" kern="100">
                          <a:effectLst/>
                          <a:latin typeface="+mn-ea"/>
                          <a:ea typeface="+mn-ea"/>
                        </a:rPr>
                        <a:t>符号</a:t>
                      </a:r>
                      <a:endParaRPr lang="zh-CN" sz="3200" kern="100">
                        <a:effectLst/>
                        <a:latin typeface="+mn-ea"/>
                        <a:ea typeface="+mn-ea"/>
                      </a:endParaRPr>
                    </a:p>
                  </a:txBody>
                  <a:tcPr marL="56757" marR="56757" marT="0" marB="0" anchor="ctr"/>
                </a:tc>
                <a:tc gridSpan="2">
                  <a:txBody>
                    <a:bodyPr/>
                    <a:lstStyle/>
                    <a:p>
                      <a:pPr algn="ctr">
                        <a:spcAft>
                          <a:spcPts val="0"/>
                        </a:spcAft>
                      </a:pPr>
                      <a:r>
                        <a:rPr lang="zh-CN" sz="2000" kern="100">
                          <a:effectLst/>
                          <a:latin typeface="+mn-ea"/>
                          <a:ea typeface="+mn-ea"/>
                        </a:rPr>
                        <a:t>因素替代法</a:t>
                      </a:r>
                      <a:endParaRPr lang="zh-CN" sz="3200" kern="100">
                        <a:effectLst/>
                        <a:latin typeface="+mn-ea"/>
                        <a:ea typeface="+mn-ea"/>
                      </a:endParaRPr>
                    </a:p>
                  </a:txBody>
                  <a:tcPr marL="56757" marR="56757" marT="0" marB="0" anchor="ctr"/>
                </a:tc>
                <a:tc hMerge="1">
                  <a:txBody>
                    <a:bodyPr/>
                    <a:lstStyle/>
                    <a:p>
                      <a:endParaRPr lang="zh-CN" altLang="en-US"/>
                    </a:p>
                  </a:txBody>
                  <a:tcPr/>
                </a:tc>
                <a:tc gridSpan="2">
                  <a:txBody>
                    <a:bodyPr/>
                    <a:lstStyle/>
                    <a:p>
                      <a:pPr algn="ctr">
                        <a:spcAft>
                          <a:spcPts val="0"/>
                        </a:spcAft>
                      </a:pPr>
                      <a:r>
                        <a:rPr lang="zh-CN" sz="2000" kern="100">
                          <a:effectLst/>
                          <a:latin typeface="+mn-ea"/>
                          <a:ea typeface="+mn-ea"/>
                        </a:rPr>
                        <a:t>因素变动率分析法</a:t>
                      </a:r>
                      <a:endParaRPr lang="zh-CN" sz="3200" kern="100">
                        <a:effectLst/>
                        <a:latin typeface="+mn-ea"/>
                        <a:ea typeface="+mn-ea"/>
                      </a:endParaRPr>
                    </a:p>
                  </a:txBody>
                  <a:tcPr marL="56757" marR="56757" marT="0" marB="0" anchor="ctr"/>
                </a:tc>
                <a:tc hMerge="1">
                  <a:txBody>
                    <a:bodyPr/>
                    <a:lstStyle/>
                    <a:p>
                      <a:endParaRPr lang="zh-CN" altLang="en-US"/>
                    </a:p>
                  </a:txBody>
                  <a:tcPr/>
                </a:tc>
                <a:tc rowSpan="2">
                  <a:txBody>
                    <a:bodyPr/>
                    <a:lstStyle/>
                    <a:p>
                      <a:pPr algn="ctr">
                        <a:spcAft>
                          <a:spcPts val="0"/>
                        </a:spcAft>
                      </a:pPr>
                      <a:r>
                        <a:rPr lang="zh-CN" sz="2000" kern="100">
                          <a:effectLst/>
                          <a:latin typeface="+mn-ea"/>
                          <a:ea typeface="+mn-ea"/>
                        </a:rPr>
                        <a:t>影响额差异</a:t>
                      </a:r>
                      <a:endParaRPr lang="zh-CN" sz="3200" kern="100">
                        <a:effectLst/>
                        <a:latin typeface="+mn-ea"/>
                        <a:ea typeface="+mn-ea"/>
                      </a:endParaRPr>
                    </a:p>
                  </a:txBody>
                  <a:tcPr marL="56757" marR="56757" marT="0" marB="0" anchor="ctr"/>
                </a:tc>
              </a:tr>
              <a:tr h="323816">
                <a:tc vMerge="1">
                  <a:txBody>
                    <a:bodyPr/>
                    <a:lstStyle/>
                    <a:p>
                      <a:endParaRPr lang="zh-CN" altLang="en-US"/>
                    </a:p>
                  </a:txBody>
                  <a:tcPr/>
                </a:tc>
                <a:tc vMerge="1">
                  <a:txBody>
                    <a:bodyPr/>
                    <a:lstStyle/>
                    <a:p>
                      <a:endParaRPr lang="zh-CN" altLang="en-US"/>
                    </a:p>
                  </a:txBody>
                  <a:tcPr/>
                </a:tc>
                <a:tc>
                  <a:txBody>
                    <a:bodyPr/>
                    <a:lstStyle/>
                    <a:p>
                      <a:pPr algn="ctr">
                        <a:spcAft>
                          <a:spcPts val="0"/>
                        </a:spcAft>
                      </a:pPr>
                      <a:r>
                        <a:rPr lang="zh-CN" sz="2000" kern="100">
                          <a:effectLst/>
                          <a:latin typeface="+mn-ea"/>
                          <a:ea typeface="+mn-ea"/>
                        </a:rPr>
                        <a:t>因素影响额</a:t>
                      </a:r>
                      <a:endParaRPr lang="zh-CN" sz="3200" kern="100">
                        <a:effectLst/>
                        <a:latin typeface="+mn-ea"/>
                        <a:ea typeface="+mn-ea"/>
                      </a:endParaRPr>
                    </a:p>
                  </a:txBody>
                  <a:tcPr marL="56757" marR="56757" marT="0" marB="0" anchor="ctr"/>
                </a:tc>
                <a:tc>
                  <a:txBody>
                    <a:bodyPr/>
                    <a:lstStyle/>
                    <a:p>
                      <a:pPr algn="ctr">
                        <a:spcAft>
                          <a:spcPts val="0"/>
                        </a:spcAft>
                      </a:pPr>
                      <a:r>
                        <a:rPr lang="zh-CN" sz="2000" kern="100">
                          <a:effectLst/>
                          <a:latin typeface="+mn-ea"/>
                          <a:ea typeface="+mn-ea"/>
                        </a:rPr>
                        <a:t>排序</a:t>
                      </a:r>
                      <a:endParaRPr lang="zh-CN" sz="3200" kern="100">
                        <a:effectLst/>
                        <a:latin typeface="+mn-ea"/>
                        <a:ea typeface="+mn-ea"/>
                      </a:endParaRPr>
                    </a:p>
                  </a:txBody>
                  <a:tcPr marL="56757" marR="56757" marT="0" marB="0" anchor="ctr"/>
                </a:tc>
                <a:tc>
                  <a:txBody>
                    <a:bodyPr/>
                    <a:lstStyle/>
                    <a:p>
                      <a:pPr algn="ctr">
                        <a:spcAft>
                          <a:spcPts val="0"/>
                        </a:spcAft>
                      </a:pPr>
                      <a:r>
                        <a:rPr lang="zh-CN" sz="2000" kern="100">
                          <a:effectLst/>
                          <a:latin typeface="+mn-ea"/>
                          <a:ea typeface="+mn-ea"/>
                        </a:rPr>
                        <a:t>因素影响额</a:t>
                      </a:r>
                      <a:endParaRPr lang="zh-CN" sz="3200" kern="100">
                        <a:effectLst/>
                        <a:latin typeface="+mn-ea"/>
                        <a:ea typeface="+mn-ea"/>
                      </a:endParaRPr>
                    </a:p>
                  </a:txBody>
                  <a:tcPr marL="56757" marR="56757" marT="0" marB="0" anchor="ctr"/>
                </a:tc>
                <a:tc>
                  <a:txBody>
                    <a:bodyPr/>
                    <a:lstStyle/>
                    <a:p>
                      <a:pPr algn="ctr">
                        <a:spcAft>
                          <a:spcPts val="0"/>
                        </a:spcAft>
                      </a:pPr>
                      <a:r>
                        <a:rPr lang="zh-CN" sz="2000" kern="100">
                          <a:effectLst/>
                          <a:latin typeface="+mn-ea"/>
                          <a:ea typeface="+mn-ea"/>
                        </a:rPr>
                        <a:t>排序</a:t>
                      </a:r>
                      <a:endParaRPr lang="zh-CN" sz="3200" kern="100">
                        <a:effectLst/>
                        <a:latin typeface="+mn-ea"/>
                        <a:ea typeface="+mn-ea"/>
                      </a:endParaRPr>
                    </a:p>
                  </a:txBody>
                  <a:tcPr marL="56757" marR="56757" marT="0" marB="0" anchor="ctr"/>
                </a:tc>
                <a:tc vMerge="1">
                  <a:txBody>
                    <a:bodyPr/>
                    <a:lstStyle/>
                    <a:p>
                      <a:endParaRPr lang="zh-CN" altLang="en-US"/>
                    </a:p>
                  </a:txBody>
                  <a:tcPr/>
                </a:tc>
              </a:tr>
              <a:tr h="323816">
                <a:tc>
                  <a:txBody>
                    <a:bodyPr/>
                    <a:lstStyle/>
                    <a:p>
                      <a:pPr algn="just">
                        <a:spcAft>
                          <a:spcPts val="0"/>
                        </a:spcAft>
                      </a:pPr>
                      <a:r>
                        <a:rPr lang="zh-CN" sz="2000" kern="100">
                          <a:effectLst/>
                          <a:latin typeface="+mn-ea"/>
                          <a:ea typeface="+mn-ea"/>
                        </a:rPr>
                        <a:t>总车日</a:t>
                      </a:r>
                      <a:endParaRPr lang="zh-CN" sz="3200" kern="100">
                        <a:effectLst/>
                        <a:latin typeface="+mn-ea"/>
                        <a:ea typeface="+mn-ea"/>
                      </a:endParaRPr>
                    </a:p>
                  </a:txBody>
                  <a:tcPr marL="56757" marR="56757" marT="0" marB="0" anchor="ctr"/>
                </a:tc>
                <a:tc>
                  <a:txBody>
                    <a:bodyPr/>
                    <a:lstStyle/>
                    <a:p>
                      <a:pPr algn="ctr">
                        <a:spcAft>
                          <a:spcPts val="0"/>
                        </a:spcAft>
                      </a:pPr>
                      <a:r>
                        <a:rPr lang="en-US" sz="2000" kern="100">
                          <a:effectLst/>
                          <a:latin typeface="+mn-ea"/>
                          <a:ea typeface="+mn-ea"/>
                        </a:rPr>
                        <a:t>Α</a:t>
                      </a:r>
                      <a:endParaRPr lang="zh-CN" sz="3200" kern="100">
                        <a:effectLst/>
                        <a:latin typeface="+mn-ea"/>
                        <a:ea typeface="+mn-ea"/>
                      </a:endParaRPr>
                    </a:p>
                  </a:txBody>
                  <a:tcPr marL="56757" marR="56757" marT="0" marB="0" anchor="ctr"/>
                </a:tc>
                <a:tc>
                  <a:txBody>
                    <a:bodyPr/>
                    <a:lstStyle/>
                    <a:p>
                      <a:pPr algn="r">
                        <a:spcAft>
                          <a:spcPts val="0"/>
                        </a:spcAft>
                      </a:pPr>
                      <a:r>
                        <a:rPr lang="en-US" sz="2000" kern="100">
                          <a:effectLst/>
                          <a:latin typeface="+mn-ea"/>
                          <a:ea typeface="+mn-ea"/>
                        </a:rPr>
                        <a:t>1083.00 </a:t>
                      </a:r>
                      <a:endParaRPr lang="zh-CN" sz="3200" kern="100">
                        <a:effectLst/>
                        <a:latin typeface="+mn-ea"/>
                        <a:ea typeface="+mn-ea"/>
                      </a:endParaRPr>
                    </a:p>
                  </a:txBody>
                  <a:tcPr marL="56757" marR="56757" marT="0" marB="0" anchor="ctr"/>
                </a:tc>
                <a:tc>
                  <a:txBody>
                    <a:bodyPr/>
                    <a:lstStyle/>
                    <a:p>
                      <a:pPr algn="r">
                        <a:spcAft>
                          <a:spcPts val="0"/>
                        </a:spcAft>
                      </a:pPr>
                      <a:r>
                        <a:rPr lang="en-US" sz="2000" kern="100">
                          <a:effectLst/>
                          <a:latin typeface="+mn-ea"/>
                          <a:ea typeface="+mn-ea"/>
                        </a:rPr>
                        <a:t>4</a:t>
                      </a:r>
                      <a:endParaRPr lang="zh-CN" sz="3200" kern="100">
                        <a:effectLst/>
                        <a:latin typeface="+mn-ea"/>
                        <a:ea typeface="+mn-ea"/>
                      </a:endParaRPr>
                    </a:p>
                  </a:txBody>
                  <a:tcPr marL="56757" marR="56757" marT="0" marB="0" anchor="ctr"/>
                </a:tc>
                <a:tc>
                  <a:txBody>
                    <a:bodyPr/>
                    <a:lstStyle/>
                    <a:p>
                      <a:pPr algn="r">
                        <a:spcAft>
                          <a:spcPts val="0"/>
                        </a:spcAft>
                      </a:pPr>
                      <a:r>
                        <a:rPr lang="en-US" sz="2000" kern="100">
                          <a:effectLst/>
                          <a:latin typeface="+mn-ea"/>
                          <a:ea typeface="+mn-ea"/>
                        </a:rPr>
                        <a:t>1337.34 </a:t>
                      </a:r>
                      <a:endParaRPr lang="zh-CN" sz="3200" kern="100">
                        <a:effectLst/>
                        <a:latin typeface="+mn-ea"/>
                        <a:ea typeface="+mn-ea"/>
                      </a:endParaRPr>
                    </a:p>
                  </a:txBody>
                  <a:tcPr marL="56757" marR="56757" marT="0" marB="0" anchor="ctr"/>
                </a:tc>
                <a:tc>
                  <a:txBody>
                    <a:bodyPr/>
                    <a:lstStyle/>
                    <a:p>
                      <a:pPr algn="r">
                        <a:spcAft>
                          <a:spcPts val="0"/>
                        </a:spcAft>
                      </a:pPr>
                      <a:r>
                        <a:rPr lang="en-US" sz="2000" kern="100">
                          <a:effectLst/>
                          <a:latin typeface="+mn-ea"/>
                          <a:ea typeface="+mn-ea"/>
                        </a:rPr>
                        <a:t>4</a:t>
                      </a:r>
                      <a:endParaRPr lang="zh-CN" sz="3200" kern="100">
                        <a:effectLst/>
                        <a:latin typeface="+mn-ea"/>
                        <a:ea typeface="+mn-ea"/>
                      </a:endParaRPr>
                    </a:p>
                  </a:txBody>
                  <a:tcPr marL="56757" marR="56757" marT="0" marB="0" anchor="ctr"/>
                </a:tc>
                <a:tc>
                  <a:txBody>
                    <a:bodyPr/>
                    <a:lstStyle/>
                    <a:p>
                      <a:pPr algn="r">
                        <a:spcAft>
                          <a:spcPts val="0"/>
                        </a:spcAft>
                      </a:pPr>
                      <a:r>
                        <a:rPr lang="en-US" sz="2000" kern="100">
                          <a:effectLst/>
                          <a:latin typeface="+mn-ea"/>
                          <a:ea typeface="+mn-ea"/>
                        </a:rPr>
                        <a:t>254.34 </a:t>
                      </a:r>
                      <a:endParaRPr lang="zh-CN" sz="3200" kern="100">
                        <a:effectLst/>
                        <a:latin typeface="+mn-ea"/>
                        <a:ea typeface="+mn-ea"/>
                      </a:endParaRPr>
                    </a:p>
                  </a:txBody>
                  <a:tcPr marL="56757" marR="56757" marT="0" marB="0" anchor="ctr"/>
                </a:tc>
              </a:tr>
              <a:tr h="353560">
                <a:tc>
                  <a:txBody>
                    <a:bodyPr/>
                    <a:lstStyle/>
                    <a:p>
                      <a:pPr algn="just">
                        <a:spcAft>
                          <a:spcPts val="0"/>
                        </a:spcAft>
                      </a:pPr>
                      <a:r>
                        <a:rPr lang="zh-CN" sz="2000" kern="100">
                          <a:effectLst/>
                          <a:latin typeface="+mn-ea"/>
                          <a:ea typeface="+mn-ea"/>
                        </a:rPr>
                        <a:t>工作率</a:t>
                      </a:r>
                      <a:endParaRPr lang="zh-CN" sz="3200" kern="100">
                        <a:effectLst/>
                        <a:latin typeface="+mn-ea"/>
                        <a:ea typeface="+mn-ea"/>
                      </a:endParaRPr>
                    </a:p>
                  </a:txBody>
                  <a:tcPr marL="56757" marR="56757" marT="0" marB="0" anchor="ctr"/>
                </a:tc>
                <a:tc>
                  <a:txBody>
                    <a:bodyPr/>
                    <a:lstStyle/>
                    <a:p>
                      <a:pPr algn="ctr">
                        <a:spcAft>
                          <a:spcPts val="0"/>
                        </a:spcAft>
                      </a:pPr>
                      <a:r>
                        <a:rPr lang="en-US" sz="2000" kern="100">
                          <a:effectLst/>
                          <a:latin typeface="+mn-ea"/>
                          <a:ea typeface="+mn-ea"/>
                        </a:rPr>
                        <a:t>α</a:t>
                      </a:r>
                      <a:endParaRPr lang="zh-CN" sz="3200" kern="100">
                        <a:effectLst/>
                        <a:latin typeface="+mn-ea"/>
                        <a:ea typeface="+mn-ea"/>
                      </a:endParaRPr>
                    </a:p>
                  </a:txBody>
                  <a:tcPr marL="56757" marR="56757" marT="0" marB="0" anchor="ctr"/>
                </a:tc>
                <a:tc>
                  <a:txBody>
                    <a:bodyPr/>
                    <a:lstStyle/>
                    <a:p>
                      <a:pPr algn="r">
                        <a:spcAft>
                          <a:spcPts val="0"/>
                        </a:spcAft>
                      </a:pPr>
                      <a:r>
                        <a:rPr lang="en-US" sz="2000" kern="100">
                          <a:effectLst/>
                          <a:latin typeface="+mn-ea"/>
                          <a:ea typeface="+mn-ea"/>
                        </a:rPr>
                        <a:t>-3477.00 </a:t>
                      </a:r>
                      <a:endParaRPr lang="zh-CN" sz="3200" kern="100">
                        <a:effectLst/>
                        <a:latin typeface="+mn-ea"/>
                        <a:ea typeface="+mn-ea"/>
                      </a:endParaRPr>
                    </a:p>
                  </a:txBody>
                  <a:tcPr marL="56757" marR="56757" marT="0" marB="0" anchor="ctr"/>
                </a:tc>
                <a:tc>
                  <a:txBody>
                    <a:bodyPr/>
                    <a:lstStyle/>
                    <a:p>
                      <a:pPr algn="r">
                        <a:spcAft>
                          <a:spcPts val="0"/>
                        </a:spcAft>
                      </a:pPr>
                      <a:r>
                        <a:rPr lang="en-US" sz="2000" kern="100">
                          <a:effectLst/>
                          <a:latin typeface="+mn-ea"/>
                          <a:ea typeface="+mn-ea"/>
                        </a:rPr>
                        <a:t>2</a:t>
                      </a:r>
                      <a:endParaRPr lang="zh-CN" sz="3200" kern="100">
                        <a:effectLst/>
                        <a:latin typeface="+mn-ea"/>
                        <a:ea typeface="+mn-ea"/>
                      </a:endParaRPr>
                    </a:p>
                  </a:txBody>
                  <a:tcPr marL="56757" marR="56757" marT="0" marB="0" anchor="ctr"/>
                </a:tc>
                <a:tc>
                  <a:txBody>
                    <a:bodyPr/>
                    <a:lstStyle/>
                    <a:p>
                      <a:pPr algn="r">
                        <a:spcAft>
                          <a:spcPts val="0"/>
                        </a:spcAft>
                      </a:pPr>
                      <a:r>
                        <a:rPr lang="en-US" sz="2000" kern="100">
                          <a:effectLst/>
                          <a:latin typeface="+mn-ea"/>
                          <a:ea typeface="+mn-ea"/>
                        </a:rPr>
                        <a:t>-4223.14 </a:t>
                      </a:r>
                      <a:endParaRPr lang="zh-CN" sz="3200" kern="100">
                        <a:effectLst/>
                        <a:latin typeface="+mn-ea"/>
                        <a:ea typeface="+mn-ea"/>
                      </a:endParaRPr>
                    </a:p>
                  </a:txBody>
                  <a:tcPr marL="56757" marR="56757" marT="0" marB="0" anchor="ctr"/>
                </a:tc>
                <a:tc>
                  <a:txBody>
                    <a:bodyPr/>
                    <a:lstStyle/>
                    <a:p>
                      <a:pPr algn="r">
                        <a:spcAft>
                          <a:spcPts val="0"/>
                        </a:spcAft>
                      </a:pPr>
                      <a:r>
                        <a:rPr lang="en-US" sz="2000" kern="100">
                          <a:effectLst/>
                          <a:latin typeface="+mn-ea"/>
                          <a:ea typeface="+mn-ea"/>
                        </a:rPr>
                        <a:t>2</a:t>
                      </a:r>
                      <a:endParaRPr lang="zh-CN" sz="3200" kern="100">
                        <a:effectLst/>
                        <a:latin typeface="+mn-ea"/>
                        <a:ea typeface="+mn-ea"/>
                      </a:endParaRPr>
                    </a:p>
                  </a:txBody>
                  <a:tcPr marL="56757" marR="56757" marT="0" marB="0" anchor="ctr"/>
                </a:tc>
                <a:tc>
                  <a:txBody>
                    <a:bodyPr/>
                    <a:lstStyle/>
                    <a:p>
                      <a:pPr algn="r">
                        <a:spcAft>
                          <a:spcPts val="0"/>
                        </a:spcAft>
                      </a:pPr>
                      <a:r>
                        <a:rPr lang="en-US" sz="2000" kern="100">
                          <a:effectLst/>
                          <a:latin typeface="+mn-ea"/>
                          <a:ea typeface="+mn-ea"/>
                        </a:rPr>
                        <a:t>-746.14 </a:t>
                      </a:r>
                      <a:endParaRPr lang="zh-CN" sz="3200" kern="100">
                        <a:effectLst/>
                        <a:latin typeface="+mn-ea"/>
                        <a:ea typeface="+mn-ea"/>
                      </a:endParaRPr>
                    </a:p>
                  </a:txBody>
                  <a:tcPr marL="56757" marR="56757" marT="0" marB="0" anchor="ctr"/>
                </a:tc>
              </a:tr>
              <a:tr h="323816">
                <a:tc>
                  <a:txBody>
                    <a:bodyPr/>
                    <a:lstStyle/>
                    <a:p>
                      <a:pPr algn="just">
                        <a:spcAft>
                          <a:spcPts val="0"/>
                        </a:spcAft>
                      </a:pPr>
                      <a:r>
                        <a:rPr lang="zh-CN" sz="2000" kern="100">
                          <a:effectLst/>
                          <a:latin typeface="+mn-ea"/>
                          <a:ea typeface="+mn-ea"/>
                        </a:rPr>
                        <a:t>平均车日行程</a:t>
                      </a:r>
                      <a:endParaRPr lang="zh-CN" sz="3200" kern="100">
                        <a:effectLst/>
                        <a:latin typeface="+mn-ea"/>
                        <a:ea typeface="+mn-ea"/>
                      </a:endParaRPr>
                    </a:p>
                  </a:txBody>
                  <a:tcPr marL="56757" marR="56757" marT="0" marB="0" anchor="ctr"/>
                </a:tc>
                <a:tc>
                  <a:txBody>
                    <a:bodyPr/>
                    <a:lstStyle/>
                    <a:p>
                      <a:pPr algn="ctr">
                        <a:spcAft>
                          <a:spcPts val="0"/>
                        </a:spcAft>
                      </a:pPr>
                      <a:r>
                        <a:rPr lang="en-US" sz="2000" kern="100">
                          <a:effectLst/>
                          <a:latin typeface="+mn-ea"/>
                          <a:ea typeface="+mn-ea"/>
                        </a:rPr>
                        <a:t>η</a:t>
                      </a:r>
                      <a:endParaRPr lang="zh-CN" sz="3200" kern="100">
                        <a:effectLst/>
                        <a:latin typeface="+mn-ea"/>
                        <a:ea typeface="+mn-ea"/>
                      </a:endParaRPr>
                    </a:p>
                  </a:txBody>
                  <a:tcPr marL="56757" marR="56757" marT="0" marB="0" anchor="ctr"/>
                </a:tc>
                <a:tc>
                  <a:txBody>
                    <a:bodyPr/>
                    <a:lstStyle/>
                    <a:p>
                      <a:pPr algn="r">
                        <a:spcAft>
                          <a:spcPts val="0"/>
                        </a:spcAft>
                      </a:pPr>
                      <a:r>
                        <a:rPr lang="en-US" sz="2000" kern="100">
                          <a:effectLst/>
                          <a:latin typeface="+mn-ea"/>
                          <a:ea typeface="+mn-ea"/>
                        </a:rPr>
                        <a:t>1564.65 </a:t>
                      </a:r>
                      <a:endParaRPr lang="zh-CN" sz="3200" kern="100">
                        <a:effectLst/>
                        <a:latin typeface="+mn-ea"/>
                        <a:ea typeface="+mn-ea"/>
                      </a:endParaRPr>
                    </a:p>
                  </a:txBody>
                  <a:tcPr marL="56757" marR="56757" marT="0" marB="0" anchor="ctr"/>
                </a:tc>
                <a:tc>
                  <a:txBody>
                    <a:bodyPr/>
                    <a:lstStyle/>
                    <a:p>
                      <a:pPr algn="r">
                        <a:spcAft>
                          <a:spcPts val="0"/>
                        </a:spcAft>
                      </a:pPr>
                      <a:r>
                        <a:rPr lang="en-US" sz="2000" kern="100">
                          <a:effectLst/>
                          <a:latin typeface="+mn-ea"/>
                          <a:ea typeface="+mn-ea"/>
                        </a:rPr>
                        <a:t>5</a:t>
                      </a:r>
                      <a:endParaRPr lang="zh-CN" sz="3200" kern="100">
                        <a:effectLst/>
                        <a:latin typeface="+mn-ea"/>
                        <a:ea typeface="+mn-ea"/>
                      </a:endParaRPr>
                    </a:p>
                  </a:txBody>
                  <a:tcPr marL="56757" marR="56757" marT="0" marB="0" anchor="ctr"/>
                </a:tc>
                <a:tc>
                  <a:txBody>
                    <a:bodyPr/>
                    <a:lstStyle/>
                    <a:p>
                      <a:pPr algn="r">
                        <a:spcAft>
                          <a:spcPts val="0"/>
                        </a:spcAft>
                      </a:pPr>
                      <a:r>
                        <a:rPr lang="en-US" sz="2000" kern="100">
                          <a:effectLst/>
                          <a:latin typeface="+mn-ea"/>
                          <a:ea typeface="+mn-ea"/>
                        </a:rPr>
                        <a:t>2005.97 </a:t>
                      </a:r>
                      <a:endParaRPr lang="zh-CN" sz="3200" kern="100">
                        <a:effectLst/>
                        <a:latin typeface="+mn-ea"/>
                        <a:ea typeface="+mn-ea"/>
                      </a:endParaRPr>
                    </a:p>
                  </a:txBody>
                  <a:tcPr marL="56757" marR="56757" marT="0" marB="0" anchor="ctr"/>
                </a:tc>
                <a:tc>
                  <a:txBody>
                    <a:bodyPr/>
                    <a:lstStyle/>
                    <a:p>
                      <a:pPr algn="r">
                        <a:spcAft>
                          <a:spcPts val="0"/>
                        </a:spcAft>
                      </a:pPr>
                      <a:r>
                        <a:rPr lang="en-US" sz="2000" kern="100">
                          <a:effectLst/>
                          <a:latin typeface="+mn-ea"/>
                          <a:ea typeface="+mn-ea"/>
                        </a:rPr>
                        <a:t>5</a:t>
                      </a:r>
                      <a:endParaRPr lang="zh-CN" sz="3200" kern="100">
                        <a:effectLst/>
                        <a:latin typeface="+mn-ea"/>
                        <a:ea typeface="+mn-ea"/>
                      </a:endParaRPr>
                    </a:p>
                  </a:txBody>
                  <a:tcPr marL="56757" marR="56757" marT="0" marB="0" anchor="ctr"/>
                </a:tc>
                <a:tc>
                  <a:txBody>
                    <a:bodyPr/>
                    <a:lstStyle/>
                    <a:p>
                      <a:pPr algn="r">
                        <a:spcAft>
                          <a:spcPts val="0"/>
                        </a:spcAft>
                      </a:pPr>
                      <a:r>
                        <a:rPr lang="en-US" sz="2000" kern="100">
                          <a:effectLst/>
                          <a:latin typeface="+mn-ea"/>
                          <a:ea typeface="+mn-ea"/>
                        </a:rPr>
                        <a:t>441.32 </a:t>
                      </a:r>
                      <a:endParaRPr lang="zh-CN" sz="3200" kern="100">
                        <a:effectLst/>
                        <a:latin typeface="+mn-ea"/>
                        <a:ea typeface="+mn-ea"/>
                      </a:endParaRPr>
                    </a:p>
                  </a:txBody>
                  <a:tcPr marL="56757" marR="56757" marT="0" marB="0" anchor="ctr"/>
                </a:tc>
              </a:tr>
              <a:tr h="353560">
                <a:tc>
                  <a:txBody>
                    <a:bodyPr/>
                    <a:lstStyle/>
                    <a:p>
                      <a:pPr algn="just">
                        <a:spcAft>
                          <a:spcPts val="0"/>
                        </a:spcAft>
                      </a:pPr>
                      <a:r>
                        <a:rPr lang="zh-CN" sz="2000" kern="100">
                          <a:effectLst/>
                          <a:latin typeface="+mn-ea"/>
                          <a:ea typeface="+mn-ea"/>
                        </a:rPr>
                        <a:t>里程利用率</a:t>
                      </a:r>
                      <a:endParaRPr lang="zh-CN" sz="3200" kern="100">
                        <a:effectLst/>
                        <a:latin typeface="+mn-ea"/>
                        <a:ea typeface="+mn-ea"/>
                      </a:endParaRPr>
                    </a:p>
                  </a:txBody>
                  <a:tcPr marL="56757" marR="56757" marT="0" marB="0" anchor="ctr"/>
                </a:tc>
                <a:tc>
                  <a:txBody>
                    <a:bodyPr/>
                    <a:lstStyle/>
                    <a:p>
                      <a:pPr algn="ctr">
                        <a:spcAft>
                          <a:spcPts val="0"/>
                        </a:spcAft>
                      </a:pPr>
                      <a:r>
                        <a:rPr lang="en-US" sz="2000" kern="100">
                          <a:effectLst/>
                          <a:latin typeface="+mn-ea"/>
                          <a:ea typeface="+mn-ea"/>
                        </a:rPr>
                        <a:t>β</a:t>
                      </a:r>
                      <a:endParaRPr lang="zh-CN" sz="3200" kern="100">
                        <a:effectLst/>
                        <a:latin typeface="+mn-ea"/>
                        <a:ea typeface="+mn-ea"/>
                      </a:endParaRPr>
                    </a:p>
                  </a:txBody>
                  <a:tcPr marL="56757" marR="56757" marT="0" marB="0" anchor="ctr"/>
                </a:tc>
                <a:tc>
                  <a:txBody>
                    <a:bodyPr/>
                    <a:lstStyle/>
                    <a:p>
                      <a:pPr algn="r">
                        <a:spcAft>
                          <a:spcPts val="0"/>
                        </a:spcAft>
                      </a:pPr>
                      <a:r>
                        <a:rPr lang="en-US" sz="2000" kern="100">
                          <a:effectLst/>
                          <a:latin typeface="+mn-ea"/>
                          <a:ea typeface="+mn-ea"/>
                        </a:rPr>
                        <a:t>10691.78 </a:t>
                      </a:r>
                      <a:endParaRPr lang="zh-CN" sz="3200" kern="100">
                        <a:effectLst/>
                        <a:latin typeface="+mn-ea"/>
                        <a:ea typeface="+mn-ea"/>
                      </a:endParaRPr>
                    </a:p>
                  </a:txBody>
                  <a:tcPr marL="56757" marR="56757" marT="0" marB="0" anchor="ctr"/>
                </a:tc>
                <a:tc>
                  <a:txBody>
                    <a:bodyPr/>
                    <a:lstStyle/>
                    <a:p>
                      <a:pPr algn="r">
                        <a:spcAft>
                          <a:spcPts val="0"/>
                        </a:spcAft>
                      </a:pPr>
                      <a:r>
                        <a:rPr lang="en-US" sz="2000" kern="100">
                          <a:effectLst/>
                          <a:latin typeface="+mn-ea"/>
                          <a:ea typeface="+mn-ea"/>
                        </a:rPr>
                        <a:t>7</a:t>
                      </a:r>
                      <a:endParaRPr lang="zh-CN" sz="3200" kern="100">
                        <a:effectLst/>
                        <a:latin typeface="+mn-ea"/>
                        <a:ea typeface="+mn-ea"/>
                      </a:endParaRPr>
                    </a:p>
                  </a:txBody>
                  <a:tcPr marL="56757" marR="56757" marT="0" marB="0" anchor="ctr"/>
                </a:tc>
                <a:tc>
                  <a:txBody>
                    <a:bodyPr/>
                    <a:lstStyle/>
                    <a:p>
                      <a:pPr algn="r">
                        <a:spcAft>
                          <a:spcPts val="0"/>
                        </a:spcAft>
                      </a:pPr>
                      <a:r>
                        <a:rPr lang="en-US" sz="2000" kern="100">
                          <a:effectLst/>
                          <a:latin typeface="+mn-ea"/>
                          <a:ea typeface="+mn-ea"/>
                        </a:rPr>
                        <a:t>13373.19 </a:t>
                      </a:r>
                      <a:endParaRPr lang="zh-CN" sz="3200" kern="100">
                        <a:effectLst/>
                        <a:latin typeface="+mn-ea"/>
                        <a:ea typeface="+mn-ea"/>
                      </a:endParaRPr>
                    </a:p>
                  </a:txBody>
                  <a:tcPr marL="56757" marR="56757" marT="0" marB="0" anchor="ctr"/>
                </a:tc>
                <a:tc>
                  <a:txBody>
                    <a:bodyPr/>
                    <a:lstStyle/>
                    <a:p>
                      <a:pPr algn="r">
                        <a:spcAft>
                          <a:spcPts val="0"/>
                        </a:spcAft>
                      </a:pPr>
                      <a:r>
                        <a:rPr lang="en-US" sz="2000" kern="100">
                          <a:effectLst/>
                          <a:latin typeface="+mn-ea"/>
                          <a:ea typeface="+mn-ea"/>
                        </a:rPr>
                        <a:t>7</a:t>
                      </a:r>
                      <a:endParaRPr lang="zh-CN" sz="3200" kern="100">
                        <a:effectLst/>
                        <a:latin typeface="+mn-ea"/>
                        <a:ea typeface="+mn-ea"/>
                      </a:endParaRPr>
                    </a:p>
                  </a:txBody>
                  <a:tcPr marL="56757" marR="56757" marT="0" marB="0" anchor="ctr"/>
                </a:tc>
                <a:tc>
                  <a:txBody>
                    <a:bodyPr/>
                    <a:lstStyle/>
                    <a:p>
                      <a:pPr algn="r">
                        <a:spcAft>
                          <a:spcPts val="0"/>
                        </a:spcAft>
                      </a:pPr>
                      <a:r>
                        <a:rPr lang="en-US" sz="2000" kern="100">
                          <a:effectLst/>
                          <a:latin typeface="+mn-ea"/>
                          <a:ea typeface="+mn-ea"/>
                        </a:rPr>
                        <a:t>2681.41 </a:t>
                      </a:r>
                      <a:endParaRPr lang="zh-CN" sz="3200" kern="100">
                        <a:effectLst/>
                        <a:latin typeface="+mn-ea"/>
                        <a:ea typeface="+mn-ea"/>
                      </a:endParaRPr>
                    </a:p>
                  </a:txBody>
                  <a:tcPr marL="56757" marR="56757" marT="0" marB="0" anchor="ctr"/>
                </a:tc>
              </a:tr>
              <a:tr h="323816">
                <a:tc>
                  <a:txBody>
                    <a:bodyPr/>
                    <a:lstStyle/>
                    <a:p>
                      <a:pPr algn="just">
                        <a:spcAft>
                          <a:spcPts val="0"/>
                        </a:spcAft>
                      </a:pPr>
                      <a:r>
                        <a:rPr lang="zh-CN" sz="2000" kern="100">
                          <a:effectLst/>
                          <a:latin typeface="+mn-ea"/>
                          <a:ea typeface="+mn-ea"/>
                        </a:rPr>
                        <a:t>重车平均吨位</a:t>
                      </a:r>
                      <a:endParaRPr lang="zh-CN" sz="3200" kern="100">
                        <a:effectLst/>
                        <a:latin typeface="+mn-ea"/>
                        <a:ea typeface="+mn-ea"/>
                      </a:endParaRPr>
                    </a:p>
                  </a:txBody>
                  <a:tcPr marL="56757" marR="56757" marT="0" marB="0" anchor="ctr"/>
                </a:tc>
                <a:tc>
                  <a:txBody>
                    <a:bodyPr/>
                    <a:lstStyle/>
                    <a:p>
                      <a:pPr algn="ctr">
                        <a:spcAft>
                          <a:spcPts val="0"/>
                        </a:spcAft>
                      </a:pPr>
                      <a:r>
                        <a:rPr lang="en-US" sz="2000" kern="100">
                          <a:effectLst/>
                          <a:latin typeface="+mn-ea"/>
                          <a:ea typeface="+mn-ea"/>
                        </a:rPr>
                        <a:t>δ</a:t>
                      </a:r>
                      <a:endParaRPr lang="zh-CN" sz="3200" kern="100">
                        <a:effectLst/>
                        <a:latin typeface="+mn-ea"/>
                        <a:ea typeface="+mn-ea"/>
                      </a:endParaRPr>
                    </a:p>
                  </a:txBody>
                  <a:tcPr marL="56757" marR="56757" marT="0" marB="0" anchor="ctr"/>
                </a:tc>
                <a:tc>
                  <a:txBody>
                    <a:bodyPr/>
                    <a:lstStyle/>
                    <a:p>
                      <a:pPr algn="r">
                        <a:spcAft>
                          <a:spcPts val="0"/>
                        </a:spcAft>
                      </a:pPr>
                      <a:r>
                        <a:rPr lang="en-US" sz="2000" kern="100">
                          <a:effectLst/>
                          <a:latin typeface="+mn-ea"/>
                          <a:ea typeface="+mn-ea"/>
                        </a:rPr>
                        <a:t>0.00 </a:t>
                      </a:r>
                      <a:endParaRPr lang="zh-CN" sz="3200" kern="100">
                        <a:effectLst/>
                        <a:latin typeface="+mn-ea"/>
                        <a:ea typeface="+mn-ea"/>
                      </a:endParaRPr>
                    </a:p>
                  </a:txBody>
                  <a:tcPr marL="56757" marR="56757" marT="0" marB="0" anchor="ctr"/>
                </a:tc>
                <a:tc>
                  <a:txBody>
                    <a:bodyPr/>
                    <a:lstStyle/>
                    <a:p>
                      <a:pPr algn="r">
                        <a:spcAft>
                          <a:spcPts val="0"/>
                        </a:spcAft>
                      </a:pPr>
                      <a:r>
                        <a:rPr lang="en-US" sz="2000" kern="100">
                          <a:effectLst/>
                          <a:latin typeface="+mn-ea"/>
                          <a:ea typeface="+mn-ea"/>
                        </a:rPr>
                        <a:t>3</a:t>
                      </a:r>
                      <a:endParaRPr lang="zh-CN" sz="3200" kern="100">
                        <a:effectLst/>
                        <a:latin typeface="+mn-ea"/>
                        <a:ea typeface="+mn-ea"/>
                      </a:endParaRPr>
                    </a:p>
                  </a:txBody>
                  <a:tcPr marL="56757" marR="56757" marT="0" marB="0" anchor="ctr"/>
                </a:tc>
                <a:tc>
                  <a:txBody>
                    <a:bodyPr/>
                    <a:lstStyle/>
                    <a:p>
                      <a:pPr algn="r">
                        <a:spcAft>
                          <a:spcPts val="0"/>
                        </a:spcAft>
                      </a:pPr>
                      <a:r>
                        <a:rPr lang="en-US" sz="2000" kern="100">
                          <a:effectLst/>
                          <a:latin typeface="+mn-ea"/>
                          <a:ea typeface="+mn-ea"/>
                        </a:rPr>
                        <a:t>0.00 </a:t>
                      </a:r>
                      <a:endParaRPr lang="zh-CN" sz="3200" kern="100">
                        <a:effectLst/>
                        <a:latin typeface="+mn-ea"/>
                        <a:ea typeface="+mn-ea"/>
                      </a:endParaRPr>
                    </a:p>
                  </a:txBody>
                  <a:tcPr marL="56757" marR="56757" marT="0" marB="0" anchor="ctr"/>
                </a:tc>
                <a:tc>
                  <a:txBody>
                    <a:bodyPr/>
                    <a:lstStyle/>
                    <a:p>
                      <a:pPr algn="r">
                        <a:spcAft>
                          <a:spcPts val="0"/>
                        </a:spcAft>
                      </a:pPr>
                      <a:r>
                        <a:rPr lang="en-US" sz="2000" kern="100">
                          <a:effectLst/>
                          <a:latin typeface="+mn-ea"/>
                          <a:ea typeface="+mn-ea"/>
                        </a:rPr>
                        <a:t>3</a:t>
                      </a:r>
                      <a:endParaRPr lang="zh-CN" sz="3200" kern="100">
                        <a:effectLst/>
                        <a:latin typeface="+mn-ea"/>
                        <a:ea typeface="+mn-ea"/>
                      </a:endParaRPr>
                    </a:p>
                  </a:txBody>
                  <a:tcPr marL="56757" marR="56757" marT="0" marB="0" anchor="ctr"/>
                </a:tc>
                <a:tc>
                  <a:txBody>
                    <a:bodyPr/>
                    <a:lstStyle/>
                    <a:p>
                      <a:pPr algn="r">
                        <a:spcAft>
                          <a:spcPts val="0"/>
                        </a:spcAft>
                      </a:pPr>
                      <a:r>
                        <a:rPr lang="en-US" sz="2000" kern="100">
                          <a:effectLst/>
                          <a:latin typeface="+mn-ea"/>
                          <a:ea typeface="+mn-ea"/>
                        </a:rPr>
                        <a:t>0.00 </a:t>
                      </a:r>
                      <a:endParaRPr lang="zh-CN" sz="3200" kern="100">
                        <a:effectLst/>
                        <a:latin typeface="+mn-ea"/>
                        <a:ea typeface="+mn-ea"/>
                      </a:endParaRPr>
                    </a:p>
                  </a:txBody>
                  <a:tcPr marL="56757" marR="56757" marT="0" marB="0" anchor="ctr"/>
                </a:tc>
              </a:tr>
              <a:tr h="323816">
                <a:tc>
                  <a:txBody>
                    <a:bodyPr/>
                    <a:lstStyle/>
                    <a:p>
                      <a:pPr algn="just">
                        <a:spcAft>
                          <a:spcPts val="0"/>
                        </a:spcAft>
                      </a:pPr>
                      <a:r>
                        <a:rPr lang="zh-CN" sz="2000" kern="100">
                          <a:effectLst/>
                          <a:latin typeface="+mn-ea"/>
                          <a:ea typeface="+mn-ea"/>
                        </a:rPr>
                        <a:t>吨位利用率</a:t>
                      </a:r>
                      <a:endParaRPr lang="zh-CN" sz="3200" kern="100">
                        <a:effectLst/>
                        <a:latin typeface="+mn-ea"/>
                        <a:ea typeface="+mn-ea"/>
                      </a:endParaRPr>
                    </a:p>
                  </a:txBody>
                  <a:tcPr marL="56757" marR="56757" marT="0" marB="0" anchor="ctr"/>
                </a:tc>
                <a:tc>
                  <a:txBody>
                    <a:bodyPr/>
                    <a:lstStyle/>
                    <a:p>
                      <a:pPr algn="ctr">
                        <a:spcAft>
                          <a:spcPts val="0"/>
                        </a:spcAft>
                      </a:pPr>
                      <a:r>
                        <a:rPr lang="en-US" sz="2000" kern="100">
                          <a:effectLst/>
                          <a:latin typeface="+mn-ea"/>
                          <a:ea typeface="+mn-ea"/>
                        </a:rPr>
                        <a:t>γ</a:t>
                      </a:r>
                      <a:endParaRPr lang="zh-CN" sz="3200" kern="100">
                        <a:effectLst/>
                        <a:latin typeface="+mn-ea"/>
                        <a:ea typeface="+mn-ea"/>
                      </a:endParaRPr>
                    </a:p>
                  </a:txBody>
                  <a:tcPr marL="56757" marR="56757" marT="0" marB="0" anchor="ctr"/>
                </a:tc>
                <a:tc>
                  <a:txBody>
                    <a:bodyPr/>
                    <a:lstStyle/>
                    <a:p>
                      <a:pPr algn="r">
                        <a:spcAft>
                          <a:spcPts val="0"/>
                        </a:spcAft>
                      </a:pPr>
                      <a:r>
                        <a:rPr lang="en-US" sz="2000" kern="100">
                          <a:effectLst/>
                          <a:latin typeface="+mn-ea"/>
                          <a:ea typeface="+mn-ea"/>
                        </a:rPr>
                        <a:t>3939.07 </a:t>
                      </a:r>
                      <a:endParaRPr lang="zh-CN" sz="3200" kern="100">
                        <a:effectLst/>
                        <a:latin typeface="+mn-ea"/>
                        <a:ea typeface="+mn-ea"/>
                      </a:endParaRPr>
                    </a:p>
                  </a:txBody>
                  <a:tcPr marL="56757" marR="56757" marT="0" marB="0" anchor="ctr"/>
                </a:tc>
                <a:tc>
                  <a:txBody>
                    <a:bodyPr/>
                    <a:lstStyle/>
                    <a:p>
                      <a:pPr algn="r">
                        <a:spcAft>
                          <a:spcPts val="0"/>
                        </a:spcAft>
                      </a:pPr>
                      <a:r>
                        <a:rPr lang="en-US" sz="2000" kern="100">
                          <a:effectLst/>
                          <a:latin typeface="+mn-ea"/>
                          <a:ea typeface="+mn-ea"/>
                        </a:rPr>
                        <a:t>6</a:t>
                      </a:r>
                      <a:endParaRPr lang="zh-CN" sz="3200" kern="100">
                        <a:effectLst/>
                        <a:latin typeface="+mn-ea"/>
                        <a:ea typeface="+mn-ea"/>
                      </a:endParaRPr>
                    </a:p>
                  </a:txBody>
                  <a:tcPr marL="56757" marR="56757" marT="0" marB="0" anchor="ctr"/>
                </a:tc>
                <a:tc>
                  <a:txBody>
                    <a:bodyPr/>
                    <a:lstStyle/>
                    <a:p>
                      <a:pPr algn="r">
                        <a:spcAft>
                          <a:spcPts val="0"/>
                        </a:spcAft>
                      </a:pPr>
                      <a:r>
                        <a:rPr lang="en-US" sz="2000" kern="100">
                          <a:effectLst/>
                          <a:latin typeface="+mn-ea"/>
                          <a:ea typeface="+mn-ea"/>
                        </a:rPr>
                        <a:t>4223.14 </a:t>
                      </a:r>
                      <a:endParaRPr lang="zh-CN" sz="3200" kern="100">
                        <a:effectLst/>
                        <a:latin typeface="+mn-ea"/>
                        <a:ea typeface="+mn-ea"/>
                      </a:endParaRPr>
                    </a:p>
                  </a:txBody>
                  <a:tcPr marL="56757" marR="56757" marT="0" marB="0" anchor="ctr"/>
                </a:tc>
                <a:tc>
                  <a:txBody>
                    <a:bodyPr/>
                    <a:lstStyle/>
                    <a:p>
                      <a:pPr algn="r">
                        <a:spcAft>
                          <a:spcPts val="0"/>
                        </a:spcAft>
                      </a:pPr>
                      <a:r>
                        <a:rPr lang="en-US" sz="2000" kern="100">
                          <a:effectLst/>
                          <a:latin typeface="+mn-ea"/>
                          <a:ea typeface="+mn-ea"/>
                        </a:rPr>
                        <a:t>6</a:t>
                      </a:r>
                      <a:endParaRPr lang="zh-CN" sz="3200" kern="100">
                        <a:effectLst/>
                        <a:latin typeface="+mn-ea"/>
                        <a:ea typeface="+mn-ea"/>
                      </a:endParaRPr>
                    </a:p>
                  </a:txBody>
                  <a:tcPr marL="56757" marR="56757" marT="0" marB="0" anchor="ctr"/>
                </a:tc>
                <a:tc>
                  <a:txBody>
                    <a:bodyPr/>
                    <a:lstStyle/>
                    <a:p>
                      <a:pPr algn="r">
                        <a:spcAft>
                          <a:spcPts val="0"/>
                        </a:spcAft>
                      </a:pPr>
                      <a:r>
                        <a:rPr lang="en-US" sz="2000" kern="100">
                          <a:effectLst/>
                          <a:latin typeface="+mn-ea"/>
                          <a:ea typeface="+mn-ea"/>
                        </a:rPr>
                        <a:t>284.07 </a:t>
                      </a:r>
                      <a:endParaRPr lang="zh-CN" sz="3200" kern="100">
                        <a:effectLst/>
                        <a:latin typeface="+mn-ea"/>
                        <a:ea typeface="+mn-ea"/>
                      </a:endParaRPr>
                    </a:p>
                  </a:txBody>
                  <a:tcPr marL="56757" marR="56757" marT="0" marB="0" anchor="ctr"/>
                </a:tc>
              </a:tr>
              <a:tr h="323816">
                <a:tc>
                  <a:txBody>
                    <a:bodyPr/>
                    <a:lstStyle/>
                    <a:p>
                      <a:pPr algn="just">
                        <a:spcAft>
                          <a:spcPts val="0"/>
                        </a:spcAft>
                      </a:pPr>
                      <a:r>
                        <a:rPr lang="zh-CN" sz="2000" kern="100">
                          <a:effectLst/>
                          <a:latin typeface="+mn-ea"/>
                          <a:ea typeface="+mn-ea"/>
                        </a:rPr>
                        <a:t>单位成本之差</a:t>
                      </a:r>
                      <a:endParaRPr lang="zh-CN" sz="3200" kern="100">
                        <a:effectLst/>
                        <a:latin typeface="+mn-ea"/>
                        <a:ea typeface="+mn-ea"/>
                      </a:endParaRPr>
                    </a:p>
                  </a:txBody>
                  <a:tcPr marL="56757" marR="56757" marT="0" marB="0" anchor="ctr"/>
                </a:tc>
                <a:tc>
                  <a:txBody>
                    <a:bodyPr/>
                    <a:lstStyle/>
                    <a:p>
                      <a:pPr algn="ctr">
                        <a:spcAft>
                          <a:spcPts val="0"/>
                        </a:spcAft>
                      </a:pPr>
                      <a:r>
                        <a:rPr lang="en-US" sz="2000" kern="100" spc="-60">
                          <a:effectLst/>
                          <a:latin typeface="+mn-ea"/>
                          <a:ea typeface="+mn-ea"/>
                        </a:rPr>
                        <a:t>C-C</a:t>
                      </a:r>
                      <a:r>
                        <a:rPr lang="en-US" sz="2000" kern="100" spc="-60" baseline="-25000">
                          <a:effectLst/>
                          <a:latin typeface="+mn-ea"/>
                          <a:ea typeface="+mn-ea"/>
                        </a:rPr>
                        <a:t>0</a:t>
                      </a:r>
                      <a:endParaRPr lang="zh-CN" sz="3200" kern="100">
                        <a:effectLst/>
                        <a:latin typeface="+mn-ea"/>
                        <a:ea typeface="+mn-ea"/>
                      </a:endParaRPr>
                    </a:p>
                  </a:txBody>
                  <a:tcPr marL="56757" marR="56757" marT="0" marB="0" anchor="ctr"/>
                </a:tc>
                <a:tc>
                  <a:txBody>
                    <a:bodyPr/>
                    <a:lstStyle/>
                    <a:p>
                      <a:pPr algn="r">
                        <a:spcAft>
                          <a:spcPts val="0"/>
                        </a:spcAft>
                      </a:pPr>
                      <a:r>
                        <a:rPr lang="en-US" sz="2000" kern="100">
                          <a:effectLst/>
                          <a:latin typeface="+mn-ea"/>
                          <a:ea typeface="+mn-ea"/>
                        </a:rPr>
                        <a:t>-157563.00 </a:t>
                      </a:r>
                      <a:endParaRPr lang="zh-CN" sz="3200" kern="100">
                        <a:effectLst/>
                        <a:latin typeface="+mn-ea"/>
                        <a:ea typeface="+mn-ea"/>
                      </a:endParaRPr>
                    </a:p>
                  </a:txBody>
                  <a:tcPr marL="56757" marR="56757" marT="0" marB="0" anchor="ctr"/>
                </a:tc>
                <a:tc>
                  <a:txBody>
                    <a:bodyPr/>
                    <a:lstStyle/>
                    <a:p>
                      <a:pPr algn="r">
                        <a:spcAft>
                          <a:spcPts val="0"/>
                        </a:spcAft>
                      </a:pPr>
                      <a:r>
                        <a:rPr lang="en-US" sz="2000" kern="100">
                          <a:effectLst/>
                          <a:latin typeface="+mn-ea"/>
                          <a:ea typeface="+mn-ea"/>
                        </a:rPr>
                        <a:t>1</a:t>
                      </a:r>
                      <a:endParaRPr lang="zh-CN" sz="3200" kern="100">
                        <a:effectLst/>
                        <a:latin typeface="+mn-ea"/>
                        <a:ea typeface="+mn-ea"/>
                      </a:endParaRPr>
                    </a:p>
                  </a:txBody>
                  <a:tcPr marL="56757" marR="56757" marT="0" marB="0" anchor="ctr"/>
                </a:tc>
                <a:tc>
                  <a:txBody>
                    <a:bodyPr/>
                    <a:lstStyle/>
                    <a:p>
                      <a:pPr algn="r">
                        <a:spcAft>
                          <a:spcPts val="0"/>
                        </a:spcAft>
                      </a:pPr>
                      <a:r>
                        <a:rPr lang="en-US" sz="2000" kern="100">
                          <a:effectLst/>
                          <a:latin typeface="+mn-ea"/>
                          <a:ea typeface="+mn-ea"/>
                        </a:rPr>
                        <a:t>-160477.92 </a:t>
                      </a:r>
                      <a:endParaRPr lang="zh-CN" sz="3200" kern="100">
                        <a:effectLst/>
                        <a:latin typeface="+mn-ea"/>
                        <a:ea typeface="+mn-ea"/>
                      </a:endParaRPr>
                    </a:p>
                  </a:txBody>
                  <a:tcPr marL="56757" marR="56757" marT="0" marB="0" anchor="ctr"/>
                </a:tc>
                <a:tc>
                  <a:txBody>
                    <a:bodyPr/>
                    <a:lstStyle/>
                    <a:p>
                      <a:pPr algn="r">
                        <a:spcAft>
                          <a:spcPts val="0"/>
                        </a:spcAft>
                      </a:pPr>
                      <a:r>
                        <a:rPr lang="en-US" sz="2000" kern="100">
                          <a:effectLst/>
                          <a:latin typeface="+mn-ea"/>
                          <a:ea typeface="+mn-ea"/>
                        </a:rPr>
                        <a:t>1</a:t>
                      </a:r>
                      <a:endParaRPr lang="zh-CN" sz="3200" kern="100">
                        <a:effectLst/>
                        <a:latin typeface="+mn-ea"/>
                        <a:ea typeface="+mn-ea"/>
                      </a:endParaRPr>
                    </a:p>
                  </a:txBody>
                  <a:tcPr marL="56757" marR="56757" marT="0" marB="0" anchor="ctr"/>
                </a:tc>
                <a:tc>
                  <a:txBody>
                    <a:bodyPr/>
                    <a:lstStyle/>
                    <a:p>
                      <a:pPr algn="r">
                        <a:spcAft>
                          <a:spcPts val="0"/>
                        </a:spcAft>
                      </a:pPr>
                      <a:r>
                        <a:rPr lang="en-US" sz="2000" kern="100">
                          <a:effectLst/>
                          <a:latin typeface="+mn-ea"/>
                          <a:ea typeface="+mn-ea"/>
                        </a:rPr>
                        <a:t>-2914.92 </a:t>
                      </a:r>
                      <a:endParaRPr lang="zh-CN" sz="3200" kern="100">
                        <a:effectLst/>
                        <a:latin typeface="+mn-ea"/>
                        <a:ea typeface="+mn-ea"/>
                      </a:endParaRPr>
                    </a:p>
                  </a:txBody>
                  <a:tcPr marL="56757" marR="56757" marT="0" marB="0" anchor="ctr"/>
                </a:tc>
              </a:tr>
              <a:tr h="323816">
                <a:tc>
                  <a:txBody>
                    <a:bodyPr/>
                    <a:lstStyle/>
                    <a:p>
                      <a:pPr algn="just">
                        <a:spcAft>
                          <a:spcPts val="0"/>
                        </a:spcAft>
                      </a:pPr>
                      <a:r>
                        <a:rPr lang="zh-CN" sz="2000" kern="100" dirty="0">
                          <a:effectLst/>
                          <a:latin typeface="+mn-ea"/>
                          <a:ea typeface="+mn-ea"/>
                        </a:rPr>
                        <a:t>合计</a:t>
                      </a:r>
                      <a:endParaRPr lang="zh-CN" sz="3200" kern="100" dirty="0">
                        <a:effectLst/>
                        <a:latin typeface="+mn-ea"/>
                        <a:ea typeface="+mn-ea"/>
                      </a:endParaRPr>
                    </a:p>
                  </a:txBody>
                  <a:tcPr marL="56757" marR="56757" marT="0" marB="0" anchor="ctr"/>
                </a:tc>
                <a:tc>
                  <a:txBody>
                    <a:bodyPr/>
                    <a:lstStyle/>
                    <a:p>
                      <a:pPr algn="r">
                        <a:spcAft>
                          <a:spcPts val="0"/>
                        </a:spcAft>
                      </a:pPr>
                      <a:r>
                        <a:rPr lang="en-US" sz="2000" kern="100" dirty="0">
                          <a:effectLst/>
                          <a:latin typeface="+mn-ea"/>
                          <a:ea typeface="+mn-ea"/>
                        </a:rPr>
                        <a:t>-</a:t>
                      </a:r>
                      <a:endParaRPr lang="zh-CN" sz="3200" kern="100" dirty="0">
                        <a:effectLst/>
                        <a:latin typeface="+mn-ea"/>
                        <a:ea typeface="+mn-ea"/>
                      </a:endParaRPr>
                    </a:p>
                  </a:txBody>
                  <a:tcPr marL="56757" marR="56757" marT="0" marB="0" anchor="ctr"/>
                </a:tc>
                <a:tc>
                  <a:txBody>
                    <a:bodyPr/>
                    <a:lstStyle/>
                    <a:p>
                      <a:pPr algn="r">
                        <a:spcAft>
                          <a:spcPts val="0"/>
                        </a:spcAft>
                      </a:pPr>
                      <a:r>
                        <a:rPr lang="en-US" sz="2000" kern="100" dirty="0">
                          <a:effectLst/>
                          <a:latin typeface="+mn-ea"/>
                          <a:ea typeface="+mn-ea"/>
                        </a:rPr>
                        <a:t>-</a:t>
                      </a:r>
                      <a:r>
                        <a:rPr lang="en-US" sz="2000" kern="100" dirty="0" smtClean="0">
                          <a:effectLst/>
                          <a:latin typeface="+mn-ea"/>
                          <a:ea typeface="+mn-ea"/>
                        </a:rPr>
                        <a:t>143761.50</a:t>
                      </a:r>
                      <a:endParaRPr lang="zh-CN" sz="3200" kern="100" dirty="0">
                        <a:effectLst/>
                        <a:latin typeface="+mn-ea"/>
                        <a:ea typeface="+mn-ea"/>
                      </a:endParaRPr>
                    </a:p>
                  </a:txBody>
                  <a:tcPr marL="56757" marR="56757" marT="0" marB="0" anchor="ctr"/>
                </a:tc>
                <a:tc>
                  <a:txBody>
                    <a:bodyPr/>
                    <a:lstStyle/>
                    <a:p>
                      <a:pPr algn="r">
                        <a:spcAft>
                          <a:spcPts val="0"/>
                        </a:spcAft>
                      </a:pPr>
                      <a:r>
                        <a:rPr lang="en-US" sz="2000" kern="100" dirty="0">
                          <a:effectLst/>
                          <a:latin typeface="+mn-ea"/>
                          <a:ea typeface="+mn-ea"/>
                        </a:rPr>
                        <a:t>-</a:t>
                      </a:r>
                      <a:endParaRPr lang="zh-CN" sz="3200" kern="100" dirty="0">
                        <a:effectLst/>
                        <a:latin typeface="+mn-ea"/>
                        <a:ea typeface="+mn-ea"/>
                      </a:endParaRPr>
                    </a:p>
                  </a:txBody>
                  <a:tcPr marL="56757" marR="56757" marT="0" marB="0" anchor="ctr"/>
                </a:tc>
                <a:tc>
                  <a:txBody>
                    <a:bodyPr/>
                    <a:lstStyle/>
                    <a:p>
                      <a:pPr algn="r">
                        <a:spcAft>
                          <a:spcPts val="0"/>
                        </a:spcAft>
                      </a:pPr>
                      <a:r>
                        <a:rPr lang="en-US" sz="2000" kern="100" dirty="0">
                          <a:effectLst/>
                          <a:latin typeface="+mn-ea"/>
                          <a:ea typeface="+mn-ea"/>
                        </a:rPr>
                        <a:t>-</a:t>
                      </a:r>
                      <a:r>
                        <a:rPr lang="en-US" sz="2000" kern="100" dirty="0" smtClean="0">
                          <a:effectLst/>
                          <a:latin typeface="+mn-ea"/>
                          <a:ea typeface="+mn-ea"/>
                        </a:rPr>
                        <a:t>143761.42</a:t>
                      </a:r>
                      <a:endParaRPr lang="zh-CN" sz="3200" kern="100" dirty="0">
                        <a:effectLst/>
                        <a:latin typeface="+mn-ea"/>
                        <a:ea typeface="+mn-ea"/>
                      </a:endParaRPr>
                    </a:p>
                  </a:txBody>
                  <a:tcPr marL="56757" marR="56757" marT="0" marB="0" anchor="ctr"/>
                </a:tc>
                <a:tc>
                  <a:txBody>
                    <a:bodyPr/>
                    <a:lstStyle/>
                    <a:p>
                      <a:pPr algn="r">
                        <a:spcAft>
                          <a:spcPts val="0"/>
                        </a:spcAft>
                      </a:pPr>
                      <a:r>
                        <a:rPr lang="en-US" sz="2000" kern="100" dirty="0">
                          <a:effectLst/>
                          <a:latin typeface="+mn-ea"/>
                          <a:ea typeface="+mn-ea"/>
                        </a:rPr>
                        <a:t>-</a:t>
                      </a:r>
                      <a:endParaRPr lang="zh-CN" sz="3200" kern="100" dirty="0">
                        <a:effectLst/>
                        <a:latin typeface="+mn-ea"/>
                        <a:ea typeface="+mn-ea"/>
                      </a:endParaRPr>
                    </a:p>
                  </a:txBody>
                  <a:tcPr marL="56757" marR="56757" marT="0" marB="0" anchor="ctr"/>
                </a:tc>
                <a:tc>
                  <a:txBody>
                    <a:bodyPr/>
                    <a:lstStyle/>
                    <a:p>
                      <a:pPr algn="r">
                        <a:spcAft>
                          <a:spcPts val="0"/>
                        </a:spcAft>
                      </a:pPr>
                      <a:r>
                        <a:rPr lang="en-US" sz="2000" kern="100" dirty="0" smtClean="0">
                          <a:effectLst/>
                          <a:latin typeface="+mn-ea"/>
                          <a:ea typeface="+mn-ea"/>
                        </a:rPr>
                        <a:t>0.08</a:t>
                      </a:r>
                      <a:r>
                        <a:rPr lang="en-US" sz="2000" kern="100" dirty="0">
                          <a:effectLst/>
                          <a:latin typeface="+mn-ea"/>
                          <a:ea typeface="+mn-ea"/>
                        </a:rPr>
                        <a:t>* </a:t>
                      </a:r>
                      <a:endParaRPr lang="zh-CN" sz="3200" kern="100" dirty="0">
                        <a:effectLst/>
                        <a:latin typeface="+mn-ea"/>
                        <a:ea typeface="+mn-ea"/>
                      </a:endParaRPr>
                    </a:p>
                  </a:txBody>
                  <a:tcPr marL="56757" marR="56757" marT="0" marB="0" anchor="ctr"/>
                </a:tc>
              </a:tr>
            </a:tbl>
          </a:graphicData>
        </a:graphic>
      </p:graphicFrame>
      <p:sp>
        <p:nvSpPr>
          <p:cNvPr id="8" name="燕尾形 7"/>
          <p:cNvSpPr/>
          <p:nvPr/>
        </p:nvSpPr>
        <p:spPr>
          <a:xfrm>
            <a:off x="106516" y="368660"/>
            <a:ext cx="262392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9" name="燕尾形 8"/>
          <p:cNvSpPr/>
          <p:nvPr/>
        </p:nvSpPr>
        <p:spPr>
          <a:xfrm>
            <a:off x="2813640" y="368659"/>
            <a:ext cx="3037200" cy="288033"/>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a:solidFill>
                  <a:schemeClr val="accent3"/>
                </a:solidFill>
              </a:rPr>
              <a:t>第一节汽车货运成本分析</a:t>
            </a:r>
            <a:endParaRPr lang="zh-CN" altLang="en-US" dirty="0"/>
          </a:p>
        </p:txBody>
      </p:sp>
      <p:sp>
        <p:nvSpPr>
          <p:cNvPr id="10" name="燕尾形 9"/>
          <p:cNvSpPr/>
          <p:nvPr/>
        </p:nvSpPr>
        <p:spPr>
          <a:xfrm>
            <a:off x="5771964" y="368659"/>
            <a:ext cx="4860540" cy="288033"/>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dirty="0" smtClean="0">
                <a:solidFill>
                  <a:schemeClr val="bg1"/>
                </a:solidFill>
                <a:latin typeface="宋体" panose="02010600030101010101" pitchFamily="2" charset="-122"/>
              </a:rPr>
              <a:t>一、货运</a:t>
            </a:r>
            <a:r>
              <a:rPr lang="zh-CN" altLang="en-US" dirty="0">
                <a:solidFill>
                  <a:schemeClr val="bg1"/>
                </a:solidFill>
                <a:latin typeface="宋体" panose="02010600030101010101" pitchFamily="2" charset="-122"/>
              </a:rPr>
              <a:t>成本预算执行情况的总体检查分析</a:t>
            </a:r>
            <a:endParaRPr lang="zh-CN" altLang="en-US" dirty="0">
              <a:solidFill>
                <a:schemeClr val="bg1"/>
              </a:solidFill>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11589776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extLst>
              <p:ext uri="{D42A27DB-BD31-4B8C-83A1-F6EECF244321}">
                <p14:modId xmlns:p14="http://schemas.microsoft.com/office/powerpoint/2010/main" val="3470608955"/>
              </p:ext>
            </p:extLst>
          </p:nvPr>
        </p:nvGraphicFramePr>
        <p:xfrm>
          <a:off x="731404" y="2618339"/>
          <a:ext cx="10909212" cy="2124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燕尾形 8"/>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11" name="燕尾形 10"/>
          <p:cNvSpPr/>
          <p:nvPr/>
        </p:nvSpPr>
        <p:spPr>
          <a:xfrm>
            <a:off x="2813640" y="368660"/>
            <a:ext cx="313834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a:solidFill>
                  <a:schemeClr val="accent3"/>
                </a:solidFill>
              </a:rPr>
              <a:t>第一节汽车货运成本分析</a:t>
            </a:r>
            <a:endParaRPr lang="zh-CN" altLang="en-US" dirty="0"/>
          </a:p>
        </p:txBody>
      </p:sp>
      <p:sp>
        <p:nvSpPr>
          <p:cNvPr id="3" name="同侧圆角矩形 2"/>
          <p:cNvSpPr/>
          <p:nvPr/>
        </p:nvSpPr>
        <p:spPr>
          <a:xfrm>
            <a:off x="1343472" y="2436918"/>
            <a:ext cx="1044116" cy="1280114"/>
          </a:xfrm>
          <a:prstGeom prst="round2SameRect">
            <a:avLst/>
          </a:prstGeom>
          <a:solidFill>
            <a:srgbClr val="D2F2FE"/>
          </a:solidFill>
          <a:scene3d>
            <a:camera prst="orthographicFront"/>
            <a:lightRig rig="threePt" dir="t"/>
          </a:scene3d>
          <a:sp3d>
            <a:bevelT w="127000" h="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600" dirty="0" smtClean="0">
                <a:solidFill>
                  <a:srgbClr val="FF0000"/>
                </a:solidFill>
                <a:latin typeface="Rockwell Extra Bold" panose="02060903040505020403" pitchFamily="18" charset="0"/>
                <a:ea typeface="华文琥珀" panose="02010800040101010101" pitchFamily="2" charset="-122"/>
              </a:rPr>
              <a:t>2</a:t>
            </a:r>
            <a:endParaRPr lang="zh-CN" altLang="en-US" sz="9600" dirty="0">
              <a:solidFill>
                <a:srgbClr val="FF0000"/>
              </a:solidFill>
              <a:latin typeface="Rockwell Extra Bold" panose="02060903040505020403" pitchFamily="18" charset="0"/>
              <a:ea typeface="华文琥珀" panose="02010800040101010101" pitchFamily="2" charset="-122"/>
            </a:endParaRPr>
          </a:p>
        </p:txBody>
      </p:sp>
    </p:spTree>
    <p:extLst>
      <p:ext uri="{BB962C8B-B14F-4D97-AF65-F5344CB8AC3E}">
        <p14:creationId xmlns:p14="http://schemas.microsoft.com/office/powerpoint/2010/main" val="39711775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燕尾形 2"/>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4" name="燕尾形 3"/>
          <p:cNvSpPr/>
          <p:nvPr/>
        </p:nvSpPr>
        <p:spPr>
          <a:xfrm>
            <a:off x="2813640" y="368660"/>
            <a:ext cx="313834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a:solidFill>
                  <a:schemeClr val="accent3"/>
                </a:solidFill>
              </a:rPr>
              <a:t>第一节汽车货运成本分析</a:t>
            </a:r>
            <a:endParaRPr lang="zh-CN" altLang="en-US" dirty="0"/>
          </a:p>
        </p:txBody>
      </p:sp>
      <p:sp>
        <p:nvSpPr>
          <p:cNvPr id="5" name="燕尾形 4"/>
          <p:cNvSpPr/>
          <p:nvPr/>
        </p:nvSpPr>
        <p:spPr>
          <a:xfrm>
            <a:off x="5879976" y="368660"/>
            <a:ext cx="500455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smtClean="0">
                <a:latin typeface="宋体" panose="02010600030101010101" pitchFamily="2" charset="-122"/>
              </a:rPr>
              <a:t>二、因素</a:t>
            </a:r>
            <a:r>
              <a:rPr lang="zh-CN" altLang="en-US" dirty="0">
                <a:latin typeface="宋体" panose="02010600030101010101" pitchFamily="2" charset="-122"/>
              </a:rPr>
              <a:t>变动对运输单位成本的影响分析</a:t>
            </a:r>
            <a:endParaRPr lang="zh-CN" altLang="en-US" dirty="0"/>
          </a:p>
        </p:txBody>
      </p:sp>
      <p:graphicFrame>
        <p:nvGraphicFramePr>
          <p:cNvPr id="7" name="图示 6"/>
          <p:cNvGraphicFramePr/>
          <p:nvPr>
            <p:extLst>
              <p:ext uri="{D42A27DB-BD31-4B8C-83A1-F6EECF244321}">
                <p14:modId xmlns:p14="http://schemas.microsoft.com/office/powerpoint/2010/main" val="1927457338"/>
              </p:ext>
            </p:extLst>
          </p:nvPr>
        </p:nvGraphicFramePr>
        <p:xfrm>
          <a:off x="155340" y="1196752"/>
          <a:ext cx="11233248" cy="8371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椭圆 5"/>
          <p:cNvSpPr/>
          <p:nvPr/>
        </p:nvSpPr>
        <p:spPr>
          <a:xfrm>
            <a:off x="1437646" y="1124744"/>
            <a:ext cx="977986" cy="951128"/>
          </a:xfrm>
          <a:prstGeom prst="ellipse">
            <a:avLst/>
          </a:prstGeom>
          <a:solidFill>
            <a:srgbClr val="6B8223"/>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altLang="zh-CN" sz="2400" dirty="0">
                <a:solidFill>
                  <a:schemeClr val="accent2">
                    <a:lumMod val="40000"/>
                    <a:lumOff val="60000"/>
                  </a:schemeClr>
                </a:solidFill>
              </a:rPr>
              <a:t>2</a:t>
            </a:r>
            <a:r>
              <a:rPr lang="en-US" altLang="zh-CN" sz="2400" dirty="0" smtClean="0">
                <a:solidFill>
                  <a:schemeClr val="accent2">
                    <a:lumMod val="40000"/>
                    <a:lumOff val="60000"/>
                  </a:schemeClr>
                </a:solidFill>
              </a:rPr>
              <a:t>.1</a:t>
            </a:r>
            <a:endParaRPr lang="zh-CN" altLang="en-US" sz="2400" dirty="0">
              <a:solidFill>
                <a:schemeClr val="accent2">
                  <a:lumMod val="40000"/>
                  <a:lumOff val="60000"/>
                </a:schemeClr>
              </a:solidFill>
            </a:endParaRPr>
          </a:p>
        </p:txBody>
      </p:sp>
      <p:graphicFrame>
        <p:nvGraphicFramePr>
          <p:cNvPr id="8" name="对象 7"/>
          <p:cNvGraphicFramePr>
            <a:graphicFrameLocks noChangeAspect="1"/>
          </p:cNvGraphicFramePr>
          <p:nvPr>
            <p:extLst>
              <p:ext uri="{D42A27DB-BD31-4B8C-83A1-F6EECF244321}">
                <p14:modId xmlns:p14="http://schemas.microsoft.com/office/powerpoint/2010/main" val="1580432945"/>
              </p:ext>
            </p:extLst>
          </p:nvPr>
        </p:nvGraphicFramePr>
        <p:xfrm>
          <a:off x="551384" y="2780928"/>
          <a:ext cx="11524406" cy="912014"/>
        </p:xfrm>
        <a:graphic>
          <a:graphicData uri="http://schemas.openxmlformats.org/presentationml/2006/ole">
            <mc:AlternateContent xmlns:mc="http://schemas.openxmlformats.org/markup-compatibility/2006">
              <mc:Choice xmlns:v="urn:schemas-microsoft-com:vml" Requires="v">
                <p:oleObj spid="_x0000_s13375" name="Equation" r:id="rId9" imgW="5359320" imgH="431640" progId="Equation.DSMT4">
                  <p:embed/>
                </p:oleObj>
              </mc:Choice>
              <mc:Fallback>
                <p:oleObj name="Equation" r:id="rId9" imgW="5359320" imgH="431640" progId="Equation.DSMT4">
                  <p:embed/>
                  <p:pic>
                    <p:nvPicPr>
                      <p:cNvPr id="0" name=""/>
                      <p:cNvPicPr>
                        <a:picLocks noChangeAspect="1" noChangeArrowheads="1"/>
                      </p:cNvPicPr>
                      <p:nvPr/>
                    </p:nvPicPr>
                    <p:blipFill>
                      <a:blip r:embed="rId10"/>
                      <a:srcRect/>
                      <a:stretch>
                        <a:fillRect/>
                      </a:stretch>
                    </p:blipFill>
                    <p:spPr bwMode="auto">
                      <a:xfrm>
                        <a:off x="551384" y="2780928"/>
                        <a:ext cx="11524406" cy="912014"/>
                      </a:xfrm>
                      <a:prstGeom prst="rect">
                        <a:avLst/>
                      </a:prstGeom>
                      <a:noFill/>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2769792268"/>
              </p:ext>
            </p:extLst>
          </p:nvPr>
        </p:nvGraphicFramePr>
        <p:xfrm>
          <a:off x="2231031" y="3910349"/>
          <a:ext cx="8257457" cy="922807"/>
        </p:xfrm>
        <a:graphic>
          <a:graphicData uri="http://schemas.openxmlformats.org/presentationml/2006/ole">
            <mc:AlternateContent xmlns:mc="http://schemas.openxmlformats.org/markup-compatibility/2006">
              <mc:Choice xmlns:v="urn:schemas-microsoft-com:vml" Requires="v">
                <p:oleObj spid="_x0000_s13376" name="Equation" r:id="rId11" imgW="3543120" imgH="419040" progId="Equation.DSMT4">
                  <p:embed/>
                </p:oleObj>
              </mc:Choice>
              <mc:Fallback>
                <p:oleObj name="Equation" r:id="rId11" imgW="3543120" imgH="419040" progId="Equation.DSMT4">
                  <p:embed/>
                  <p:pic>
                    <p:nvPicPr>
                      <p:cNvPr id="0" name=""/>
                      <p:cNvPicPr>
                        <a:picLocks noChangeAspect="1" noChangeArrowheads="1"/>
                      </p:cNvPicPr>
                      <p:nvPr/>
                    </p:nvPicPr>
                    <p:blipFill>
                      <a:blip r:embed="rId12"/>
                      <a:srcRect/>
                      <a:stretch>
                        <a:fillRect/>
                      </a:stretch>
                    </p:blipFill>
                    <p:spPr bwMode="auto">
                      <a:xfrm>
                        <a:off x="2231031" y="3910349"/>
                        <a:ext cx="8257457" cy="922807"/>
                      </a:xfrm>
                      <a:prstGeom prst="rect">
                        <a:avLst/>
                      </a:prstGeom>
                      <a:noFill/>
                    </p:spPr>
                  </p:pic>
                </p:oleObj>
              </mc:Fallback>
            </mc:AlternateContent>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燕尾形 5"/>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7" name="燕尾形 6"/>
          <p:cNvSpPr/>
          <p:nvPr/>
        </p:nvSpPr>
        <p:spPr>
          <a:xfrm>
            <a:off x="2813640" y="368660"/>
            <a:ext cx="313834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a:solidFill>
                  <a:schemeClr val="accent3"/>
                </a:solidFill>
              </a:rPr>
              <a:t>第一节汽车货运成本分析</a:t>
            </a:r>
            <a:endParaRPr lang="zh-CN" altLang="en-US" dirty="0"/>
          </a:p>
        </p:txBody>
      </p:sp>
      <p:sp>
        <p:nvSpPr>
          <p:cNvPr id="8" name="燕尾形 7"/>
          <p:cNvSpPr/>
          <p:nvPr/>
        </p:nvSpPr>
        <p:spPr>
          <a:xfrm>
            <a:off x="5879976" y="368660"/>
            <a:ext cx="500455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smtClean="0">
                <a:latin typeface="宋体" panose="02010600030101010101" pitchFamily="2" charset="-122"/>
              </a:rPr>
              <a:t>二、因素</a:t>
            </a:r>
            <a:r>
              <a:rPr lang="zh-CN" altLang="en-US" dirty="0">
                <a:latin typeface="宋体" panose="02010600030101010101" pitchFamily="2" charset="-122"/>
              </a:rPr>
              <a:t>变动对运输单位成本的影响分析</a:t>
            </a:r>
            <a:endParaRPr lang="zh-CN" altLang="en-US" dirty="0"/>
          </a:p>
        </p:txBody>
      </p:sp>
      <p:graphicFrame>
        <p:nvGraphicFramePr>
          <p:cNvPr id="10" name="图示 9"/>
          <p:cNvGraphicFramePr/>
          <p:nvPr>
            <p:extLst>
              <p:ext uri="{D42A27DB-BD31-4B8C-83A1-F6EECF244321}">
                <p14:modId xmlns:p14="http://schemas.microsoft.com/office/powerpoint/2010/main" val="447702370"/>
              </p:ext>
            </p:extLst>
          </p:nvPr>
        </p:nvGraphicFramePr>
        <p:xfrm>
          <a:off x="155340" y="1325744"/>
          <a:ext cx="10945216" cy="8371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椭圆 10"/>
          <p:cNvSpPr/>
          <p:nvPr/>
        </p:nvSpPr>
        <p:spPr>
          <a:xfrm>
            <a:off x="1013558" y="1253736"/>
            <a:ext cx="977986" cy="951128"/>
          </a:xfrm>
          <a:prstGeom prst="ellipse">
            <a:avLst/>
          </a:prstGeom>
          <a:solidFill>
            <a:srgbClr val="6B8223"/>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altLang="zh-CN" sz="2400" dirty="0" smtClean="0">
                <a:solidFill>
                  <a:schemeClr val="accent2">
                    <a:lumMod val="40000"/>
                    <a:lumOff val="60000"/>
                  </a:schemeClr>
                </a:solidFill>
              </a:rPr>
              <a:t>2.2</a:t>
            </a:r>
            <a:endParaRPr lang="zh-CN" altLang="en-US" sz="2400" dirty="0">
              <a:solidFill>
                <a:schemeClr val="accent2">
                  <a:lumMod val="40000"/>
                  <a:lumOff val="60000"/>
                </a:schemeClr>
              </a:solidFill>
            </a:endParaRPr>
          </a:p>
        </p:txBody>
      </p:sp>
      <p:graphicFrame>
        <p:nvGraphicFramePr>
          <p:cNvPr id="12" name="对象 11"/>
          <p:cNvGraphicFramePr>
            <a:graphicFrameLocks noChangeAspect="1"/>
          </p:cNvGraphicFramePr>
          <p:nvPr>
            <p:extLst>
              <p:ext uri="{D42A27DB-BD31-4B8C-83A1-F6EECF244321}">
                <p14:modId xmlns:p14="http://schemas.microsoft.com/office/powerpoint/2010/main" val="4059359885"/>
              </p:ext>
            </p:extLst>
          </p:nvPr>
        </p:nvGraphicFramePr>
        <p:xfrm>
          <a:off x="2085975" y="2281238"/>
          <a:ext cx="7997825" cy="3914775"/>
        </p:xfrm>
        <a:graphic>
          <a:graphicData uri="http://schemas.openxmlformats.org/presentationml/2006/ole">
            <mc:AlternateContent xmlns:mc="http://schemas.openxmlformats.org/markup-compatibility/2006">
              <mc:Choice xmlns:v="urn:schemas-microsoft-com:vml" Requires="v">
                <p:oleObj spid="_x0000_s12320" name="Equation" r:id="rId9" imgW="3225600" imgH="1688760" progId="Equation.DSMT4">
                  <p:embed/>
                </p:oleObj>
              </mc:Choice>
              <mc:Fallback>
                <p:oleObj name="Equation" r:id="rId9" imgW="3225600" imgH="1688760" progId="Equation.DSMT4">
                  <p:embed/>
                  <p:pic>
                    <p:nvPicPr>
                      <p:cNvPr id="0" name=""/>
                      <p:cNvPicPr>
                        <a:picLocks noChangeAspect="1" noChangeArrowheads="1"/>
                      </p:cNvPicPr>
                      <p:nvPr/>
                    </p:nvPicPr>
                    <p:blipFill>
                      <a:blip r:embed="rId10"/>
                      <a:srcRect/>
                      <a:stretch>
                        <a:fillRect/>
                      </a:stretch>
                    </p:blipFill>
                    <p:spPr bwMode="auto">
                      <a:xfrm>
                        <a:off x="2085975" y="2281238"/>
                        <a:ext cx="7997825" cy="3914775"/>
                      </a:xfrm>
                      <a:prstGeom prst="rect">
                        <a:avLst/>
                      </a:prstGeom>
                      <a:noFill/>
                    </p:spPr>
                  </p:pic>
                </p:oleObj>
              </mc:Fallback>
            </mc:AlternateContent>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Effect>
                      <a14:saturation sat="53000"/>
                    </a14:imgEffect>
                    <a14:imgEffect>
                      <a14:brightnessContrast bright="14000" contrast="40000"/>
                    </a14:imgEffect>
                  </a14:imgLayer>
                </a14:imgProps>
              </a:ext>
              <a:ext uri="{28A0092B-C50C-407E-A947-70E740481C1C}">
                <a14:useLocalDpi xmlns:a14="http://schemas.microsoft.com/office/drawing/2010/main" val="0"/>
              </a:ext>
            </a:extLst>
          </a:blip>
          <a:stretch>
            <a:fillRect/>
          </a:stretch>
        </p:blipFill>
        <p:spPr>
          <a:xfrm flipH="1">
            <a:off x="893422" y="3659016"/>
            <a:ext cx="10405156" cy="1426168"/>
          </a:xfrm>
          <a:prstGeom prst="rect">
            <a:avLst/>
          </a:prstGeom>
          <a:gradFill>
            <a:gsLst>
              <a:gs pos="0">
                <a:schemeClr val="accent1">
                  <a:shade val="30000"/>
                  <a:satMod val="115000"/>
                </a:schemeClr>
              </a:gs>
              <a:gs pos="70000">
                <a:schemeClr val="accent1">
                  <a:shade val="67500"/>
                  <a:satMod val="115000"/>
                </a:schemeClr>
              </a:gs>
              <a:gs pos="100000">
                <a:schemeClr val="accent1">
                  <a:shade val="100000"/>
                  <a:satMod val="115000"/>
                </a:schemeClr>
              </a:gs>
            </a:gsLst>
            <a:lin ang="0" scaled="1"/>
          </a:gradFill>
          <a:effectLst>
            <a:reflection blurRad="38100" stA="73000" endPos="27000" dir="5400000" sy="-100000" algn="bl" rotWithShape="0"/>
          </a:effectLst>
        </p:spPr>
      </p:pic>
      <p:sp>
        <p:nvSpPr>
          <p:cNvPr id="13" name="同侧圆角矩形 12"/>
          <p:cNvSpPr/>
          <p:nvPr/>
        </p:nvSpPr>
        <p:spPr>
          <a:xfrm>
            <a:off x="6657920" y="5459908"/>
            <a:ext cx="3024336" cy="695643"/>
          </a:xfrm>
          <a:prstGeom prst="round2Same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dirty="0">
                <a:latin typeface="+mn-ea"/>
              </a:rPr>
              <a:t>Δ</a:t>
            </a:r>
            <a:r>
              <a:rPr lang="en-US" altLang="zh-CN" sz="2400" dirty="0">
                <a:latin typeface="+mn-ea"/>
              </a:rPr>
              <a:t>C</a:t>
            </a:r>
            <a:r>
              <a:rPr lang="en-US" altLang="zh-CN" sz="2400" baseline="-25000" dirty="0">
                <a:latin typeface="+mn-ea"/>
              </a:rPr>
              <a:t>V</a:t>
            </a:r>
            <a:r>
              <a:rPr lang="zh-CN" altLang="zh-CN" sz="2400" baseline="-25000" dirty="0" smtClean="0">
                <a:latin typeface="+mn-ea"/>
              </a:rPr>
              <a:t>′</a:t>
            </a:r>
            <a:endParaRPr lang="zh-CN" altLang="en-US" sz="2400" b="1" dirty="0">
              <a:latin typeface="+mn-ea"/>
            </a:endParaRPr>
          </a:p>
        </p:txBody>
      </p:sp>
      <p:sp>
        <p:nvSpPr>
          <p:cNvPr id="14" name="同侧圆角矩形 13"/>
          <p:cNvSpPr/>
          <p:nvPr/>
        </p:nvSpPr>
        <p:spPr>
          <a:xfrm>
            <a:off x="2279576" y="2306355"/>
            <a:ext cx="3384376" cy="695643"/>
          </a:xfrm>
          <a:prstGeom prst="round2SameRect">
            <a:avLst/>
          </a:prstGeom>
          <a:solidFill>
            <a:schemeClr val="accent4">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dirty="0">
                <a:latin typeface="+mn-ea"/>
              </a:rPr>
              <a:t>Δ</a:t>
            </a:r>
            <a:r>
              <a:rPr lang="en-US" altLang="zh-CN" sz="2400" dirty="0">
                <a:latin typeface="+mn-ea"/>
              </a:rPr>
              <a:t>C</a:t>
            </a:r>
            <a:r>
              <a:rPr lang="en-US" altLang="zh-CN" sz="2400" baseline="-25000" dirty="0">
                <a:latin typeface="+mn-ea"/>
              </a:rPr>
              <a:t>V</a:t>
            </a:r>
            <a:r>
              <a:rPr lang="zh-CN" altLang="zh-CN" sz="2400" baseline="-25000" dirty="0" smtClean="0">
                <a:latin typeface="+mn-ea"/>
              </a:rPr>
              <a:t>″</a:t>
            </a:r>
            <a:endParaRPr lang="zh-CN" altLang="en-US" sz="2400" b="1" dirty="0">
              <a:latin typeface="+mn-ea"/>
            </a:endParaRPr>
          </a:p>
        </p:txBody>
      </p:sp>
      <p:cxnSp>
        <p:nvCxnSpPr>
          <p:cNvPr id="16" name="直接箭头连接符 15"/>
          <p:cNvCxnSpPr/>
          <p:nvPr/>
        </p:nvCxnSpPr>
        <p:spPr>
          <a:xfrm flipV="1">
            <a:off x="7882056" y="4306164"/>
            <a:ext cx="1092558" cy="1153743"/>
          </a:xfrm>
          <a:prstGeom prst="straightConnector1">
            <a:avLst/>
          </a:prstGeom>
          <a:ln w="635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a:stCxn id="14" idx="1"/>
          </p:cNvCxnSpPr>
          <p:nvPr/>
        </p:nvCxnSpPr>
        <p:spPr>
          <a:xfrm>
            <a:off x="3971764" y="3001998"/>
            <a:ext cx="1836204" cy="1258458"/>
          </a:xfrm>
          <a:prstGeom prst="straightConnector1">
            <a:avLst/>
          </a:prstGeom>
          <a:ln w="57150">
            <a:solidFill>
              <a:srgbClr val="0059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flipV="1">
            <a:off x="2045550" y="4323689"/>
            <a:ext cx="8100900" cy="9506"/>
          </a:xfrm>
          <a:prstGeom prst="straightConnector1">
            <a:avLst/>
          </a:prstGeom>
          <a:ln w="9842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7" name="云形 26"/>
          <p:cNvSpPr/>
          <p:nvPr/>
        </p:nvSpPr>
        <p:spPr>
          <a:xfrm>
            <a:off x="7882056" y="1943893"/>
            <a:ext cx="3600400" cy="1649456"/>
          </a:xfrm>
          <a:prstGeom prst="cloud">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zh-CN" sz="3200" b="1" dirty="0">
                <a:solidFill>
                  <a:srgbClr val="FF0000"/>
                </a:solidFill>
                <a:latin typeface="+mn-ea"/>
                <a:cs typeface="Times New Roman" panose="02020603050405020304" pitchFamily="18" charset="0"/>
              </a:rPr>
              <a:t>Δ</a:t>
            </a:r>
            <a:r>
              <a:rPr lang="en-US" altLang="zh-CN" sz="3200" b="1" dirty="0">
                <a:solidFill>
                  <a:srgbClr val="FF0000"/>
                </a:solidFill>
                <a:latin typeface="+mn-ea"/>
                <a:cs typeface="Times New Roman" panose="02020603050405020304" pitchFamily="18" charset="0"/>
              </a:rPr>
              <a:t>C</a:t>
            </a:r>
            <a:endParaRPr lang="zh-CN" altLang="en-US" b="1" dirty="0">
              <a:solidFill>
                <a:srgbClr val="FF0000"/>
              </a:solidFill>
              <a:latin typeface="+mn-ea"/>
              <a:cs typeface="Times New Roman" panose="02020603050405020304" pitchFamily="18" charset="0"/>
            </a:endParaRPr>
          </a:p>
        </p:txBody>
      </p:sp>
      <p:sp>
        <p:nvSpPr>
          <p:cNvPr id="28" name="椭圆 27"/>
          <p:cNvSpPr/>
          <p:nvPr/>
        </p:nvSpPr>
        <p:spPr>
          <a:xfrm>
            <a:off x="9804412" y="3674300"/>
            <a:ext cx="648072" cy="222752"/>
          </a:xfrm>
          <a:prstGeom prst="ellipse">
            <a:avLst/>
          </a:prstGeom>
          <a:solidFill>
            <a:srgbClr val="FAF9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29" name="椭圆 28"/>
          <p:cNvSpPr/>
          <p:nvPr/>
        </p:nvSpPr>
        <p:spPr>
          <a:xfrm>
            <a:off x="10254462" y="4005064"/>
            <a:ext cx="360040" cy="108012"/>
          </a:xfrm>
          <a:prstGeom prst="ellipse">
            <a:avLst/>
          </a:prstGeom>
          <a:solidFill>
            <a:srgbClr val="FAF9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nvGrpSpPr>
          <p:cNvPr id="12" name="组合 11"/>
          <p:cNvGrpSpPr/>
          <p:nvPr/>
        </p:nvGrpSpPr>
        <p:grpSpPr>
          <a:xfrm>
            <a:off x="1595500" y="4406683"/>
            <a:ext cx="4068452" cy="1748868"/>
            <a:chOff x="1595500" y="4406683"/>
            <a:chExt cx="4068452" cy="1748868"/>
          </a:xfrm>
        </p:grpSpPr>
        <p:sp>
          <p:nvSpPr>
            <p:cNvPr id="31" name="同侧圆角矩形 30"/>
            <p:cNvSpPr/>
            <p:nvPr/>
          </p:nvSpPr>
          <p:spPr>
            <a:xfrm>
              <a:off x="1595500" y="5459907"/>
              <a:ext cx="4068452" cy="695644"/>
            </a:xfrm>
            <a:prstGeom prst="round2Same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zh-CN" altLang="zh-CN" sz="2400" dirty="0">
                  <a:latin typeface="+mn-ea"/>
                </a:rPr>
                <a:t>Δ</a:t>
              </a:r>
              <a:r>
                <a:rPr lang="en-US" altLang="zh-CN" sz="2400" dirty="0">
                  <a:latin typeface="+mn-ea"/>
                </a:rPr>
                <a:t>C</a:t>
              </a:r>
              <a:r>
                <a:rPr lang="en-US" altLang="zh-CN" sz="2400" baseline="-25000" dirty="0">
                  <a:latin typeface="+mn-ea"/>
                </a:rPr>
                <a:t>F</a:t>
              </a:r>
              <a:endParaRPr lang="zh-CN" altLang="zh-CN" sz="8000" b="1" kern="100" dirty="0">
                <a:latin typeface="+mn-ea"/>
              </a:endParaRPr>
            </a:p>
          </p:txBody>
        </p:sp>
        <p:cxnSp>
          <p:nvCxnSpPr>
            <p:cNvPr id="33" name="直接箭头连接符 32"/>
            <p:cNvCxnSpPr>
              <a:stCxn id="31" idx="3"/>
            </p:cNvCxnSpPr>
            <p:nvPr/>
          </p:nvCxnSpPr>
          <p:spPr>
            <a:xfrm flipV="1">
              <a:off x="3629726" y="4406683"/>
              <a:ext cx="1008231" cy="1053224"/>
            </a:xfrm>
            <a:prstGeom prst="straightConnector1">
              <a:avLst/>
            </a:prstGeom>
            <a:ln w="66675">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sp>
        <p:nvSpPr>
          <p:cNvPr id="46" name="矩形 45"/>
          <p:cNvSpPr/>
          <p:nvPr/>
        </p:nvSpPr>
        <p:spPr>
          <a:xfrm>
            <a:off x="1532688" y="1413461"/>
            <a:ext cx="6197530" cy="461665"/>
          </a:xfrm>
          <a:prstGeom prst="rect">
            <a:avLst/>
          </a:prstGeom>
          <a:solidFill>
            <a:schemeClr val="accent2">
              <a:lumMod val="20000"/>
              <a:lumOff val="80000"/>
            </a:schemeClr>
          </a:solidFill>
        </p:spPr>
        <p:txBody>
          <a:bodyPr wrap="none">
            <a:spAutoFit/>
          </a:bodyPr>
          <a:lstStyle/>
          <a:p>
            <a:pPr algn="ctr">
              <a:spcBef>
                <a:spcPts val="300"/>
              </a:spcBef>
              <a:spcAft>
                <a:spcPts val="0"/>
              </a:spcAft>
            </a:pPr>
            <a:r>
              <a:rPr lang="zh-CN" altLang="zh-CN" sz="2400" b="1" dirty="0">
                <a:latin typeface="+mn-ea"/>
                <a:ea typeface="+mn-ea"/>
              </a:rPr>
              <a:t>单位成本实际数与预算数之</a:t>
            </a:r>
            <a:r>
              <a:rPr lang="zh-CN" altLang="zh-CN" sz="2400" b="1" dirty="0" smtClean="0">
                <a:latin typeface="+mn-ea"/>
                <a:ea typeface="+mn-ea"/>
              </a:rPr>
              <a:t>差</a:t>
            </a:r>
            <a:r>
              <a:rPr lang="zh-CN" altLang="zh-CN" sz="2400" b="1" dirty="0">
                <a:latin typeface="+mn-ea"/>
                <a:ea typeface="+mn-ea"/>
              </a:rPr>
              <a:t>Δ</a:t>
            </a:r>
            <a:r>
              <a:rPr lang="en-US" altLang="zh-CN" sz="2400" b="1" dirty="0" smtClean="0">
                <a:latin typeface="+mn-ea"/>
                <a:ea typeface="+mn-ea"/>
              </a:rPr>
              <a:t>C</a:t>
            </a:r>
            <a:r>
              <a:rPr lang="zh-CN" altLang="en-US" sz="2400" b="1" dirty="0" smtClean="0">
                <a:latin typeface="+mn-ea"/>
                <a:ea typeface="+mn-ea"/>
              </a:rPr>
              <a:t>的</a:t>
            </a:r>
            <a:r>
              <a:rPr lang="zh-CN" altLang="zh-CN" sz="2400" b="1" dirty="0" smtClean="0">
                <a:latin typeface="+mn-ea"/>
                <a:ea typeface="+mn-ea"/>
              </a:rPr>
              <a:t>因果</a:t>
            </a:r>
            <a:r>
              <a:rPr lang="zh-CN" altLang="zh-CN" sz="2400" b="1" dirty="0">
                <a:latin typeface="+mn-ea"/>
                <a:ea typeface="+mn-ea"/>
              </a:rPr>
              <a:t>关系</a:t>
            </a:r>
            <a:endParaRPr lang="zh-CN" altLang="zh-CN" sz="2400" b="1" kern="100" dirty="0">
              <a:latin typeface="+mn-ea"/>
              <a:ea typeface="+mn-ea"/>
            </a:endParaRPr>
          </a:p>
        </p:txBody>
      </p:sp>
      <p:sp>
        <p:nvSpPr>
          <p:cNvPr id="5" name="文本框 4"/>
          <p:cNvSpPr txBox="1"/>
          <p:nvPr/>
        </p:nvSpPr>
        <p:spPr>
          <a:xfrm>
            <a:off x="4782721" y="3104964"/>
            <a:ext cx="3185487" cy="369332"/>
          </a:xfrm>
          <a:prstGeom prst="rect">
            <a:avLst/>
          </a:prstGeom>
          <a:solidFill>
            <a:srgbClr val="005900"/>
          </a:solidFill>
        </p:spPr>
        <p:txBody>
          <a:bodyPr wrap="none" rtlCol="0">
            <a:spAutoFit/>
          </a:bodyPr>
          <a:lstStyle/>
          <a:p>
            <a:r>
              <a:rPr lang="zh-CN" altLang="zh-CN" dirty="0">
                <a:solidFill>
                  <a:schemeClr val="bg1"/>
                </a:solidFill>
                <a:latin typeface="+mn-ea"/>
                <a:ea typeface="+mn-ea"/>
              </a:rPr>
              <a:t>Δ</a:t>
            </a:r>
            <a:r>
              <a:rPr lang="en-US" altLang="zh-CN" dirty="0">
                <a:solidFill>
                  <a:schemeClr val="bg1"/>
                </a:solidFill>
                <a:latin typeface="+mn-ea"/>
                <a:ea typeface="+mn-ea"/>
              </a:rPr>
              <a:t>C</a:t>
            </a:r>
            <a:r>
              <a:rPr lang="en-US" altLang="zh-CN" baseline="-25000" dirty="0">
                <a:solidFill>
                  <a:schemeClr val="bg1"/>
                </a:solidFill>
                <a:latin typeface="+mn-ea"/>
                <a:ea typeface="+mn-ea"/>
              </a:rPr>
              <a:t>V</a:t>
            </a:r>
            <a:r>
              <a:rPr lang="zh-CN" altLang="zh-CN" baseline="-25000" dirty="0" smtClean="0">
                <a:solidFill>
                  <a:schemeClr val="bg1"/>
                </a:solidFill>
                <a:latin typeface="+mn-ea"/>
                <a:ea typeface="+mn-ea"/>
              </a:rPr>
              <a:t>″</a:t>
            </a:r>
            <a:r>
              <a:rPr lang="zh-CN" altLang="zh-CN" dirty="0" smtClean="0">
                <a:solidFill>
                  <a:schemeClr val="bg1"/>
                </a:solidFill>
                <a:latin typeface="+mn-ea"/>
                <a:ea typeface="+mn-ea"/>
              </a:rPr>
              <a:t>分子</a:t>
            </a:r>
            <a:r>
              <a:rPr lang="zh-CN" altLang="zh-CN" dirty="0">
                <a:solidFill>
                  <a:schemeClr val="bg1"/>
                </a:solidFill>
                <a:latin typeface="+mn-ea"/>
                <a:ea typeface="+mn-ea"/>
              </a:rPr>
              <a:t>：</a:t>
            </a:r>
            <a:r>
              <a:rPr lang="en-US" altLang="zh-CN" dirty="0">
                <a:solidFill>
                  <a:schemeClr val="bg1"/>
                </a:solidFill>
                <a:latin typeface="+mn-ea"/>
                <a:ea typeface="+mn-ea"/>
              </a:rPr>
              <a:t>V</a:t>
            </a:r>
            <a:r>
              <a:rPr lang="zh-CN" altLang="zh-CN" dirty="0">
                <a:solidFill>
                  <a:schemeClr val="bg1"/>
                </a:solidFill>
                <a:latin typeface="+mn-ea"/>
                <a:ea typeface="+mn-ea"/>
              </a:rPr>
              <a:t>″脱离预算所</a:t>
            </a:r>
            <a:r>
              <a:rPr lang="zh-CN" altLang="zh-CN" dirty="0" smtClean="0">
                <a:solidFill>
                  <a:schemeClr val="bg1"/>
                </a:solidFill>
                <a:latin typeface="+mn-ea"/>
                <a:ea typeface="+mn-ea"/>
              </a:rPr>
              <a:t>致</a:t>
            </a:r>
            <a:endParaRPr lang="zh-CN" altLang="en-US" dirty="0">
              <a:solidFill>
                <a:schemeClr val="bg1"/>
              </a:solidFill>
              <a:latin typeface="+mn-ea"/>
              <a:ea typeface="+mn-ea"/>
            </a:endParaRPr>
          </a:p>
        </p:txBody>
      </p:sp>
      <p:sp>
        <p:nvSpPr>
          <p:cNvPr id="7" name="文本框 6"/>
          <p:cNvSpPr txBox="1"/>
          <p:nvPr/>
        </p:nvSpPr>
        <p:spPr>
          <a:xfrm>
            <a:off x="767408" y="3527720"/>
            <a:ext cx="3993401" cy="369332"/>
          </a:xfrm>
          <a:prstGeom prst="rect">
            <a:avLst/>
          </a:prstGeom>
          <a:solidFill>
            <a:srgbClr val="005900"/>
          </a:solidFill>
        </p:spPr>
        <p:txBody>
          <a:bodyPr wrap="none" rtlCol="0">
            <a:spAutoFit/>
          </a:bodyPr>
          <a:lstStyle/>
          <a:p>
            <a:r>
              <a:rPr lang="zh-CN" altLang="zh-CN" dirty="0">
                <a:solidFill>
                  <a:schemeClr val="bg1"/>
                </a:solidFill>
                <a:latin typeface="+mn-ea"/>
                <a:ea typeface="+mn-ea"/>
              </a:rPr>
              <a:t>Δ</a:t>
            </a:r>
            <a:r>
              <a:rPr lang="en-US" altLang="zh-CN" dirty="0">
                <a:solidFill>
                  <a:schemeClr val="bg1"/>
                </a:solidFill>
                <a:latin typeface="+mn-ea"/>
                <a:ea typeface="+mn-ea"/>
              </a:rPr>
              <a:t>C</a:t>
            </a:r>
            <a:r>
              <a:rPr lang="en-US" altLang="zh-CN" baseline="-25000" dirty="0">
                <a:solidFill>
                  <a:schemeClr val="bg1"/>
                </a:solidFill>
                <a:latin typeface="+mn-ea"/>
                <a:ea typeface="+mn-ea"/>
              </a:rPr>
              <a:t>V</a:t>
            </a:r>
            <a:r>
              <a:rPr lang="zh-CN" altLang="zh-CN" baseline="-25000" dirty="0" smtClean="0">
                <a:solidFill>
                  <a:schemeClr val="bg1"/>
                </a:solidFill>
                <a:latin typeface="+mn-ea"/>
                <a:ea typeface="+mn-ea"/>
              </a:rPr>
              <a:t>″</a:t>
            </a:r>
            <a:r>
              <a:rPr lang="zh-CN" altLang="zh-CN" dirty="0" smtClean="0">
                <a:solidFill>
                  <a:schemeClr val="bg1"/>
                </a:solidFill>
                <a:latin typeface="+mn-ea"/>
                <a:ea typeface="+mn-ea"/>
              </a:rPr>
              <a:t>分母</a:t>
            </a:r>
            <a:r>
              <a:rPr lang="zh-CN" altLang="zh-CN" dirty="0">
                <a:solidFill>
                  <a:schemeClr val="bg1"/>
                </a:solidFill>
                <a:latin typeface="+mn-ea"/>
                <a:ea typeface="+mn-ea"/>
              </a:rPr>
              <a:t>：</a:t>
            </a:r>
            <a:r>
              <a:rPr lang="en-US" altLang="zh-CN" dirty="0">
                <a:solidFill>
                  <a:schemeClr val="bg1"/>
                </a:solidFill>
                <a:latin typeface="+mn-ea"/>
                <a:ea typeface="+mn-ea"/>
              </a:rPr>
              <a:t>β</a:t>
            </a:r>
            <a:r>
              <a:rPr lang="zh-CN" altLang="zh-CN" dirty="0">
                <a:solidFill>
                  <a:schemeClr val="bg1"/>
                </a:solidFill>
                <a:latin typeface="+mn-ea"/>
                <a:ea typeface="+mn-ea"/>
              </a:rPr>
              <a:t>、</a:t>
            </a:r>
            <a:r>
              <a:rPr lang="en-US" altLang="zh-CN" dirty="0">
                <a:solidFill>
                  <a:schemeClr val="bg1"/>
                </a:solidFill>
                <a:latin typeface="+mn-ea"/>
                <a:ea typeface="+mn-ea"/>
              </a:rPr>
              <a:t>δ</a:t>
            </a:r>
            <a:r>
              <a:rPr lang="zh-CN" altLang="zh-CN" dirty="0">
                <a:solidFill>
                  <a:schemeClr val="bg1"/>
                </a:solidFill>
                <a:latin typeface="+mn-ea"/>
                <a:ea typeface="+mn-ea"/>
              </a:rPr>
              <a:t>、</a:t>
            </a:r>
            <a:r>
              <a:rPr lang="en-US" altLang="zh-CN" dirty="0">
                <a:solidFill>
                  <a:schemeClr val="bg1"/>
                </a:solidFill>
                <a:latin typeface="+mn-ea"/>
                <a:ea typeface="+mn-ea"/>
              </a:rPr>
              <a:t>γ</a:t>
            </a:r>
            <a:r>
              <a:rPr lang="zh-CN" altLang="zh-CN" dirty="0">
                <a:solidFill>
                  <a:schemeClr val="bg1"/>
                </a:solidFill>
                <a:latin typeface="+mn-ea"/>
                <a:ea typeface="+mn-ea"/>
              </a:rPr>
              <a:t>脱离预算所</a:t>
            </a:r>
            <a:r>
              <a:rPr lang="zh-CN" altLang="zh-CN" dirty="0" smtClean="0">
                <a:solidFill>
                  <a:schemeClr val="bg1"/>
                </a:solidFill>
                <a:latin typeface="+mn-ea"/>
                <a:ea typeface="+mn-ea"/>
              </a:rPr>
              <a:t>致</a:t>
            </a:r>
            <a:endParaRPr lang="zh-CN" altLang="zh-CN" dirty="0">
              <a:solidFill>
                <a:schemeClr val="bg1"/>
              </a:solidFill>
              <a:latin typeface="+mn-ea"/>
              <a:ea typeface="+mn-ea"/>
            </a:endParaRPr>
          </a:p>
        </p:txBody>
      </p:sp>
      <p:sp>
        <p:nvSpPr>
          <p:cNvPr id="23" name="文本框 22"/>
          <p:cNvSpPr txBox="1"/>
          <p:nvPr/>
        </p:nvSpPr>
        <p:spPr>
          <a:xfrm>
            <a:off x="887859" y="4610129"/>
            <a:ext cx="2880788" cy="646331"/>
          </a:xfrm>
          <a:prstGeom prst="rect">
            <a:avLst/>
          </a:prstGeom>
          <a:solidFill>
            <a:srgbClr val="7030A0"/>
          </a:solidFill>
        </p:spPr>
        <p:txBody>
          <a:bodyPr wrap="square" rtlCol="0">
            <a:spAutoFit/>
          </a:bodyPr>
          <a:lstStyle/>
          <a:p>
            <a:r>
              <a:rPr lang="zh-CN" altLang="zh-CN" dirty="0">
                <a:solidFill>
                  <a:schemeClr val="bg1"/>
                </a:solidFill>
                <a:latin typeface="+mn-ea"/>
                <a:ea typeface="+mn-ea"/>
              </a:rPr>
              <a:t>Δ</a:t>
            </a:r>
            <a:r>
              <a:rPr lang="en-US" altLang="zh-CN" dirty="0" smtClean="0">
                <a:solidFill>
                  <a:schemeClr val="bg1"/>
                </a:solidFill>
                <a:latin typeface="+mn-ea"/>
                <a:ea typeface="+mn-ea"/>
              </a:rPr>
              <a:t>C</a:t>
            </a:r>
            <a:r>
              <a:rPr lang="en-US" altLang="zh-CN" baseline="-25000" dirty="0">
                <a:solidFill>
                  <a:schemeClr val="bg1"/>
                </a:solidFill>
                <a:latin typeface="+mn-ea"/>
                <a:ea typeface="+mn-ea"/>
              </a:rPr>
              <a:t>F</a:t>
            </a:r>
            <a:r>
              <a:rPr lang="zh-CN" altLang="zh-CN" dirty="0" smtClean="0">
                <a:solidFill>
                  <a:schemeClr val="bg1"/>
                </a:solidFill>
                <a:latin typeface="+mn-ea"/>
                <a:ea typeface="+mn-ea"/>
              </a:rPr>
              <a:t>分母：</a:t>
            </a:r>
            <a:r>
              <a:rPr lang="zh-CN" altLang="zh-CN" dirty="0">
                <a:solidFill>
                  <a:schemeClr val="bg1"/>
                </a:solidFill>
                <a:latin typeface="+mn-ea"/>
                <a:ea typeface="+mn-ea"/>
              </a:rPr>
              <a:t>：</a:t>
            </a:r>
            <a:r>
              <a:rPr lang="en-US" altLang="zh-CN" dirty="0">
                <a:solidFill>
                  <a:schemeClr val="bg1"/>
                </a:solidFill>
                <a:latin typeface="+mn-ea"/>
                <a:ea typeface="+mn-ea"/>
              </a:rPr>
              <a:t>Α</a:t>
            </a:r>
            <a:r>
              <a:rPr lang="zh-CN" altLang="zh-CN" dirty="0">
                <a:solidFill>
                  <a:schemeClr val="bg1"/>
                </a:solidFill>
                <a:latin typeface="+mn-ea"/>
                <a:ea typeface="+mn-ea"/>
              </a:rPr>
              <a:t>、</a:t>
            </a:r>
            <a:r>
              <a:rPr lang="en-US" altLang="zh-CN" dirty="0">
                <a:solidFill>
                  <a:schemeClr val="bg1"/>
                </a:solidFill>
                <a:latin typeface="+mn-ea"/>
                <a:ea typeface="+mn-ea"/>
              </a:rPr>
              <a:t>α</a:t>
            </a:r>
            <a:r>
              <a:rPr lang="zh-CN" altLang="zh-CN" dirty="0">
                <a:solidFill>
                  <a:schemeClr val="bg1"/>
                </a:solidFill>
                <a:latin typeface="+mn-ea"/>
                <a:ea typeface="+mn-ea"/>
              </a:rPr>
              <a:t>、</a:t>
            </a:r>
            <a:r>
              <a:rPr lang="en-US" altLang="zh-CN" dirty="0">
                <a:solidFill>
                  <a:schemeClr val="bg1"/>
                </a:solidFill>
                <a:latin typeface="+mn-ea"/>
                <a:ea typeface="+mn-ea"/>
              </a:rPr>
              <a:t>η</a:t>
            </a:r>
            <a:r>
              <a:rPr lang="zh-CN" altLang="zh-CN" dirty="0">
                <a:solidFill>
                  <a:schemeClr val="bg1"/>
                </a:solidFill>
                <a:latin typeface="+mn-ea"/>
                <a:ea typeface="+mn-ea"/>
              </a:rPr>
              <a:t>、</a:t>
            </a:r>
            <a:r>
              <a:rPr lang="en-US" altLang="zh-CN" dirty="0">
                <a:solidFill>
                  <a:schemeClr val="bg1"/>
                </a:solidFill>
                <a:latin typeface="+mn-ea"/>
                <a:ea typeface="+mn-ea"/>
              </a:rPr>
              <a:t>β</a:t>
            </a:r>
            <a:r>
              <a:rPr lang="zh-CN" altLang="zh-CN" dirty="0">
                <a:solidFill>
                  <a:schemeClr val="bg1"/>
                </a:solidFill>
                <a:latin typeface="+mn-ea"/>
                <a:ea typeface="+mn-ea"/>
              </a:rPr>
              <a:t>、</a:t>
            </a:r>
            <a:r>
              <a:rPr lang="en-US" altLang="zh-CN" dirty="0">
                <a:solidFill>
                  <a:schemeClr val="bg1"/>
                </a:solidFill>
                <a:latin typeface="+mn-ea"/>
                <a:ea typeface="+mn-ea"/>
              </a:rPr>
              <a:t>δ</a:t>
            </a:r>
            <a:r>
              <a:rPr lang="zh-CN" altLang="zh-CN" dirty="0">
                <a:solidFill>
                  <a:schemeClr val="bg1"/>
                </a:solidFill>
                <a:latin typeface="+mn-ea"/>
                <a:ea typeface="+mn-ea"/>
              </a:rPr>
              <a:t>、</a:t>
            </a:r>
            <a:r>
              <a:rPr lang="en-US" altLang="zh-CN" dirty="0">
                <a:solidFill>
                  <a:schemeClr val="bg1"/>
                </a:solidFill>
                <a:latin typeface="+mn-ea"/>
                <a:ea typeface="+mn-ea"/>
              </a:rPr>
              <a:t>γ</a:t>
            </a:r>
            <a:r>
              <a:rPr lang="zh-CN" altLang="zh-CN" dirty="0" smtClean="0">
                <a:solidFill>
                  <a:schemeClr val="bg1"/>
                </a:solidFill>
                <a:latin typeface="+mn-ea"/>
                <a:ea typeface="+mn-ea"/>
              </a:rPr>
              <a:t>脱离</a:t>
            </a:r>
            <a:r>
              <a:rPr lang="zh-CN" altLang="zh-CN" dirty="0">
                <a:solidFill>
                  <a:schemeClr val="bg1"/>
                </a:solidFill>
                <a:latin typeface="+mn-ea"/>
                <a:ea typeface="+mn-ea"/>
              </a:rPr>
              <a:t>预算所</a:t>
            </a:r>
            <a:r>
              <a:rPr lang="zh-CN" altLang="zh-CN" dirty="0" smtClean="0">
                <a:solidFill>
                  <a:schemeClr val="bg1"/>
                </a:solidFill>
                <a:latin typeface="+mn-ea"/>
                <a:ea typeface="+mn-ea"/>
              </a:rPr>
              <a:t>致</a:t>
            </a:r>
            <a:endParaRPr lang="zh-CN" altLang="zh-CN" dirty="0">
              <a:solidFill>
                <a:schemeClr val="bg1"/>
              </a:solidFill>
              <a:latin typeface="+mn-ea"/>
              <a:ea typeface="+mn-ea"/>
            </a:endParaRPr>
          </a:p>
        </p:txBody>
      </p:sp>
      <p:sp>
        <p:nvSpPr>
          <p:cNvPr id="24" name="文本框 23"/>
          <p:cNvSpPr txBox="1"/>
          <p:nvPr/>
        </p:nvSpPr>
        <p:spPr>
          <a:xfrm>
            <a:off x="4374345" y="4823864"/>
            <a:ext cx="3185487" cy="369332"/>
          </a:xfrm>
          <a:prstGeom prst="rect">
            <a:avLst/>
          </a:prstGeom>
          <a:solidFill>
            <a:srgbClr val="7030A0"/>
          </a:solidFill>
        </p:spPr>
        <p:txBody>
          <a:bodyPr wrap="none" rtlCol="0">
            <a:spAutoFit/>
          </a:bodyPr>
          <a:lstStyle/>
          <a:p>
            <a:r>
              <a:rPr lang="zh-CN" altLang="zh-CN" dirty="0">
                <a:solidFill>
                  <a:schemeClr val="bg1"/>
                </a:solidFill>
                <a:latin typeface="+mn-ea"/>
                <a:ea typeface="+mn-ea"/>
              </a:rPr>
              <a:t>Δ</a:t>
            </a:r>
            <a:r>
              <a:rPr lang="en-US" altLang="zh-CN" dirty="0">
                <a:solidFill>
                  <a:schemeClr val="bg1"/>
                </a:solidFill>
                <a:latin typeface="+mn-ea"/>
                <a:ea typeface="+mn-ea"/>
              </a:rPr>
              <a:t>C</a:t>
            </a:r>
            <a:r>
              <a:rPr lang="en-US" altLang="zh-CN" baseline="-25000" dirty="0">
                <a:solidFill>
                  <a:schemeClr val="bg1"/>
                </a:solidFill>
                <a:latin typeface="+mn-ea"/>
                <a:ea typeface="+mn-ea"/>
              </a:rPr>
              <a:t>V</a:t>
            </a:r>
            <a:r>
              <a:rPr lang="zh-CN" altLang="zh-CN" baseline="-25000" dirty="0" smtClean="0">
                <a:solidFill>
                  <a:schemeClr val="bg1"/>
                </a:solidFill>
                <a:latin typeface="+mn-ea"/>
                <a:ea typeface="+mn-ea"/>
              </a:rPr>
              <a:t>″</a:t>
            </a:r>
            <a:r>
              <a:rPr lang="zh-CN" altLang="zh-CN" dirty="0" smtClean="0">
                <a:solidFill>
                  <a:schemeClr val="bg1"/>
                </a:solidFill>
                <a:latin typeface="+mn-ea"/>
                <a:ea typeface="+mn-ea"/>
              </a:rPr>
              <a:t>分子</a:t>
            </a:r>
            <a:r>
              <a:rPr lang="zh-CN" altLang="zh-CN" dirty="0">
                <a:solidFill>
                  <a:schemeClr val="bg1"/>
                </a:solidFill>
                <a:latin typeface="+mn-ea"/>
                <a:ea typeface="+mn-ea"/>
              </a:rPr>
              <a:t>：</a:t>
            </a:r>
            <a:r>
              <a:rPr lang="en-US" altLang="zh-CN" dirty="0">
                <a:solidFill>
                  <a:schemeClr val="bg1"/>
                </a:solidFill>
                <a:latin typeface="+mn-ea"/>
                <a:ea typeface="+mn-ea"/>
              </a:rPr>
              <a:t>V</a:t>
            </a:r>
            <a:r>
              <a:rPr lang="zh-CN" altLang="zh-CN" dirty="0">
                <a:solidFill>
                  <a:schemeClr val="bg1"/>
                </a:solidFill>
                <a:latin typeface="+mn-ea"/>
                <a:ea typeface="+mn-ea"/>
              </a:rPr>
              <a:t>″脱离预算所</a:t>
            </a:r>
            <a:r>
              <a:rPr lang="zh-CN" altLang="zh-CN" dirty="0" smtClean="0">
                <a:solidFill>
                  <a:schemeClr val="bg1"/>
                </a:solidFill>
                <a:latin typeface="+mn-ea"/>
                <a:ea typeface="+mn-ea"/>
              </a:rPr>
              <a:t>致</a:t>
            </a:r>
            <a:endParaRPr lang="zh-CN" altLang="en-US" dirty="0">
              <a:solidFill>
                <a:schemeClr val="bg1"/>
              </a:solidFill>
              <a:latin typeface="+mn-ea"/>
              <a:ea typeface="+mn-ea"/>
            </a:endParaRPr>
          </a:p>
        </p:txBody>
      </p:sp>
      <p:sp>
        <p:nvSpPr>
          <p:cNvPr id="25" name="文本框 24"/>
          <p:cNvSpPr txBox="1"/>
          <p:nvPr/>
        </p:nvSpPr>
        <p:spPr>
          <a:xfrm>
            <a:off x="8466360" y="4823864"/>
            <a:ext cx="1915909" cy="369332"/>
          </a:xfrm>
          <a:prstGeom prst="rect">
            <a:avLst/>
          </a:prstGeom>
          <a:solidFill>
            <a:srgbClr val="002060"/>
          </a:solidFill>
        </p:spPr>
        <p:txBody>
          <a:bodyPr wrap="none" rtlCol="0">
            <a:spAutoFit/>
          </a:bodyPr>
          <a:lstStyle/>
          <a:p>
            <a:r>
              <a:rPr lang="en-US" altLang="zh-CN" dirty="0" smtClean="0">
                <a:solidFill>
                  <a:schemeClr val="bg1"/>
                </a:solidFill>
                <a:latin typeface="+mn-ea"/>
                <a:ea typeface="+mn-ea"/>
              </a:rPr>
              <a:t>V</a:t>
            </a:r>
            <a:r>
              <a:rPr lang="zh-CN" altLang="zh-CN" dirty="0">
                <a:solidFill>
                  <a:schemeClr val="bg1"/>
                </a:solidFill>
                <a:latin typeface="+mn-ea"/>
                <a:ea typeface="+mn-ea"/>
              </a:rPr>
              <a:t>′</a:t>
            </a:r>
            <a:r>
              <a:rPr lang="zh-CN" altLang="zh-CN" dirty="0" smtClean="0">
                <a:solidFill>
                  <a:schemeClr val="bg1"/>
                </a:solidFill>
                <a:latin typeface="+mn-ea"/>
                <a:ea typeface="+mn-ea"/>
              </a:rPr>
              <a:t>脱离</a:t>
            </a:r>
            <a:r>
              <a:rPr lang="zh-CN" altLang="zh-CN" dirty="0">
                <a:solidFill>
                  <a:schemeClr val="bg1"/>
                </a:solidFill>
                <a:latin typeface="+mn-ea"/>
                <a:ea typeface="+mn-ea"/>
              </a:rPr>
              <a:t>预算所</a:t>
            </a:r>
            <a:r>
              <a:rPr lang="zh-CN" altLang="zh-CN" dirty="0" smtClean="0">
                <a:solidFill>
                  <a:schemeClr val="bg1"/>
                </a:solidFill>
                <a:latin typeface="+mn-ea"/>
                <a:ea typeface="+mn-ea"/>
              </a:rPr>
              <a:t>致</a:t>
            </a:r>
            <a:endParaRPr lang="zh-CN" altLang="en-US" dirty="0">
              <a:solidFill>
                <a:schemeClr val="bg1"/>
              </a:solidFill>
              <a:latin typeface="+mn-ea"/>
              <a:ea typeface="+mn-ea"/>
            </a:endParaRPr>
          </a:p>
        </p:txBody>
      </p:sp>
      <p:sp>
        <p:nvSpPr>
          <p:cNvPr id="21" name="燕尾形 20"/>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22" name="燕尾形 21"/>
          <p:cNvSpPr/>
          <p:nvPr/>
        </p:nvSpPr>
        <p:spPr>
          <a:xfrm>
            <a:off x="2813640" y="368660"/>
            <a:ext cx="313834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a:solidFill>
                  <a:schemeClr val="accent3"/>
                </a:solidFill>
              </a:rPr>
              <a:t>第一节汽车货运成本分析</a:t>
            </a:r>
            <a:endParaRPr lang="zh-CN" altLang="en-US" dirty="0"/>
          </a:p>
        </p:txBody>
      </p:sp>
      <p:sp>
        <p:nvSpPr>
          <p:cNvPr id="26" name="燕尾形 25"/>
          <p:cNvSpPr/>
          <p:nvPr/>
        </p:nvSpPr>
        <p:spPr>
          <a:xfrm>
            <a:off x="5879976" y="368660"/>
            <a:ext cx="500455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smtClean="0">
                <a:latin typeface="宋体" panose="02010600030101010101" pitchFamily="2" charset="-122"/>
              </a:rPr>
              <a:t>二、因素</a:t>
            </a:r>
            <a:r>
              <a:rPr lang="zh-CN" altLang="en-US" dirty="0">
                <a:latin typeface="宋体" panose="02010600030101010101" pitchFamily="2" charset="-122"/>
              </a:rPr>
              <a:t>变动对运输单位成本的影响分析</a:t>
            </a:r>
            <a:endParaRPr lang="zh-CN" altLang="en-US" dirty="0"/>
          </a:p>
        </p:txBody>
      </p:sp>
    </p:spTree>
    <p:extLst>
      <p:ext uri="{BB962C8B-B14F-4D97-AF65-F5344CB8AC3E}">
        <p14:creationId xmlns:p14="http://schemas.microsoft.com/office/powerpoint/2010/main" val="1305639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right)">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left)">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right)">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up)">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left)">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right)">
                                      <p:cBhvr>
                                        <p:cTn id="59" dur="500"/>
                                        <p:tgtEl>
                                          <p:spTgt spid="23"/>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up)">
                                      <p:cBhvr>
                                        <p:cTn id="64" dur="500"/>
                                        <p:tgtEl>
                                          <p:spTgt spid="16"/>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grpId="0" nodeType="click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wipe(up)">
                                      <p:cBhvr>
                                        <p:cTn id="69" dur="500"/>
                                        <p:tgtEl>
                                          <p:spTgt spid="13"/>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wipe(left)">
                                      <p:cBhvr>
                                        <p:cTn id="7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7" grpId="0" animBg="1"/>
      <p:bldP spid="28" grpId="0" animBg="1"/>
      <p:bldP spid="29" grpId="0" animBg="1"/>
      <p:bldP spid="5" grpId="0" animBg="1"/>
      <p:bldP spid="7" grpId="0" animBg="1"/>
      <p:bldP spid="23" grpId="0" animBg="1"/>
      <p:bldP spid="24"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extLst>
              <p:ext uri="{D42A27DB-BD31-4B8C-83A1-F6EECF244321}">
                <p14:modId xmlns:p14="http://schemas.microsoft.com/office/powerpoint/2010/main" val="2439597158"/>
              </p:ext>
            </p:extLst>
          </p:nvPr>
        </p:nvGraphicFramePr>
        <p:xfrm>
          <a:off x="731404" y="2618339"/>
          <a:ext cx="10909212" cy="2124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图片 4"/>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6546"/>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343471" y="2564904"/>
            <a:ext cx="1085989" cy="1169559"/>
          </a:xfrm>
          <a:prstGeom prst="rect">
            <a:avLst/>
          </a:prstGeom>
          <a:solidFill>
            <a:schemeClr val="accent4">
              <a:lumMod val="25000"/>
              <a:lumOff val="75000"/>
            </a:schemeClr>
          </a:solidFill>
          <a:ln>
            <a:noFill/>
          </a:ln>
          <a:effectLst>
            <a:outerShdw blurRad="50800" dist="38100" dir="3900000" algn="tl" rotWithShape="0">
              <a:prstClr val="black">
                <a:alpha val="40000"/>
              </a:prstClr>
            </a:outerShdw>
          </a:effectLst>
          <a:scene3d>
            <a:camera prst="perspectiveLeft">
              <a:rot lat="0" lon="0" rev="0"/>
            </a:camera>
            <a:lightRig rig="threePt" dir="t"/>
          </a:scene3d>
          <a:sp3d extrusionH="69850" prstMaterial="matte">
            <a:bevelB w="127000"/>
          </a:sp3d>
        </p:spPr>
      </p:pic>
      <p:sp>
        <p:nvSpPr>
          <p:cNvPr id="9" name="燕尾形 8"/>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11" name="燕尾形 10"/>
          <p:cNvSpPr/>
          <p:nvPr/>
        </p:nvSpPr>
        <p:spPr>
          <a:xfrm>
            <a:off x="2813640" y="368660"/>
            <a:ext cx="313834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a:solidFill>
                  <a:schemeClr val="accent3"/>
                </a:solidFill>
              </a:rPr>
              <a:t>第一节汽车货运成本分析</a:t>
            </a:r>
            <a:endParaRPr lang="zh-CN" altLang="en-US" dirty="0"/>
          </a:p>
        </p:txBody>
      </p:sp>
    </p:spTree>
    <p:extLst>
      <p:ext uri="{BB962C8B-B14F-4D97-AF65-F5344CB8AC3E}">
        <p14:creationId xmlns:p14="http://schemas.microsoft.com/office/powerpoint/2010/main" val="38239510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对角圆角矩形 4"/>
          <p:cNvSpPr/>
          <p:nvPr/>
        </p:nvSpPr>
        <p:spPr>
          <a:xfrm>
            <a:off x="1631504" y="2060848"/>
            <a:ext cx="9865096" cy="3456384"/>
          </a:xfrm>
          <a:prstGeom prst="round2DiagRect">
            <a:avLst/>
          </a:prstGeom>
          <a:noFill/>
          <a:effectLst>
            <a:outerShdw blurRad="50800" dist="114300" dir="2700000" algn="tl" rotWithShape="0">
              <a:schemeClr val="accent5">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 name="图示 2"/>
          <p:cNvGraphicFramePr/>
          <p:nvPr>
            <p:extLst>
              <p:ext uri="{D42A27DB-BD31-4B8C-83A1-F6EECF244321}">
                <p14:modId xmlns:p14="http://schemas.microsoft.com/office/powerpoint/2010/main" val="1253318046"/>
              </p:ext>
            </p:extLst>
          </p:nvPr>
        </p:nvGraphicFramePr>
        <p:xfrm>
          <a:off x="479376" y="1340768"/>
          <a:ext cx="11089232" cy="49866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文本框 3"/>
          <p:cNvSpPr txBox="1"/>
          <p:nvPr/>
        </p:nvSpPr>
        <p:spPr>
          <a:xfrm>
            <a:off x="623392" y="2780928"/>
            <a:ext cx="2016224" cy="646331"/>
          </a:xfrm>
          <a:prstGeom prst="rect">
            <a:avLst/>
          </a:prstGeom>
          <a:noFill/>
        </p:spPr>
        <p:txBody>
          <a:bodyPr wrap="square" rtlCol="0">
            <a:spAutoFit/>
          </a:bodyPr>
          <a:lstStyle/>
          <a:p>
            <a:r>
              <a:rPr lang="zh-CN" altLang="en-US" sz="3600" dirty="0">
                <a:latin typeface="宋体" panose="02010600030101010101" pitchFamily="2" charset="-122"/>
              </a:rPr>
              <a:t>例</a:t>
            </a:r>
            <a:r>
              <a:rPr lang="en-US" altLang="zh-CN" sz="3600" dirty="0">
                <a:latin typeface="宋体" panose="02010600030101010101" pitchFamily="2" charset="-122"/>
              </a:rPr>
              <a:t>【</a:t>
            </a:r>
            <a:r>
              <a:rPr lang="en-US" altLang="zh-CN" sz="3600" dirty="0" smtClean="0">
                <a:latin typeface="宋体" panose="02010600030101010101" pitchFamily="2" charset="-122"/>
              </a:rPr>
              <a:t>5-5】</a:t>
            </a:r>
            <a:endParaRPr lang="zh-CN" altLang="en-US" sz="3600" dirty="0"/>
          </a:p>
        </p:txBody>
      </p:sp>
      <p:sp>
        <p:nvSpPr>
          <p:cNvPr id="2" name="矩形 1"/>
          <p:cNvSpPr/>
          <p:nvPr/>
        </p:nvSpPr>
        <p:spPr>
          <a:xfrm>
            <a:off x="3048000" y="3105835"/>
            <a:ext cx="7656512" cy="1569660"/>
          </a:xfrm>
          <a:prstGeom prst="rect">
            <a:avLst/>
          </a:prstGeom>
        </p:spPr>
        <p:txBody>
          <a:bodyPr wrap="square">
            <a:spAutoFit/>
          </a:bodyPr>
          <a:lstStyle/>
          <a:p>
            <a:pPr lvl="0"/>
            <a:r>
              <a:rPr lang="zh-CN" altLang="zh-CN" sz="3200" b="1" dirty="0">
                <a:solidFill>
                  <a:schemeClr val="tx2">
                    <a:lumMod val="50000"/>
                  </a:schemeClr>
                </a:solidFill>
                <a:latin typeface="Times New Roman" panose="02020603050405020304" pitchFamily="18" charset="0"/>
              </a:rPr>
              <a:t>秦岭运输集团第一运输公司</a:t>
            </a:r>
            <a:r>
              <a:rPr lang="en-US" altLang="zh-CN" sz="3200" b="1" dirty="0">
                <a:solidFill>
                  <a:schemeClr val="tx2">
                    <a:lumMod val="50000"/>
                  </a:schemeClr>
                </a:solidFill>
                <a:latin typeface="Times New Roman" panose="02020603050405020304" pitchFamily="18" charset="0"/>
              </a:rPr>
              <a:t>2010</a:t>
            </a:r>
            <a:r>
              <a:rPr lang="zh-CN" altLang="zh-CN" sz="3200" b="1" dirty="0">
                <a:solidFill>
                  <a:schemeClr val="tx2">
                    <a:lumMod val="50000"/>
                  </a:schemeClr>
                </a:solidFill>
                <a:latin typeface="Times New Roman" panose="02020603050405020304" pitchFamily="18" charset="0"/>
              </a:rPr>
              <a:t>年</a:t>
            </a:r>
            <a:r>
              <a:rPr lang="en-US" altLang="zh-CN" sz="3200" b="1" dirty="0">
                <a:solidFill>
                  <a:schemeClr val="tx2">
                    <a:lumMod val="50000"/>
                  </a:schemeClr>
                </a:solidFill>
                <a:latin typeface="Times New Roman" panose="02020603050405020304" pitchFamily="18" charset="0"/>
              </a:rPr>
              <a:t>5</a:t>
            </a:r>
            <a:r>
              <a:rPr lang="zh-CN" altLang="zh-CN" sz="3200" b="1" dirty="0">
                <a:solidFill>
                  <a:schemeClr val="tx2">
                    <a:lumMod val="50000"/>
                  </a:schemeClr>
                </a:solidFill>
                <a:latin typeface="Times New Roman" panose="02020603050405020304" pitchFamily="18" charset="0"/>
              </a:rPr>
              <a:t>月货运车辆运用效率指标及运输成本费用预算与实际情况见表</a:t>
            </a:r>
            <a:r>
              <a:rPr lang="en-US" altLang="zh-CN" sz="3200" b="1" dirty="0">
                <a:solidFill>
                  <a:schemeClr val="tx2">
                    <a:lumMod val="50000"/>
                  </a:schemeClr>
                </a:solidFill>
                <a:latin typeface="Times New Roman" panose="02020603050405020304" pitchFamily="18" charset="0"/>
              </a:rPr>
              <a:t>5-8</a:t>
            </a:r>
            <a:r>
              <a:rPr lang="zh-CN" altLang="zh-CN" sz="3200" b="1" dirty="0">
                <a:solidFill>
                  <a:schemeClr val="tx2">
                    <a:lumMod val="50000"/>
                  </a:schemeClr>
                </a:solidFill>
                <a:latin typeface="Times New Roman" panose="02020603050405020304" pitchFamily="18" charset="0"/>
              </a:rPr>
              <a:t>和表</a:t>
            </a:r>
            <a:r>
              <a:rPr lang="en-US" altLang="zh-CN" sz="3200" b="1" dirty="0">
                <a:solidFill>
                  <a:schemeClr val="tx2">
                    <a:lumMod val="50000"/>
                  </a:schemeClr>
                </a:solidFill>
                <a:latin typeface="Times New Roman" panose="02020603050405020304" pitchFamily="18" charset="0"/>
              </a:rPr>
              <a:t>5-9</a:t>
            </a:r>
            <a:r>
              <a:rPr lang="zh-CN" altLang="zh-CN" sz="3200" b="1" dirty="0">
                <a:solidFill>
                  <a:schemeClr val="tx2">
                    <a:lumMod val="50000"/>
                  </a:schemeClr>
                </a:solidFill>
                <a:latin typeface="Times New Roman" panose="02020603050405020304" pitchFamily="18" charset="0"/>
              </a:rPr>
              <a:t>。</a:t>
            </a:r>
          </a:p>
        </p:txBody>
      </p:sp>
      <p:sp>
        <p:nvSpPr>
          <p:cNvPr id="6" name="燕尾形 5"/>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7" name="燕尾形 6"/>
          <p:cNvSpPr/>
          <p:nvPr/>
        </p:nvSpPr>
        <p:spPr>
          <a:xfrm>
            <a:off x="2813640" y="368660"/>
            <a:ext cx="313834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a:solidFill>
                  <a:schemeClr val="accent3"/>
                </a:solidFill>
              </a:rPr>
              <a:t>第一节汽车货运成本分析</a:t>
            </a:r>
            <a:endParaRPr lang="zh-CN" altLang="en-US" dirty="0"/>
          </a:p>
        </p:txBody>
      </p:sp>
      <p:sp>
        <p:nvSpPr>
          <p:cNvPr id="8" name="燕尾形 7"/>
          <p:cNvSpPr/>
          <p:nvPr/>
        </p:nvSpPr>
        <p:spPr>
          <a:xfrm>
            <a:off x="5879976" y="368660"/>
            <a:ext cx="500455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smtClean="0">
                <a:latin typeface="宋体" panose="02010600030101010101" pitchFamily="2" charset="-122"/>
              </a:rPr>
              <a:t>二、因素</a:t>
            </a:r>
            <a:r>
              <a:rPr lang="zh-CN" altLang="en-US" dirty="0">
                <a:latin typeface="宋体" panose="02010600030101010101" pitchFamily="2" charset="-122"/>
              </a:rPr>
              <a:t>变动对运输单位成本的影响分析</a:t>
            </a:r>
            <a:endParaRPr lang="zh-CN" altLang="en-US" dirty="0"/>
          </a:p>
        </p:txBody>
      </p:sp>
    </p:spTree>
    <p:extLst>
      <p:ext uri="{BB962C8B-B14F-4D97-AF65-F5344CB8AC3E}">
        <p14:creationId xmlns:p14="http://schemas.microsoft.com/office/powerpoint/2010/main" val="26972629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对角圆角矩形 7"/>
          <p:cNvSpPr/>
          <p:nvPr/>
        </p:nvSpPr>
        <p:spPr>
          <a:xfrm>
            <a:off x="755650" y="1556792"/>
            <a:ext cx="11317013" cy="4320479"/>
          </a:xfrm>
          <a:prstGeom prst="round2DiagRect">
            <a:avLst/>
          </a:prstGeom>
          <a:solidFill>
            <a:schemeClr val="accent1">
              <a:lumMod val="60000"/>
              <a:lumOff val="40000"/>
            </a:schemeClr>
          </a:solidFill>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normAutofit/>
          </a:bodyPr>
          <a:lstStyle/>
          <a:p>
            <a:pPr algn="ctr"/>
            <a:r>
              <a:rPr lang="x-none" altLang="zh-CN" sz="2800" dirty="0" smtClean="0">
                <a:latin typeface="楷体" panose="02010609060101010101" pitchFamily="49" charset="-122"/>
                <a:ea typeface="楷体" panose="02010609060101010101" pitchFamily="49" charset="-122"/>
              </a:rPr>
              <a:t>表</a:t>
            </a:r>
            <a:r>
              <a:rPr lang="x-none" altLang="zh-CN" sz="2800" dirty="0">
                <a:latin typeface="楷体" panose="02010609060101010101" pitchFamily="49" charset="-122"/>
                <a:ea typeface="楷体" panose="02010609060101010101" pitchFamily="49" charset="-122"/>
              </a:rPr>
              <a:t>5-8  </a:t>
            </a:r>
            <a:r>
              <a:rPr lang="x-none" altLang="zh-CN" sz="2800" dirty="0" smtClean="0">
                <a:latin typeface="楷体" panose="02010609060101010101" pitchFamily="49" charset="-122"/>
                <a:ea typeface="楷体" panose="02010609060101010101" pitchFamily="49" charset="-122"/>
              </a:rPr>
              <a:t>车辆运用效率指标统计</a:t>
            </a:r>
            <a:r>
              <a:rPr lang="en-US" altLang="zh-CN" sz="2800" dirty="0" smtClean="0">
                <a:latin typeface="楷体" panose="02010609060101010101" pitchFamily="49" charset="-122"/>
                <a:ea typeface="楷体" panose="02010609060101010101" pitchFamily="49" charset="-122"/>
              </a:rPr>
              <a:t/>
            </a:r>
            <a:br>
              <a:rPr lang="en-US" altLang="zh-CN" sz="2800" dirty="0" smtClean="0">
                <a:latin typeface="楷体" panose="02010609060101010101" pitchFamily="49" charset="-122"/>
                <a:ea typeface="楷体" panose="02010609060101010101" pitchFamily="49" charset="-122"/>
              </a:rPr>
            </a:br>
            <a:r>
              <a:rPr lang="en-US" altLang="zh-CN" sz="2800" dirty="0" smtClean="0">
                <a:latin typeface="楷体" panose="02010609060101010101" pitchFamily="49" charset="-122"/>
                <a:ea typeface="楷体" panose="02010609060101010101" pitchFamily="49" charset="-122"/>
              </a:rPr>
              <a:t>2010</a:t>
            </a:r>
            <a:r>
              <a:rPr lang="zh-CN" altLang="zh-CN" sz="2800" dirty="0">
                <a:latin typeface="楷体" panose="02010609060101010101" pitchFamily="49" charset="-122"/>
                <a:ea typeface="楷体" panose="02010609060101010101" pitchFamily="49" charset="-122"/>
              </a:rPr>
              <a:t>年</a:t>
            </a:r>
            <a:r>
              <a:rPr lang="en-US" altLang="zh-CN" sz="2800" dirty="0">
                <a:latin typeface="楷体" panose="02010609060101010101" pitchFamily="49" charset="-122"/>
                <a:ea typeface="楷体" panose="02010609060101010101" pitchFamily="49" charset="-122"/>
              </a:rPr>
              <a:t>5</a:t>
            </a:r>
            <a:r>
              <a:rPr lang="zh-CN" altLang="zh-CN" sz="2800" dirty="0">
                <a:latin typeface="楷体" panose="02010609060101010101" pitchFamily="49" charset="-122"/>
                <a:ea typeface="楷体" panose="02010609060101010101" pitchFamily="49" charset="-122"/>
              </a:rPr>
              <a:t>月</a:t>
            </a:r>
            <a:br>
              <a:rPr lang="zh-CN" altLang="zh-CN" sz="2800" dirty="0">
                <a:latin typeface="楷体" panose="02010609060101010101" pitchFamily="49" charset="-122"/>
                <a:ea typeface="楷体" panose="02010609060101010101" pitchFamily="49" charset="-122"/>
              </a:rPr>
            </a:br>
            <a:endParaRPr lang="zh-CN" altLang="en-US" sz="2800" dirty="0">
              <a:latin typeface="楷体" panose="02010609060101010101" pitchFamily="49" charset="-122"/>
              <a:ea typeface="楷体" panose="02010609060101010101" pitchFamily="49" charset="-122"/>
            </a:endParaRPr>
          </a:p>
        </p:txBody>
      </p:sp>
      <p:graphicFrame>
        <p:nvGraphicFramePr>
          <p:cNvPr id="3" name="表格 2"/>
          <p:cNvGraphicFramePr>
            <a:graphicFrameLocks noGrp="1"/>
          </p:cNvGraphicFramePr>
          <p:nvPr>
            <p:extLst>
              <p:ext uri="{D42A27DB-BD31-4B8C-83A1-F6EECF244321}">
                <p14:modId xmlns:p14="http://schemas.microsoft.com/office/powerpoint/2010/main" val="3135987145"/>
              </p:ext>
            </p:extLst>
          </p:nvPr>
        </p:nvGraphicFramePr>
        <p:xfrm>
          <a:off x="479376" y="2555148"/>
          <a:ext cx="10945216" cy="2926080"/>
        </p:xfrm>
        <a:graphic>
          <a:graphicData uri="http://schemas.openxmlformats.org/drawingml/2006/table">
            <a:tbl>
              <a:tblPr>
                <a:tableStyleId>{3C2FFA5D-87B4-456A-9821-1D502468CF0F}</a:tableStyleId>
              </a:tblPr>
              <a:tblGrid>
                <a:gridCol w="2583588"/>
                <a:gridCol w="1508553"/>
                <a:gridCol w="2404051"/>
                <a:gridCol w="2224512"/>
                <a:gridCol w="2224512"/>
              </a:tblGrid>
              <a:tr h="180340">
                <a:tc>
                  <a:txBody>
                    <a:bodyPr/>
                    <a:lstStyle/>
                    <a:p>
                      <a:pPr indent="269875" algn="ctr">
                        <a:spcAft>
                          <a:spcPts val="0"/>
                        </a:spcAft>
                      </a:pPr>
                      <a:r>
                        <a:rPr lang="zh-CN" sz="2400" b="1" kern="100" dirty="0">
                          <a:effectLst/>
                          <a:latin typeface="+mn-ea"/>
                          <a:ea typeface="+mn-ea"/>
                        </a:rPr>
                        <a:t>项</a:t>
                      </a:r>
                      <a:r>
                        <a:rPr lang="en-US" sz="2400" b="1" kern="100" dirty="0">
                          <a:effectLst/>
                          <a:latin typeface="+mn-ea"/>
                          <a:ea typeface="+mn-ea"/>
                        </a:rPr>
                        <a:t>    </a:t>
                      </a:r>
                      <a:r>
                        <a:rPr lang="zh-CN" sz="2400" b="1" kern="100" dirty="0">
                          <a:effectLst/>
                          <a:latin typeface="+mn-ea"/>
                          <a:ea typeface="+mn-ea"/>
                        </a:rPr>
                        <a:t>目</a:t>
                      </a:r>
                      <a:endParaRPr lang="zh-CN" sz="2400" b="1" kern="100" dirty="0">
                        <a:solidFill>
                          <a:srgbClr val="FF0000"/>
                        </a:solidFill>
                        <a:effectLst/>
                        <a:latin typeface="+mn-ea"/>
                        <a:ea typeface="+mn-ea"/>
                      </a:endParaRPr>
                    </a:p>
                  </a:txBody>
                  <a:tcPr marL="68580" marR="68580" marT="0" marB="0" anchor="ctr"/>
                </a:tc>
                <a:tc>
                  <a:txBody>
                    <a:bodyPr/>
                    <a:lstStyle/>
                    <a:p>
                      <a:pPr indent="269875" algn="ctr">
                        <a:spcAft>
                          <a:spcPts val="0"/>
                        </a:spcAft>
                      </a:pPr>
                      <a:r>
                        <a:rPr lang="zh-CN" sz="2400" b="1" kern="100">
                          <a:effectLst/>
                          <a:latin typeface="+mn-ea"/>
                          <a:ea typeface="+mn-ea"/>
                        </a:rPr>
                        <a:t>符</a:t>
                      </a:r>
                      <a:r>
                        <a:rPr lang="en-US" sz="2400" b="1" kern="100">
                          <a:effectLst/>
                          <a:latin typeface="+mn-ea"/>
                          <a:ea typeface="+mn-ea"/>
                        </a:rPr>
                        <a:t>  </a:t>
                      </a:r>
                      <a:r>
                        <a:rPr lang="zh-CN" sz="2400" b="1" kern="100">
                          <a:effectLst/>
                          <a:latin typeface="+mn-ea"/>
                          <a:ea typeface="+mn-ea"/>
                        </a:rPr>
                        <a:t>号</a:t>
                      </a:r>
                      <a:endParaRPr lang="zh-CN" sz="2400" b="1" kern="100">
                        <a:solidFill>
                          <a:srgbClr val="FF0000"/>
                        </a:solidFill>
                        <a:effectLst/>
                        <a:latin typeface="+mn-ea"/>
                        <a:ea typeface="+mn-ea"/>
                      </a:endParaRPr>
                    </a:p>
                  </a:txBody>
                  <a:tcPr marL="68580" marR="68580" marT="0" marB="0"/>
                </a:tc>
                <a:tc>
                  <a:txBody>
                    <a:bodyPr/>
                    <a:lstStyle/>
                    <a:p>
                      <a:pPr indent="269875" algn="ctr">
                        <a:spcAft>
                          <a:spcPts val="0"/>
                        </a:spcAft>
                      </a:pPr>
                      <a:r>
                        <a:rPr lang="zh-CN" sz="2400" b="1" kern="100">
                          <a:effectLst/>
                          <a:latin typeface="+mn-ea"/>
                          <a:ea typeface="+mn-ea"/>
                        </a:rPr>
                        <a:t>计 量 单 位</a:t>
                      </a:r>
                      <a:endParaRPr lang="zh-CN" sz="2400" b="1" kern="100">
                        <a:solidFill>
                          <a:srgbClr val="FF0000"/>
                        </a:solidFill>
                        <a:effectLst/>
                        <a:latin typeface="+mn-ea"/>
                        <a:ea typeface="+mn-ea"/>
                      </a:endParaRPr>
                    </a:p>
                  </a:txBody>
                  <a:tcPr marL="68580" marR="68580" marT="0" marB="0" anchor="ctr"/>
                </a:tc>
                <a:tc>
                  <a:txBody>
                    <a:bodyPr/>
                    <a:lstStyle/>
                    <a:p>
                      <a:pPr indent="269875" algn="ctr">
                        <a:spcAft>
                          <a:spcPts val="0"/>
                        </a:spcAft>
                      </a:pPr>
                      <a:r>
                        <a:rPr lang="zh-CN" sz="2400" b="1" kern="100">
                          <a:effectLst/>
                          <a:latin typeface="+mn-ea"/>
                          <a:ea typeface="+mn-ea"/>
                        </a:rPr>
                        <a:t>预</a:t>
                      </a:r>
                      <a:r>
                        <a:rPr lang="en-US" sz="2400" b="1" kern="100">
                          <a:effectLst/>
                          <a:latin typeface="+mn-ea"/>
                          <a:ea typeface="+mn-ea"/>
                        </a:rPr>
                        <a:t>  </a:t>
                      </a:r>
                      <a:r>
                        <a:rPr lang="zh-CN" sz="2400" b="1" kern="100">
                          <a:effectLst/>
                          <a:latin typeface="+mn-ea"/>
                          <a:ea typeface="+mn-ea"/>
                        </a:rPr>
                        <a:t>算</a:t>
                      </a:r>
                      <a:r>
                        <a:rPr lang="en-US" sz="2400" b="1" kern="100">
                          <a:effectLst/>
                          <a:latin typeface="+mn-ea"/>
                          <a:ea typeface="+mn-ea"/>
                        </a:rPr>
                        <a:t>  </a:t>
                      </a:r>
                      <a:r>
                        <a:rPr lang="zh-CN" sz="2400" b="1" kern="100">
                          <a:effectLst/>
                          <a:latin typeface="+mn-ea"/>
                          <a:ea typeface="+mn-ea"/>
                        </a:rPr>
                        <a:t>数</a:t>
                      </a:r>
                      <a:endParaRPr lang="zh-CN" sz="2400" b="1" kern="100">
                        <a:solidFill>
                          <a:srgbClr val="FF0000"/>
                        </a:solidFill>
                        <a:effectLst/>
                        <a:latin typeface="+mn-ea"/>
                        <a:ea typeface="+mn-ea"/>
                      </a:endParaRPr>
                    </a:p>
                  </a:txBody>
                  <a:tcPr marL="68580" marR="68580" marT="0" marB="0" anchor="ctr"/>
                </a:tc>
                <a:tc>
                  <a:txBody>
                    <a:bodyPr/>
                    <a:lstStyle/>
                    <a:p>
                      <a:pPr indent="269875" algn="ctr">
                        <a:spcAft>
                          <a:spcPts val="0"/>
                        </a:spcAft>
                      </a:pPr>
                      <a:r>
                        <a:rPr lang="zh-CN" sz="2400" b="1" kern="100">
                          <a:effectLst/>
                          <a:latin typeface="+mn-ea"/>
                          <a:ea typeface="+mn-ea"/>
                        </a:rPr>
                        <a:t>实</a:t>
                      </a:r>
                      <a:r>
                        <a:rPr lang="en-US" sz="2400" b="1" kern="100">
                          <a:effectLst/>
                          <a:latin typeface="+mn-ea"/>
                          <a:ea typeface="+mn-ea"/>
                        </a:rPr>
                        <a:t>  </a:t>
                      </a:r>
                      <a:r>
                        <a:rPr lang="zh-CN" sz="2400" b="1" kern="100">
                          <a:effectLst/>
                          <a:latin typeface="+mn-ea"/>
                          <a:ea typeface="+mn-ea"/>
                        </a:rPr>
                        <a:t>际</a:t>
                      </a:r>
                      <a:r>
                        <a:rPr lang="en-US" sz="2400" b="1" kern="100">
                          <a:effectLst/>
                          <a:latin typeface="+mn-ea"/>
                          <a:ea typeface="+mn-ea"/>
                        </a:rPr>
                        <a:t>  </a:t>
                      </a:r>
                      <a:r>
                        <a:rPr lang="zh-CN" sz="2400" b="1" kern="100">
                          <a:effectLst/>
                          <a:latin typeface="+mn-ea"/>
                          <a:ea typeface="+mn-ea"/>
                        </a:rPr>
                        <a:t>数</a:t>
                      </a:r>
                      <a:endParaRPr lang="zh-CN" sz="2400" b="1" kern="100">
                        <a:solidFill>
                          <a:srgbClr val="FF0000"/>
                        </a:solidFill>
                        <a:effectLst/>
                        <a:latin typeface="+mn-ea"/>
                        <a:ea typeface="+mn-ea"/>
                      </a:endParaRPr>
                    </a:p>
                  </a:txBody>
                  <a:tcPr marL="68580" marR="68580" marT="0" marB="0" anchor="ctr"/>
                </a:tc>
              </a:tr>
              <a:tr h="180340">
                <a:tc>
                  <a:txBody>
                    <a:bodyPr/>
                    <a:lstStyle/>
                    <a:p>
                      <a:pPr indent="269875" algn="just">
                        <a:spcAft>
                          <a:spcPts val="0"/>
                        </a:spcAft>
                      </a:pPr>
                      <a:r>
                        <a:rPr lang="zh-CN" sz="2400" b="1" kern="100">
                          <a:effectLst/>
                          <a:latin typeface="+mn-ea"/>
                          <a:ea typeface="+mn-ea"/>
                        </a:rPr>
                        <a:t>总车日</a:t>
                      </a:r>
                      <a:endParaRPr lang="zh-CN" sz="2400" b="1" kern="100">
                        <a:solidFill>
                          <a:srgbClr val="FF0000"/>
                        </a:solidFill>
                        <a:effectLst/>
                        <a:latin typeface="+mn-ea"/>
                        <a:ea typeface="+mn-ea"/>
                      </a:endParaRPr>
                    </a:p>
                  </a:txBody>
                  <a:tcPr marL="68580" marR="68580" marT="0" marB="0" anchor="ctr"/>
                </a:tc>
                <a:tc>
                  <a:txBody>
                    <a:bodyPr/>
                    <a:lstStyle/>
                    <a:p>
                      <a:pPr algn="ctr">
                        <a:spcAft>
                          <a:spcPts val="0"/>
                        </a:spcAft>
                      </a:pPr>
                      <a:r>
                        <a:rPr lang="en-US" sz="2400" b="1" kern="100">
                          <a:effectLst/>
                          <a:latin typeface="+mn-ea"/>
                          <a:ea typeface="+mn-ea"/>
                        </a:rPr>
                        <a:t>Α</a:t>
                      </a:r>
                      <a:endParaRPr lang="zh-CN" sz="2400" b="1" kern="100">
                        <a:effectLst/>
                        <a:latin typeface="+mn-ea"/>
                        <a:ea typeface="+mn-ea"/>
                      </a:endParaRPr>
                    </a:p>
                  </a:txBody>
                  <a:tcPr marL="68580" marR="68580" marT="0" marB="0" anchor="ctr"/>
                </a:tc>
                <a:tc>
                  <a:txBody>
                    <a:bodyPr/>
                    <a:lstStyle/>
                    <a:p>
                      <a:pPr indent="269875" algn="ctr">
                        <a:spcAft>
                          <a:spcPts val="0"/>
                        </a:spcAft>
                      </a:pPr>
                      <a:r>
                        <a:rPr lang="zh-CN" sz="2400" b="1" kern="100">
                          <a:effectLst/>
                          <a:latin typeface="+mn-ea"/>
                          <a:ea typeface="+mn-ea"/>
                        </a:rPr>
                        <a:t>车日</a:t>
                      </a:r>
                      <a:endParaRPr lang="zh-CN" sz="2400" b="1" kern="100">
                        <a:solidFill>
                          <a:srgbClr val="FF0000"/>
                        </a:solidFill>
                        <a:effectLst/>
                        <a:latin typeface="+mn-ea"/>
                        <a:ea typeface="+mn-ea"/>
                      </a:endParaRPr>
                    </a:p>
                  </a:txBody>
                  <a:tcPr marL="68580" marR="68580" marT="0" marB="0" anchor="ctr"/>
                </a:tc>
                <a:tc>
                  <a:txBody>
                    <a:bodyPr/>
                    <a:lstStyle/>
                    <a:p>
                      <a:pPr algn="r">
                        <a:spcAft>
                          <a:spcPts val="0"/>
                        </a:spcAft>
                      </a:pPr>
                      <a:r>
                        <a:rPr lang="en-US" sz="2400" b="1" kern="100">
                          <a:effectLst/>
                          <a:latin typeface="+mn-ea"/>
                          <a:ea typeface="+mn-ea"/>
                        </a:rPr>
                        <a:t>6000</a:t>
                      </a:r>
                      <a:endParaRPr lang="zh-CN" sz="2400" b="1" kern="100">
                        <a:effectLst/>
                        <a:latin typeface="+mn-ea"/>
                        <a:ea typeface="+mn-ea"/>
                      </a:endParaRPr>
                    </a:p>
                  </a:txBody>
                  <a:tcPr marL="68580" marR="68580" marT="0" marB="0" anchor="ctr"/>
                </a:tc>
                <a:tc>
                  <a:txBody>
                    <a:bodyPr/>
                    <a:lstStyle/>
                    <a:p>
                      <a:pPr algn="r">
                        <a:spcAft>
                          <a:spcPts val="0"/>
                        </a:spcAft>
                      </a:pPr>
                      <a:r>
                        <a:rPr lang="en-US" sz="2400" b="1" kern="100">
                          <a:effectLst/>
                          <a:latin typeface="+mn-ea"/>
                          <a:ea typeface="+mn-ea"/>
                        </a:rPr>
                        <a:t>6100</a:t>
                      </a:r>
                      <a:endParaRPr lang="zh-CN" sz="2400" b="1" kern="100">
                        <a:effectLst/>
                        <a:latin typeface="+mn-ea"/>
                        <a:ea typeface="+mn-ea"/>
                      </a:endParaRPr>
                    </a:p>
                  </a:txBody>
                  <a:tcPr marL="68580" marR="68580" marT="0" marB="0" anchor="ctr"/>
                </a:tc>
              </a:tr>
              <a:tr h="180340">
                <a:tc>
                  <a:txBody>
                    <a:bodyPr/>
                    <a:lstStyle/>
                    <a:p>
                      <a:pPr indent="269875" algn="just">
                        <a:spcAft>
                          <a:spcPts val="0"/>
                        </a:spcAft>
                      </a:pPr>
                      <a:r>
                        <a:rPr lang="zh-CN" sz="2400" b="1" kern="100">
                          <a:effectLst/>
                          <a:latin typeface="+mn-ea"/>
                          <a:ea typeface="+mn-ea"/>
                        </a:rPr>
                        <a:t>工作率</a:t>
                      </a:r>
                      <a:endParaRPr lang="zh-CN" sz="2400" b="1" kern="100">
                        <a:solidFill>
                          <a:srgbClr val="FF0000"/>
                        </a:solidFill>
                        <a:effectLst/>
                        <a:latin typeface="+mn-ea"/>
                        <a:ea typeface="+mn-ea"/>
                      </a:endParaRPr>
                    </a:p>
                  </a:txBody>
                  <a:tcPr marL="68580" marR="68580" marT="0" marB="0" anchor="ctr"/>
                </a:tc>
                <a:tc>
                  <a:txBody>
                    <a:bodyPr/>
                    <a:lstStyle/>
                    <a:p>
                      <a:pPr algn="ctr">
                        <a:spcAft>
                          <a:spcPts val="0"/>
                        </a:spcAft>
                      </a:pPr>
                      <a:r>
                        <a:rPr lang="en-US" sz="2400" b="1" kern="100">
                          <a:effectLst/>
                          <a:latin typeface="+mn-ea"/>
                          <a:ea typeface="+mn-ea"/>
                        </a:rPr>
                        <a:t>α</a:t>
                      </a:r>
                      <a:endParaRPr lang="zh-CN" sz="2400" b="1" kern="100">
                        <a:effectLst/>
                        <a:latin typeface="+mn-ea"/>
                        <a:ea typeface="+mn-ea"/>
                      </a:endParaRPr>
                    </a:p>
                  </a:txBody>
                  <a:tcPr marL="68580" marR="68580" marT="0" marB="0" anchor="ctr"/>
                </a:tc>
                <a:tc>
                  <a:txBody>
                    <a:bodyPr/>
                    <a:lstStyle/>
                    <a:p>
                      <a:pPr indent="269875" algn="ctr">
                        <a:spcAft>
                          <a:spcPts val="0"/>
                        </a:spcAft>
                      </a:pPr>
                      <a:r>
                        <a:rPr lang="en-US" sz="2400" b="1" kern="100">
                          <a:effectLst/>
                          <a:latin typeface="+mn-ea"/>
                          <a:ea typeface="+mn-ea"/>
                        </a:rPr>
                        <a:t>%</a:t>
                      </a:r>
                      <a:endParaRPr lang="zh-CN" sz="2400" b="1" kern="100">
                        <a:solidFill>
                          <a:srgbClr val="FF0000"/>
                        </a:solidFill>
                        <a:effectLst/>
                        <a:latin typeface="+mn-ea"/>
                        <a:ea typeface="+mn-ea"/>
                      </a:endParaRPr>
                    </a:p>
                  </a:txBody>
                  <a:tcPr marL="68580" marR="68580" marT="0" marB="0" anchor="ctr"/>
                </a:tc>
                <a:tc>
                  <a:txBody>
                    <a:bodyPr/>
                    <a:lstStyle/>
                    <a:p>
                      <a:pPr algn="r">
                        <a:spcAft>
                          <a:spcPts val="0"/>
                        </a:spcAft>
                      </a:pPr>
                      <a:r>
                        <a:rPr lang="en-US" sz="2400" b="1" kern="100">
                          <a:effectLst/>
                          <a:latin typeface="+mn-ea"/>
                          <a:ea typeface="+mn-ea"/>
                        </a:rPr>
                        <a:t>95</a:t>
                      </a:r>
                      <a:endParaRPr lang="zh-CN" sz="2400" b="1" kern="100">
                        <a:effectLst/>
                        <a:latin typeface="+mn-ea"/>
                        <a:ea typeface="+mn-ea"/>
                      </a:endParaRPr>
                    </a:p>
                  </a:txBody>
                  <a:tcPr marL="68580" marR="68580" marT="0" marB="0" anchor="ctr"/>
                </a:tc>
                <a:tc>
                  <a:txBody>
                    <a:bodyPr/>
                    <a:lstStyle/>
                    <a:p>
                      <a:pPr algn="r">
                        <a:spcAft>
                          <a:spcPts val="0"/>
                        </a:spcAft>
                      </a:pPr>
                      <a:r>
                        <a:rPr lang="en-US" sz="2400" b="1" kern="100">
                          <a:effectLst/>
                          <a:latin typeface="+mn-ea"/>
                          <a:ea typeface="+mn-ea"/>
                        </a:rPr>
                        <a:t>90</a:t>
                      </a:r>
                      <a:endParaRPr lang="zh-CN" sz="2400" b="1" kern="100">
                        <a:effectLst/>
                        <a:latin typeface="+mn-ea"/>
                        <a:ea typeface="+mn-ea"/>
                      </a:endParaRPr>
                    </a:p>
                  </a:txBody>
                  <a:tcPr marL="68580" marR="68580" marT="0" marB="0" anchor="ctr"/>
                </a:tc>
              </a:tr>
              <a:tr h="180340">
                <a:tc>
                  <a:txBody>
                    <a:bodyPr/>
                    <a:lstStyle/>
                    <a:p>
                      <a:pPr indent="269875" algn="just">
                        <a:spcAft>
                          <a:spcPts val="0"/>
                        </a:spcAft>
                      </a:pPr>
                      <a:r>
                        <a:rPr lang="zh-CN" sz="2400" b="1" kern="100">
                          <a:effectLst/>
                          <a:latin typeface="+mn-ea"/>
                          <a:ea typeface="+mn-ea"/>
                        </a:rPr>
                        <a:t>平均车日行程</a:t>
                      </a:r>
                      <a:endParaRPr lang="zh-CN" sz="2400" b="1" kern="100">
                        <a:solidFill>
                          <a:srgbClr val="FF0000"/>
                        </a:solidFill>
                        <a:effectLst/>
                        <a:latin typeface="+mn-ea"/>
                        <a:ea typeface="+mn-ea"/>
                      </a:endParaRPr>
                    </a:p>
                  </a:txBody>
                  <a:tcPr marL="68580" marR="68580" marT="0" marB="0" anchor="ctr"/>
                </a:tc>
                <a:tc>
                  <a:txBody>
                    <a:bodyPr/>
                    <a:lstStyle/>
                    <a:p>
                      <a:pPr algn="ctr">
                        <a:spcAft>
                          <a:spcPts val="0"/>
                        </a:spcAft>
                      </a:pPr>
                      <a:r>
                        <a:rPr lang="en-US" sz="2400" b="1" kern="100">
                          <a:effectLst/>
                          <a:latin typeface="+mn-ea"/>
                          <a:ea typeface="+mn-ea"/>
                        </a:rPr>
                        <a:t>η</a:t>
                      </a:r>
                      <a:endParaRPr lang="zh-CN" sz="2400" b="1" kern="100">
                        <a:effectLst/>
                        <a:latin typeface="+mn-ea"/>
                        <a:ea typeface="+mn-ea"/>
                      </a:endParaRPr>
                    </a:p>
                  </a:txBody>
                  <a:tcPr marL="68580" marR="68580" marT="0" marB="0" anchor="ctr"/>
                </a:tc>
                <a:tc>
                  <a:txBody>
                    <a:bodyPr/>
                    <a:lstStyle/>
                    <a:p>
                      <a:pPr indent="269875" algn="ctr">
                        <a:spcAft>
                          <a:spcPts val="0"/>
                        </a:spcAft>
                      </a:pPr>
                      <a:r>
                        <a:rPr lang="en-US" sz="2400" b="1" kern="100">
                          <a:effectLst/>
                          <a:latin typeface="+mn-ea"/>
                          <a:ea typeface="+mn-ea"/>
                        </a:rPr>
                        <a:t>km/</a:t>
                      </a:r>
                      <a:r>
                        <a:rPr lang="zh-CN" sz="2400" b="1" kern="100">
                          <a:effectLst/>
                          <a:latin typeface="+mn-ea"/>
                          <a:ea typeface="+mn-ea"/>
                        </a:rPr>
                        <a:t>车日</a:t>
                      </a:r>
                      <a:endParaRPr lang="zh-CN" sz="2400" b="1" kern="100">
                        <a:solidFill>
                          <a:srgbClr val="FF0000"/>
                        </a:solidFill>
                        <a:effectLst/>
                        <a:latin typeface="+mn-ea"/>
                        <a:ea typeface="+mn-ea"/>
                      </a:endParaRPr>
                    </a:p>
                  </a:txBody>
                  <a:tcPr marL="68580" marR="68580" marT="0" marB="0" anchor="ctr"/>
                </a:tc>
                <a:tc>
                  <a:txBody>
                    <a:bodyPr/>
                    <a:lstStyle/>
                    <a:p>
                      <a:pPr algn="r">
                        <a:spcAft>
                          <a:spcPts val="0"/>
                        </a:spcAft>
                      </a:pPr>
                      <a:r>
                        <a:rPr lang="en-US" sz="2400" b="1" kern="100">
                          <a:effectLst/>
                          <a:latin typeface="+mn-ea"/>
                          <a:ea typeface="+mn-ea"/>
                        </a:rPr>
                        <a:t>400</a:t>
                      </a:r>
                      <a:endParaRPr lang="zh-CN" sz="2400" b="1" kern="100">
                        <a:effectLst/>
                        <a:latin typeface="+mn-ea"/>
                        <a:ea typeface="+mn-ea"/>
                      </a:endParaRPr>
                    </a:p>
                  </a:txBody>
                  <a:tcPr marL="68580" marR="68580" marT="0" marB="0" anchor="ctr"/>
                </a:tc>
                <a:tc>
                  <a:txBody>
                    <a:bodyPr/>
                    <a:lstStyle/>
                    <a:p>
                      <a:pPr algn="r">
                        <a:spcAft>
                          <a:spcPts val="0"/>
                        </a:spcAft>
                      </a:pPr>
                      <a:r>
                        <a:rPr lang="en-US" sz="2400" b="1" kern="100">
                          <a:effectLst/>
                          <a:latin typeface="+mn-ea"/>
                          <a:ea typeface="+mn-ea"/>
                        </a:rPr>
                        <a:t>410</a:t>
                      </a:r>
                      <a:endParaRPr lang="zh-CN" sz="2400" b="1" kern="100">
                        <a:effectLst/>
                        <a:latin typeface="+mn-ea"/>
                        <a:ea typeface="+mn-ea"/>
                      </a:endParaRPr>
                    </a:p>
                  </a:txBody>
                  <a:tcPr marL="68580" marR="68580" marT="0" marB="0" anchor="ctr"/>
                </a:tc>
              </a:tr>
              <a:tr h="180340">
                <a:tc>
                  <a:txBody>
                    <a:bodyPr/>
                    <a:lstStyle/>
                    <a:p>
                      <a:pPr indent="269875" algn="just">
                        <a:spcAft>
                          <a:spcPts val="0"/>
                        </a:spcAft>
                      </a:pPr>
                      <a:r>
                        <a:rPr lang="zh-CN" sz="2400" b="1" kern="100">
                          <a:effectLst/>
                          <a:latin typeface="+mn-ea"/>
                          <a:ea typeface="+mn-ea"/>
                        </a:rPr>
                        <a:t>里程利用率</a:t>
                      </a:r>
                      <a:endParaRPr lang="zh-CN" sz="2400" b="1" kern="100">
                        <a:solidFill>
                          <a:srgbClr val="FF0000"/>
                        </a:solidFill>
                        <a:effectLst/>
                        <a:latin typeface="+mn-ea"/>
                        <a:ea typeface="+mn-ea"/>
                      </a:endParaRPr>
                    </a:p>
                  </a:txBody>
                  <a:tcPr marL="68580" marR="68580" marT="0" marB="0" anchor="ctr"/>
                </a:tc>
                <a:tc>
                  <a:txBody>
                    <a:bodyPr/>
                    <a:lstStyle/>
                    <a:p>
                      <a:pPr algn="ctr">
                        <a:spcAft>
                          <a:spcPts val="0"/>
                        </a:spcAft>
                      </a:pPr>
                      <a:r>
                        <a:rPr lang="en-US" sz="2400" b="1" kern="100">
                          <a:effectLst/>
                          <a:latin typeface="+mn-ea"/>
                          <a:ea typeface="+mn-ea"/>
                        </a:rPr>
                        <a:t>β</a:t>
                      </a:r>
                      <a:endParaRPr lang="zh-CN" sz="2400" b="1" kern="100">
                        <a:effectLst/>
                        <a:latin typeface="+mn-ea"/>
                        <a:ea typeface="+mn-ea"/>
                      </a:endParaRPr>
                    </a:p>
                  </a:txBody>
                  <a:tcPr marL="68580" marR="68580" marT="0" marB="0" anchor="ctr"/>
                </a:tc>
                <a:tc>
                  <a:txBody>
                    <a:bodyPr/>
                    <a:lstStyle/>
                    <a:p>
                      <a:pPr indent="269875" algn="ctr">
                        <a:spcAft>
                          <a:spcPts val="0"/>
                        </a:spcAft>
                      </a:pPr>
                      <a:r>
                        <a:rPr lang="en-US" sz="2400" b="1" kern="100">
                          <a:effectLst/>
                          <a:latin typeface="+mn-ea"/>
                          <a:ea typeface="+mn-ea"/>
                        </a:rPr>
                        <a:t>%</a:t>
                      </a:r>
                      <a:endParaRPr lang="zh-CN" sz="2400" b="1" kern="100">
                        <a:solidFill>
                          <a:srgbClr val="FF0000"/>
                        </a:solidFill>
                        <a:effectLst/>
                        <a:latin typeface="+mn-ea"/>
                        <a:ea typeface="+mn-ea"/>
                      </a:endParaRPr>
                    </a:p>
                  </a:txBody>
                  <a:tcPr marL="68580" marR="68580" marT="0" marB="0" anchor="ctr"/>
                </a:tc>
                <a:tc>
                  <a:txBody>
                    <a:bodyPr/>
                    <a:lstStyle/>
                    <a:p>
                      <a:pPr algn="r">
                        <a:spcAft>
                          <a:spcPts val="0"/>
                        </a:spcAft>
                      </a:pPr>
                      <a:r>
                        <a:rPr lang="en-US" sz="2400" b="1" kern="100">
                          <a:effectLst/>
                          <a:latin typeface="+mn-ea"/>
                          <a:ea typeface="+mn-ea"/>
                        </a:rPr>
                        <a:t>60</a:t>
                      </a:r>
                      <a:endParaRPr lang="zh-CN" sz="2400" b="1" kern="100">
                        <a:effectLst/>
                        <a:latin typeface="+mn-ea"/>
                        <a:ea typeface="+mn-ea"/>
                      </a:endParaRPr>
                    </a:p>
                  </a:txBody>
                  <a:tcPr marL="68580" marR="68580" marT="0" marB="0" anchor="ctr"/>
                </a:tc>
                <a:tc>
                  <a:txBody>
                    <a:bodyPr/>
                    <a:lstStyle/>
                    <a:p>
                      <a:pPr algn="r">
                        <a:spcAft>
                          <a:spcPts val="0"/>
                        </a:spcAft>
                      </a:pPr>
                      <a:r>
                        <a:rPr lang="en-US" sz="2400" b="1" kern="100">
                          <a:effectLst/>
                          <a:latin typeface="+mn-ea"/>
                          <a:ea typeface="+mn-ea"/>
                        </a:rPr>
                        <a:t>70</a:t>
                      </a:r>
                      <a:endParaRPr lang="zh-CN" sz="2400" b="1" kern="100">
                        <a:effectLst/>
                        <a:latin typeface="+mn-ea"/>
                        <a:ea typeface="+mn-ea"/>
                      </a:endParaRPr>
                    </a:p>
                  </a:txBody>
                  <a:tcPr marL="68580" marR="68580" marT="0" marB="0" anchor="ctr"/>
                </a:tc>
              </a:tr>
              <a:tr h="180340">
                <a:tc>
                  <a:txBody>
                    <a:bodyPr/>
                    <a:lstStyle/>
                    <a:p>
                      <a:pPr indent="269875" algn="just">
                        <a:spcAft>
                          <a:spcPts val="0"/>
                        </a:spcAft>
                      </a:pPr>
                      <a:r>
                        <a:rPr lang="zh-CN" sz="2400" b="1" kern="100">
                          <a:effectLst/>
                          <a:latin typeface="+mn-ea"/>
                          <a:ea typeface="+mn-ea"/>
                        </a:rPr>
                        <a:t>重车平均吨位</a:t>
                      </a:r>
                      <a:endParaRPr lang="zh-CN" sz="2400" b="1" kern="100">
                        <a:solidFill>
                          <a:srgbClr val="FF0000"/>
                        </a:solidFill>
                        <a:effectLst/>
                        <a:latin typeface="+mn-ea"/>
                        <a:ea typeface="+mn-ea"/>
                      </a:endParaRPr>
                    </a:p>
                  </a:txBody>
                  <a:tcPr marL="68580" marR="68580" marT="0" marB="0" anchor="ctr"/>
                </a:tc>
                <a:tc>
                  <a:txBody>
                    <a:bodyPr/>
                    <a:lstStyle/>
                    <a:p>
                      <a:pPr algn="ctr">
                        <a:spcAft>
                          <a:spcPts val="0"/>
                        </a:spcAft>
                      </a:pPr>
                      <a:r>
                        <a:rPr lang="en-US" sz="2400" b="1" kern="100">
                          <a:effectLst/>
                          <a:latin typeface="+mn-ea"/>
                          <a:ea typeface="+mn-ea"/>
                        </a:rPr>
                        <a:t>δ</a:t>
                      </a:r>
                      <a:endParaRPr lang="zh-CN" sz="2400" b="1" kern="100">
                        <a:effectLst/>
                        <a:latin typeface="+mn-ea"/>
                        <a:ea typeface="+mn-ea"/>
                      </a:endParaRPr>
                    </a:p>
                  </a:txBody>
                  <a:tcPr marL="68580" marR="68580" marT="0" marB="0" anchor="ctr"/>
                </a:tc>
                <a:tc>
                  <a:txBody>
                    <a:bodyPr/>
                    <a:lstStyle/>
                    <a:p>
                      <a:pPr indent="269875" algn="ctr">
                        <a:spcAft>
                          <a:spcPts val="0"/>
                        </a:spcAft>
                      </a:pPr>
                      <a:r>
                        <a:rPr lang="en-US" sz="2400" b="1" kern="100">
                          <a:effectLst/>
                          <a:latin typeface="+mn-ea"/>
                          <a:ea typeface="+mn-ea"/>
                        </a:rPr>
                        <a:t>t</a:t>
                      </a:r>
                      <a:endParaRPr lang="zh-CN" sz="2400" b="1" kern="100">
                        <a:solidFill>
                          <a:srgbClr val="FF0000"/>
                        </a:solidFill>
                        <a:effectLst/>
                        <a:latin typeface="+mn-ea"/>
                        <a:ea typeface="+mn-ea"/>
                      </a:endParaRPr>
                    </a:p>
                  </a:txBody>
                  <a:tcPr marL="68580" marR="68580" marT="0" marB="0" anchor="ctr"/>
                </a:tc>
                <a:tc>
                  <a:txBody>
                    <a:bodyPr/>
                    <a:lstStyle/>
                    <a:p>
                      <a:pPr algn="r">
                        <a:spcAft>
                          <a:spcPts val="0"/>
                        </a:spcAft>
                      </a:pPr>
                      <a:r>
                        <a:rPr lang="en-US" sz="2400" b="1" kern="100">
                          <a:effectLst/>
                          <a:latin typeface="+mn-ea"/>
                          <a:ea typeface="+mn-ea"/>
                        </a:rPr>
                        <a:t>10</a:t>
                      </a:r>
                      <a:endParaRPr lang="zh-CN" sz="2400" b="1" kern="100">
                        <a:effectLst/>
                        <a:latin typeface="+mn-ea"/>
                        <a:ea typeface="+mn-ea"/>
                      </a:endParaRPr>
                    </a:p>
                  </a:txBody>
                  <a:tcPr marL="68580" marR="68580" marT="0" marB="0" anchor="ctr"/>
                </a:tc>
                <a:tc>
                  <a:txBody>
                    <a:bodyPr/>
                    <a:lstStyle/>
                    <a:p>
                      <a:pPr algn="r">
                        <a:spcAft>
                          <a:spcPts val="0"/>
                        </a:spcAft>
                      </a:pPr>
                      <a:r>
                        <a:rPr lang="en-US" sz="2400" b="1" kern="100">
                          <a:effectLst/>
                          <a:latin typeface="+mn-ea"/>
                          <a:ea typeface="+mn-ea"/>
                        </a:rPr>
                        <a:t>10</a:t>
                      </a:r>
                      <a:endParaRPr lang="zh-CN" sz="2400" b="1" kern="100">
                        <a:effectLst/>
                        <a:latin typeface="+mn-ea"/>
                        <a:ea typeface="+mn-ea"/>
                      </a:endParaRPr>
                    </a:p>
                  </a:txBody>
                  <a:tcPr marL="68580" marR="68580" marT="0" marB="0" anchor="ctr"/>
                </a:tc>
              </a:tr>
              <a:tr h="180340">
                <a:tc>
                  <a:txBody>
                    <a:bodyPr/>
                    <a:lstStyle/>
                    <a:p>
                      <a:pPr indent="269875" algn="just">
                        <a:spcAft>
                          <a:spcPts val="0"/>
                        </a:spcAft>
                      </a:pPr>
                      <a:r>
                        <a:rPr lang="zh-CN" sz="2400" b="1" kern="100">
                          <a:effectLst/>
                          <a:latin typeface="+mn-ea"/>
                          <a:ea typeface="+mn-ea"/>
                        </a:rPr>
                        <a:t>吨位利用率</a:t>
                      </a:r>
                      <a:endParaRPr lang="zh-CN" sz="2400" b="1" kern="100">
                        <a:solidFill>
                          <a:srgbClr val="FF0000"/>
                        </a:solidFill>
                        <a:effectLst/>
                        <a:latin typeface="+mn-ea"/>
                        <a:ea typeface="+mn-ea"/>
                      </a:endParaRPr>
                    </a:p>
                  </a:txBody>
                  <a:tcPr marL="68580" marR="68580" marT="0" marB="0" anchor="ctr"/>
                </a:tc>
                <a:tc>
                  <a:txBody>
                    <a:bodyPr/>
                    <a:lstStyle/>
                    <a:p>
                      <a:pPr algn="ctr">
                        <a:spcAft>
                          <a:spcPts val="0"/>
                        </a:spcAft>
                      </a:pPr>
                      <a:r>
                        <a:rPr lang="en-US" sz="2400" b="1" kern="100">
                          <a:effectLst/>
                          <a:latin typeface="+mn-ea"/>
                          <a:ea typeface="+mn-ea"/>
                        </a:rPr>
                        <a:t>γ</a:t>
                      </a:r>
                      <a:endParaRPr lang="zh-CN" sz="2400" b="1" kern="100">
                        <a:effectLst/>
                        <a:latin typeface="+mn-ea"/>
                        <a:ea typeface="+mn-ea"/>
                      </a:endParaRPr>
                    </a:p>
                  </a:txBody>
                  <a:tcPr marL="68580" marR="68580" marT="0" marB="0" anchor="ctr"/>
                </a:tc>
                <a:tc>
                  <a:txBody>
                    <a:bodyPr/>
                    <a:lstStyle/>
                    <a:p>
                      <a:pPr indent="269875" algn="ctr">
                        <a:spcAft>
                          <a:spcPts val="0"/>
                        </a:spcAft>
                      </a:pPr>
                      <a:r>
                        <a:rPr lang="en-US" sz="2400" b="1" kern="100">
                          <a:effectLst/>
                          <a:latin typeface="+mn-ea"/>
                          <a:ea typeface="+mn-ea"/>
                        </a:rPr>
                        <a:t>%</a:t>
                      </a:r>
                      <a:endParaRPr lang="zh-CN" sz="2400" b="1" kern="100">
                        <a:solidFill>
                          <a:srgbClr val="FF0000"/>
                        </a:solidFill>
                        <a:effectLst/>
                        <a:latin typeface="+mn-ea"/>
                        <a:ea typeface="+mn-ea"/>
                      </a:endParaRPr>
                    </a:p>
                  </a:txBody>
                  <a:tcPr marL="68580" marR="68580" marT="0" marB="0" anchor="ctr"/>
                </a:tc>
                <a:tc>
                  <a:txBody>
                    <a:bodyPr/>
                    <a:lstStyle/>
                    <a:p>
                      <a:pPr algn="r">
                        <a:spcAft>
                          <a:spcPts val="0"/>
                        </a:spcAft>
                      </a:pPr>
                      <a:r>
                        <a:rPr lang="en-US" sz="2400" b="1" kern="100">
                          <a:effectLst/>
                          <a:latin typeface="+mn-ea"/>
                          <a:ea typeface="+mn-ea"/>
                        </a:rPr>
                        <a:t>95</a:t>
                      </a:r>
                      <a:endParaRPr lang="zh-CN" sz="2400" b="1" kern="100">
                        <a:effectLst/>
                        <a:latin typeface="+mn-ea"/>
                        <a:ea typeface="+mn-ea"/>
                      </a:endParaRPr>
                    </a:p>
                  </a:txBody>
                  <a:tcPr marL="68580" marR="68580" marT="0" marB="0" anchor="ctr"/>
                </a:tc>
                <a:tc>
                  <a:txBody>
                    <a:bodyPr/>
                    <a:lstStyle/>
                    <a:p>
                      <a:pPr algn="r">
                        <a:spcAft>
                          <a:spcPts val="0"/>
                        </a:spcAft>
                      </a:pPr>
                      <a:r>
                        <a:rPr lang="en-US" sz="2400" b="1" kern="100">
                          <a:effectLst/>
                          <a:latin typeface="+mn-ea"/>
                          <a:ea typeface="+mn-ea"/>
                        </a:rPr>
                        <a:t>100</a:t>
                      </a:r>
                      <a:endParaRPr lang="zh-CN" sz="2400" b="1" kern="100">
                        <a:effectLst/>
                        <a:latin typeface="+mn-ea"/>
                        <a:ea typeface="+mn-ea"/>
                      </a:endParaRPr>
                    </a:p>
                  </a:txBody>
                  <a:tcPr marL="68580" marR="68580" marT="0" marB="0" anchor="ctr"/>
                </a:tc>
              </a:tr>
              <a:tr h="180340">
                <a:tc>
                  <a:txBody>
                    <a:bodyPr/>
                    <a:lstStyle/>
                    <a:p>
                      <a:pPr indent="269875" algn="just">
                        <a:spcAft>
                          <a:spcPts val="0"/>
                        </a:spcAft>
                      </a:pPr>
                      <a:r>
                        <a:rPr lang="zh-CN" sz="2400" b="1" kern="100">
                          <a:effectLst/>
                          <a:latin typeface="+mn-ea"/>
                          <a:ea typeface="+mn-ea"/>
                        </a:rPr>
                        <a:t>总周转量</a:t>
                      </a:r>
                      <a:endParaRPr lang="zh-CN" sz="2400" b="1" kern="100">
                        <a:solidFill>
                          <a:srgbClr val="FF0000"/>
                        </a:solidFill>
                        <a:effectLst/>
                        <a:latin typeface="+mn-ea"/>
                        <a:ea typeface="+mn-ea"/>
                      </a:endParaRPr>
                    </a:p>
                  </a:txBody>
                  <a:tcPr marL="68580" marR="68580" marT="0" marB="0" anchor="ctr"/>
                </a:tc>
                <a:tc>
                  <a:txBody>
                    <a:bodyPr/>
                    <a:lstStyle/>
                    <a:p>
                      <a:pPr algn="ctr">
                        <a:spcAft>
                          <a:spcPts val="0"/>
                        </a:spcAft>
                      </a:pPr>
                      <a:r>
                        <a:rPr lang="en-US" sz="2400" b="1" kern="100">
                          <a:effectLst/>
                          <a:latin typeface="+mn-ea"/>
                          <a:ea typeface="+mn-ea"/>
                        </a:rPr>
                        <a:t>Q</a:t>
                      </a:r>
                      <a:endParaRPr lang="zh-CN" sz="2400" b="1" kern="100">
                        <a:effectLst/>
                        <a:latin typeface="+mn-ea"/>
                        <a:ea typeface="+mn-ea"/>
                      </a:endParaRPr>
                    </a:p>
                  </a:txBody>
                  <a:tcPr marL="68580" marR="68580" marT="0" marB="0" anchor="ctr"/>
                </a:tc>
                <a:tc>
                  <a:txBody>
                    <a:bodyPr/>
                    <a:lstStyle/>
                    <a:p>
                      <a:pPr indent="269875" algn="ctr">
                        <a:spcAft>
                          <a:spcPts val="0"/>
                        </a:spcAft>
                      </a:pPr>
                      <a:r>
                        <a:rPr lang="en-US" sz="2400" b="1" kern="0" dirty="0">
                          <a:effectLst/>
                          <a:latin typeface="+mn-ea"/>
                          <a:ea typeface="+mn-ea"/>
                        </a:rPr>
                        <a:t>10</a:t>
                      </a:r>
                      <a:r>
                        <a:rPr lang="en-US" sz="2400" b="1" kern="0" baseline="30000" dirty="0">
                          <a:effectLst/>
                          <a:latin typeface="+mn-ea"/>
                          <a:ea typeface="+mn-ea"/>
                        </a:rPr>
                        <a:t>3</a:t>
                      </a:r>
                      <a:r>
                        <a:rPr lang="en-US" sz="2400" b="1" kern="0" dirty="0">
                          <a:effectLst/>
                          <a:latin typeface="+mn-ea"/>
                          <a:ea typeface="+mn-ea"/>
                        </a:rPr>
                        <a:t>t•km</a:t>
                      </a:r>
                      <a:endParaRPr lang="zh-CN" sz="2400" b="1" kern="100" dirty="0">
                        <a:solidFill>
                          <a:srgbClr val="FF0000"/>
                        </a:solidFill>
                        <a:effectLst/>
                        <a:latin typeface="+mn-ea"/>
                        <a:ea typeface="+mn-ea"/>
                      </a:endParaRPr>
                    </a:p>
                  </a:txBody>
                  <a:tcPr marL="68580" marR="68580" marT="0" marB="0" anchor="ctr"/>
                </a:tc>
                <a:tc>
                  <a:txBody>
                    <a:bodyPr/>
                    <a:lstStyle/>
                    <a:p>
                      <a:pPr marL="14605" algn="r">
                        <a:spcAft>
                          <a:spcPts val="0"/>
                        </a:spcAft>
                      </a:pPr>
                      <a:r>
                        <a:rPr lang="en-US" sz="2400" b="1" kern="100">
                          <a:effectLst/>
                          <a:latin typeface="+mn-ea"/>
                          <a:ea typeface="+mn-ea"/>
                        </a:rPr>
                        <a:t>12996.0</a:t>
                      </a:r>
                      <a:endParaRPr lang="zh-CN" sz="2400" b="1" kern="100">
                        <a:effectLst/>
                        <a:latin typeface="+mn-ea"/>
                        <a:ea typeface="+mn-ea"/>
                      </a:endParaRPr>
                    </a:p>
                  </a:txBody>
                  <a:tcPr marL="68580" marR="68580" marT="0" marB="0" anchor="ctr"/>
                </a:tc>
                <a:tc>
                  <a:txBody>
                    <a:bodyPr/>
                    <a:lstStyle/>
                    <a:p>
                      <a:pPr marL="14605" algn="r">
                        <a:spcAft>
                          <a:spcPts val="0"/>
                        </a:spcAft>
                      </a:pPr>
                      <a:r>
                        <a:rPr lang="en-US" sz="2400" b="1" kern="100" dirty="0">
                          <a:effectLst/>
                          <a:latin typeface="+mn-ea"/>
                          <a:ea typeface="+mn-ea"/>
                        </a:rPr>
                        <a:t>15756.3</a:t>
                      </a:r>
                      <a:endParaRPr lang="zh-CN" sz="2400" b="1" kern="100" dirty="0">
                        <a:effectLst/>
                        <a:latin typeface="+mn-ea"/>
                        <a:ea typeface="+mn-ea"/>
                      </a:endParaRPr>
                    </a:p>
                  </a:txBody>
                  <a:tcPr marL="68580" marR="68580" marT="0" marB="0" anchor="ctr"/>
                </a:tc>
              </a:tr>
            </a:tbl>
          </a:graphicData>
        </a:graphic>
      </p:graphicFrame>
      <p:sp>
        <p:nvSpPr>
          <p:cNvPr id="7" name="燕尾形 6"/>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9" name="燕尾形 8"/>
          <p:cNvSpPr/>
          <p:nvPr/>
        </p:nvSpPr>
        <p:spPr>
          <a:xfrm>
            <a:off x="2813640" y="368660"/>
            <a:ext cx="313834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a:solidFill>
                  <a:schemeClr val="accent3"/>
                </a:solidFill>
              </a:rPr>
              <a:t>第一节汽车货运成本分析</a:t>
            </a:r>
            <a:endParaRPr lang="zh-CN" altLang="en-US" dirty="0"/>
          </a:p>
        </p:txBody>
      </p:sp>
      <p:sp>
        <p:nvSpPr>
          <p:cNvPr id="10" name="燕尾形 9"/>
          <p:cNvSpPr/>
          <p:nvPr/>
        </p:nvSpPr>
        <p:spPr>
          <a:xfrm>
            <a:off x="5879976" y="368660"/>
            <a:ext cx="500455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smtClean="0">
                <a:latin typeface="宋体" panose="02010600030101010101" pitchFamily="2" charset="-122"/>
              </a:rPr>
              <a:t>二、因素</a:t>
            </a:r>
            <a:r>
              <a:rPr lang="zh-CN" altLang="en-US" dirty="0">
                <a:latin typeface="宋体" panose="02010600030101010101" pitchFamily="2" charset="-122"/>
              </a:rPr>
              <a:t>变动对运输单位成本的影响分析</a:t>
            </a:r>
            <a:endParaRPr lang="zh-CN" altLang="en-US" dirty="0"/>
          </a:p>
        </p:txBody>
      </p:sp>
      <p:sp>
        <p:nvSpPr>
          <p:cNvPr id="11" name="标题 1"/>
          <p:cNvSpPr txBox="1">
            <a:spLocks/>
          </p:cNvSpPr>
          <p:nvPr/>
        </p:nvSpPr>
        <p:spPr bwMode="white">
          <a:xfrm>
            <a:off x="1199456" y="1628800"/>
            <a:ext cx="9757084" cy="873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Verdana" pitchFamily="34" charset="0"/>
                <a:ea typeface="宋体" pitchFamily="2" charset="-122"/>
              </a:defRPr>
            </a:lvl2pPr>
            <a:lvl3pPr algn="l" rtl="0" eaLnBrk="1" fontAlgn="base" hangingPunct="1">
              <a:spcBef>
                <a:spcPct val="0"/>
              </a:spcBef>
              <a:spcAft>
                <a:spcPct val="0"/>
              </a:spcAft>
              <a:defRPr sz="3200" b="1">
                <a:solidFill>
                  <a:srgbClr val="000000"/>
                </a:solidFill>
                <a:latin typeface="Verdana" pitchFamily="34" charset="0"/>
                <a:ea typeface="宋体" pitchFamily="2" charset="-122"/>
              </a:defRPr>
            </a:lvl3pPr>
            <a:lvl4pPr algn="l" rtl="0" eaLnBrk="1" fontAlgn="base" hangingPunct="1">
              <a:spcBef>
                <a:spcPct val="0"/>
              </a:spcBef>
              <a:spcAft>
                <a:spcPct val="0"/>
              </a:spcAft>
              <a:defRPr sz="3200" b="1">
                <a:solidFill>
                  <a:srgbClr val="000000"/>
                </a:solidFill>
                <a:latin typeface="Verdana" pitchFamily="34" charset="0"/>
                <a:ea typeface="宋体" pitchFamily="2" charset="-122"/>
              </a:defRPr>
            </a:lvl4pPr>
            <a:lvl5pPr algn="l" rtl="0" eaLnBrk="1" fontAlgn="base" hangingPunct="1">
              <a:spcBef>
                <a:spcPct val="0"/>
              </a:spcBef>
              <a:spcAft>
                <a:spcPct val="0"/>
              </a:spcAft>
              <a:defRPr sz="3200" b="1">
                <a:solidFill>
                  <a:srgbClr val="000000"/>
                </a:solidFill>
                <a:latin typeface="Verdana" pitchFamily="34" charset="0"/>
                <a:ea typeface="宋体" pitchFamily="2" charset="-122"/>
              </a:defRPr>
            </a:lvl5pPr>
            <a:lvl6pPr marL="457200" algn="l" rtl="0" eaLnBrk="1" fontAlgn="base" hangingPunct="1">
              <a:spcBef>
                <a:spcPct val="0"/>
              </a:spcBef>
              <a:spcAft>
                <a:spcPct val="0"/>
              </a:spcAft>
              <a:defRPr sz="3200" b="1">
                <a:solidFill>
                  <a:srgbClr val="000000"/>
                </a:solidFill>
                <a:latin typeface="Verdana" pitchFamily="34" charset="0"/>
                <a:ea typeface="宋体" pitchFamily="2" charset="-122"/>
              </a:defRPr>
            </a:lvl6pPr>
            <a:lvl7pPr marL="914400" algn="l" rtl="0" eaLnBrk="1" fontAlgn="base" hangingPunct="1">
              <a:spcBef>
                <a:spcPct val="0"/>
              </a:spcBef>
              <a:spcAft>
                <a:spcPct val="0"/>
              </a:spcAft>
              <a:defRPr sz="3200" b="1">
                <a:solidFill>
                  <a:srgbClr val="000000"/>
                </a:solidFill>
                <a:latin typeface="Verdana" pitchFamily="34" charset="0"/>
                <a:ea typeface="宋体" pitchFamily="2" charset="-122"/>
              </a:defRPr>
            </a:lvl7pPr>
            <a:lvl8pPr marL="1371600" algn="l" rtl="0" eaLnBrk="1" fontAlgn="base" hangingPunct="1">
              <a:spcBef>
                <a:spcPct val="0"/>
              </a:spcBef>
              <a:spcAft>
                <a:spcPct val="0"/>
              </a:spcAft>
              <a:defRPr sz="3200" b="1">
                <a:solidFill>
                  <a:srgbClr val="000000"/>
                </a:solidFill>
                <a:latin typeface="Verdana" pitchFamily="34" charset="0"/>
                <a:ea typeface="宋体" pitchFamily="2" charset="-122"/>
              </a:defRPr>
            </a:lvl8pPr>
            <a:lvl9pPr marL="1828800" algn="l" rtl="0" eaLnBrk="1" fontAlgn="base" hangingPunct="1">
              <a:spcBef>
                <a:spcPct val="0"/>
              </a:spcBef>
              <a:spcAft>
                <a:spcPct val="0"/>
              </a:spcAft>
              <a:defRPr sz="3200" b="1">
                <a:solidFill>
                  <a:srgbClr val="000000"/>
                </a:solidFill>
                <a:latin typeface="Verdana" pitchFamily="34" charset="0"/>
                <a:ea typeface="宋体" pitchFamily="2" charset="-122"/>
              </a:defRPr>
            </a:lvl9pPr>
          </a:lstStyle>
          <a:p>
            <a:pPr algn="ctr"/>
            <a:r>
              <a:rPr lang="x-none" altLang="zh-CN" sz="2800" dirty="0">
                <a:latin typeface="楷体" panose="02010609060101010101" pitchFamily="49" charset="-122"/>
                <a:ea typeface="楷体" panose="02010609060101010101" pitchFamily="49" charset="-122"/>
              </a:rPr>
              <a:t>表5-8  车辆运用效率指标统计</a:t>
            </a:r>
            <a:endParaRPr lang="zh-CN" altLang="zh-CN" sz="2800" dirty="0">
              <a:latin typeface="楷体" panose="02010609060101010101" pitchFamily="49" charset="-122"/>
              <a:ea typeface="楷体" panose="02010609060101010101" pitchFamily="49" charset="-122"/>
            </a:endParaRPr>
          </a:p>
          <a:p>
            <a:pPr algn="ctr"/>
            <a:r>
              <a:rPr lang="en-US" altLang="zh-CN" sz="2800" dirty="0">
                <a:latin typeface="楷体" panose="02010609060101010101" pitchFamily="49" charset="-122"/>
                <a:ea typeface="楷体" panose="02010609060101010101" pitchFamily="49" charset="-122"/>
              </a:rPr>
              <a:t>2010</a:t>
            </a:r>
            <a:r>
              <a:rPr lang="zh-CN" altLang="zh-CN" sz="2800" dirty="0">
                <a:latin typeface="楷体" panose="02010609060101010101" pitchFamily="49" charset="-122"/>
                <a:ea typeface="楷体" panose="02010609060101010101" pitchFamily="49" charset="-122"/>
              </a:rPr>
              <a:t>年</a:t>
            </a:r>
            <a:r>
              <a:rPr lang="en-US" altLang="zh-CN" sz="2800" dirty="0">
                <a:latin typeface="楷体" panose="02010609060101010101" pitchFamily="49" charset="-122"/>
                <a:ea typeface="楷体" panose="02010609060101010101" pitchFamily="49" charset="-122"/>
              </a:rPr>
              <a:t>5</a:t>
            </a:r>
            <a:r>
              <a:rPr lang="zh-CN" altLang="zh-CN" sz="2800" dirty="0" smtClean="0">
                <a:latin typeface="楷体" panose="02010609060101010101" pitchFamily="49" charset="-122"/>
                <a:ea typeface="楷体" panose="02010609060101010101" pitchFamily="49" charset="-122"/>
              </a:rPr>
              <a:t>月</a:t>
            </a:r>
            <a:endParaRPr lang="zh-CN" altLang="en-US" sz="2800" kern="0"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17840734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对角圆角矩形 7"/>
          <p:cNvSpPr/>
          <p:nvPr/>
        </p:nvSpPr>
        <p:spPr>
          <a:xfrm>
            <a:off x="755650" y="1412776"/>
            <a:ext cx="11317013" cy="4644516"/>
          </a:xfrm>
          <a:prstGeom prst="round2DiagRect">
            <a:avLst/>
          </a:prstGeom>
          <a:solidFill>
            <a:schemeClr val="accent1">
              <a:lumMod val="60000"/>
              <a:lumOff val="40000"/>
            </a:schemeClr>
          </a:solidFill>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755651" y="1412776"/>
            <a:ext cx="10464800" cy="873199"/>
          </a:xfrm>
        </p:spPr>
        <p:txBody>
          <a:bodyPr/>
          <a:lstStyle/>
          <a:p>
            <a:pPr algn="ctr"/>
            <a:r>
              <a:rPr lang="x-none" altLang="zh-CN" sz="2800" dirty="0" smtClean="0">
                <a:latin typeface="楷体" panose="02010609060101010101" pitchFamily="49" charset="-122"/>
                <a:ea typeface="楷体" panose="02010609060101010101" pitchFamily="49" charset="-122"/>
              </a:rPr>
              <a:t>表</a:t>
            </a:r>
            <a:r>
              <a:rPr lang="x-none" altLang="zh-CN" sz="2800" dirty="0">
                <a:latin typeface="楷体" panose="02010609060101010101" pitchFamily="49" charset="-122"/>
                <a:ea typeface="楷体" panose="02010609060101010101" pitchFamily="49" charset="-122"/>
              </a:rPr>
              <a:t>5-9  </a:t>
            </a:r>
            <a:r>
              <a:rPr lang="x-none" altLang="zh-CN" sz="2800" dirty="0" smtClean="0">
                <a:latin typeface="楷体" panose="02010609060101010101" pitchFamily="49" charset="-122"/>
                <a:ea typeface="楷体" panose="02010609060101010101" pitchFamily="49" charset="-122"/>
              </a:rPr>
              <a:t>成本费用统计</a:t>
            </a:r>
            <a:r>
              <a:rPr lang="x-none" altLang="zh-CN" sz="2800" dirty="0">
                <a:latin typeface="楷体" panose="02010609060101010101" pitchFamily="49" charset="-122"/>
                <a:ea typeface="楷体" panose="02010609060101010101" pitchFamily="49" charset="-122"/>
              </a:rPr>
              <a:t> </a:t>
            </a:r>
            <a:r>
              <a:rPr lang="zh-CN" altLang="zh-CN" sz="2800" dirty="0">
                <a:latin typeface="楷体" panose="02010609060101010101" pitchFamily="49" charset="-122"/>
                <a:ea typeface="楷体" panose="02010609060101010101" pitchFamily="49" charset="-122"/>
              </a:rPr>
              <a:t/>
            </a:r>
            <a:br>
              <a:rPr lang="zh-CN" altLang="zh-CN" sz="2800" dirty="0">
                <a:latin typeface="楷体" panose="02010609060101010101" pitchFamily="49" charset="-122"/>
                <a:ea typeface="楷体" panose="02010609060101010101" pitchFamily="49" charset="-122"/>
              </a:rPr>
            </a:br>
            <a:r>
              <a:rPr lang="en-US" altLang="zh-CN" sz="2800" dirty="0" smtClean="0">
                <a:latin typeface="楷体" panose="02010609060101010101" pitchFamily="49" charset="-122"/>
                <a:ea typeface="楷体" panose="02010609060101010101" pitchFamily="49" charset="-122"/>
              </a:rPr>
              <a:t>                         2010</a:t>
            </a:r>
            <a:r>
              <a:rPr lang="zh-CN" altLang="zh-CN" sz="2800" dirty="0">
                <a:latin typeface="楷体" panose="02010609060101010101" pitchFamily="49" charset="-122"/>
                <a:ea typeface="楷体" panose="02010609060101010101" pitchFamily="49" charset="-122"/>
              </a:rPr>
              <a:t>年</a:t>
            </a:r>
            <a:r>
              <a:rPr lang="en-US" altLang="zh-CN" sz="2800" dirty="0">
                <a:latin typeface="楷体" panose="02010609060101010101" pitchFamily="49" charset="-122"/>
                <a:ea typeface="楷体" panose="02010609060101010101" pitchFamily="49" charset="-122"/>
              </a:rPr>
              <a:t>5</a:t>
            </a:r>
            <a:r>
              <a:rPr lang="zh-CN" altLang="zh-CN" sz="2800" dirty="0" smtClean="0">
                <a:latin typeface="楷体" panose="02010609060101010101" pitchFamily="49" charset="-122"/>
                <a:ea typeface="楷体" panose="02010609060101010101" pitchFamily="49" charset="-122"/>
              </a:rPr>
              <a:t>月</a:t>
            </a:r>
            <a:r>
              <a:rPr lang="en-US" altLang="zh-CN" sz="2800" dirty="0" smtClean="0">
                <a:latin typeface="楷体" panose="02010609060101010101" pitchFamily="49" charset="-122"/>
                <a:ea typeface="楷体" panose="02010609060101010101" pitchFamily="49" charset="-122"/>
              </a:rPr>
              <a:t>               </a:t>
            </a:r>
            <a:r>
              <a:rPr lang="zh-CN" altLang="zh-CN" sz="2800" dirty="0">
                <a:latin typeface="楷体" panose="02010609060101010101" pitchFamily="49" charset="-122"/>
                <a:ea typeface="楷体" panose="02010609060101010101" pitchFamily="49" charset="-122"/>
              </a:rPr>
              <a:t>单位：</a:t>
            </a:r>
            <a:r>
              <a:rPr lang="zh-CN" altLang="zh-CN" sz="2800" dirty="0" smtClean="0">
                <a:latin typeface="楷体" panose="02010609060101010101" pitchFamily="49" charset="-122"/>
                <a:ea typeface="楷体" panose="02010609060101010101" pitchFamily="49" charset="-122"/>
              </a:rPr>
              <a:t>元</a:t>
            </a:r>
            <a:endParaRPr lang="zh-CN" altLang="en-US" sz="2800" dirty="0">
              <a:latin typeface="楷体" panose="02010609060101010101" pitchFamily="49" charset="-122"/>
              <a:ea typeface="楷体" panose="02010609060101010101" pitchFamily="49" charset="-122"/>
            </a:endParaRPr>
          </a:p>
        </p:txBody>
      </p:sp>
      <p:graphicFrame>
        <p:nvGraphicFramePr>
          <p:cNvPr id="3" name="表格 2"/>
          <p:cNvGraphicFramePr>
            <a:graphicFrameLocks noGrp="1"/>
          </p:cNvGraphicFramePr>
          <p:nvPr>
            <p:extLst>
              <p:ext uri="{D42A27DB-BD31-4B8C-83A1-F6EECF244321}">
                <p14:modId xmlns:p14="http://schemas.microsoft.com/office/powerpoint/2010/main" val="1167208413"/>
              </p:ext>
            </p:extLst>
          </p:nvPr>
        </p:nvGraphicFramePr>
        <p:xfrm>
          <a:off x="515380" y="2380456"/>
          <a:ext cx="10587607" cy="3352800"/>
        </p:xfrm>
        <a:graphic>
          <a:graphicData uri="http://schemas.openxmlformats.org/drawingml/2006/table">
            <a:tbl>
              <a:tblPr>
                <a:tableStyleId>{3C2FFA5D-87B4-456A-9821-1D502468CF0F}</a:tableStyleId>
              </a:tblPr>
              <a:tblGrid>
                <a:gridCol w="5278981"/>
                <a:gridCol w="2653254"/>
                <a:gridCol w="2655372"/>
              </a:tblGrid>
              <a:tr h="36195">
                <a:tc>
                  <a:txBody>
                    <a:bodyPr/>
                    <a:lstStyle/>
                    <a:p>
                      <a:pPr marL="14605" algn="ctr">
                        <a:spcAft>
                          <a:spcPts val="0"/>
                        </a:spcAft>
                      </a:pPr>
                      <a:r>
                        <a:rPr lang="zh-CN" sz="2000" b="1" kern="100" dirty="0">
                          <a:effectLst/>
                          <a:latin typeface="+mn-ea"/>
                          <a:ea typeface="+mn-ea"/>
                        </a:rPr>
                        <a:t>成 本 项 目</a:t>
                      </a:r>
                    </a:p>
                  </a:txBody>
                  <a:tcPr marL="68580" marR="68580" marT="0" marB="0" anchor="ctr"/>
                </a:tc>
                <a:tc>
                  <a:txBody>
                    <a:bodyPr/>
                    <a:lstStyle/>
                    <a:p>
                      <a:pPr marL="14605" algn="ctr">
                        <a:spcAft>
                          <a:spcPts val="0"/>
                        </a:spcAft>
                      </a:pPr>
                      <a:r>
                        <a:rPr lang="zh-CN" sz="2000" b="1" kern="100">
                          <a:effectLst/>
                          <a:latin typeface="+mn-ea"/>
                          <a:ea typeface="+mn-ea"/>
                        </a:rPr>
                        <a:t>预</a:t>
                      </a:r>
                      <a:r>
                        <a:rPr lang="en-US" sz="2000" b="1" kern="100">
                          <a:effectLst/>
                          <a:latin typeface="+mn-ea"/>
                          <a:ea typeface="+mn-ea"/>
                        </a:rPr>
                        <a:t>    </a:t>
                      </a:r>
                      <a:r>
                        <a:rPr lang="zh-CN" sz="2000" b="1" kern="100">
                          <a:effectLst/>
                          <a:latin typeface="+mn-ea"/>
                          <a:ea typeface="+mn-ea"/>
                        </a:rPr>
                        <a:t>算</a:t>
                      </a:r>
                    </a:p>
                  </a:txBody>
                  <a:tcPr marL="68580" marR="68580" marT="0" marB="0" anchor="ctr"/>
                </a:tc>
                <a:tc>
                  <a:txBody>
                    <a:bodyPr/>
                    <a:lstStyle/>
                    <a:p>
                      <a:pPr marL="14605" algn="ctr">
                        <a:spcAft>
                          <a:spcPts val="0"/>
                        </a:spcAft>
                      </a:pPr>
                      <a:r>
                        <a:rPr lang="zh-CN" sz="2000" b="1" kern="100">
                          <a:effectLst/>
                          <a:latin typeface="+mn-ea"/>
                          <a:ea typeface="+mn-ea"/>
                        </a:rPr>
                        <a:t>实</a:t>
                      </a:r>
                      <a:r>
                        <a:rPr lang="en-US" sz="2000" b="1" kern="100">
                          <a:effectLst/>
                          <a:latin typeface="+mn-ea"/>
                          <a:ea typeface="+mn-ea"/>
                        </a:rPr>
                        <a:t>    </a:t>
                      </a:r>
                      <a:r>
                        <a:rPr lang="zh-CN" sz="2000" b="1" kern="100">
                          <a:effectLst/>
                          <a:latin typeface="+mn-ea"/>
                          <a:ea typeface="+mn-ea"/>
                        </a:rPr>
                        <a:t>际</a:t>
                      </a:r>
                    </a:p>
                  </a:txBody>
                  <a:tcPr marL="68580" marR="68580" marT="0" marB="0" anchor="ctr"/>
                </a:tc>
              </a:tr>
              <a:tr h="36195">
                <a:tc>
                  <a:txBody>
                    <a:bodyPr/>
                    <a:lstStyle/>
                    <a:p>
                      <a:pPr marL="14605" algn="just">
                        <a:spcAft>
                          <a:spcPts val="0"/>
                        </a:spcAft>
                      </a:pPr>
                      <a:r>
                        <a:rPr lang="zh-CN" sz="2000" b="1" kern="100">
                          <a:effectLst/>
                          <a:latin typeface="+mn-ea"/>
                          <a:ea typeface="+mn-ea"/>
                        </a:rPr>
                        <a:t>一、车辆费用</a:t>
                      </a:r>
                    </a:p>
                  </a:txBody>
                  <a:tcPr marL="68580" marR="68580" marT="0" marB="0" anchor="ctr"/>
                </a:tc>
                <a:tc>
                  <a:txBody>
                    <a:bodyPr/>
                    <a:lstStyle/>
                    <a:p>
                      <a:pPr algn="r">
                        <a:spcAft>
                          <a:spcPts val="0"/>
                        </a:spcAft>
                      </a:pPr>
                      <a:r>
                        <a:rPr lang="en-US" sz="2000" b="1" kern="100">
                          <a:effectLst/>
                          <a:latin typeface="+mn-ea"/>
                          <a:ea typeface="+mn-ea"/>
                        </a:rPr>
                        <a:t>3071871.00</a:t>
                      </a:r>
                      <a:endParaRPr lang="zh-CN" sz="2000" b="1" kern="100">
                        <a:effectLst/>
                        <a:latin typeface="+mn-ea"/>
                        <a:ea typeface="+mn-ea"/>
                      </a:endParaRPr>
                    </a:p>
                  </a:txBody>
                  <a:tcPr marL="68580" marR="68580" marT="0" marB="0" anchor="ctr"/>
                </a:tc>
                <a:tc>
                  <a:txBody>
                    <a:bodyPr/>
                    <a:lstStyle/>
                    <a:p>
                      <a:pPr algn="r">
                        <a:spcAft>
                          <a:spcPts val="0"/>
                        </a:spcAft>
                      </a:pPr>
                      <a:r>
                        <a:rPr lang="en-US" sz="2000" b="1" kern="100">
                          <a:effectLst/>
                          <a:latin typeface="+mn-ea"/>
                          <a:ea typeface="+mn-ea"/>
                        </a:rPr>
                        <a:t>4023484.00</a:t>
                      </a:r>
                      <a:endParaRPr lang="zh-CN" sz="2000" b="1" kern="100">
                        <a:effectLst/>
                        <a:latin typeface="+mn-ea"/>
                        <a:ea typeface="+mn-ea"/>
                      </a:endParaRPr>
                    </a:p>
                  </a:txBody>
                  <a:tcPr marL="68580" marR="68580" marT="0" marB="0" anchor="ctr"/>
                </a:tc>
              </a:tr>
              <a:tr h="36195">
                <a:tc>
                  <a:txBody>
                    <a:bodyPr/>
                    <a:lstStyle/>
                    <a:p>
                      <a:pPr marL="14605" indent="200660" algn="just">
                        <a:spcAft>
                          <a:spcPts val="0"/>
                        </a:spcAft>
                      </a:pPr>
                      <a:r>
                        <a:rPr lang="en-US" sz="2000" b="1" kern="100">
                          <a:effectLst/>
                          <a:latin typeface="+mn-ea"/>
                          <a:ea typeface="+mn-ea"/>
                        </a:rPr>
                        <a:t>1</a:t>
                      </a:r>
                      <a:r>
                        <a:rPr lang="zh-CN" sz="2000" b="1" kern="100">
                          <a:effectLst/>
                          <a:latin typeface="+mn-ea"/>
                          <a:ea typeface="+mn-ea"/>
                        </a:rPr>
                        <a:t>．工资</a:t>
                      </a:r>
                    </a:p>
                  </a:txBody>
                  <a:tcPr marL="68580" marR="68580" marT="0" marB="0" anchor="ctr"/>
                </a:tc>
                <a:tc>
                  <a:txBody>
                    <a:bodyPr/>
                    <a:lstStyle/>
                    <a:p>
                      <a:pPr algn="r">
                        <a:spcAft>
                          <a:spcPts val="0"/>
                        </a:spcAft>
                      </a:pPr>
                      <a:r>
                        <a:rPr lang="en-US" sz="2000" b="1" kern="100">
                          <a:effectLst/>
                          <a:latin typeface="+mn-ea"/>
                          <a:ea typeface="+mn-ea"/>
                        </a:rPr>
                        <a:t>333400.00 </a:t>
                      </a:r>
                      <a:endParaRPr lang="zh-CN" sz="2000" b="1" kern="100">
                        <a:effectLst/>
                        <a:latin typeface="+mn-ea"/>
                        <a:ea typeface="+mn-ea"/>
                      </a:endParaRPr>
                    </a:p>
                  </a:txBody>
                  <a:tcPr marL="68580" marR="68580" marT="0" marB="0" anchor="ctr"/>
                </a:tc>
                <a:tc>
                  <a:txBody>
                    <a:bodyPr/>
                    <a:lstStyle/>
                    <a:p>
                      <a:pPr algn="r">
                        <a:spcAft>
                          <a:spcPts val="0"/>
                        </a:spcAft>
                      </a:pPr>
                      <a:r>
                        <a:rPr lang="en-US" sz="2000" b="1" kern="100">
                          <a:effectLst/>
                          <a:latin typeface="+mn-ea"/>
                          <a:ea typeface="+mn-ea"/>
                        </a:rPr>
                        <a:t>419900.00 </a:t>
                      </a:r>
                      <a:endParaRPr lang="zh-CN" sz="2000" b="1" kern="100">
                        <a:effectLst/>
                        <a:latin typeface="+mn-ea"/>
                        <a:ea typeface="+mn-ea"/>
                      </a:endParaRPr>
                    </a:p>
                  </a:txBody>
                  <a:tcPr marL="68580" marR="68580" marT="0" marB="0" anchor="ctr"/>
                </a:tc>
              </a:tr>
              <a:tr h="36195">
                <a:tc>
                  <a:txBody>
                    <a:bodyPr/>
                    <a:lstStyle/>
                    <a:p>
                      <a:pPr marL="14605" indent="200660" algn="just">
                        <a:spcAft>
                          <a:spcPts val="0"/>
                        </a:spcAft>
                      </a:pPr>
                      <a:r>
                        <a:rPr lang="en-US" sz="2000" b="1" kern="100">
                          <a:effectLst/>
                          <a:latin typeface="+mn-ea"/>
                          <a:ea typeface="+mn-ea"/>
                        </a:rPr>
                        <a:t>2</a:t>
                      </a:r>
                      <a:r>
                        <a:rPr lang="zh-CN" sz="2000" b="1" kern="100">
                          <a:effectLst/>
                          <a:latin typeface="+mn-ea"/>
                          <a:ea typeface="+mn-ea"/>
                        </a:rPr>
                        <a:t>．职工福利费</a:t>
                      </a:r>
                    </a:p>
                  </a:txBody>
                  <a:tcPr marL="68580" marR="68580" marT="0" marB="0" anchor="ctr"/>
                </a:tc>
                <a:tc>
                  <a:txBody>
                    <a:bodyPr/>
                    <a:lstStyle/>
                    <a:p>
                      <a:pPr algn="r">
                        <a:spcAft>
                          <a:spcPts val="0"/>
                        </a:spcAft>
                      </a:pPr>
                      <a:r>
                        <a:rPr lang="en-US" sz="2000" b="1" kern="100">
                          <a:effectLst/>
                          <a:latin typeface="+mn-ea"/>
                          <a:ea typeface="+mn-ea"/>
                        </a:rPr>
                        <a:t>46676.00 </a:t>
                      </a:r>
                      <a:endParaRPr lang="zh-CN" sz="2000" b="1" kern="100">
                        <a:effectLst/>
                        <a:latin typeface="+mn-ea"/>
                        <a:ea typeface="+mn-ea"/>
                      </a:endParaRPr>
                    </a:p>
                  </a:txBody>
                  <a:tcPr marL="68580" marR="68580" marT="0" marB="0" anchor="ctr"/>
                </a:tc>
                <a:tc>
                  <a:txBody>
                    <a:bodyPr/>
                    <a:lstStyle/>
                    <a:p>
                      <a:pPr algn="r">
                        <a:spcAft>
                          <a:spcPts val="0"/>
                        </a:spcAft>
                      </a:pPr>
                      <a:r>
                        <a:rPr lang="en-US" sz="2000" b="1" kern="100">
                          <a:effectLst/>
                          <a:latin typeface="+mn-ea"/>
                          <a:ea typeface="+mn-ea"/>
                        </a:rPr>
                        <a:t>58786.00 </a:t>
                      </a:r>
                      <a:endParaRPr lang="zh-CN" sz="2000" b="1" kern="100">
                        <a:effectLst/>
                        <a:latin typeface="+mn-ea"/>
                        <a:ea typeface="+mn-ea"/>
                      </a:endParaRPr>
                    </a:p>
                  </a:txBody>
                  <a:tcPr marL="68580" marR="68580" marT="0" marB="0" anchor="ctr"/>
                </a:tc>
              </a:tr>
              <a:tr h="36195">
                <a:tc>
                  <a:txBody>
                    <a:bodyPr/>
                    <a:lstStyle/>
                    <a:p>
                      <a:pPr marL="14605" indent="200660" algn="just">
                        <a:spcAft>
                          <a:spcPts val="0"/>
                        </a:spcAft>
                      </a:pPr>
                      <a:r>
                        <a:rPr lang="en-US" sz="2000" b="1" kern="100" dirty="0" smtClean="0">
                          <a:effectLst/>
                          <a:latin typeface="+mn-ea"/>
                          <a:ea typeface="+mn-ea"/>
                        </a:rPr>
                        <a:t>……</a:t>
                      </a:r>
                      <a:endParaRPr lang="zh-CN" sz="2000" b="1" kern="100" dirty="0">
                        <a:effectLst/>
                        <a:latin typeface="+mn-ea"/>
                        <a:ea typeface="+mn-ea"/>
                      </a:endParaRPr>
                    </a:p>
                  </a:txBody>
                  <a:tcPr marL="68580" marR="68580" marT="0" marB="0" anchor="ctr"/>
                </a:tc>
                <a:tc>
                  <a:txBody>
                    <a:bodyPr/>
                    <a:lstStyle/>
                    <a:p>
                      <a:pPr algn="r">
                        <a:spcAft>
                          <a:spcPts val="0"/>
                        </a:spcAft>
                      </a:pPr>
                      <a:r>
                        <a:rPr lang="en-US" sz="2000" b="1" kern="100" dirty="0" smtClean="0">
                          <a:effectLst/>
                          <a:latin typeface="+mn-ea"/>
                          <a:ea typeface="+mn-ea"/>
                        </a:rPr>
                        <a:t>…… </a:t>
                      </a:r>
                      <a:endParaRPr lang="zh-CN" sz="2000" b="1" kern="100" dirty="0">
                        <a:effectLst/>
                        <a:latin typeface="+mn-ea"/>
                        <a:ea typeface="+mn-ea"/>
                      </a:endParaRPr>
                    </a:p>
                  </a:txBody>
                  <a:tcPr marL="68580" marR="68580" marT="0" marB="0" anchor="ctr"/>
                </a:tc>
                <a:tc>
                  <a:txBody>
                    <a:bodyPr/>
                    <a:lstStyle/>
                    <a:p>
                      <a:pPr algn="r">
                        <a:spcAft>
                          <a:spcPts val="0"/>
                        </a:spcAft>
                      </a:pPr>
                      <a:r>
                        <a:rPr lang="en-US" sz="2000" b="1" kern="100" dirty="0" smtClean="0">
                          <a:effectLst/>
                          <a:latin typeface="+mn-ea"/>
                          <a:ea typeface="+mn-ea"/>
                        </a:rPr>
                        <a:t>…… </a:t>
                      </a:r>
                      <a:endParaRPr lang="zh-CN" sz="2000" b="1" kern="100" dirty="0">
                        <a:effectLst/>
                        <a:latin typeface="+mn-ea"/>
                        <a:ea typeface="+mn-ea"/>
                      </a:endParaRPr>
                    </a:p>
                  </a:txBody>
                  <a:tcPr marL="68580" marR="68580" marT="0" marB="0" anchor="ctr"/>
                </a:tc>
              </a:tr>
              <a:tr h="36195">
                <a:tc>
                  <a:txBody>
                    <a:bodyPr/>
                    <a:lstStyle/>
                    <a:p>
                      <a:pPr marL="14605" indent="200660" algn="just">
                        <a:spcAft>
                          <a:spcPts val="0"/>
                        </a:spcAft>
                      </a:pPr>
                      <a:r>
                        <a:rPr lang="en-US" sz="2000" b="1" kern="100">
                          <a:effectLst/>
                          <a:latin typeface="+mn-ea"/>
                          <a:ea typeface="+mn-ea"/>
                        </a:rPr>
                        <a:t>8</a:t>
                      </a:r>
                      <a:r>
                        <a:rPr lang="zh-CN" sz="2000" b="1" kern="100">
                          <a:effectLst/>
                          <a:latin typeface="+mn-ea"/>
                          <a:ea typeface="+mn-ea"/>
                        </a:rPr>
                        <a:t>．按周转量计算的行车补贴</a:t>
                      </a:r>
                    </a:p>
                  </a:txBody>
                  <a:tcPr marL="68580" marR="68580" marT="0" marB="0" anchor="ctr"/>
                </a:tc>
                <a:tc>
                  <a:txBody>
                    <a:bodyPr/>
                    <a:lstStyle/>
                    <a:p>
                      <a:pPr algn="r">
                        <a:spcAft>
                          <a:spcPts val="0"/>
                        </a:spcAft>
                      </a:pPr>
                      <a:r>
                        <a:rPr lang="en-US" sz="2000" b="1" kern="100">
                          <a:effectLst/>
                          <a:latin typeface="+mn-ea"/>
                          <a:ea typeface="+mn-ea"/>
                        </a:rPr>
                        <a:t>50000.00 </a:t>
                      </a:r>
                      <a:endParaRPr lang="zh-CN" sz="2000" b="1" kern="100">
                        <a:effectLst/>
                        <a:latin typeface="+mn-ea"/>
                        <a:ea typeface="+mn-ea"/>
                      </a:endParaRPr>
                    </a:p>
                  </a:txBody>
                  <a:tcPr marL="68580" marR="68580" marT="0" marB="0" anchor="ctr"/>
                </a:tc>
                <a:tc>
                  <a:txBody>
                    <a:bodyPr/>
                    <a:lstStyle/>
                    <a:p>
                      <a:pPr algn="r">
                        <a:spcAft>
                          <a:spcPts val="0"/>
                        </a:spcAft>
                      </a:pPr>
                      <a:r>
                        <a:rPr lang="en-US" sz="2000" b="1" kern="100">
                          <a:effectLst/>
                          <a:latin typeface="+mn-ea"/>
                          <a:ea typeface="+mn-ea"/>
                        </a:rPr>
                        <a:t>85800.00 </a:t>
                      </a:r>
                      <a:endParaRPr lang="zh-CN" sz="2000" b="1" kern="100">
                        <a:effectLst/>
                        <a:latin typeface="+mn-ea"/>
                        <a:ea typeface="+mn-ea"/>
                      </a:endParaRPr>
                    </a:p>
                  </a:txBody>
                  <a:tcPr marL="68580" marR="68580" marT="0" marB="0" anchor="ctr"/>
                </a:tc>
              </a:tr>
              <a:tr h="36195">
                <a:tc>
                  <a:txBody>
                    <a:bodyPr/>
                    <a:lstStyle/>
                    <a:p>
                      <a:pPr marL="14605" algn="just">
                        <a:spcAft>
                          <a:spcPts val="0"/>
                        </a:spcAft>
                      </a:pPr>
                      <a:r>
                        <a:rPr lang="zh-CN" sz="2000" b="1" kern="100">
                          <a:effectLst/>
                          <a:latin typeface="+mn-ea"/>
                          <a:ea typeface="+mn-ea"/>
                        </a:rPr>
                        <a:t>二、营运间接费</a:t>
                      </a:r>
                    </a:p>
                  </a:txBody>
                  <a:tcPr marL="68580" marR="68580" marT="0" marB="0" anchor="ctr"/>
                </a:tc>
                <a:tc>
                  <a:txBody>
                    <a:bodyPr/>
                    <a:lstStyle/>
                    <a:p>
                      <a:pPr algn="r">
                        <a:spcAft>
                          <a:spcPts val="0"/>
                        </a:spcAft>
                      </a:pPr>
                      <a:r>
                        <a:rPr lang="en-US" sz="2000" b="1" kern="100">
                          <a:effectLst/>
                          <a:latin typeface="+mn-ea"/>
                          <a:ea typeface="+mn-ea"/>
                        </a:rPr>
                        <a:t>826929.00 </a:t>
                      </a:r>
                      <a:endParaRPr lang="zh-CN" sz="2000" b="1" kern="100">
                        <a:effectLst/>
                        <a:latin typeface="+mn-ea"/>
                        <a:ea typeface="+mn-ea"/>
                      </a:endParaRPr>
                    </a:p>
                  </a:txBody>
                  <a:tcPr marL="68580" marR="68580" marT="0" marB="0" anchor="ctr"/>
                </a:tc>
                <a:tc>
                  <a:txBody>
                    <a:bodyPr/>
                    <a:lstStyle/>
                    <a:p>
                      <a:pPr algn="r">
                        <a:spcAft>
                          <a:spcPts val="0"/>
                        </a:spcAft>
                      </a:pPr>
                      <a:r>
                        <a:rPr lang="en-US" sz="2000" b="1" kern="100">
                          <a:effectLst/>
                          <a:latin typeface="+mn-ea"/>
                          <a:ea typeface="+mn-ea"/>
                        </a:rPr>
                        <a:t>860969.00 </a:t>
                      </a:r>
                      <a:endParaRPr lang="zh-CN" sz="2000" b="1" kern="100">
                        <a:effectLst/>
                        <a:latin typeface="+mn-ea"/>
                        <a:ea typeface="+mn-ea"/>
                      </a:endParaRPr>
                    </a:p>
                  </a:txBody>
                  <a:tcPr marL="68580" marR="68580" marT="0" marB="0" anchor="ctr"/>
                </a:tc>
              </a:tr>
              <a:tr h="36195">
                <a:tc>
                  <a:txBody>
                    <a:bodyPr/>
                    <a:lstStyle/>
                    <a:p>
                      <a:pPr marL="14605" algn="just">
                        <a:spcAft>
                          <a:spcPts val="0"/>
                        </a:spcAft>
                      </a:pPr>
                      <a:r>
                        <a:rPr lang="zh-CN" sz="2000" b="1" kern="100">
                          <a:effectLst/>
                          <a:latin typeface="+mn-ea"/>
                          <a:ea typeface="+mn-ea"/>
                        </a:rPr>
                        <a:t>三、运输总成本</a:t>
                      </a:r>
                    </a:p>
                  </a:txBody>
                  <a:tcPr marL="68580" marR="68580" marT="0" marB="0" anchor="ctr"/>
                </a:tc>
                <a:tc>
                  <a:txBody>
                    <a:bodyPr/>
                    <a:lstStyle/>
                    <a:p>
                      <a:pPr algn="r">
                        <a:spcAft>
                          <a:spcPts val="0"/>
                        </a:spcAft>
                      </a:pPr>
                      <a:r>
                        <a:rPr lang="en-US" sz="2000" b="1" kern="100">
                          <a:effectLst/>
                          <a:latin typeface="+mn-ea"/>
                          <a:ea typeface="+mn-ea"/>
                        </a:rPr>
                        <a:t>3898800.00 </a:t>
                      </a:r>
                      <a:endParaRPr lang="zh-CN" sz="2000" b="1" kern="100">
                        <a:effectLst/>
                        <a:latin typeface="+mn-ea"/>
                        <a:ea typeface="+mn-ea"/>
                      </a:endParaRPr>
                    </a:p>
                  </a:txBody>
                  <a:tcPr marL="68580" marR="68580" marT="0" marB="0" anchor="ctr"/>
                </a:tc>
                <a:tc>
                  <a:txBody>
                    <a:bodyPr/>
                    <a:lstStyle/>
                    <a:p>
                      <a:pPr algn="r">
                        <a:spcAft>
                          <a:spcPts val="0"/>
                        </a:spcAft>
                      </a:pPr>
                      <a:r>
                        <a:rPr lang="en-US" sz="2000" b="1" kern="100">
                          <a:effectLst/>
                          <a:latin typeface="+mn-ea"/>
                          <a:ea typeface="+mn-ea"/>
                        </a:rPr>
                        <a:t>4884453.00 </a:t>
                      </a:r>
                      <a:endParaRPr lang="zh-CN" sz="2000" b="1" kern="100">
                        <a:effectLst/>
                        <a:latin typeface="+mn-ea"/>
                        <a:ea typeface="+mn-ea"/>
                      </a:endParaRPr>
                    </a:p>
                  </a:txBody>
                  <a:tcPr marL="68580" marR="68580" marT="0" marB="0" anchor="ctr"/>
                </a:tc>
              </a:tr>
              <a:tr h="36195">
                <a:tc>
                  <a:txBody>
                    <a:bodyPr/>
                    <a:lstStyle/>
                    <a:p>
                      <a:pPr marL="14605" algn="just">
                        <a:spcAft>
                          <a:spcPts val="0"/>
                        </a:spcAft>
                      </a:pPr>
                      <a:r>
                        <a:rPr lang="zh-CN" sz="2000" b="1" kern="100">
                          <a:effectLst/>
                          <a:latin typeface="+mn-ea"/>
                          <a:ea typeface="+mn-ea"/>
                        </a:rPr>
                        <a:t>四、周转量（</a:t>
                      </a:r>
                      <a:r>
                        <a:rPr lang="en-US" sz="2000" b="1" kern="100">
                          <a:effectLst/>
                          <a:latin typeface="+mn-ea"/>
                          <a:ea typeface="+mn-ea"/>
                        </a:rPr>
                        <a:t>10</a:t>
                      </a:r>
                      <a:r>
                        <a:rPr lang="en-US" sz="2000" b="1" kern="100" baseline="30000">
                          <a:effectLst/>
                          <a:latin typeface="+mn-ea"/>
                          <a:ea typeface="+mn-ea"/>
                        </a:rPr>
                        <a:t>3</a:t>
                      </a:r>
                      <a:r>
                        <a:rPr lang="en-US" sz="2000" b="1" kern="100">
                          <a:effectLst/>
                          <a:latin typeface="+mn-ea"/>
                          <a:ea typeface="+mn-ea"/>
                        </a:rPr>
                        <a:t>t</a:t>
                      </a:r>
                      <a:r>
                        <a:rPr lang="zh-CN" sz="2000" b="1" kern="100">
                          <a:effectLst/>
                          <a:latin typeface="+mn-ea"/>
                          <a:ea typeface="+mn-ea"/>
                        </a:rPr>
                        <a:t>•</a:t>
                      </a:r>
                      <a:r>
                        <a:rPr lang="en-US" sz="2000" b="1" kern="100">
                          <a:effectLst/>
                          <a:latin typeface="+mn-ea"/>
                          <a:ea typeface="+mn-ea"/>
                        </a:rPr>
                        <a:t>km</a:t>
                      </a:r>
                      <a:r>
                        <a:rPr lang="zh-CN" sz="2000" b="1" kern="100">
                          <a:effectLst/>
                          <a:latin typeface="+mn-ea"/>
                          <a:ea typeface="+mn-ea"/>
                        </a:rPr>
                        <a:t>）</a:t>
                      </a:r>
                    </a:p>
                  </a:txBody>
                  <a:tcPr marL="68580" marR="68580" marT="0" marB="0" anchor="ctr"/>
                </a:tc>
                <a:tc>
                  <a:txBody>
                    <a:bodyPr/>
                    <a:lstStyle/>
                    <a:p>
                      <a:pPr algn="r">
                        <a:spcAft>
                          <a:spcPts val="0"/>
                        </a:spcAft>
                      </a:pPr>
                      <a:r>
                        <a:rPr lang="en-US" sz="2000" b="1" kern="100">
                          <a:effectLst/>
                          <a:latin typeface="+mn-ea"/>
                          <a:ea typeface="+mn-ea"/>
                        </a:rPr>
                        <a:t>12996.0</a:t>
                      </a:r>
                      <a:endParaRPr lang="zh-CN" sz="2000" b="1" kern="100">
                        <a:effectLst/>
                        <a:latin typeface="+mn-ea"/>
                        <a:ea typeface="+mn-ea"/>
                      </a:endParaRPr>
                    </a:p>
                  </a:txBody>
                  <a:tcPr marL="68580" marR="68580" marT="0" marB="0" anchor="ctr"/>
                </a:tc>
                <a:tc>
                  <a:txBody>
                    <a:bodyPr/>
                    <a:lstStyle/>
                    <a:p>
                      <a:pPr algn="r">
                        <a:spcAft>
                          <a:spcPts val="0"/>
                        </a:spcAft>
                      </a:pPr>
                      <a:r>
                        <a:rPr lang="en-US" sz="2000" b="1" kern="100">
                          <a:effectLst/>
                          <a:latin typeface="+mn-ea"/>
                          <a:ea typeface="+mn-ea"/>
                        </a:rPr>
                        <a:t>15756.3</a:t>
                      </a:r>
                      <a:endParaRPr lang="zh-CN" sz="2000" b="1" kern="100">
                        <a:effectLst/>
                        <a:latin typeface="+mn-ea"/>
                        <a:ea typeface="+mn-ea"/>
                      </a:endParaRPr>
                    </a:p>
                  </a:txBody>
                  <a:tcPr marL="68580" marR="68580" marT="0" marB="0" anchor="ctr"/>
                </a:tc>
              </a:tr>
              <a:tr h="36195">
                <a:tc>
                  <a:txBody>
                    <a:bodyPr/>
                    <a:lstStyle/>
                    <a:p>
                      <a:pPr marL="14605" algn="just">
                        <a:spcAft>
                          <a:spcPts val="0"/>
                        </a:spcAft>
                      </a:pPr>
                      <a:r>
                        <a:rPr lang="zh-CN" sz="2000" b="1" kern="100">
                          <a:effectLst/>
                          <a:latin typeface="+mn-ea"/>
                          <a:ea typeface="+mn-ea"/>
                        </a:rPr>
                        <a:t>五、单位成本（元</a:t>
                      </a:r>
                      <a:r>
                        <a:rPr lang="en-US" sz="2000" b="1" kern="100">
                          <a:effectLst/>
                          <a:latin typeface="+mn-ea"/>
                          <a:ea typeface="+mn-ea"/>
                        </a:rPr>
                        <a:t>/10</a:t>
                      </a:r>
                      <a:r>
                        <a:rPr lang="en-US" sz="2000" b="1" kern="100" baseline="30000">
                          <a:effectLst/>
                          <a:latin typeface="+mn-ea"/>
                          <a:ea typeface="+mn-ea"/>
                        </a:rPr>
                        <a:t>3</a:t>
                      </a:r>
                      <a:r>
                        <a:rPr lang="en-US" sz="2000" b="1" kern="100">
                          <a:effectLst/>
                          <a:latin typeface="+mn-ea"/>
                          <a:ea typeface="+mn-ea"/>
                        </a:rPr>
                        <a:t>t</a:t>
                      </a:r>
                      <a:r>
                        <a:rPr lang="zh-CN" sz="2000" b="1" kern="100">
                          <a:effectLst/>
                          <a:latin typeface="+mn-ea"/>
                          <a:ea typeface="+mn-ea"/>
                        </a:rPr>
                        <a:t>•</a:t>
                      </a:r>
                      <a:r>
                        <a:rPr lang="en-US" sz="2000" b="1" kern="100">
                          <a:effectLst/>
                          <a:latin typeface="+mn-ea"/>
                          <a:ea typeface="+mn-ea"/>
                        </a:rPr>
                        <a:t>km</a:t>
                      </a:r>
                      <a:r>
                        <a:rPr lang="zh-CN" sz="2000" b="1" kern="100">
                          <a:effectLst/>
                          <a:latin typeface="+mn-ea"/>
                          <a:ea typeface="+mn-ea"/>
                        </a:rPr>
                        <a:t>）</a:t>
                      </a:r>
                    </a:p>
                  </a:txBody>
                  <a:tcPr marL="68580" marR="68580" marT="0" marB="0" anchor="ctr"/>
                </a:tc>
                <a:tc>
                  <a:txBody>
                    <a:bodyPr/>
                    <a:lstStyle/>
                    <a:p>
                      <a:pPr algn="r">
                        <a:spcAft>
                          <a:spcPts val="0"/>
                        </a:spcAft>
                      </a:pPr>
                      <a:r>
                        <a:rPr lang="en-US" sz="2000" b="1" kern="100">
                          <a:effectLst/>
                          <a:latin typeface="+mn-ea"/>
                          <a:ea typeface="+mn-ea"/>
                        </a:rPr>
                        <a:t>300.00</a:t>
                      </a:r>
                      <a:endParaRPr lang="zh-CN" sz="2000" b="1" kern="100">
                        <a:effectLst/>
                        <a:latin typeface="+mn-ea"/>
                        <a:ea typeface="+mn-ea"/>
                      </a:endParaRPr>
                    </a:p>
                  </a:txBody>
                  <a:tcPr marL="68580" marR="68580" marT="0" marB="0"/>
                </a:tc>
                <a:tc>
                  <a:txBody>
                    <a:bodyPr/>
                    <a:lstStyle/>
                    <a:p>
                      <a:pPr algn="r">
                        <a:spcAft>
                          <a:spcPts val="0"/>
                        </a:spcAft>
                      </a:pPr>
                      <a:r>
                        <a:rPr lang="en-US" sz="2000" b="1" kern="100">
                          <a:effectLst/>
                          <a:latin typeface="+mn-ea"/>
                          <a:ea typeface="+mn-ea"/>
                        </a:rPr>
                        <a:t>310.00</a:t>
                      </a:r>
                      <a:endParaRPr lang="zh-CN" sz="2000" b="1" kern="100">
                        <a:effectLst/>
                        <a:latin typeface="+mn-ea"/>
                        <a:ea typeface="+mn-ea"/>
                      </a:endParaRPr>
                    </a:p>
                  </a:txBody>
                  <a:tcPr marL="68580" marR="68580" marT="0" marB="0"/>
                </a:tc>
              </a:tr>
              <a:tr h="36195">
                <a:tc>
                  <a:txBody>
                    <a:bodyPr/>
                    <a:lstStyle/>
                    <a:p>
                      <a:pPr marL="14605" algn="just">
                        <a:spcAft>
                          <a:spcPts val="0"/>
                        </a:spcAft>
                      </a:pPr>
                      <a:r>
                        <a:rPr lang="zh-CN" sz="2000" b="1" kern="100">
                          <a:effectLst/>
                          <a:latin typeface="+mn-ea"/>
                          <a:ea typeface="+mn-ea"/>
                        </a:rPr>
                        <a:t>六、单位成本差额（元</a:t>
                      </a:r>
                      <a:r>
                        <a:rPr lang="en-US" sz="2000" b="1" kern="100">
                          <a:effectLst/>
                          <a:latin typeface="+mn-ea"/>
                          <a:ea typeface="+mn-ea"/>
                        </a:rPr>
                        <a:t>/10</a:t>
                      </a:r>
                      <a:r>
                        <a:rPr lang="en-US" sz="2000" b="1" kern="100" baseline="30000">
                          <a:effectLst/>
                          <a:latin typeface="+mn-ea"/>
                          <a:ea typeface="+mn-ea"/>
                        </a:rPr>
                        <a:t>3</a:t>
                      </a:r>
                      <a:r>
                        <a:rPr lang="en-US" sz="2000" b="1" kern="100">
                          <a:effectLst/>
                          <a:latin typeface="+mn-ea"/>
                          <a:ea typeface="+mn-ea"/>
                        </a:rPr>
                        <a:t>t</a:t>
                      </a:r>
                      <a:r>
                        <a:rPr lang="zh-CN" sz="2000" b="1" kern="100">
                          <a:effectLst/>
                          <a:latin typeface="+mn-ea"/>
                          <a:ea typeface="+mn-ea"/>
                        </a:rPr>
                        <a:t>•</a:t>
                      </a:r>
                      <a:r>
                        <a:rPr lang="en-US" sz="2000" b="1" kern="100">
                          <a:effectLst/>
                          <a:latin typeface="+mn-ea"/>
                          <a:ea typeface="+mn-ea"/>
                        </a:rPr>
                        <a:t>km</a:t>
                      </a:r>
                      <a:r>
                        <a:rPr lang="zh-CN" sz="2000" b="1" kern="100">
                          <a:effectLst/>
                          <a:latin typeface="+mn-ea"/>
                          <a:ea typeface="+mn-ea"/>
                        </a:rPr>
                        <a:t>）</a:t>
                      </a:r>
                    </a:p>
                  </a:txBody>
                  <a:tcPr marL="68580" marR="68580" marT="0" marB="0" anchor="ctr"/>
                </a:tc>
                <a:tc gridSpan="2">
                  <a:txBody>
                    <a:bodyPr/>
                    <a:lstStyle/>
                    <a:p>
                      <a:pPr marL="14605" algn="ctr">
                        <a:spcAft>
                          <a:spcPts val="0"/>
                        </a:spcAft>
                      </a:pPr>
                      <a:r>
                        <a:rPr lang="en-US" sz="2000" b="1" kern="100" dirty="0">
                          <a:effectLst/>
                          <a:latin typeface="+mn-ea"/>
                          <a:ea typeface="+mn-ea"/>
                        </a:rPr>
                        <a:t>10.00</a:t>
                      </a:r>
                      <a:endParaRPr lang="zh-CN" sz="2000" b="1" kern="100" dirty="0">
                        <a:effectLst/>
                        <a:latin typeface="+mn-ea"/>
                        <a:ea typeface="+mn-ea"/>
                      </a:endParaRPr>
                    </a:p>
                  </a:txBody>
                  <a:tcPr marL="68580" marR="68580" marT="0" marB="0" anchor="ctr"/>
                </a:tc>
                <a:tc hMerge="1">
                  <a:txBody>
                    <a:bodyPr/>
                    <a:lstStyle/>
                    <a:p>
                      <a:endParaRPr lang="zh-CN" altLang="en-US"/>
                    </a:p>
                  </a:txBody>
                  <a:tcPr/>
                </a:tc>
              </a:tr>
            </a:tbl>
          </a:graphicData>
        </a:graphic>
      </p:graphicFrame>
      <p:sp>
        <p:nvSpPr>
          <p:cNvPr id="7" name="燕尾形 6"/>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9" name="燕尾形 8"/>
          <p:cNvSpPr/>
          <p:nvPr/>
        </p:nvSpPr>
        <p:spPr>
          <a:xfrm>
            <a:off x="2813640" y="368660"/>
            <a:ext cx="313834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a:solidFill>
                  <a:schemeClr val="accent3"/>
                </a:solidFill>
              </a:rPr>
              <a:t>第一节汽车货运成本分析</a:t>
            </a:r>
            <a:endParaRPr lang="zh-CN" altLang="en-US" dirty="0"/>
          </a:p>
        </p:txBody>
      </p:sp>
      <p:sp>
        <p:nvSpPr>
          <p:cNvPr id="10" name="燕尾形 9"/>
          <p:cNvSpPr/>
          <p:nvPr/>
        </p:nvSpPr>
        <p:spPr>
          <a:xfrm>
            <a:off x="5879976" y="368660"/>
            <a:ext cx="500455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smtClean="0">
                <a:latin typeface="宋体" panose="02010600030101010101" pitchFamily="2" charset="-122"/>
              </a:rPr>
              <a:t>二、因素</a:t>
            </a:r>
            <a:r>
              <a:rPr lang="zh-CN" altLang="en-US" dirty="0">
                <a:latin typeface="宋体" panose="02010600030101010101" pitchFamily="2" charset="-122"/>
              </a:rPr>
              <a:t>变动对运输单位成本的影响分析</a:t>
            </a:r>
            <a:endParaRPr lang="zh-CN" altLang="en-US" dirty="0"/>
          </a:p>
        </p:txBody>
      </p:sp>
    </p:spTree>
    <p:extLst>
      <p:ext uri="{BB962C8B-B14F-4D97-AF65-F5344CB8AC3E}">
        <p14:creationId xmlns:p14="http://schemas.microsoft.com/office/powerpoint/2010/main" val="5607845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对角圆角矩形 7"/>
          <p:cNvSpPr/>
          <p:nvPr/>
        </p:nvSpPr>
        <p:spPr>
          <a:xfrm>
            <a:off x="755650" y="1997943"/>
            <a:ext cx="11317013" cy="4455393"/>
          </a:xfrm>
          <a:prstGeom prst="round2DiagRect">
            <a:avLst/>
          </a:prstGeom>
          <a:solidFill>
            <a:schemeClr val="accent1">
              <a:lumMod val="60000"/>
              <a:lumOff val="40000"/>
            </a:schemeClr>
          </a:solidFill>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755651" y="1124744"/>
            <a:ext cx="10464800" cy="873199"/>
          </a:xfrm>
        </p:spPr>
        <p:txBody>
          <a:bodyPr/>
          <a:lstStyle/>
          <a:p>
            <a:pPr algn="ctr"/>
            <a:r>
              <a:rPr lang="x-none" altLang="zh-CN" sz="2800" dirty="0" smtClean="0">
                <a:latin typeface="楷体" panose="02010609060101010101" pitchFamily="49" charset="-122"/>
                <a:ea typeface="楷体" panose="02010609060101010101" pitchFamily="49" charset="-122"/>
              </a:rPr>
              <a:t>表</a:t>
            </a:r>
            <a:r>
              <a:rPr lang="x-none" altLang="zh-CN" sz="2800" dirty="0">
                <a:latin typeface="楷体" panose="02010609060101010101" pitchFamily="49" charset="-122"/>
                <a:ea typeface="楷体" panose="02010609060101010101" pitchFamily="49" charset="-122"/>
              </a:rPr>
              <a:t>5-10  成本费用分类统计</a:t>
            </a:r>
            <a:r>
              <a:rPr lang="zh-CN" altLang="zh-CN" sz="2800" dirty="0">
                <a:latin typeface="楷体" panose="02010609060101010101" pitchFamily="49" charset="-122"/>
                <a:ea typeface="楷体" panose="02010609060101010101" pitchFamily="49" charset="-122"/>
              </a:rPr>
              <a:t/>
            </a:r>
            <a:br>
              <a:rPr lang="zh-CN" altLang="zh-CN" sz="2800" dirty="0">
                <a:latin typeface="楷体" panose="02010609060101010101" pitchFamily="49" charset="-122"/>
                <a:ea typeface="楷体" panose="02010609060101010101" pitchFamily="49" charset="-122"/>
              </a:rPr>
            </a:br>
            <a:r>
              <a:rPr lang="en-US" altLang="zh-CN" sz="2800" dirty="0">
                <a:latin typeface="楷体" panose="02010609060101010101" pitchFamily="49" charset="-122"/>
                <a:ea typeface="楷体" panose="02010609060101010101" pitchFamily="49" charset="-122"/>
              </a:rPr>
              <a:t>2010</a:t>
            </a:r>
            <a:r>
              <a:rPr lang="zh-CN" altLang="zh-CN" sz="2800" dirty="0">
                <a:latin typeface="楷体" panose="02010609060101010101" pitchFamily="49" charset="-122"/>
                <a:ea typeface="楷体" panose="02010609060101010101" pitchFamily="49" charset="-122"/>
              </a:rPr>
              <a:t>年</a:t>
            </a:r>
            <a:r>
              <a:rPr lang="en-US" altLang="zh-CN" sz="2800" dirty="0">
                <a:latin typeface="楷体" panose="02010609060101010101" pitchFamily="49" charset="-122"/>
                <a:ea typeface="楷体" panose="02010609060101010101" pitchFamily="49" charset="-122"/>
              </a:rPr>
              <a:t>5</a:t>
            </a:r>
            <a:r>
              <a:rPr lang="zh-CN" altLang="zh-CN" sz="2800" dirty="0">
                <a:latin typeface="楷体" panose="02010609060101010101" pitchFamily="49" charset="-122"/>
                <a:ea typeface="楷体" panose="02010609060101010101" pitchFamily="49" charset="-122"/>
              </a:rPr>
              <a:t>月</a:t>
            </a:r>
            <a:endParaRPr lang="zh-CN" altLang="en-US" sz="2800" dirty="0">
              <a:latin typeface="楷体" panose="02010609060101010101" pitchFamily="49" charset="-122"/>
              <a:ea typeface="楷体" panose="02010609060101010101" pitchFamily="49" charset="-122"/>
            </a:endParaRPr>
          </a:p>
        </p:txBody>
      </p:sp>
      <p:graphicFrame>
        <p:nvGraphicFramePr>
          <p:cNvPr id="5" name="表格 4"/>
          <p:cNvGraphicFramePr>
            <a:graphicFrameLocks noGrp="1"/>
          </p:cNvGraphicFramePr>
          <p:nvPr>
            <p:extLst>
              <p:ext uri="{D42A27DB-BD31-4B8C-83A1-F6EECF244321}">
                <p14:modId xmlns:p14="http://schemas.microsoft.com/office/powerpoint/2010/main" val="2618591639"/>
              </p:ext>
            </p:extLst>
          </p:nvPr>
        </p:nvGraphicFramePr>
        <p:xfrm>
          <a:off x="755650" y="2168860"/>
          <a:ext cx="10632938" cy="4032448"/>
        </p:xfrm>
        <a:graphic>
          <a:graphicData uri="http://schemas.openxmlformats.org/drawingml/2006/table">
            <a:tbl>
              <a:tblPr>
                <a:effectLst>
                  <a:innerShdw blurRad="114300">
                    <a:prstClr val="black"/>
                  </a:innerShdw>
                </a:effectLst>
                <a:tableStyleId>{35758FB7-9AC5-4552-8A53-C91805E547FA}</a:tableStyleId>
              </a:tblPr>
              <a:tblGrid>
                <a:gridCol w="2658236"/>
                <a:gridCol w="1262659"/>
                <a:gridCol w="1462030"/>
                <a:gridCol w="1893992"/>
                <a:gridCol w="2060133"/>
                <a:gridCol w="1295888"/>
              </a:tblGrid>
              <a:tr h="288032">
                <a:tc rowSpan="3">
                  <a:txBody>
                    <a:bodyPr/>
                    <a:lstStyle/>
                    <a:p>
                      <a:pPr marL="14605" algn="ctr">
                        <a:spcAft>
                          <a:spcPts val="0"/>
                        </a:spcAft>
                      </a:pPr>
                      <a:r>
                        <a:rPr lang="zh-CN" sz="1800" b="1" kern="100" dirty="0">
                          <a:effectLst/>
                          <a:latin typeface="+mn-ea"/>
                          <a:ea typeface="+mn-ea"/>
                        </a:rPr>
                        <a:t>成 本 项 目</a:t>
                      </a:r>
                    </a:p>
                  </a:txBody>
                  <a:tcPr marL="68580" marR="68580" marT="0" marB="0" anchor="ctr"/>
                </a:tc>
                <a:tc gridSpan="2">
                  <a:txBody>
                    <a:bodyPr/>
                    <a:lstStyle/>
                    <a:p>
                      <a:pPr marL="14605" algn="ctr">
                        <a:spcAft>
                          <a:spcPts val="0"/>
                        </a:spcAft>
                      </a:pPr>
                      <a:r>
                        <a:rPr lang="zh-CN" sz="1800" b="1" kern="100">
                          <a:effectLst/>
                          <a:latin typeface="+mn-ea"/>
                          <a:ea typeface="+mn-ea"/>
                        </a:rPr>
                        <a:t>总额（元）</a:t>
                      </a:r>
                    </a:p>
                  </a:txBody>
                  <a:tcPr marL="68580" marR="68580" marT="0" marB="0" anchor="ctr"/>
                </a:tc>
                <a:tc hMerge="1">
                  <a:txBody>
                    <a:bodyPr/>
                    <a:lstStyle/>
                    <a:p>
                      <a:endParaRPr lang="zh-CN" altLang="en-US"/>
                    </a:p>
                  </a:txBody>
                  <a:tcPr/>
                </a:tc>
                <a:tc gridSpan="3">
                  <a:txBody>
                    <a:bodyPr/>
                    <a:lstStyle/>
                    <a:p>
                      <a:pPr marL="14605" algn="ctr">
                        <a:spcAft>
                          <a:spcPts val="0"/>
                        </a:spcAft>
                      </a:pPr>
                      <a:r>
                        <a:rPr lang="zh-CN" sz="1800" b="1" kern="100">
                          <a:effectLst/>
                          <a:latin typeface="+mn-ea"/>
                          <a:ea typeface="+mn-ea"/>
                        </a:rPr>
                        <a:t>单位成本（元</a:t>
                      </a:r>
                      <a:r>
                        <a:rPr lang="en-US" sz="1800" b="1" kern="100">
                          <a:effectLst/>
                          <a:latin typeface="+mn-ea"/>
                          <a:ea typeface="+mn-ea"/>
                        </a:rPr>
                        <a:t>/10</a:t>
                      </a:r>
                      <a:r>
                        <a:rPr lang="en-US" sz="1800" b="1" kern="100" baseline="30000">
                          <a:effectLst/>
                          <a:latin typeface="+mn-ea"/>
                          <a:ea typeface="+mn-ea"/>
                        </a:rPr>
                        <a:t>3</a:t>
                      </a:r>
                      <a:r>
                        <a:rPr lang="en-US" sz="1800" b="1" kern="100">
                          <a:effectLst/>
                          <a:latin typeface="+mn-ea"/>
                          <a:ea typeface="+mn-ea"/>
                        </a:rPr>
                        <a:t>t</a:t>
                      </a:r>
                      <a:r>
                        <a:rPr lang="zh-CN" sz="1800" b="1" kern="100">
                          <a:effectLst/>
                          <a:latin typeface="+mn-ea"/>
                          <a:ea typeface="+mn-ea"/>
                        </a:rPr>
                        <a:t>•</a:t>
                      </a:r>
                      <a:r>
                        <a:rPr lang="en-US" sz="1800" b="1" kern="100">
                          <a:effectLst/>
                          <a:latin typeface="+mn-ea"/>
                          <a:ea typeface="+mn-ea"/>
                        </a:rPr>
                        <a:t>km</a:t>
                      </a:r>
                      <a:r>
                        <a:rPr lang="zh-CN" sz="1800" b="1" kern="100">
                          <a:effectLst/>
                          <a:latin typeface="+mn-ea"/>
                          <a:ea typeface="+mn-ea"/>
                        </a:rPr>
                        <a:t>）</a:t>
                      </a:r>
                    </a:p>
                  </a:txBody>
                  <a:tcPr marL="68580" marR="68580" marT="0" marB="0" anchor="ctr"/>
                </a:tc>
                <a:tc hMerge="1">
                  <a:txBody>
                    <a:bodyPr/>
                    <a:lstStyle/>
                    <a:p>
                      <a:endParaRPr lang="zh-CN" altLang="en-US"/>
                    </a:p>
                  </a:txBody>
                  <a:tcPr/>
                </a:tc>
                <a:tc hMerge="1">
                  <a:txBody>
                    <a:bodyPr/>
                    <a:lstStyle/>
                    <a:p>
                      <a:endParaRPr lang="zh-CN" altLang="en-US"/>
                    </a:p>
                  </a:txBody>
                  <a:tcPr/>
                </a:tc>
              </a:tr>
              <a:tr h="288032">
                <a:tc vMerge="1">
                  <a:txBody>
                    <a:bodyPr/>
                    <a:lstStyle/>
                    <a:p>
                      <a:endParaRPr lang="zh-CN" altLang="en-US"/>
                    </a:p>
                  </a:txBody>
                  <a:tcPr/>
                </a:tc>
                <a:tc>
                  <a:txBody>
                    <a:bodyPr/>
                    <a:lstStyle/>
                    <a:p>
                      <a:pPr marL="14605" algn="ctr">
                        <a:spcAft>
                          <a:spcPts val="0"/>
                        </a:spcAft>
                      </a:pPr>
                      <a:r>
                        <a:rPr lang="zh-CN" sz="1800" b="1" kern="100">
                          <a:effectLst/>
                          <a:latin typeface="+mn-ea"/>
                          <a:ea typeface="+mn-ea"/>
                        </a:rPr>
                        <a:t>预算</a:t>
                      </a:r>
                    </a:p>
                  </a:txBody>
                  <a:tcPr marL="68580" marR="68580" marT="0" marB="0" anchor="ctr"/>
                </a:tc>
                <a:tc>
                  <a:txBody>
                    <a:bodyPr/>
                    <a:lstStyle/>
                    <a:p>
                      <a:pPr marL="14605" algn="ctr">
                        <a:spcAft>
                          <a:spcPts val="0"/>
                        </a:spcAft>
                      </a:pPr>
                      <a:r>
                        <a:rPr lang="zh-CN" sz="1800" b="1" kern="100">
                          <a:effectLst/>
                          <a:latin typeface="+mn-ea"/>
                          <a:ea typeface="+mn-ea"/>
                        </a:rPr>
                        <a:t>实际</a:t>
                      </a:r>
                    </a:p>
                  </a:txBody>
                  <a:tcPr marL="68580" marR="68580" marT="0" marB="0" anchor="ctr"/>
                </a:tc>
                <a:tc>
                  <a:txBody>
                    <a:bodyPr/>
                    <a:lstStyle/>
                    <a:p>
                      <a:pPr marL="14605" algn="ctr">
                        <a:spcAft>
                          <a:spcPts val="0"/>
                        </a:spcAft>
                      </a:pPr>
                      <a:r>
                        <a:rPr lang="zh-CN" sz="1800" b="1" kern="100">
                          <a:effectLst/>
                          <a:latin typeface="+mn-ea"/>
                          <a:ea typeface="+mn-ea"/>
                        </a:rPr>
                        <a:t>预算</a:t>
                      </a:r>
                    </a:p>
                  </a:txBody>
                  <a:tcPr marL="68580" marR="68580" marT="0" marB="0" anchor="ctr"/>
                </a:tc>
                <a:tc>
                  <a:txBody>
                    <a:bodyPr/>
                    <a:lstStyle/>
                    <a:p>
                      <a:pPr marL="14605" algn="ctr">
                        <a:spcAft>
                          <a:spcPts val="0"/>
                        </a:spcAft>
                      </a:pPr>
                      <a:r>
                        <a:rPr lang="zh-CN" sz="1800" b="1" kern="100">
                          <a:effectLst/>
                          <a:latin typeface="+mn-ea"/>
                          <a:ea typeface="+mn-ea"/>
                        </a:rPr>
                        <a:t>实际</a:t>
                      </a:r>
                    </a:p>
                  </a:txBody>
                  <a:tcPr marL="68580" marR="68580" marT="0" marB="0" anchor="ctr"/>
                </a:tc>
                <a:tc>
                  <a:txBody>
                    <a:bodyPr/>
                    <a:lstStyle/>
                    <a:p>
                      <a:pPr marL="14605" algn="ctr">
                        <a:spcAft>
                          <a:spcPts val="0"/>
                        </a:spcAft>
                      </a:pPr>
                      <a:r>
                        <a:rPr lang="zh-CN" sz="1800" b="1" kern="100">
                          <a:effectLst/>
                          <a:latin typeface="+mn-ea"/>
                          <a:ea typeface="+mn-ea"/>
                        </a:rPr>
                        <a:t>差异</a:t>
                      </a:r>
                    </a:p>
                  </a:txBody>
                  <a:tcPr marL="68580" marR="68580" marT="0" marB="0" anchor="ctr"/>
                </a:tc>
              </a:tr>
              <a:tr h="288032">
                <a:tc vMerge="1">
                  <a:txBody>
                    <a:bodyPr/>
                    <a:lstStyle/>
                    <a:p>
                      <a:endParaRPr lang="zh-CN" altLang="en-US"/>
                    </a:p>
                  </a:txBody>
                  <a:tcPr/>
                </a:tc>
                <a:tc>
                  <a:txBody>
                    <a:bodyPr/>
                    <a:lstStyle/>
                    <a:p>
                      <a:pPr algn="ctr">
                        <a:spcAft>
                          <a:spcPts val="0"/>
                        </a:spcAft>
                      </a:pPr>
                      <a:r>
                        <a:rPr lang="zh-CN" sz="1800" b="1" kern="100">
                          <a:effectLst/>
                          <a:latin typeface="+mn-ea"/>
                          <a:ea typeface="+mn-ea"/>
                        </a:rPr>
                        <a:t>①</a:t>
                      </a:r>
                    </a:p>
                  </a:txBody>
                  <a:tcPr marL="68580" marR="68580" marT="0" marB="0" anchor="ctr"/>
                </a:tc>
                <a:tc>
                  <a:txBody>
                    <a:bodyPr/>
                    <a:lstStyle/>
                    <a:p>
                      <a:pPr algn="ctr">
                        <a:spcAft>
                          <a:spcPts val="0"/>
                        </a:spcAft>
                      </a:pPr>
                      <a:r>
                        <a:rPr lang="zh-CN" sz="1800" b="1" kern="100">
                          <a:effectLst/>
                          <a:latin typeface="+mn-ea"/>
                          <a:ea typeface="+mn-ea"/>
                        </a:rPr>
                        <a:t>②</a:t>
                      </a:r>
                    </a:p>
                  </a:txBody>
                  <a:tcPr marL="68580" marR="68580" marT="0" marB="0" anchor="ctr"/>
                </a:tc>
                <a:tc>
                  <a:txBody>
                    <a:bodyPr/>
                    <a:lstStyle/>
                    <a:p>
                      <a:pPr algn="r">
                        <a:spcAft>
                          <a:spcPts val="0"/>
                        </a:spcAft>
                      </a:pPr>
                      <a:r>
                        <a:rPr lang="zh-CN" sz="1800" b="1" kern="100">
                          <a:effectLst/>
                          <a:latin typeface="+mn-ea"/>
                          <a:ea typeface="+mn-ea"/>
                        </a:rPr>
                        <a:t>③</a:t>
                      </a:r>
                      <a:r>
                        <a:rPr lang="en-US" sz="1800" b="1" kern="100">
                          <a:effectLst/>
                          <a:latin typeface="+mn-ea"/>
                          <a:ea typeface="+mn-ea"/>
                        </a:rPr>
                        <a:t>=</a:t>
                      </a:r>
                      <a:r>
                        <a:rPr lang="zh-CN" sz="1800" b="1" kern="100">
                          <a:effectLst/>
                          <a:latin typeface="+mn-ea"/>
                          <a:ea typeface="+mn-ea"/>
                        </a:rPr>
                        <a:t>①</a:t>
                      </a:r>
                      <a:r>
                        <a:rPr lang="en-US" sz="1800" b="1" kern="100">
                          <a:effectLst/>
                          <a:latin typeface="+mn-ea"/>
                          <a:ea typeface="+mn-ea"/>
                        </a:rPr>
                        <a:t>/12996.0</a:t>
                      </a:r>
                      <a:endParaRPr lang="zh-CN" sz="1800" b="1" kern="100">
                        <a:effectLst/>
                        <a:latin typeface="+mn-ea"/>
                        <a:ea typeface="+mn-ea"/>
                      </a:endParaRPr>
                    </a:p>
                  </a:txBody>
                  <a:tcPr marL="68580" marR="68580" marT="0" marB="0" anchor="ctr"/>
                </a:tc>
                <a:tc>
                  <a:txBody>
                    <a:bodyPr/>
                    <a:lstStyle/>
                    <a:p>
                      <a:pPr algn="r">
                        <a:spcAft>
                          <a:spcPts val="0"/>
                        </a:spcAft>
                      </a:pPr>
                      <a:r>
                        <a:rPr lang="zh-CN" sz="1800" b="1" kern="100">
                          <a:effectLst/>
                          <a:latin typeface="+mn-ea"/>
                          <a:ea typeface="+mn-ea"/>
                        </a:rPr>
                        <a:t>④</a:t>
                      </a:r>
                      <a:r>
                        <a:rPr lang="en-US" sz="1800" b="1" kern="100">
                          <a:effectLst/>
                          <a:latin typeface="+mn-ea"/>
                          <a:ea typeface="+mn-ea"/>
                        </a:rPr>
                        <a:t>=</a:t>
                      </a:r>
                      <a:r>
                        <a:rPr lang="zh-CN" sz="1800" b="1" kern="100">
                          <a:effectLst/>
                          <a:latin typeface="+mn-ea"/>
                          <a:ea typeface="+mn-ea"/>
                        </a:rPr>
                        <a:t>②</a:t>
                      </a:r>
                      <a:r>
                        <a:rPr lang="en-US" sz="1800" b="1" kern="100">
                          <a:effectLst/>
                          <a:latin typeface="+mn-ea"/>
                          <a:ea typeface="+mn-ea"/>
                        </a:rPr>
                        <a:t>/15756.3</a:t>
                      </a:r>
                      <a:endParaRPr lang="zh-CN" sz="1800" b="1" kern="100">
                        <a:effectLst/>
                        <a:latin typeface="+mn-ea"/>
                        <a:ea typeface="+mn-ea"/>
                      </a:endParaRPr>
                    </a:p>
                  </a:txBody>
                  <a:tcPr marL="68580" marR="68580" marT="0" marB="0" anchor="ctr"/>
                </a:tc>
                <a:tc>
                  <a:txBody>
                    <a:bodyPr/>
                    <a:lstStyle/>
                    <a:p>
                      <a:pPr algn="r">
                        <a:spcAft>
                          <a:spcPts val="0"/>
                        </a:spcAft>
                      </a:pPr>
                      <a:r>
                        <a:rPr lang="zh-CN" sz="1800" b="1" kern="100">
                          <a:effectLst/>
                          <a:latin typeface="+mn-ea"/>
                          <a:ea typeface="+mn-ea"/>
                        </a:rPr>
                        <a:t>⑤</a:t>
                      </a:r>
                      <a:r>
                        <a:rPr lang="en-US" sz="1800" b="1" kern="100">
                          <a:effectLst/>
                          <a:latin typeface="+mn-ea"/>
                          <a:ea typeface="+mn-ea"/>
                        </a:rPr>
                        <a:t>=</a:t>
                      </a:r>
                      <a:r>
                        <a:rPr lang="zh-CN" sz="1800" b="1" kern="100">
                          <a:effectLst/>
                          <a:latin typeface="+mn-ea"/>
                          <a:ea typeface="+mn-ea"/>
                        </a:rPr>
                        <a:t>④</a:t>
                      </a:r>
                      <a:r>
                        <a:rPr lang="en-US" sz="1800" b="1" kern="100">
                          <a:effectLst/>
                          <a:latin typeface="+mn-ea"/>
                          <a:ea typeface="+mn-ea"/>
                        </a:rPr>
                        <a:t>-</a:t>
                      </a:r>
                      <a:r>
                        <a:rPr lang="zh-CN" sz="1800" b="1" kern="100">
                          <a:effectLst/>
                          <a:latin typeface="+mn-ea"/>
                          <a:ea typeface="+mn-ea"/>
                        </a:rPr>
                        <a:t>③</a:t>
                      </a:r>
                    </a:p>
                  </a:txBody>
                  <a:tcPr marL="68580" marR="68580" marT="0" marB="0" anchor="ctr"/>
                </a:tc>
              </a:tr>
              <a:tr h="288032">
                <a:tc>
                  <a:txBody>
                    <a:bodyPr/>
                    <a:lstStyle/>
                    <a:p>
                      <a:pPr marL="14605" algn="just">
                        <a:spcAft>
                          <a:spcPts val="0"/>
                        </a:spcAft>
                      </a:pPr>
                      <a:r>
                        <a:rPr lang="zh-CN" sz="1800" b="1" kern="100">
                          <a:effectLst/>
                          <a:latin typeface="+mn-ea"/>
                          <a:ea typeface="+mn-ea"/>
                        </a:rPr>
                        <a:t>一、甲类费用</a:t>
                      </a:r>
                    </a:p>
                  </a:txBody>
                  <a:tcPr marL="68580" marR="68580" marT="0" marB="0" anchor="ctr"/>
                </a:tc>
                <a:tc>
                  <a:txBody>
                    <a:bodyPr/>
                    <a:lstStyle/>
                    <a:p>
                      <a:pPr algn="r">
                        <a:spcAft>
                          <a:spcPts val="0"/>
                        </a:spcAft>
                      </a:pPr>
                      <a:r>
                        <a:rPr lang="en-US" sz="1800" b="1" kern="100">
                          <a:effectLst/>
                          <a:latin typeface="+mn-ea"/>
                          <a:ea typeface="+mn-ea"/>
                        </a:rPr>
                        <a:t>1207005 </a:t>
                      </a:r>
                      <a:endParaRPr lang="zh-CN" sz="1800" b="1" kern="100">
                        <a:effectLst/>
                        <a:latin typeface="+mn-ea"/>
                        <a:ea typeface="+mn-ea"/>
                      </a:endParaRPr>
                    </a:p>
                  </a:txBody>
                  <a:tcPr marL="68580" marR="68580" marT="0" marB="0" anchor="ctr"/>
                </a:tc>
                <a:tc>
                  <a:txBody>
                    <a:bodyPr/>
                    <a:lstStyle/>
                    <a:p>
                      <a:pPr algn="r">
                        <a:spcAft>
                          <a:spcPts val="0"/>
                        </a:spcAft>
                      </a:pPr>
                      <a:r>
                        <a:rPr lang="en-US" sz="1800" b="1" kern="100">
                          <a:effectLst/>
                          <a:latin typeface="+mn-ea"/>
                          <a:ea typeface="+mn-ea"/>
                        </a:rPr>
                        <a:t>1339655</a:t>
                      </a:r>
                      <a:endParaRPr lang="zh-CN" sz="1800" b="1" kern="100">
                        <a:effectLst/>
                        <a:latin typeface="+mn-ea"/>
                        <a:ea typeface="+mn-ea"/>
                      </a:endParaRPr>
                    </a:p>
                  </a:txBody>
                  <a:tcPr marL="68580" marR="68580" marT="0" marB="0" anchor="ctr"/>
                </a:tc>
                <a:tc>
                  <a:txBody>
                    <a:bodyPr/>
                    <a:lstStyle/>
                    <a:p>
                      <a:pPr algn="r">
                        <a:spcAft>
                          <a:spcPts val="0"/>
                        </a:spcAft>
                      </a:pPr>
                      <a:r>
                        <a:rPr lang="en-US" sz="1800" b="1" kern="100">
                          <a:effectLst/>
                          <a:latin typeface="+mn-ea"/>
                          <a:ea typeface="+mn-ea"/>
                        </a:rPr>
                        <a:t>92.88 </a:t>
                      </a:r>
                      <a:endParaRPr lang="zh-CN" sz="1800" b="1" kern="100">
                        <a:effectLst/>
                        <a:latin typeface="+mn-ea"/>
                        <a:ea typeface="+mn-ea"/>
                      </a:endParaRPr>
                    </a:p>
                  </a:txBody>
                  <a:tcPr marL="68580" marR="68580" marT="0" marB="0" anchor="ctr"/>
                </a:tc>
                <a:tc>
                  <a:txBody>
                    <a:bodyPr/>
                    <a:lstStyle/>
                    <a:p>
                      <a:pPr algn="r">
                        <a:spcAft>
                          <a:spcPts val="0"/>
                        </a:spcAft>
                      </a:pPr>
                      <a:r>
                        <a:rPr lang="en-US" sz="1800" b="1" kern="100">
                          <a:effectLst/>
                          <a:latin typeface="+mn-ea"/>
                          <a:ea typeface="+mn-ea"/>
                        </a:rPr>
                        <a:t>85.02 </a:t>
                      </a:r>
                      <a:endParaRPr lang="zh-CN" sz="1800" b="1" kern="100">
                        <a:effectLst/>
                        <a:latin typeface="+mn-ea"/>
                        <a:ea typeface="+mn-ea"/>
                      </a:endParaRPr>
                    </a:p>
                  </a:txBody>
                  <a:tcPr marL="68580" marR="68580" marT="0" marB="0" anchor="ctr"/>
                </a:tc>
                <a:tc>
                  <a:txBody>
                    <a:bodyPr/>
                    <a:lstStyle/>
                    <a:p>
                      <a:pPr algn="r">
                        <a:spcAft>
                          <a:spcPts val="0"/>
                        </a:spcAft>
                      </a:pPr>
                      <a:r>
                        <a:rPr lang="en-US" sz="1800" b="1" kern="100">
                          <a:effectLst/>
                          <a:latin typeface="+mn-ea"/>
                          <a:ea typeface="+mn-ea"/>
                        </a:rPr>
                        <a:t>-7.86 </a:t>
                      </a:r>
                      <a:endParaRPr lang="zh-CN" sz="1800" b="1" kern="100">
                        <a:effectLst/>
                        <a:latin typeface="+mn-ea"/>
                        <a:ea typeface="+mn-ea"/>
                      </a:endParaRPr>
                    </a:p>
                  </a:txBody>
                  <a:tcPr marL="68580" marR="68580" marT="0" marB="0" anchor="ctr"/>
                </a:tc>
              </a:tr>
              <a:tr h="288032">
                <a:tc>
                  <a:txBody>
                    <a:bodyPr/>
                    <a:lstStyle/>
                    <a:p>
                      <a:pPr marL="14605" algn="just">
                        <a:spcAft>
                          <a:spcPts val="0"/>
                        </a:spcAft>
                      </a:pPr>
                      <a:r>
                        <a:rPr lang="en-US" sz="1800" b="1" kern="100" dirty="0" smtClean="0">
                          <a:effectLst/>
                          <a:latin typeface="+mn-ea"/>
                          <a:ea typeface="+mn-ea"/>
                        </a:rPr>
                        <a:t>  1</a:t>
                      </a:r>
                      <a:r>
                        <a:rPr lang="zh-CN" sz="1800" b="1" kern="100" dirty="0">
                          <a:effectLst/>
                          <a:latin typeface="+mn-ea"/>
                          <a:ea typeface="+mn-ea"/>
                        </a:rPr>
                        <a:t>．营运间接费</a:t>
                      </a:r>
                    </a:p>
                  </a:txBody>
                  <a:tcPr marL="68580" marR="68580" marT="0" marB="0" anchor="ctr"/>
                </a:tc>
                <a:tc>
                  <a:txBody>
                    <a:bodyPr/>
                    <a:lstStyle/>
                    <a:p>
                      <a:pPr algn="r">
                        <a:spcAft>
                          <a:spcPts val="0"/>
                        </a:spcAft>
                      </a:pPr>
                      <a:r>
                        <a:rPr lang="en-US" sz="1800" b="1" kern="100">
                          <a:effectLst/>
                          <a:latin typeface="+mn-ea"/>
                          <a:ea typeface="+mn-ea"/>
                        </a:rPr>
                        <a:t>826929 </a:t>
                      </a:r>
                      <a:endParaRPr lang="zh-CN" sz="1800" b="1" kern="100">
                        <a:effectLst/>
                        <a:latin typeface="+mn-ea"/>
                        <a:ea typeface="+mn-ea"/>
                      </a:endParaRPr>
                    </a:p>
                  </a:txBody>
                  <a:tcPr marL="68580" marR="68580" marT="0" marB="0" anchor="ctr"/>
                </a:tc>
                <a:tc>
                  <a:txBody>
                    <a:bodyPr/>
                    <a:lstStyle/>
                    <a:p>
                      <a:pPr algn="r">
                        <a:spcAft>
                          <a:spcPts val="0"/>
                        </a:spcAft>
                      </a:pPr>
                      <a:r>
                        <a:rPr lang="en-US" sz="1800" b="1" kern="100">
                          <a:effectLst/>
                          <a:latin typeface="+mn-ea"/>
                          <a:ea typeface="+mn-ea"/>
                        </a:rPr>
                        <a:t>860969 </a:t>
                      </a:r>
                      <a:endParaRPr lang="zh-CN" sz="1800" b="1" kern="100">
                        <a:effectLst/>
                        <a:latin typeface="+mn-ea"/>
                        <a:ea typeface="+mn-ea"/>
                      </a:endParaRPr>
                    </a:p>
                  </a:txBody>
                  <a:tcPr marL="68580" marR="68580" marT="0" marB="0" anchor="ctr"/>
                </a:tc>
                <a:tc>
                  <a:txBody>
                    <a:bodyPr/>
                    <a:lstStyle/>
                    <a:p>
                      <a:pPr algn="r">
                        <a:spcAft>
                          <a:spcPts val="0"/>
                        </a:spcAft>
                      </a:pPr>
                      <a:r>
                        <a:rPr lang="en-US" sz="1800" b="1" kern="100">
                          <a:effectLst/>
                          <a:latin typeface="+mn-ea"/>
                          <a:ea typeface="+mn-ea"/>
                        </a:rPr>
                        <a:t>63.63 </a:t>
                      </a:r>
                      <a:endParaRPr lang="zh-CN" sz="1800" b="1" kern="100">
                        <a:effectLst/>
                        <a:latin typeface="+mn-ea"/>
                        <a:ea typeface="+mn-ea"/>
                      </a:endParaRPr>
                    </a:p>
                  </a:txBody>
                  <a:tcPr marL="68580" marR="68580" marT="0" marB="0" anchor="ctr"/>
                </a:tc>
                <a:tc>
                  <a:txBody>
                    <a:bodyPr/>
                    <a:lstStyle/>
                    <a:p>
                      <a:pPr algn="r">
                        <a:spcAft>
                          <a:spcPts val="0"/>
                        </a:spcAft>
                      </a:pPr>
                      <a:r>
                        <a:rPr lang="en-US" sz="1800" b="1" kern="100">
                          <a:effectLst/>
                          <a:latin typeface="+mn-ea"/>
                          <a:ea typeface="+mn-ea"/>
                        </a:rPr>
                        <a:t>54.64 </a:t>
                      </a:r>
                      <a:endParaRPr lang="zh-CN" sz="1800" b="1" kern="100">
                        <a:effectLst/>
                        <a:latin typeface="+mn-ea"/>
                        <a:ea typeface="+mn-ea"/>
                      </a:endParaRPr>
                    </a:p>
                  </a:txBody>
                  <a:tcPr marL="68580" marR="68580" marT="0" marB="0" anchor="ctr"/>
                </a:tc>
                <a:tc>
                  <a:txBody>
                    <a:bodyPr/>
                    <a:lstStyle/>
                    <a:p>
                      <a:pPr algn="r">
                        <a:spcAft>
                          <a:spcPts val="0"/>
                        </a:spcAft>
                      </a:pPr>
                      <a:r>
                        <a:rPr lang="en-US" sz="1800" b="1" kern="100">
                          <a:effectLst/>
                          <a:latin typeface="+mn-ea"/>
                          <a:ea typeface="+mn-ea"/>
                        </a:rPr>
                        <a:t>-8.99 </a:t>
                      </a:r>
                      <a:endParaRPr lang="zh-CN" sz="1800" b="1" kern="100">
                        <a:effectLst/>
                        <a:latin typeface="+mn-ea"/>
                        <a:ea typeface="+mn-ea"/>
                      </a:endParaRPr>
                    </a:p>
                  </a:txBody>
                  <a:tcPr marL="68580" marR="68580" marT="0" marB="0" anchor="ctr"/>
                </a:tc>
              </a:tr>
              <a:tr h="288032">
                <a:tc>
                  <a:txBody>
                    <a:bodyPr/>
                    <a:lstStyle/>
                    <a:p>
                      <a:pPr marL="14605" algn="just">
                        <a:spcAft>
                          <a:spcPts val="0"/>
                        </a:spcAft>
                      </a:pPr>
                      <a:r>
                        <a:rPr lang="en-US" sz="1800" b="1" kern="100" dirty="0">
                          <a:effectLst/>
                          <a:latin typeface="+mn-ea"/>
                          <a:ea typeface="+mn-ea"/>
                        </a:rPr>
                        <a:t>……</a:t>
                      </a:r>
                      <a:endParaRPr lang="zh-CN" sz="1800" b="1" kern="100" dirty="0">
                        <a:effectLst/>
                        <a:latin typeface="+mn-ea"/>
                        <a:ea typeface="+mn-ea"/>
                      </a:endParaRPr>
                    </a:p>
                  </a:txBody>
                  <a:tcPr marL="68580" marR="68580" marT="0" marB="0" anchor="ctr"/>
                </a:tc>
                <a:tc>
                  <a:txBody>
                    <a:bodyPr/>
                    <a:lstStyle/>
                    <a:p>
                      <a:pPr algn="r">
                        <a:spcAft>
                          <a:spcPts val="0"/>
                        </a:spcAft>
                      </a:pPr>
                      <a:r>
                        <a:rPr lang="en-US" sz="1800" b="1" kern="100">
                          <a:effectLst/>
                          <a:latin typeface="+mn-ea"/>
                          <a:ea typeface="+mn-ea"/>
                        </a:rPr>
                        <a:t>……</a:t>
                      </a:r>
                      <a:endParaRPr lang="zh-CN" sz="1800" b="1" kern="100">
                        <a:effectLst/>
                        <a:latin typeface="+mn-ea"/>
                        <a:ea typeface="+mn-ea"/>
                      </a:endParaRPr>
                    </a:p>
                  </a:txBody>
                  <a:tcPr marL="68580" marR="68580" marT="0" marB="0" anchor="ctr"/>
                </a:tc>
                <a:tc>
                  <a:txBody>
                    <a:bodyPr/>
                    <a:lstStyle/>
                    <a:p>
                      <a:pPr algn="r">
                        <a:spcAft>
                          <a:spcPts val="0"/>
                        </a:spcAft>
                      </a:pPr>
                      <a:r>
                        <a:rPr lang="en-US" sz="1800" b="1" kern="100">
                          <a:effectLst/>
                          <a:latin typeface="+mn-ea"/>
                          <a:ea typeface="+mn-ea"/>
                        </a:rPr>
                        <a:t>……</a:t>
                      </a:r>
                      <a:endParaRPr lang="zh-CN" sz="1800" b="1" kern="100">
                        <a:effectLst/>
                        <a:latin typeface="+mn-ea"/>
                        <a:ea typeface="+mn-ea"/>
                      </a:endParaRPr>
                    </a:p>
                  </a:txBody>
                  <a:tcPr marL="68580" marR="68580" marT="0" marB="0" anchor="ctr"/>
                </a:tc>
                <a:tc>
                  <a:txBody>
                    <a:bodyPr/>
                    <a:lstStyle/>
                    <a:p>
                      <a:pPr algn="r">
                        <a:spcAft>
                          <a:spcPts val="0"/>
                        </a:spcAft>
                      </a:pPr>
                      <a:r>
                        <a:rPr lang="en-US" sz="1800" b="1" kern="100">
                          <a:effectLst/>
                          <a:latin typeface="+mn-ea"/>
                          <a:ea typeface="+mn-ea"/>
                        </a:rPr>
                        <a:t>……</a:t>
                      </a:r>
                      <a:endParaRPr lang="zh-CN" sz="1800" b="1" kern="100">
                        <a:effectLst/>
                        <a:latin typeface="+mn-ea"/>
                        <a:ea typeface="+mn-ea"/>
                      </a:endParaRPr>
                    </a:p>
                  </a:txBody>
                  <a:tcPr marL="68580" marR="68580" marT="0" marB="0" anchor="ctr"/>
                </a:tc>
                <a:tc>
                  <a:txBody>
                    <a:bodyPr/>
                    <a:lstStyle/>
                    <a:p>
                      <a:pPr algn="r">
                        <a:spcAft>
                          <a:spcPts val="0"/>
                        </a:spcAft>
                      </a:pPr>
                      <a:r>
                        <a:rPr lang="en-US" sz="1800" b="1" kern="100">
                          <a:effectLst/>
                          <a:latin typeface="+mn-ea"/>
                          <a:ea typeface="+mn-ea"/>
                        </a:rPr>
                        <a:t>……</a:t>
                      </a:r>
                      <a:endParaRPr lang="zh-CN" sz="1800" b="1" kern="100">
                        <a:effectLst/>
                        <a:latin typeface="+mn-ea"/>
                        <a:ea typeface="+mn-ea"/>
                      </a:endParaRPr>
                    </a:p>
                  </a:txBody>
                  <a:tcPr marL="68580" marR="68580" marT="0" marB="0" anchor="ctr"/>
                </a:tc>
                <a:tc>
                  <a:txBody>
                    <a:bodyPr/>
                    <a:lstStyle/>
                    <a:p>
                      <a:pPr algn="r">
                        <a:spcAft>
                          <a:spcPts val="0"/>
                        </a:spcAft>
                      </a:pPr>
                      <a:r>
                        <a:rPr lang="en-US" sz="1800" b="1" kern="100">
                          <a:effectLst/>
                          <a:latin typeface="+mn-ea"/>
                          <a:ea typeface="+mn-ea"/>
                        </a:rPr>
                        <a:t>……</a:t>
                      </a:r>
                      <a:endParaRPr lang="zh-CN" sz="1800" b="1" kern="100">
                        <a:effectLst/>
                        <a:latin typeface="+mn-ea"/>
                        <a:ea typeface="+mn-ea"/>
                      </a:endParaRPr>
                    </a:p>
                  </a:txBody>
                  <a:tcPr marL="68580" marR="68580" marT="0" marB="0" anchor="ctr"/>
                </a:tc>
              </a:tr>
              <a:tr h="288032">
                <a:tc>
                  <a:txBody>
                    <a:bodyPr/>
                    <a:lstStyle/>
                    <a:p>
                      <a:pPr marL="14605" algn="just">
                        <a:spcAft>
                          <a:spcPts val="0"/>
                        </a:spcAft>
                      </a:pPr>
                      <a:r>
                        <a:rPr lang="zh-CN" sz="1800" b="1" kern="100" dirty="0">
                          <a:effectLst/>
                          <a:latin typeface="+mn-ea"/>
                          <a:ea typeface="+mn-ea"/>
                        </a:rPr>
                        <a:t>二、乙类费用</a:t>
                      </a:r>
                    </a:p>
                  </a:txBody>
                  <a:tcPr marL="68580" marR="68580" marT="0" marB="0" anchor="ctr"/>
                </a:tc>
                <a:tc>
                  <a:txBody>
                    <a:bodyPr/>
                    <a:lstStyle/>
                    <a:p>
                      <a:pPr algn="r">
                        <a:spcAft>
                          <a:spcPts val="0"/>
                        </a:spcAft>
                      </a:pPr>
                      <a:r>
                        <a:rPr lang="en-US" sz="1800" b="1" kern="100">
                          <a:effectLst/>
                          <a:latin typeface="+mn-ea"/>
                          <a:ea typeface="+mn-ea"/>
                        </a:rPr>
                        <a:t>2391795 </a:t>
                      </a:r>
                      <a:endParaRPr lang="zh-CN" sz="1800" b="1" kern="100">
                        <a:effectLst/>
                        <a:latin typeface="+mn-ea"/>
                        <a:ea typeface="+mn-ea"/>
                      </a:endParaRPr>
                    </a:p>
                  </a:txBody>
                  <a:tcPr marL="68580" marR="68580" marT="0" marB="0" anchor="ctr"/>
                </a:tc>
                <a:tc>
                  <a:txBody>
                    <a:bodyPr/>
                    <a:lstStyle/>
                    <a:p>
                      <a:pPr algn="r">
                        <a:spcAft>
                          <a:spcPts val="0"/>
                        </a:spcAft>
                      </a:pPr>
                      <a:r>
                        <a:rPr lang="en-US" sz="1800" b="1" kern="100">
                          <a:effectLst/>
                          <a:latin typeface="+mn-ea"/>
                          <a:ea typeface="+mn-ea"/>
                        </a:rPr>
                        <a:t>3146998 </a:t>
                      </a:r>
                      <a:endParaRPr lang="zh-CN" sz="1800" b="1" kern="100">
                        <a:effectLst/>
                        <a:latin typeface="+mn-ea"/>
                        <a:ea typeface="+mn-ea"/>
                      </a:endParaRPr>
                    </a:p>
                  </a:txBody>
                  <a:tcPr marL="68580" marR="68580" marT="0" marB="0" anchor="ctr"/>
                </a:tc>
                <a:tc>
                  <a:txBody>
                    <a:bodyPr/>
                    <a:lstStyle/>
                    <a:p>
                      <a:pPr algn="r">
                        <a:spcAft>
                          <a:spcPts val="0"/>
                        </a:spcAft>
                      </a:pPr>
                      <a:r>
                        <a:rPr lang="en-US" sz="1800" b="1" kern="100">
                          <a:effectLst/>
                          <a:latin typeface="+mn-ea"/>
                          <a:ea typeface="+mn-ea"/>
                        </a:rPr>
                        <a:t>184.04 </a:t>
                      </a:r>
                      <a:endParaRPr lang="zh-CN" sz="1800" b="1" kern="100">
                        <a:effectLst/>
                        <a:latin typeface="+mn-ea"/>
                        <a:ea typeface="+mn-ea"/>
                      </a:endParaRPr>
                    </a:p>
                  </a:txBody>
                  <a:tcPr marL="68580" marR="68580" marT="0" marB="0" anchor="ctr"/>
                </a:tc>
                <a:tc>
                  <a:txBody>
                    <a:bodyPr/>
                    <a:lstStyle/>
                    <a:p>
                      <a:pPr algn="r">
                        <a:spcAft>
                          <a:spcPts val="0"/>
                        </a:spcAft>
                      </a:pPr>
                      <a:r>
                        <a:rPr lang="en-US" sz="1800" b="1" kern="100">
                          <a:effectLst/>
                          <a:latin typeface="+mn-ea"/>
                          <a:ea typeface="+mn-ea"/>
                        </a:rPr>
                        <a:t>199.73 </a:t>
                      </a:r>
                      <a:endParaRPr lang="zh-CN" sz="1800" b="1" kern="100">
                        <a:effectLst/>
                        <a:latin typeface="+mn-ea"/>
                        <a:ea typeface="+mn-ea"/>
                      </a:endParaRPr>
                    </a:p>
                  </a:txBody>
                  <a:tcPr marL="68580" marR="68580" marT="0" marB="0" anchor="ctr"/>
                </a:tc>
                <a:tc>
                  <a:txBody>
                    <a:bodyPr/>
                    <a:lstStyle/>
                    <a:p>
                      <a:pPr algn="r">
                        <a:spcAft>
                          <a:spcPts val="0"/>
                        </a:spcAft>
                      </a:pPr>
                      <a:r>
                        <a:rPr lang="en-US" sz="1800" b="1" kern="100">
                          <a:effectLst/>
                          <a:latin typeface="+mn-ea"/>
                          <a:ea typeface="+mn-ea"/>
                        </a:rPr>
                        <a:t>15.69 </a:t>
                      </a:r>
                      <a:endParaRPr lang="zh-CN" sz="1800" b="1" kern="100">
                        <a:effectLst/>
                        <a:latin typeface="+mn-ea"/>
                        <a:ea typeface="+mn-ea"/>
                      </a:endParaRPr>
                    </a:p>
                  </a:txBody>
                  <a:tcPr marL="68580" marR="68580" marT="0" marB="0" anchor="ctr"/>
                </a:tc>
              </a:tr>
              <a:tr h="288032">
                <a:tc>
                  <a:txBody>
                    <a:bodyPr/>
                    <a:lstStyle/>
                    <a:p>
                      <a:pPr marL="14605" algn="just">
                        <a:spcAft>
                          <a:spcPts val="0"/>
                        </a:spcAft>
                      </a:pPr>
                      <a:r>
                        <a:rPr lang="en-US" sz="1800" b="1" kern="100" dirty="0" smtClean="0">
                          <a:effectLst/>
                          <a:latin typeface="+mn-ea"/>
                          <a:ea typeface="+mn-ea"/>
                        </a:rPr>
                        <a:t>  1</a:t>
                      </a:r>
                      <a:r>
                        <a:rPr lang="zh-CN" sz="1800" b="1" kern="100" dirty="0">
                          <a:effectLst/>
                          <a:latin typeface="+mn-ea"/>
                          <a:ea typeface="+mn-ea"/>
                        </a:rPr>
                        <a:t>．燃料</a:t>
                      </a:r>
                    </a:p>
                  </a:txBody>
                  <a:tcPr marL="68580" marR="68580" marT="0" marB="0" anchor="ctr"/>
                </a:tc>
                <a:tc>
                  <a:txBody>
                    <a:bodyPr/>
                    <a:lstStyle/>
                    <a:p>
                      <a:pPr algn="r">
                        <a:spcAft>
                          <a:spcPts val="0"/>
                        </a:spcAft>
                      </a:pPr>
                      <a:r>
                        <a:rPr lang="en-US" sz="1800" b="1" kern="100">
                          <a:effectLst/>
                          <a:latin typeface="+mn-ea"/>
                          <a:ea typeface="+mn-ea"/>
                        </a:rPr>
                        <a:t>1210676 </a:t>
                      </a:r>
                      <a:endParaRPr lang="zh-CN" sz="1800" b="1" kern="100">
                        <a:effectLst/>
                        <a:latin typeface="+mn-ea"/>
                        <a:ea typeface="+mn-ea"/>
                      </a:endParaRPr>
                    </a:p>
                  </a:txBody>
                  <a:tcPr marL="68580" marR="68580" marT="0" marB="0" anchor="ctr"/>
                </a:tc>
                <a:tc>
                  <a:txBody>
                    <a:bodyPr/>
                    <a:lstStyle/>
                    <a:p>
                      <a:pPr algn="r">
                        <a:spcAft>
                          <a:spcPts val="0"/>
                        </a:spcAft>
                      </a:pPr>
                      <a:r>
                        <a:rPr lang="en-US" sz="1800" b="1" kern="100">
                          <a:effectLst/>
                          <a:latin typeface="+mn-ea"/>
                          <a:ea typeface="+mn-ea"/>
                        </a:rPr>
                        <a:t>1707786 </a:t>
                      </a:r>
                      <a:endParaRPr lang="zh-CN" sz="1800" b="1" kern="100">
                        <a:effectLst/>
                        <a:latin typeface="+mn-ea"/>
                        <a:ea typeface="+mn-ea"/>
                      </a:endParaRPr>
                    </a:p>
                  </a:txBody>
                  <a:tcPr marL="68580" marR="68580" marT="0" marB="0" anchor="ctr"/>
                </a:tc>
                <a:tc>
                  <a:txBody>
                    <a:bodyPr/>
                    <a:lstStyle/>
                    <a:p>
                      <a:pPr algn="r">
                        <a:spcAft>
                          <a:spcPts val="0"/>
                        </a:spcAft>
                      </a:pPr>
                      <a:r>
                        <a:rPr lang="en-US" sz="1800" b="1" kern="100">
                          <a:effectLst/>
                          <a:latin typeface="+mn-ea"/>
                          <a:ea typeface="+mn-ea"/>
                        </a:rPr>
                        <a:t>93.16 </a:t>
                      </a:r>
                      <a:endParaRPr lang="zh-CN" sz="1800" b="1" kern="100">
                        <a:effectLst/>
                        <a:latin typeface="+mn-ea"/>
                        <a:ea typeface="+mn-ea"/>
                      </a:endParaRPr>
                    </a:p>
                  </a:txBody>
                  <a:tcPr marL="68580" marR="68580" marT="0" marB="0" anchor="ctr"/>
                </a:tc>
                <a:tc>
                  <a:txBody>
                    <a:bodyPr/>
                    <a:lstStyle/>
                    <a:p>
                      <a:pPr algn="r">
                        <a:spcAft>
                          <a:spcPts val="0"/>
                        </a:spcAft>
                      </a:pPr>
                      <a:r>
                        <a:rPr lang="en-US" sz="1800" b="1" kern="100">
                          <a:effectLst/>
                          <a:latin typeface="+mn-ea"/>
                          <a:ea typeface="+mn-ea"/>
                        </a:rPr>
                        <a:t>108.39 </a:t>
                      </a:r>
                      <a:endParaRPr lang="zh-CN" sz="1800" b="1" kern="100">
                        <a:effectLst/>
                        <a:latin typeface="+mn-ea"/>
                        <a:ea typeface="+mn-ea"/>
                      </a:endParaRPr>
                    </a:p>
                  </a:txBody>
                  <a:tcPr marL="68580" marR="68580" marT="0" marB="0" anchor="ctr"/>
                </a:tc>
                <a:tc>
                  <a:txBody>
                    <a:bodyPr/>
                    <a:lstStyle/>
                    <a:p>
                      <a:pPr algn="r">
                        <a:spcAft>
                          <a:spcPts val="0"/>
                        </a:spcAft>
                      </a:pPr>
                      <a:r>
                        <a:rPr lang="en-US" sz="1800" b="1" kern="100">
                          <a:effectLst/>
                          <a:latin typeface="+mn-ea"/>
                          <a:ea typeface="+mn-ea"/>
                        </a:rPr>
                        <a:t>15.23 </a:t>
                      </a:r>
                      <a:endParaRPr lang="zh-CN" sz="1800" b="1" kern="100">
                        <a:effectLst/>
                        <a:latin typeface="+mn-ea"/>
                        <a:ea typeface="+mn-ea"/>
                      </a:endParaRPr>
                    </a:p>
                  </a:txBody>
                  <a:tcPr marL="68580" marR="68580" marT="0" marB="0" anchor="ctr"/>
                </a:tc>
              </a:tr>
              <a:tr h="288032">
                <a:tc>
                  <a:txBody>
                    <a:bodyPr/>
                    <a:lstStyle/>
                    <a:p>
                      <a:pPr marL="14605" algn="just">
                        <a:spcAft>
                          <a:spcPts val="0"/>
                        </a:spcAft>
                      </a:pPr>
                      <a:r>
                        <a:rPr lang="en-US" sz="1800" b="1" kern="100">
                          <a:effectLst/>
                          <a:latin typeface="+mn-ea"/>
                          <a:ea typeface="+mn-ea"/>
                        </a:rPr>
                        <a:t>……</a:t>
                      </a:r>
                      <a:endParaRPr lang="zh-CN" sz="1800" b="1" kern="100">
                        <a:effectLst/>
                        <a:latin typeface="+mn-ea"/>
                        <a:ea typeface="+mn-ea"/>
                      </a:endParaRPr>
                    </a:p>
                  </a:txBody>
                  <a:tcPr marL="68580" marR="68580" marT="0" marB="0" anchor="ctr"/>
                </a:tc>
                <a:tc>
                  <a:txBody>
                    <a:bodyPr/>
                    <a:lstStyle/>
                    <a:p>
                      <a:pPr algn="r">
                        <a:spcAft>
                          <a:spcPts val="0"/>
                        </a:spcAft>
                      </a:pPr>
                      <a:r>
                        <a:rPr lang="en-US" sz="1800" b="1" kern="100">
                          <a:effectLst/>
                          <a:latin typeface="+mn-ea"/>
                          <a:ea typeface="+mn-ea"/>
                        </a:rPr>
                        <a:t>……</a:t>
                      </a:r>
                      <a:endParaRPr lang="zh-CN" sz="1800" b="1" kern="100">
                        <a:effectLst/>
                        <a:latin typeface="+mn-ea"/>
                        <a:ea typeface="+mn-ea"/>
                      </a:endParaRPr>
                    </a:p>
                  </a:txBody>
                  <a:tcPr marL="68580" marR="68580" marT="0" marB="0" anchor="ctr"/>
                </a:tc>
                <a:tc>
                  <a:txBody>
                    <a:bodyPr/>
                    <a:lstStyle/>
                    <a:p>
                      <a:pPr algn="r">
                        <a:spcAft>
                          <a:spcPts val="0"/>
                        </a:spcAft>
                      </a:pPr>
                      <a:r>
                        <a:rPr lang="en-US" sz="1800" b="1" kern="100">
                          <a:effectLst/>
                          <a:latin typeface="+mn-ea"/>
                          <a:ea typeface="+mn-ea"/>
                        </a:rPr>
                        <a:t>……</a:t>
                      </a:r>
                      <a:endParaRPr lang="zh-CN" sz="1800" b="1" kern="100">
                        <a:effectLst/>
                        <a:latin typeface="+mn-ea"/>
                        <a:ea typeface="+mn-ea"/>
                      </a:endParaRPr>
                    </a:p>
                  </a:txBody>
                  <a:tcPr marL="68580" marR="68580" marT="0" marB="0" anchor="ctr"/>
                </a:tc>
                <a:tc>
                  <a:txBody>
                    <a:bodyPr/>
                    <a:lstStyle/>
                    <a:p>
                      <a:pPr algn="r">
                        <a:spcAft>
                          <a:spcPts val="0"/>
                        </a:spcAft>
                      </a:pPr>
                      <a:r>
                        <a:rPr lang="en-US" sz="1800" b="1" kern="100">
                          <a:effectLst/>
                          <a:latin typeface="+mn-ea"/>
                          <a:ea typeface="+mn-ea"/>
                        </a:rPr>
                        <a:t>……</a:t>
                      </a:r>
                      <a:endParaRPr lang="zh-CN" sz="1800" b="1" kern="100">
                        <a:effectLst/>
                        <a:latin typeface="+mn-ea"/>
                        <a:ea typeface="+mn-ea"/>
                      </a:endParaRPr>
                    </a:p>
                  </a:txBody>
                  <a:tcPr marL="68580" marR="68580" marT="0" marB="0" anchor="ctr"/>
                </a:tc>
                <a:tc>
                  <a:txBody>
                    <a:bodyPr/>
                    <a:lstStyle/>
                    <a:p>
                      <a:pPr algn="r">
                        <a:spcAft>
                          <a:spcPts val="0"/>
                        </a:spcAft>
                      </a:pPr>
                      <a:r>
                        <a:rPr lang="en-US" sz="1800" b="1" kern="100">
                          <a:effectLst/>
                          <a:latin typeface="+mn-ea"/>
                          <a:ea typeface="+mn-ea"/>
                        </a:rPr>
                        <a:t>……</a:t>
                      </a:r>
                      <a:endParaRPr lang="zh-CN" sz="1800" b="1" kern="100">
                        <a:effectLst/>
                        <a:latin typeface="+mn-ea"/>
                        <a:ea typeface="+mn-ea"/>
                      </a:endParaRPr>
                    </a:p>
                  </a:txBody>
                  <a:tcPr marL="68580" marR="68580" marT="0" marB="0" anchor="ctr"/>
                </a:tc>
                <a:tc>
                  <a:txBody>
                    <a:bodyPr/>
                    <a:lstStyle/>
                    <a:p>
                      <a:pPr algn="r">
                        <a:spcAft>
                          <a:spcPts val="0"/>
                        </a:spcAft>
                      </a:pPr>
                      <a:r>
                        <a:rPr lang="en-US" sz="1800" b="1" kern="100">
                          <a:effectLst/>
                          <a:latin typeface="+mn-ea"/>
                          <a:ea typeface="+mn-ea"/>
                        </a:rPr>
                        <a:t>……</a:t>
                      </a:r>
                      <a:endParaRPr lang="zh-CN" sz="1800" b="1" kern="100">
                        <a:effectLst/>
                        <a:latin typeface="+mn-ea"/>
                        <a:ea typeface="+mn-ea"/>
                      </a:endParaRPr>
                    </a:p>
                  </a:txBody>
                  <a:tcPr marL="68580" marR="68580" marT="0" marB="0" anchor="ctr"/>
                </a:tc>
              </a:tr>
              <a:tr h="288032">
                <a:tc>
                  <a:txBody>
                    <a:bodyPr/>
                    <a:lstStyle/>
                    <a:p>
                      <a:pPr marL="14605" algn="just">
                        <a:spcAft>
                          <a:spcPts val="0"/>
                        </a:spcAft>
                      </a:pPr>
                      <a:r>
                        <a:rPr lang="zh-CN" sz="1800" b="1" kern="100">
                          <a:effectLst/>
                          <a:latin typeface="+mn-ea"/>
                          <a:ea typeface="+mn-ea"/>
                        </a:rPr>
                        <a:t>三、丙类费用</a:t>
                      </a:r>
                    </a:p>
                  </a:txBody>
                  <a:tcPr marL="68580" marR="68580" marT="0" marB="0" anchor="ctr"/>
                </a:tc>
                <a:tc>
                  <a:txBody>
                    <a:bodyPr/>
                    <a:lstStyle/>
                    <a:p>
                      <a:pPr algn="r">
                        <a:spcAft>
                          <a:spcPts val="0"/>
                        </a:spcAft>
                      </a:pPr>
                      <a:r>
                        <a:rPr lang="en-US" sz="1800" b="1" kern="100">
                          <a:effectLst/>
                          <a:latin typeface="+mn-ea"/>
                          <a:ea typeface="+mn-ea"/>
                        </a:rPr>
                        <a:t>300000 </a:t>
                      </a:r>
                      <a:endParaRPr lang="zh-CN" sz="1800" b="1" kern="100">
                        <a:effectLst/>
                        <a:latin typeface="+mn-ea"/>
                        <a:ea typeface="+mn-ea"/>
                      </a:endParaRPr>
                    </a:p>
                  </a:txBody>
                  <a:tcPr marL="68580" marR="68580" marT="0" marB="0" anchor="ctr"/>
                </a:tc>
                <a:tc>
                  <a:txBody>
                    <a:bodyPr/>
                    <a:lstStyle/>
                    <a:p>
                      <a:pPr algn="r">
                        <a:spcAft>
                          <a:spcPts val="0"/>
                        </a:spcAft>
                      </a:pPr>
                      <a:r>
                        <a:rPr lang="en-US" sz="1800" b="1" kern="100">
                          <a:effectLst/>
                          <a:latin typeface="+mn-ea"/>
                          <a:ea typeface="+mn-ea"/>
                        </a:rPr>
                        <a:t>397800 </a:t>
                      </a:r>
                      <a:endParaRPr lang="zh-CN" sz="1800" b="1" kern="100">
                        <a:effectLst/>
                        <a:latin typeface="+mn-ea"/>
                        <a:ea typeface="+mn-ea"/>
                      </a:endParaRPr>
                    </a:p>
                  </a:txBody>
                  <a:tcPr marL="68580" marR="68580" marT="0" marB="0" anchor="ctr"/>
                </a:tc>
                <a:tc>
                  <a:txBody>
                    <a:bodyPr/>
                    <a:lstStyle/>
                    <a:p>
                      <a:pPr algn="r">
                        <a:spcAft>
                          <a:spcPts val="0"/>
                        </a:spcAft>
                      </a:pPr>
                      <a:r>
                        <a:rPr lang="en-US" sz="1800" b="1" kern="100">
                          <a:effectLst/>
                          <a:latin typeface="+mn-ea"/>
                          <a:ea typeface="+mn-ea"/>
                        </a:rPr>
                        <a:t>23.08 </a:t>
                      </a:r>
                      <a:endParaRPr lang="zh-CN" sz="1800" b="1" kern="100">
                        <a:effectLst/>
                        <a:latin typeface="+mn-ea"/>
                        <a:ea typeface="+mn-ea"/>
                      </a:endParaRPr>
                    </a:p>
                  </a:txBody>
                  <a:tcPr marL="68580" marR="68580" marT="0" marB="0" anchor="ctr"/>
                </a:tc>
                <a:tc>
                  <a:txBody>
                    <a:bodyPr/>
                    <a:lstStyle/>
                    <a:p>
                      <a:pPr algn="r">
                        <a:spcAft>
                          <a:spcPts val="0"/>
                        </a:spcAft>
                      </a:pPr>
                      <a:r>
                        <a:rPr lang="en-US" sz="1800" b="1" kern="100">
                          <a:effectLst/>
                          <a:latin typeface="+mn-ea"/>
                          <a:ea typeface="+mn-ea"/>
                        </a:rPr>
                        <a:t>25.25 </a:t>
                      </a:r>
                      <a:endParaRPr lang="zh-CN" sz="1800" b="1" kern="100">
                        <a:effectLst/>
                        <a:latin typeface="+mn-ea"/>
                        <a:ea typeface="+mn-ea"/>
                      </a:endParaRPr>
                    </a:p>
                  </a:txBody>
                  <a:tcPr marL="68580" marR="68580" marT="0" marB="0" anchor="ctr"/>
                </a:tc>
                <a:tc>
                  <a:txBody>
                    <a:bodyPr/>
                    <a:lstStyle/>
                    <a:p>
                      <a:pPr algn="r">
                        <a:spcAft>
                          <a:spcPts val="0"/>
                        </a:spcAft>
                      </a:pPr>
                      <a:r>
                        <a:rPr lang="en-US" sz="1800" b="1" kern="100">
                          <a:effectLst/>
                          <a:latin typeface="+mn-ea"/>
                          <a:ea typeface="+mn-ea"/>
                        </a:rPr>
                        <a:t>2.17 </a:t>
                      </a:r>
                      <a:endParaRPr lang="zh-CN" sz="1800" b="1" kern="100">
                        <a:effectLst/>
                        <a:latin typeface="+mn-ea"/>
                        <a:ea typeface="+mn-ea"/>
                      </a:endParaRPr>
                    </a:p>
                  </a:txBody>
                  <a:tcPr marL="68580" marR="68580" marT="0" marB="0" anchor="ctr"/>
                </a:tc>
              </a:tr>
              <a:tr h="288032">
                <a:tc>
                  <a:txBody>
                    <a:bodyPr/>
                    <a:lstStyle/>
                    <a:p>
                      <a:pPr marL="14605" algn="just">
                        <a:spcAft>
                          <a:spcPts val="0"/>
                        </a:spcAft>
                      </a:pPr>
                      <a:r>
                        <a:rPr lang="en-US" sz="1800" b="1" kern="100">
                          <a:effectLst/>
                          <a:latin typeface="+mn-ea"/>
                          <a:ea typeface="+mn-ea"/>
                        </a:rPr>
                        <a:t>……</a:t>
                      </a:r>
                      <a:endParaRPr lang="zh-CN" sz="1800" b="1" kern="100">
                        <a:effectLst/>
                        <a:latin typeface="+mn-ea"/>
                        <a:ea typeface="+mn-ea"/>
                      </a:endParaRPr>
                    </a:p>
                  </a:txBody>
                  <a:tcPr marL="68580" marR="68580" marT="0" marB="0" anchor="ctr"/>
                </a:tc>
                <a:tc>
                  <a:txBody>
                    <a:bodyPr/>
                    <a:lstStyle/>
                    <a:p>
                      <a:pPr algn="r">
                        <a:spcAft>
                          <a:spcPts val="0"/>
                        </a:spcAft>
                      </a:pPr>
                      <a:r>
                        <a:rPr lang="en-US" sz="1800" b="1" kern="100">
                          <a:effectLst/>
                          <a:latin typeface="+mn-ea"/>
                          <a:ea typeface="+mn-ea"/>
                        </a:rPr>
                        <a:t>……</a:t>
                      </a:r>
                      <a:endParaRPr lang="zh-CN" sz="1800" b="1" kern="100">
                        <a:effectLst/>
                        <a:latin typeface="+mn-ea"/>
                        <a:ea typeface="+mn-ea"/>
                      </a:endParaRPr>
                    </a:p>
                  </a:txBody>
                  <a:tcPr marL="68580" marR="68580" marT="0" marB="0" anchor="ctr"/>
                </a:tc>
                <a:tc>
                  <a:txBody>
                    <a:bodyPr/>
                    <a:lstStyle/>
                    <a:p>
                      <a:pPr algn="r">
                        <a:spcAft>
                          <a:spcPts val="0"/>
                        </a:spcAft>
                      </a:pPr>
                      <a:r>
                        <a:rPr lang="en-US" sz="1800" b="1" kern="100">
                          <a:effectLst/>
                          <a:latin typeface="+mn-ea"/>
                          <a:ea typeface="+mn-ea"/>
                        </a:rPr>
                        <a:t>……</a:t>
                      </a:r>
                      <a:endParaRPr lang="zh-CN" sz="1800" b="1" kern="100">
                        <a:effectLst/>
                        <a:latin typeface="+mn-ea"/>
                        <a:ea typeface="+mn-ea"/>
                      </a:endParaRPr>
                    </a:p>
                  </a:txBody>
                  <a:tcPr marL="68580" marR="68580" marT="0" marB="0" anchor="ctr"/>
                </a:tc>
                <a:tc>
                  <a:txBody>
                    <a:bodyPr/>
                    <a:lstStyle/>
                    <a:p>
                      <a:pPr algn="r">
                        <a:spcAft>
                          <a:spcPts val="0"/>
                        </a:spcAft>
                      </a:pPr>
                      <a:r>
                        <a:rPr lang="en-US" sz="1800" b="1" kern="100">
                          <a:effectLst/>
                          <a:latin typeface="+mn-ea"/>
                          <a:ea typeface="+mn-ea"/>
                        </a:rPr>
                        <a:t>……</a:t>
                      </a:r>
                      <a:endParaRPr lang="zh-CN" sz="1800" b="1" kern="100">
                        <a:effectLst/>
                        <a:latin typeface="+mn-ea"/>
                        <a:ea typeface="+mn-ea"/>
                      </a:endParaRPr>
                    </a:p>
                  </a:txBody>
                  <a:tcPr marL="68580" marR="68580" marT="0" marB="0" anchor="ctr"/>
                </a:tc>
                <a:tc>
                  <a:txBody>
                    <a:bodyPr/>
                    <a:lstStyle/>
                    <a:p>
                      <a:pPr algn="r">
                        <a:spcAft>
                          <a:spcPts val="0"/>
                        </a:spcAft>
                      </a:pPr>
                      <a:r>
                        <a:rPr lang="en-US" sz="1800" b="1" kern="100">
                          <a:effectLst/>
                          <a:latin typeface="+mn-ea"/>
                          <a:ea typeface="+mn-ea"/>
                        </a:rPr>
                        <a:t>……</a:t>
                      </a:r>
                      <a:endParaRPr lang="zh-CN" sz="1800" b="1" kern="100">
                        <a:effectLst/>
                        <a:latin typeface="+mn-ea"/>
                        <a:ea typeface="+mn-ea"/>
                      </a:endParaRPr>
                    </a:p>
                  </a:txBody>
                  <a:tcPr marL="68580" marR="68580" marT="0" marB="0" anchor="ctr"/>
                </a:tc>
                <a:tc>
                  <a:txBody>
                    <a:bodyPr/>
                    <a:lstStyle/>
                    <a:p>
                      <a:pPr algn="r">
                        <a:spcAft>
                          <a:spcPts val="0"/>
                        </a:spcAft>
                      </a:pPr>
                      <a:r>
                        <a:rPr lang="en-US" sz="1800" b="1" kern="100">
                          <a:effectLst/>
                          <a:latin typeface="+mn-ea"/>
                          <a:ea typeface="+mn-ea"/>
                        </a:rPr>
                        <a:t>……</a:t>
                      </a:r>
                      <a:endParaRPr lang="zh-CN" sz="1800" b="1" kern="100">
                        <a:effectLst/>
                        <a:latin typeface="+mn-ea"/>
                        <a:ea typeface="+mn-ea"/>
                      </a:endParaRPr>
                    </a:p>
                  </a:txBody>
                  <a:tcPr marL="68580" marR="68580" marT="0" marB="0" anchor="ctr"/>
                </a:tc>
              </a:tr>
              <a:tr h="288032">
                <a:tc>
                  <a:txBody>
                    <a:bodyPr/>
                    <a:lstStyle/>
                    <a:p>
                      <a:pPr marL="14605" algn="just">
                        <a:spcAft>
                          <a:spcPts val="0"/>
                        </a:spcAft>
                      </a:pPr>
                      <a:r>
                        <a:rPr lang="zh-CN" sz="1800" b="1" kern="100">
                          <a:effectLst/>
                          <a:latin typeface="+mn-ea"/>
                          <a:ea typeface="+mn-ea"/>
                        </a:rPr>
                        <a:t>四、运输总成本</a:t>
                      </a:r>
                    </a:p>
                  </a:txBody>
                  <a:tcPr marL="68580" marR="68580" marT="0" marB="0" anchor="ctr"/>
                </a:tc>
                <a:tc>
                  <a:txBody>
                    <a:bodyPr/>
                    <a:lstStyle/>
                    <a:p>
                      <a:pPr algn="r">
                        <a:spcAft>
                          <a:spcPts val="0"/>
                        </a:spcAft>
                      </a:pPr>
                      <a:r>
                        <a:rPr lang="en-US" sz="1800" b="1" kern="100">
                          <a:effectLst/>
                          <a:latin typeface="+mn-ea"/>
                          <a:ea typeface="+mn-ea"/>
                        </a:rPr>
                        <a:t>3898800 </a:t>
                      </a:r>
                      <a:endParaRPr lang="zh-CN" sz="1800" b="1" kern="100">
                        <a:effectLst/>
                        <a:latin typeface="+mn-ea"/>
                        <a:ea typeface="+mn-ea"/>
                      </a:endParaRPr>
                    </a:p>
                  </a:txBody>
                  <a:tcPr marL="68580" marR="68580" marT="0" marB="0" anchor="ctr"/>
                </a:tc>
                <a:tc>
                  <a:txBody>
                    <a:bodyPr/>
                    <a:lstStyle/>
                    <a:p>
                      <a:pPr algn="r">
                        <a:spcAft>
                          <a:spcPts val="0"/>
                        </a:spcAft>
                      </a:pPr>
                      <a:r>
                        <a:rPr lang="en-US" sz="1800" b="1" kern="100">
                          <a:effectLst/>
                          <a:latin typeface="+mn-ea"/>
                          <a:ea typeface="+mn-ea"/>
                        </a:rPr>
                        <a:t>4884453 </a:t>
                      </a:r>
                      <a:endParaRPr lang="zh-CN" sz="1800" b="1" kern="100">
                        <a:effectLst/>
                        <a:latin typeface="+mn-ea"/>
                        <a:ea typeface="+mn-ea"/>
                      </a:endParaRPr>
                    </a:p>
                  </a:txBody>
                  <a:tcPr marL="68580" marR="68580" marT="0" marB="0" anchor="ctr"/>
                </a:tc>
                <a:tc>
                  <a:txBody>
                    <a:bodyPr/>
                    <a:lstStyle/>
                    <a:p>
                      <a:pPr algn="r">
                        <a:spcAft>
                          <a:spcPts val="0"/>
                        </a:spcAft>
                      </a:pPr>
                      <a:r>
                        <a:rPr lang="en-US" sz="1800" b="1" kern="100">
                          <a:effectLst/>
                          <a:latin typeface="+mn-ea"/>
                          <a:ea typeface="+mn-ea"/>
                        </a:rPr>
                        <a:t>-</a:t>
                      </a:r>
                      <a:endParaRPr lang="zh-CN" sz="1800" b="1" kern="100">
                        <a:effectLst/>
                        <a:latin typeface="+mn-ea"/>
                        <a:ea typeface="+mn-ea"/>
                      </a:endParaRPr>
                    </a:p>
                  </a:txBody>
                  <a:tcPr marL="68580" marR="68580" marT="0" marB="0" anchor="ctr"/>
                </a:tc>
                <a:tc>
                  <a:txBody>
                    <a:bodyPr/>
                    <a:lstStyle/>
                    <a:p>
                      <a:pPr algn="r">
                        <a:spcAft>
                          <a:spcPts val="0"/>
                        </a:spcAft>
                      </a:pPr>
                      <a:r>
                        <a:rPr lang="en-US" sz="1800" b="1" kern="100">
                          <a:effectLst/>
                          <a:latin typeface="+mn-ea"/>
                          <a:ea typeface="+mn-ea"/>
                        </a:rPr>
                        <a:t>-</a:t>
                      </a:r>
                      <a:endParaRPr lang="zh-CN" sz="1800" b="1" kern="100">
                        <a:effectLst/>
                        <a:latin typeface="+mn-ea"/>
                        <a:ea typeface="+mn-ea"/>
                      </a:endParaRPr>
                    </a:p>
                  </a:txBody>
                  <a:tcPr marL="68580" marR="68580" marT="0" marB="0" anchor="ctr"/>
                </a:tc>
                <a:tc>
                  <a:txBody>
                    <a:bodyPr/>
                    <a:lstStyle/>
                    <a:p>
                      <a:pPr algn="r">
                        <a:spcAft>
                          <a:spcPts val="0"/>
                        </a:spcAft>
                      </a:pPr>
                      <a:r>
                        <a:rPr lang="en-US" sz="1800" b="1" kern="100">
                          <a:effectLst/>
                          <a:latin typeface="+mn-ea"/>
                          <a:ea typeface="+mn-ea"/>
                        </a:rPr>
                        <a:t>-</a:t>
                      </a:r>
                      <a:endParaRPr lang="zh-CN" sz="1800" b="1" kern="100">
                        <a:effectLst/>
                        <a:latin typeface="+mn-ea"/>
                        <a:ea typeface="+mn-ea"/>
                      </a:endParaRPr>
                    </a:p>
                  </a:txBody>
                  <a:tcPr marL="68580" marR="68580" marT="0" marB="0" anchor="ctr"/>
                </a:tc>
              </a:tr>
              <a:tr h="288032">
                <a:tc>
                  <a:txBody>
                    <a:bodyPr/>
                    <a:lstStyle/>
                    <a:p>
                      <a:pPr marL="14605" algn="just">
                        <a:spcAft>
                          <a:spcPts val="0"/>
                        </a:spcAft>
                      </a:pPr>
                      <a:r>
                        <a:rPr lang="zh-CN" sz="1800" b="1" kern="100">
                          <a:effectLst/>
                          <a:latin typeface="+mn-ea"/>
                          <a:ea typeface="+mn-ea"/>
                        </a:rPr>
                        <a:t>五、周转量</a:t>
                      </a:r>
                      <a:r>
                        <a:rPr lang="en-US" sz="1800" b="1" kern="100">
                          <a:effectLst/>
                          <a:latin typeface="+mn-ea"/>
                          <a:ea typeface="+mn-ea"/>
                        </a:rPr>
                        <a:t>(10</a:t>
                      </a:r>
                      <a:r>
                        <a:rPr lang="en-US" sz="1800" b="1" kern="100" baseline="30000">
                          <a:effectLst/>
                          <a:latin typeface="+mn-ea"/>
                          <a:ea typeface="+mn-ea"/>
                        </a:rPr>
                        <a:t>3</a:t>
                      </a:r>
                      <a:r>
                        <a:rPr lang="en-US" sz="1800" b="1" kern="100">
                          <a:effectLst/>
                          <a:latin typeface="+mn-ea"/>
                          <a:ea typeface="+mn-ea"/>
                        </a:rPr>
                        <a:t>t</a:t>
                      </a:r>
                      <a:r>
                        <a:rPr lang="zh-CN" sz="1800" b="1" kern="100">
                          <a:effectLst/>
                          <a:latin typeface="+mn-ea"/>
                          <a:ea typeface="+mn-ea"/>
                        </a:rPr>
                        <a:t>•</a:t>
                      </a:r>
                      <a:r>
                        <a:rPr lang="en-US" sz="1800" b="1" kern="100">
                          <a:effectLst/>
                          <a:latin typeface="+mn-ea"/>
                          <a:ea typeface="+mn-ea"/>
                        </a:rPr>
                        <a:t>km)</a:t>
                      </a:r>
                      <a:endParaRPr lang="zh-CN" sz="1800" b="1" kern="100">
                        <a:effectLst/>
                        <a:latin typeface="+mn-ea"/>
                        <a:ea typeface="+mn-ea"/>
                      </a:endParaRPr>
                    </a:p>
                  </a:txBody>
                  <a:tcPr marL="68580" marR="68580" marT="0" marB="0" anchor="ctr"/>
                </a:tc>
                <a:tc>
                  <a:txBody>
                    <a:bodyPr/>
                    <a:lstStyle/>
                    <a:p>
                      <a:pPr algn="r">
                        <a:spcAft>
                          <a:spcPts val="0"/>
                        </a:spcAft>
                      </a:pPr>
                      <a:r>
                        <a:rPr lang="en-US" sz="1800" b="1" kern="100">
                          <a:effectLst/>
                          <a:latin typeface="+mn-ea"/>
                          <a:ea typeface="+mn-ea"/>
                        </a:rPr>
                        <a:t>12996.0</a:t>
                      </a:r>
                      <a:endParaRPr lang="zh-CN" sz="1800" b="1" kern="100">
                        <a:effectLst/>
                        <a:latin typeface="+mn-ea"/>
                        <a:ea typeface="+mn-ea"/>
                      </a:endParaRPr>
                    </a:p>
                  </a:txBody>
                  <a:tcPr marL="68580" marR="68580" marT="0" marB="0" anchor="ctr"/>
                </a:tc>
                <a:tc>
                  <a:txBody>
                    <a:bodyPr/>
                    <a:lstStyle/>
                    <a:p>
                      <a:pPr algn="r">
                        <a:spcAft>
                          <a:spcPts val="0"/>
                        </a:spcAft>
                      </a:pPr>
                      <a:r>
                        <a:rPr lang="en-US" sz="1800" b="1" kern="100">
                          <a:effectLst/>
                          <a:latin typeface="+mn-ea"/>
                          <a:ea typeface="+mn-ea"/>
                        </a:rPr>
                        <a:t>15756.3</a:t>
                      </a:r>
                      <a:endParaRPr lang="zh-CN" sz="1800" b="1" kern="100">
                        <a:effectLst/>
                        <a:latin typeface="+mn-ea"/>
                        <a:ea typeface="+mn-ea"/>
                      </a:endParaRPr>
                    </a:p>
                  </a:txBody>
                  <a:tcPr marL="68580" marR="68580" marT="0" marB="0" anchor="ctr"/>
                </a:tc>
                <a:tc>
                  <a:txBody>
                    <a:bodyPr/>
                    <a:lstStyle/>
                    <a:p>
                      <a:pPr algn="r">
                        <a:spcAft>
                          <a:spcPts val="0"/>
                        </a:spcAft>
                      </a:pPr>
                      <a:r>
                        <a:rPr lang="en-US" sz="1800" b="1" kern="100">
                          <a:effectLst/>
                          <a:latin typeface="+mn-ea"/>
                          <a:ea typeface="+mn-ea"/>
                        </a:rPr>
                        <a:t>-</a:t>
                      </a:r>
                      <a:endParaRPr lang="zh-CN" sz="1800" b="1" kern="100">
                        <a:effectLst/>
                        <a:latin typeface="+mn-ea"/>
                        <a:ea typeface="+mn-ea"/>
                      </a:endParaRPr>
                    </a:p>
                  </a:txBody>
                  <a:tcPr marL="68580" marR="68580" marT="0" marB="0" anchor="ctr"/>
                </a:tc>
                <a:tc>
                  <a:txBody>
                    <a:bodyPr/>
                    <a:lstStyle/>
                    <a:p>
                      <a:pPr algn="r">
                        <a:spcAft>
                          <a:spcPts val="0"/>
                        </a:spcAft>
                      </a:pPr>
                      <a:r>
                        <a:rPr lang="en-US" sz="1800" b="1" kern="100">
                          <a:effectLst/>
                          <a:latin typeface="+mn-ea"/>
                          <a:ea typeface="+mn-ea"/>
                        </a:rPr>
                        <a:t>-</a:t>
                      </a:r>
                      <a:endParaRPr lang="zh-CN" sz="1800" b="1" kern="100">
                        <a:effectLst/>
                        <a:latin typeface="+mn-ea"/>
                        <a:ea typeface="+mn-ea"/>
                      </a:endParaRPr>
                    </a:p>
                  </a:txBody>
                  <a:tcPr marL="68580" marR="68580" marT="0" marB="0" anchor="ctr"/>
                </a:tc>
                <a:tc>
                  <a:txBody>
                    <a:bodyPr/>
                    <a:lstStyle/>
                    <a:p>
                      <a:pPr algn="r">
                        <a:spcAft>
                          <a:spcPts val="0"/>
                        </a:spcAft>
                      </a:pPr>
                      <a:r>
                        <a:rPr lang="en-US" sz="1800" b="1" kern="100">
                          <a:effectLst/>
                          <a:latin typeface="+mn-ea"/>
                          <a:ea typeface="+mn-ea"/>
                        </a:rPr>
                        <a:t>-</a:t>
                      </a:r>
                      <a:endParaRPr lang="zh-CN" sz="1800" b="1" kern="100">
                        <a:effectLst/>
                        <a:latin typeface="+mn-ea"/>
                        <a:ea typeface="+mn-ea"/>
                      </a:endParaRPr>
                    </a:p>
                  </a:txBody>
                  <a:tcPr marL="68580" marR="68580" marT="0" marB="0" anchor="ctr"/>
                </a:tc>
              </a:tr>
              <a:tr h="288032">
                <a:tc>
                  <a:txBody>
                    <a:bodyPr/>
                    <a:lstStyle/>
                    <a:p>
                      <a:pPr marL="14605" algn="just">
                        <a:spcAft>
                          <a:spcPts val="0"/>
                        </a:spcAft>
                      </a:pPr>
                      <a:r>
                        <a:rPr lang="zh-CN" sz="1800" b="1" kern="100">
                          <a:effectLst/>
                          <a:latin typeface="+mn-ea"/>
                          <a:ea typeface="+mn-ea"/>
                        </a:rPr>
                        <a:t>六、单位成本</a:t>
                      </a:r>
                    </a:p>
                  </a:txBody>
                  <a:tcPr marL="68580" marR="68580" marT="0" marB="0" anchor="ctr"/>
                </a:tc>
                <a:tc>
                  <a:txBody>
                    <a:bodyPr/>
                    <a:lstStyle/>
                    <a:p>
                      <a:pPr algn="r">
                        <a:spcAft>
                          <a:spcPts val="0"/>
                        </a:spcAft>
                      </a:pPr>
                      <a:r>
                        <a:rPr lang="en-US" sz="1800" b="1" kern="100">
                          <a:effectLst/>
                          <a:latin typeface="+mn-ea"/>
                          <a:ea typeface="+mn-ea"/>
                        </a:rPr>
                        <a:t>-</a:t>
                      </a:r>
                      <a:endParaRPr lang="zh-CN" sz="1800" b="1" kern="100">
                        <a:effectLst/>
                        <a:latin typeface="+mn-ea"/>
                        <a:ea typeface="+mn-ea"/>
                      </a:endParaRPr>
                    </a:p>
                  </a:txBody>
                  <a:tcPr marL="68580" marR="68580" marT="0" marB="0" anchor="ctr"/>
                </a:tc>
                <a:tc>
                  <a:txBody>
                    <a:bodyPr/>
                    <a:lstStyle/>
                    <a:p>
                      <a:pPr algn="r">
                        <a:spcAft>
                          <a:spcPts val="0"/>
                        </a:spcAft>
                      </a:pPr>
                      <a:r>
                        <a:rPr lang="en-US" sz="1800" b="1" kern="100">
                          <a:effectLst/>
                          <a:latin typeface="+mn-ea"/>
                          <a:ea typeface="+mn-ea"/>
                        </a:rPr>
                        <a:t>-</a:t>
                      </a:r>
                      <a:endParaRPr lang="zh-CN" sz="1800" b="1" kern="100">
                        <a:effectLst/>
                        <a:latin typeface="+mn-ea"/>
                        <a:ea typeface="+mn-ea"/>
                      </a:endParaRPr>
                    </a:p>
                  </a:txBody>
                  <a:tcPr marL="68580" marR="68580" marT="0" marB="0" anchor="ctr"/>
                </a:tc>
                <a:tc>
                  <a:txBody>
                    <a:bodyPr/>
                    <a:lstStyle/>
                    <a:p>
                      <a:pPr algn="r">
                        <a:spcAft>
                          <a:spcPts val="0"/>
                        </a:spcAft>
                      </a:pPr>
                      <a:r>
                        <a:rPr lang="en-US" sz="1800" b="1" kern="100" dirty="0">
                          <a:effectLst/>
                          <a:latin typeface="+mn-ea"/>
                          <a:ea typeface="+mn-ea"/>
                        </a:rPr>
                        <a:t>300.00 </a:t>
                      </a:r>
                      <a:endParaRPr lang="zh-CN" sz="1800" b="1" kern="100" dirty="0">
                        <a:effectLst/>
                        <a:latin typeface="+mn-ea"/>
                        <a:ea typeface="+mn-ea"/>
                      </a:endParaRPr>
                    </a:p>
                  </a:txBody>
                  <a:tcPr marL="68580" marR="68580" marT="0" marB="0" anchor="ctr"/>
                </a:tc>
                <a:tc>
                  <a:txBody>
                    <a:bodyPr/>
                    <a:lstStyle/>
                    <a:p>
                      <a:pPr algn="r">
                        <a:spcAft>
                          <a:spcPts val="0"/>
                        </a:spcAft>
                      </a:pPr>
                      <a:r>
                        <a:rPr lang="en-US" sz="1800" b="1" kern="100">
                          <a:effectLst/>
                          <a:latin typeface="+mn-ea"/>
                          <a:ea typeface="+mn-ea"/>
                        </a:rPr>
                        <a:t>310.00 </a:t>
                      </a:r>
                      <a:endParaRPr lang="zh-CN" sz="1800" b="1" kern="100">
                        <a:effectLst/>
                        <a:latin typeface="+mn-ea"/>
                        <a:ea typeface="+mn-ea"/>
                      </a:endParaRPr>
                    </a:p>
                  </a:txBody>
                  <a:tcPr marL="68580" marR="68580" marT="0" marB="0" anchor="ctr"/>
                </a:tc>
                <a:tc>
                  <a:txBody>
                    <a:bodyPr/>
                    <a:lstStyle/>
                    <a:p>
                      <a:pPr algn="r">
                        <a:spcAft>
                          <a:spcPts val="0"/>
                        </a:spcAft>
                      </a:pPr>
                      <a:r>
                        <a:rPr lang="en-US" sz="1800" b="1" kern="100" dirty="0">
                          <a:effectLst/>
                          <a:latin typeface="+mn-ea"/>
                          <a:ea typeface="+mn-ea"/>
                        </a:rPr>
                        <a:t>10.00 </a:t>
                      </a:r>
                      <a:endParaRPr lang="zh-CN" sz="1800" b="1" kern="100" dirty="0">
                        <a:effectLst/>
                        <a:latin typeface="+mn-ea"/>
                        <a:ea typeface="+mn-ea"/>
                      </a:endParaRPr>
                    </a:p>
                  </a:txBody>
                  <a:tcPr marL="68580" marR="68580" marT="0" marB="0" anchor="ctr"/>
                </a:tc>
              </a:tr>
            </a:tbl>
          </a:graphicData>
        </a:graphic>
      </p:graphicFrame>
      <p:sp>
        <p:nvSpPr>
          <p:cNvPr id="7" name="燕尾形 6"/>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9" name="燕尾形 8"/>
          <p:cNvSpPr/>
          <p:nvPr/>
        </p:nvSpPr>
        <p:spPr>
          <a:xfrm>
            <a:off x="2813640" y="368660"/>
            <a:ext cx="313834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a:solidFill>
                  <a:schemeClr val="accent3"/>
                </a:solidFill>
              </a:rPr>
              <a:t>第一节汽车货运成本分析</a:t>
            </a:r>
            <a:endParaRPr lang="zh-CN" altLang="en-US" dirty="0"/>
          </a:p>
        </p:txBody>
      </p:sp>
      <p:sp>
        <p:nvSpPr>
          <p:cNvPr id="10" name="燕尾形 9"/>
          <p:cNvSpPr/>
          <p:nvPr/>
        </p:nvSpPr>
        <p:spPr>
          <a:xfrm>
            <a:off x="5879976" y="368660"/>
            <a:ext cx="500455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smtClean="0">
                <a:latin typeface="宋体" panose="02010600030101010101" pitchFamily="2" charset="-122"/>
              </a:rPr>
              <a:t>二、因素</a:t>
            </a:r>
            <a:r>
              <a:rPr lang="zh-CN" altLang="en-US" dirty="0">
                <a:latin typeface="宋体" panose="02010600030101010101" pitchFamily="2" charset="-122"/>
              </a:rPr>
              <a:t>变动对运输单位成本的影响分析</a:t>
            </a:r>
            <a:endParaRPr lang="zh-CN" altLang="en-US" dirty="0"/>
          </a:p>
        </p:txBody>
      </p:sp>
    </p:spTree>
    <p:extLst>
      <p:ext uri="{BB962C8B-B14F-4D97-AF65-F5344CB8AC3E}">
        <p14:creationId xmlns:p14="http://schemas.microsoft.com/office/powerpoint/2010/main" val="5651883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对角圆角矩形 9"/>
          <p:cNvSpPr/>
          <p:nvPr/>
        </p:nvSpPr>
        <p:spPr>
          <a:xfrm>
            <a:off x="755650" y="2538003"/>
            <a:ext cx="11317013" cy="3771317"/>
          </a:xfrm>
          <a:prstGeom prst="round2DiagRect">
            <a:avLst/>
          </a:prstGeom>
          <a:solidFill>
            <a:schemeClr val="accent1">
              <a:lumMod val="60000"/>
              <a:lumOff val="40000"/>
            </a:schemeClr>
          </a:solidFill>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燕尾形 5"/>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7" name="燕尾形 6"/>
          <p:cNvSpPr/>
          <p:nvPr/>
        </p:nvSpPr>
        <p:spPr>
          <a:xfrm>
            <a:off x="2813640" y="368660"/>
            <a:ext cx="313834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a:solidFill>
                  <a:schemeClr val="accent3"/>
                </a:solidFill>
              </a:rPr>
              <a:t>第一节汽车货运成本分析</a:t>
            </a:r>
            <a:endParaRPr lang="zh-CN" altLang="en-US" dirty="0"/>
          </a:p>
        </p:txBody>
      </p:sp>
      <p:sp>
        <p:nvSpPr>
          <p:cNvPr id="8" name="燕尾形 7"/>
          <p:cNvSpPr/>
          <p:nvPr/>
        </p:nvSpPr>
        <p:spPr>
          <a:xfrm>
            <a:off x="5879976" y="368660"/>
            <a:ext cx="500455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smtClean="0">
                <a:latin typeface="宋体" panose="02010600030101010101" pitchFamily="2" charset="-122"/>
              </a:rPr>
              <a:t>二、因素</a:t>
            </a:r>
            <a:r>
              <a:rPr lang="zh-CN" altLang="en-US" dirty="0">
                <a:latin typeface="宋体" panose="02010600030101010101" pitchFamily="2" charset="-122"/>
              </a:rPr>
              <a:t>变动对运输单位成本的影响分析</a:t>
            </a:r>
            <a:endParaRPr lang="zh-CN" altLang="en-US" dirty="0"/>
          </a:p>
        </p:txBody>
      </p:sp>
      <p:sp>
        <p:nvSpPr>
          <p:cNvPr id="9" name="平行四边形 8"/>
          <p:cNvSpPr/>
          <p:nvPr/>
        </p:nvSpPr>
        <p:spPr>
          <a:xfrm>
            <a:off x="515380" y="980728"/>
            <a:ext cx="7128792" cy="54006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zh-CN" altLang="en-US" sz="2000">
                <a:latin typeface="宋体" panose="02010600030101010101" pitchFamily="2" charset="-122"/>
              </a:rPr>
              <a:t>单位成本甲类费用实际数与预算数之差的因素分析</a:t>
            </a:r>
            <a:endParaRPr lang="zh-CN" altLang="en-US" sz="2000" b="1" dirty="0"/>
          </a:p>
        </p:txBody>
      </p:sp>
      <p:graphicFrame>
        <p:nvGraphicFramePr>
          <p:cNvPr id="4" name="表格 3"/>
          <p:cNvGraphicFramePr>
            <a:graphicFrameLocks noGrp="1"/>
          </p:cNvGraphicFramePr>
          <p:nvPr>
            <p:extLst>
              <p:ext uri="{D42A27DB-BD31-4B8C-83A1-F6EECF244321}">
                <p14:modId xmlns:p14="http://schemas.microsoft.com/office/powerpoint/2010/main" val="2255225124"/>
              </p:ext>
            </p:extLst>
          </p:nvPr>
        </p:nvGraphicFramePr>
        <p:xfrm>
          <a:off x="407368" y="2751522"/>
          <a:ext cx="11413269" cy="3305770"/>
        </p:xfrm>
        <a:graphic>
          <a:graphicData uri="http://schemas.openxmlformats.org/drawingml/2006/table">
            <a:tbl>
              <a:tblPr firstRow="1" firstCol="1" lastRow="1" lastCol="1" bandRow="1" bandCol="1">
                <a:effectLst>
                  <a:innerShdw blurRad="114300">
                    <a:prstClr val="black"/>
                  </a:innerShdw>
                </a:effectLst>
                <a:tableStyleId>{35758FB7-9AC5-4552-8A53-C91805E547FA}</a:tableStyleId>
              </a:tblPr>
              <a:tblGrid>
                <a:gridCol w="1339434"/>
                <a:gridCol w="1339434"/>
                <a:gridCol w="980039"/>
                <a:gridCol w="1378553"/>
                <a:gridCol w="1068379"/>
                <a:gridCol w="930524"/>
                <a:gridCol w="896060"/>
                <a:gridCol w="1688728"/>
                <a:gridCol w="1792118"/>
              </a:tblGrid>
              <a:tr h="799912">
                <a:tc rowSpan="2">
                  <a:txBody>
                    <a:bodyPr/>
                    <a:lstStyle/>
                    <a:p>
                      <a:pPr algn="ctr">
                        <a:spcAft>
                          <a:spcPts val="0"/>
                        </a:spcAft>
                      </a:pPr>
                      <a:r>
                        <a:rPr lang="zh-CN" sz="2000" b="1" kern="100" dirty="0">
                          <a:solidFill>
                            <a:schemeClr val="tx1"/>
                          </a:solidFill>
                          <a:effectLst/>
                          <a:latin typeface="+mn-ea"/>
                          <a:ea typeface="+mn-ea"/>
                        </a:rPr>
                        <a:t>项目</a:t>
                      </a:r>
                    </a:p>
                  </a:txBody>
                  <a:tcPr marL="0" marR="0" marT="0" marB="0" anchor="ctr">
                    <a:solidFill>
                      <a:srgbClr val="FCFCE0"/>
                    </a:solidFill>
                  </a:tcPr>
                </a:tc>
                <a:tc>
                  <a:txBody>
                    <a:bodyPr/>
                    <a:lstStyle/>
                    <a:p>
                      <a:pPr algn="ctr">
                        <a:spcAft>
                          <a:spcPts val="0"/>
                        </a:spcAft>
                      </a:pPr>
                      <a:r>
                        <a:rPr lang="en-US" sz="2000" b="1" kern="100" dirty="0">
                          <a:solidFill>
                            <a:schemeClr val="tx1"/>
                          </a:solidFill>
                          <a:effectLst/>
                          <a:latin typeface="+mn-ea"/>
                          <a:ea typeface="+mn-ea"/>
                        </a:rPr>
                        <a:t>Α</a:t>
                      </a:r>
                      <a:endParaRPr lang="zh-CN" sz="2000" b="1" kern="100" dirty="0">
                        <a:solidFill>
                          <a:schemeClr val="tx1"/>
                        </a:solidFill>
                        <a:effectLst/>
                        <a:latin typeface="+mn-ea"/>
                        <a:ea typeface="+mn-ea"/>
                      </a:endParaRPr>
                    </a:p>
                  </a:txBody>
                  <a:tcPr marL="68564" marR="68564" marT="0" marB="0" anchor="ctr">
                    <a:solidFill>
                      <a:srgbClr val="FCFCE0"/>
                    </a:solidFill>
                  </a:tcPr>
                </a:tc>
                <a:tc>
                  <a:txBody>
                    <a:bodyPr/>
                    <a:lstStyle/>
                    <a:p>
                      <a:pPr algn="ctr">
                        <a:spcAft>
                          <a:spcPts val="0"/>
                        </a:spcAft>
                      </a:pPr>
                      <a:r>
                        <a:rPr lang="en-US" sz="2000" b="1" kern="100" dirty="0">
                          <a:solidFill>
                            <a:schemeClr val="tx1"/>
                          </a:solidFill>
                          <a:effectLst/>
                          <a:latin typeface="+mn-ea"/>
                          <a:ea typeface="+mn-ea"/>
                        </a:rPr>
                        <a:t>α</a:t>
                      </a:r>
                      <a:endParaRPr lang="zh-CN" sz="2000" b="1" kern="100" dirty="0">
                        <a:solidFill>
                          <a:schemeClr val="tx1"/>
                        </a:solidFill>
                        <a:effectLst/>
                        <a:latin typeface="+mn-ea"/>
                        <a:ea typeface="+mn-ea"/>
                      </a:endParaRPr>
                    </a:p>
                  </a:txBody>
                  <a:tcPr marL="68564" marR="68564" marT="0" marB="0" anchor="ctr">
                    <a:solidFill>
                      <a:srgbClr val="FCFCE0"/>
                    </a:solidFill>
                  </a:tcPr>
                </a:tc>
                <a:tc>
                  <a:txBody>
                    <a:bodyPr/>
                    <a:lstStyle/>
                    <a:p>
                      <a:pPr algn="ctr">
                        <a:spcAft>
                          <a:spcPts val="0"/>
                        </a:spcAft>
                      </a:pPr>
                      <a:r>
                        <a:rPr lang="en-US" sz="2000" b="1" kern="100" dirty="0">
                          <a:solidFill>
                            <a:schemeClr val="tx1"/>
                          </a:solidFill>
                          <a:effectLst/>
                          <a:latin typeface="+mn-ea"/>
                          <a:ea typeface="+mn-ea"/>
                        </a:rPr>
                        <a:t>η</a:t>
                      </a:r>
                      <a:endParaRPr lang="zh-CN" sz="2000" b="1" kern="100" dirty="0">
                        <a:solidFill>
                          <a:schemeClr val="tx1"/>
                        </a:solidFill>
                        <a:effectLst/>
                        <a:latin typeface="+mn-ea"/>
                        <a:ea typeface="+mn-ea"/>
                      </a:endParaRPr>
                    </a:p>
                  </a:txBody>
                  <a:tcPr marL="68564" marR="68564" marT="0" marB="0" anchor="ctr">
                    <a:solidFill>
                      <a:srgbClr val="FCFCE0"/>
                    </a:solidFill>
                  </a:tcPr>
                </a:tc>
                <a:tc>
                  <a:txBody>
                    <a:bodyPr/>
                    <a:lstStyle/>
                    <a:p>
                      <a:pPr algn="ctr">
                        <a:spcAft>
                          <a:spcPts val="0"/>
                        </a:spcAft>
                      </a:pPr>
                      <a:r>
                        <a:rPr lang="en-US" sz="2000" b="1" kern="100" dirty="0">
                          <a:solidFill>
                            <a:schemeClr val="tx1"/>
                          </a:solidFill>
                          <a:effectLst/>
                          <a:latin typeface="+mn-ea"/>
                          <a:ea typeface="+mn-ea"/>
                        </a:rPr>
                        <a:t>β</a:t>
                      </a:r>
                      <a:endParaRPr lang="zh-CN" sz="2000" b="1" kern="100" dirty="0">
                        <a:solidFill>
                          <a:schemeClr val="tx1"/>
                        </a:solidFill>
                        <a:effectLst/>
                        <a:latin typeface="+mn-ea"/>
                        <a:ea typeface="+mn-ea"/>
                      </a:endParaRPr>
                    </a:p>
                  </a:txBody>
                  <a:tcPr marL="68564" marR="68564" marT="0" marB="0" anchor="ctr">
                    <a:solidFill>
                      <a:srgbClr val="FCFCE0"/>
                    </a:solidFill>
                  </a:tcPr>
                </a:tc>
                <a:tc>
                  <a:txBody>
                    <a:bodyPr/>
                    <a:lstStyle/>
                    <a:p>
                      <a:pPr algn="ctr">
                        <a:spcAft>
                          <a:spcPts val="0"/>
                        </a:spcAft>
                      </a:pPr>
                      <a:r>
                        <a:rPr lang="en-US" sz="2000" b="1" kern="100" dirty="0">
                          <a:solidFill>
                            <a:schemeClr val="tx1"/>
                          </a:solidFill>
                          <a:effectLst/>
                          <a:latin typeface="+mn-ea"/>
                          <a:ea typeface="+mn-ea"/>
                        </a:rPr>
                        <a:t>δ</a:t>
                      </a:r>
                      <a:endParaRPr lang="zh-CN" sz="2000" b="1" kern="100" dirty="0">
                        <a:solidFill>
                          <a:schemeClr val="tx1"/>
                        </a:solidFill>
                        <a:effectLst/>
                        <a:latin typeface="+mn-ea"/>
                        <a:ea typeface="+mn-ea"/>
                      </a:endParaRPr>
                    </a:p>
                  </a:txBody>
                  <a:tcPr marL="68564" marR="68564" marT="0" marB="0" anchor="ctr">
                    <a:solidFill>
                      <a:srgbClr val="FCFCE0"/>
                    </a:solidFill>
                  </a:tcPr>
                </a:tc>
                <a:tc>
                  <a:txBody>
                    <a:bodyPr/>
                    <a:lstStyle/>
                    <a:p>
                      <a:pPr algn="ctr">
                        <a:spcAft>
                          <a:spcPts val="0"/>
                        </a:spcAft>
                      </a:pPr>
                      <a:r>
                        <a:rPr lang="en-US" sz="2000" b="1" kern="100" dirty="0">
                          <a:solidFill>
                            <a:schemeClr val="tx1"/>
                          </a:solidFill>
                          <a:effectLst/>
                          <a:latin typeface="+mn-ea"/>
                          <a:ea typeface="+mn-ea"/>
                        </a:rPr>
                        <a:t>γ</a:t>
                      </a:r>
                      <a:endParaRPr lang="zh-CN" sz="2000" b="1" kern="100" dirty="0">
                        <a:solidFill>
                          <a:schemeClr val="tx1"/>
                        </a:solidFill>
                        <a:effectLst/>
                        <a:latin typeface="+mn-ea"/>
                        <a:ea typeface="+mn-ea"/>
                      </a:endParaRPr>
                    </a:p>
                  </a:txBody>
                  <a:tcPr marL="68564" marR="68564" marT="0" marB="0" anchor="ctr">
                    <a:solidFill>
                      <a:srgbClr val="FCFCE0"/>
                    </a:solidFill>
                  </a:tcPr>
                </a:tc>
                <a:tc>
                  <a:txBody>
                    <a:bodyPr/>
                    <a:lstStyle/>
                    <a:p>
                      <a:pPr algn="ctr">
                        <a:spcAft>
                          <a:spcPts val="0"/>
                        </a:spcAft>
                      </a:pPr>
                      <a:r>
                        <a:rPr lang="en-US" sz="2000" b="1" kern="100" dirty="0">
                          <a:solidFill>
                            <a:schemeClr val="tx1"/>
                          </a:solidFill>
                          <a:effectLst/>
                          <a:latin typeface="+mn-ea"/>
                          <a:ea typeface="+mn-ea"/>
                        </a:rPr>
                        <a:t>Q</a:t>
                      </a:r>
                      <a:endParaRPr lang="zh-CN" sz="2000" b="1" kern="100" dirty="0">
                        <a:solidFill>
                          <a:schemeClr val="tx1"/>
                        </a:solidFill>
                        <a:effectLst/>
                        <a:latin typeface="+mn-ea"/>
                        <a:ea typeface="+mn-ea"/>
                      </a:endParaRPr>
                    </a:p>
                  </a:txBody>
                  <a:tcPr marL="68564" marR="68564" marT="0" marB="0" anchor="ctr">
                    <a:solidFill>
                      <a:srgbClr val="FCFCE0"/>
                    </a:solidFill>
                  </a:tcPr>
                </a:tc>
                <a:tc>
                  <a:txBody>
                    <a:bodyPr/>
                    <a:lstStyle/>
                    <a:p>
                      <a:pPr algn="ctr">
                        <a:spcAft>
                          <a:spcPts val="0"/>
                        </a:spcAft>
                      </a:pPr>
                      <a:r>
                        <a:rPr lang="en-US" sz="2000" b="1" kern="100" dirty="0">
                          <a:solidFill>
                            <a:schemeClr val="tx1"/>
                          </a:solidFill>
                          <a:effectLst/>
                          <a:latin typeface="+mn-ea"/>
                          <a:ea typeface="+mn-ea"/>
                        </a:rPr>
                        <a:t>F</a:t>
                      </a:r>
                      <a:r>
                        <a:rPr lang="zh-CN" sz="2000" b="1" kern="100" dirty="0">
                          <a:solidFill>
                            <a:schemeClr val="tx1"/>
                          </a:solidFill>
                          <a:effectLst/>
                          <a:latin typeface="+mn-ea"/>
                          <a:ea typeface="+mn-ea"/>
                        </a:rPr>
                        <a:t>（甲类费用）</a:t>
                      </a:r>
                    </a:p>
                  </a:txBody>
                  <a:tcPr marL="68564" marR="68564" marT="0" marB="0" anchor="ctr">
                    <a:solidFill>
                      <a:srgbClr val="FCFCE0"/>
                    </a:solidFill>
                  </a:tcPr>
                </a:tc>
              </a:tr>
              <a:tr h="342819">
                <a:tc vMerge="1">
                  <a:txBody>
                    <a:bodyPr/>
                    <a:lstStyle/>
                    <a:p>
                      <a:endParaRPr lang="zh-CN" altLang="en-US"/>
                    </a:p>
                  </a:txBody>
                  <a:tcPr/>
                </a:tc>
                <a:tc>
                  <a:txBody>
                    <a:bodyPr/>
                    <a:lstStyle/>
                    <a:p>
                      <a:pPr algn="ctr">
                        <a:spcAft>
                          <a:spcPts val="0"/>
                        </a:spcAft>
                      </a:pPr>
                      <a:r>
                        <a:rPr lang="zh-CN" sz="2000" b="1" kern="100">
                          <a:effectLst/>
                          <a:latin typeface="+mn-ea"/>
                          <a:ea typeface="+mn-ea"/>
                        </a:rPr>
                        <a:t>（车日）</a:t>
                      </a:r>
                    </a:p>
                  </a:txBody>
                  <a:tcPr marL="68564" marR="68564" marT="0" marB="0" anchor="ctr">
                    <a:solidFill>
                      <a:schemeClr val="accent4">
                        <a:lumMod val="10000"/>
                        <a:lumOff val="90000"/>
                      </a:schemeClr>
                    </a:solidFill>
                  </a:tcPr>
                </a:tc>
                <a:tc>
                  <a:txBody>
                    <a:bodyPr/>
                    <a:lstStyle/>
                    <a:p>
                      <a:pPr algn="ctr">
                        <a:spcAft>
                          <a:spcPts val="0"/>
                        </a:spcAft>
                      </a:pPr>
                      <a:r>
                        <a:rPr lang="zh-CN" sz="2000" b="1" kern="100" dirty="0">
                          <a:effectLst/>
                          <a:latin typeface="+mn-ea"/>
                          <a:ea typeface="+mn-ea"/>
                        </a:rPr>
                        <a:t>（</a:t>
                      </a:r>
                      <a:r>
                        <a:rPr lang="en-US" sz="2000" b="1" kern="100" dirty="0">
                          <a:effectLst/>
                          <a:latin typeface="+mn-ea"/>
                          <a:ea typeface="+mn-ea"/>
                        </a:rPr>
                        <a:t>%</a:t>
                      </a:r>
                      <a:r>
                        <a:rPr lang="zh-CN" sz="2000" b="1" kern="100" dirty="0">
                          <a:effectLst/>
                          <a:latin typeface="+mn-ea"/>
                          <a:ea typeface="+mn-ea"/>
                        </a:rPr>
                        <a:t>）</a:t>
                      </a:r>
                    </a:p>
                  </a:txBody>
                  <a:tcPr marL="68564" marR="68564" marT="0" marB="0" anchor="ctr">
                    <a:solidFill>
                      <a:schemeClr val="accent4">
                        <a:lumMod val="10000"/>
                        <a:lumOff val="90000"/>
                      </a:schemeClr>
                    </a:solidFill>
                  </a:tcPr>
                </a:tc>
                <a:tc>
                  <a:txBody>
                    <a:bodyPr/>
                    <a:lstStyle/>
                    <a:p>
                      <a:pPr algn="ctr">
                        <a:spcAft>
                          <a:spcPts val="0"/>
                        </a:spcAft>
                      </a:pPr>
                      <a:r>
                        <a:rPr lang="zh-CN" sz="2000" b="1" kern="100" dirty="0">
                          <a:effectLst/>
                          <a:latin typeface="+mn-ea"/>
                          <a:ea typeface="+mn-ea"/>
                        </a:rPr>
                        <a:t>（</a:t>
                      </a:r>
                      <a:r>
                        <a:rPr lang="en-US" sz="2000" b="1" kern="100" dirty="0">
                          <a:effectLst/>
                          <a:latin typeface="+mn-ea"/>
                          <a:ea typeface="+mn-ea"/>
                        </a:rPr>
                        <a:t>km/</a:t>
                      </a:r>
                      <a:r>
                        <a:rPr lang="zh-CN" sz="2000" b="1" kern="100" dirty="0">
                          <a:effectLst/>
                          <a:latin typeface="+mn-ea"/>
                          <a:ea typeface="+mn-ea"/>
                        </a:rPr>
                        <a:t>车日）</a:t>
                      </a:r>
                    </a:p>
                  </a:txBody>
                  <a:tcPr marL="68564" marR="68564" marT="0" marB="0" anchor="ctr">
                    <a:solidFill>
                      <a:schemeClr val="accent4">
                        <a:lumMod val="10000"/>
                        <a:lumOff val="90000"/>
                      </a:schemeClr>
                    </a:solidFill>
                  </a:tcPr>
                </a:tc>
                <a:tc>
                  <a:txBody>
                    <a:bodyPr/>
                    <a:lstStyle/>
                    <a:p>
                      <a:pPr algn="ctr">
                        <a:spcAft>
                          <a:spcPts val="0"/>
                        </a:spcAft>
                      </a:pPr>
                      <a:r>
                        <a:rPr lang="zh-CN" sz="2000" b="1" kern="100" dirty="0">
                          <a:effectLst/>
                          <a:latin typeface="+mn-ea"/>
                          <a:ea typeface="+mn-ea"/>
                        </a:rPr>
                        <a:t>（</a:t>
                      </a:r>
                      <a:r>
                        <a:rPr lang="en-US" sz="2000" b="1" kern="100" dirty="0">
                          <a:effectLst/>
                          <a:latin typeface="+mn-ea"/>
                          <a:ea typeface="+mn-ea"/>
                        </a:rPr>
                        <a:t>%</a:t>
                      </a:r>
                      <a:r>
                        <a:rPr lang="zh-CN" sz="2000" b="1" kern="100" dirty="0">
                          <a:effectLst/>
                          <a:latin typeface="+mn-ea"/>
                          <a:ea typeface="+mn-ea"/>
                        </a:rPr>
                        <a:t>）</a:t>
                      </a:r>
                    </a:p>
                  </a:txBody>
                  <a:tcPr marL="68564" marR="68564" marT="0" marB="0" anchor="ctr">
                    <a:solidFill>
                      <a:schemeClr val="accent4">
                        <a:lumMod val="10000"/>
                        <a:lumOff val="90000"/>
                      </a:schemeClr>
                    </a:solidFill>
                  </a:tcPr>
                </a:tc>
                <a:tc>
                  <a:txBody>
                    <a:bodyPr/>
                    <a:lstStyle/>
                    <a:p>
                      <a:pPr algn="ctr">
                        <a:spcAft>
                          <a:spcPts val="0"/>
                        </a:spcAft>
                      </a:pPr>
                      <a:r>
                        <a:rPr lang="zh-CN" sz="2000" b="1" kern="100" dirty="0">
                          <a:effectLst/>
                          <a:latin typeface="+mn-ea"/>
                          <a:ea typeface="+mn-ea"/>
                        </a:rPr>
                        <a:t>（</a:t>
                      </a:r>
                      <a:r>
                        <a:rPr lang="en-US" sz="2000" b="1" kern="100" dirty="0">
                          <a:effectLst/>
                          <a:latin typeface="+mn-ea"/>
                          <a:ea typeface="+mn-ea"/>
                        </a:rPr>
                        <a:t>t</a:t>
                      </a:r>
                      <a:r>
                        <a:rPr lang="zh-CN" sz="2000" b="1" kern="100" dirty="0">
                          <a:effectLst/>
                          <a:latin typeface="+mn-ea"/>
                          <a:ea typeface="+mn-ea"/>
                        </a:rPr>
                        <a:t>）</a:t>
                      </a:r>
                    </a:p>
                  </a:txBody>
                  <a:tcPr marL="68564" marR="68564" marT="0" marB="0" anchor="ctr">
                    <a:solidFill>
                      <a:schemeClr val="accent4">
                        <a:lumMod val="10000"/>
                        <a:lumOff val="90000"/>
                      </a:schemeClr>
                    </a:solidFill>
                  </a:tcPr>
                </a:tc>
                <a:tc>
                  <a:txBody>
                    <a:bodyPr/>
                    <a:lstStyle/>
                    <a:p>
                      <a:pPr algn="ctr">
                        <a:spcAft>
                          <a:spcPts val="0"/>
                        </a:spcAft>
                      </a:pPr>
                      <a:r>
                        <a:rPr lang="zh-CN" sz="2000" b="1" kern="100" dirty="0">
                          <a:effectLst/>
                          <a:latin typeface="+mn-ea"/>
                          <a:ea typeface="+mn-ea"/>
                        </a:rPr>
                        <a:t>（</a:t>
                      </a:r>
                      <a:r>
                        <a:rPr lang="en-US" sz="2000" b="1" kern="100" dirty="0">
                          <a:effectLst/>
                          <a:latin typeface="+mn-ea"/>
                          <a:ea typeface="+mn-ea"/>
                        </a:rPr>
                        <a:t>%</a:t>
                      </a:r>
                      <a:r>
                        <a:rPr lang="zh-CN" sz="2000" b="1" kern="100" dirty="0">
                          <a:effectLst/>
                          <a:latin typeface="+mn-ea"/>
                          <a:ea typeface="+mn-ea"/>
                        </a:rPr>
                        <a:t>）</a:t>
                      </a:r>
                    </a:p>
                  </a:txBody>
                  <a:tcPr marL="68564" marR="68564" marT="0" marB="0" anchor="ctr">
                    <a:solidFill>
                      <a:schemeClr val="accent4">
                        <a:lumMod val="10000"/>
                        <a:lumOff val="90000"/>
                      </a:schemeClr>
                    </a:solidFill>
                  </a:tcPr>
                </a:tc>
                <a:tc>
                  <a:txBody>
                    <a:bodyPr/>
                    <a:lstStyle/>
                    <a:p>
                      <a:pPr algn="ctr">
                        <a:spcAft>
                          <a:spcPts val="0"/>
                        </a:spcAft>
                      </a:pPr>
                      <a:r>
                        <a:rPr lang="zh-CN" sz="2000" b="1" kern="100" dirty="0">
                          <a:effectLst/>
                          <a:latin typeface="+mn-ea"/>
                          <a:ea typeface="+mn-ea"/>
                        </a:rPr>
                        <a:t>（</a:t>
                      </a:r>
                      <a:r>
                        <a:rPr lang="en-US" sz="2000" b="1" kern="100" dirty="0">
                          <a:effectLst/>
                          <a:latin typeface="+mn-ea"/>
                          <a:ea typeface="+mn-ea"/>
                        </a:rPr>
                        <a:t>10</a:t>
                      </a:r>
                      <a:r>
                        <a:rPr lang="en-US" sz="2000" b="1" kern="100" baseline="30000" dirty="0">
                          <a:effectLst/>
                          <a:latin typeface="+mn-ea"/>
                          <a:ea typeface="+mn-ea"/>
                        </a:rPr>
                        <a:t>3</a:t>
                      </a:r>
                      <a:r>
                        <a:rPr lang="en-US" sz="2000" b="1" kern="100" dirty="0">
                          <a:effectLst/>
                          <a:latin typeface="+mn-ea"/>
                          <a:ea typeface="+mn-ea"/>
                        </a:rPr>
                        <a:t>t•km</a:t>
                      </a:r>
                      <a:r>
                        <a:rPr lang="zh-CN" sz="2000" b="1" kern="100" dirty="0">
                          <a:effectLst/>
                          <a:latin typeface="+mn-ea"/>
                          <a:ea typeface="+mn-ea"/>
                        </a:rPr>
                        <a:t>）</a:t>
                      </a:r>
                    </a:p>
                  </a:txBody>
                  <a:tcPr marL="68564" marR="68564" marT="0" marB="0" anchor="ctr">
                    <a:solidFill>
                      <a:schemeClr val="accent4">
                        <a:lumMod val="10000"/>
                        <a:lumOff val="90000"/>
                      </a:schemeClr>
                    </a:solidFill>
                  </a:tcPr>
                </a:tc>
                <a:tc>
                  <a:txBody>
                    <a:bodyPr/>
                    <a:lstStyle/>
                    <a:p>
                      <a:pPr algn="ctr">
                        <a:spcAft>
                          <a:spcPts val="0"/>
                        </a:spcAft>
                      </a:pPr>
                      <a:r>
                        <a:rPr lang="zh-CN" sz="2000" b="1" kern="100" dirty="0">
                          <a:effectLst/>
                          <a:latin typeface="+mn-ea"/>
                          <a:ea typeface="+mn-ea"/>
                        </a:rPr>
                        <a:t>（元）</a:t>
                      </a:r>
                    </a:p>
                  </a:txBody>
                  <a:tcPr marL="68564" marR="68564" marT="0" marB="0" anchor="ctr">
                    <a:solidFill>
                      <a:schemeClr val="accent4">
                        <a:lumMod val="10000"/>
                        <a:lumOff val="90000"/>
                      </a:schemeClr>
                    </a:solidFill>
                  </a:tcPr>
                </a:tc>
              </a:tr>
              <a:tr h="273825">
                <a:tc>
                  <a:txBody>
                    <a:bodyPr/>
                    <a:lstStyle/>
                    <a:p>
                      <a:pPr algn="ctr">
                        <a:spcAft>
                          <a:spcPts val="0"/>
                        </a:spcAft>
                      </a:pPr>
                      <a:r>
                        <a:rPr lang="zh-CN" sz="2000" b="1" kern="100" dirty="0">
                          <a:effectLst/>
                          <a:latin typeface="+mn-ea"/>
                          <a:ea typeface="+mn-ea"/>
                        </a:rPr>
                        <a:t>预算</a:t>
                      </a:r>
                    </a:p>
                  </a:txBody>
                  <a:tcPr marL="0" marR="0" marT="0" marB="0" anchor="ctr">
                    <a:solidFill>
                      <a:srgbClr val="FCFCE0"/>
                    </a:solidFill>
                  </a:tcPr>
                </a:tc>
                <a:tc>
                  <a:txBody>
                    <a:bodyPr/>
                    <a:lstStyle/>
                    <a:p>
                      <a:pPr marL="14605" algn="r">
                        <a:spcAft>
                          <a:spcPts val="0"/>
                        </a:spcAft>
                      </a:pPr>
                      <a:r>
                        <a:rPr lang="en-US" sz="2000" b="1" kern="100">
                          <a:effectLst/>
                          <a:latin typeface="+mn-ea"/>
                          <a:ea typeface="+mn-ea"/>
                        </a:rPr>
                        <a:t>6000</a:t>
                      </a:r>
                      <a:endParaRPr lang="zh-CN" sz="2000" b="1" kern="100">
                        <a:effectLst/>
                        <a:latin typeface="+mn-ea"/>
                        <a:ea typeface="+mn-ea"/>
                      </a:endParaRPr>
                    </a:p>
                  </a:txBody>
                  <a:tcPr marL="68564" marR="68564" marT="0" marB="0" anchor="ctr">
                    <a:solidFill>
                      <a:srgbClr val="FCFCE0"/>
                    </a:solidFill>
                  </a:tcPr>
                </a:tc>
                <a:tc>
                  <a:txBody>
                    <a:bodyPr/>
                    <a:lstStyle/>
                    <a:p>
                      <a:pPr marL="14605" algn="r">
                        <a:spcAft>
                          <a:spcPts val="0"/>
                        </a:spcAft>
                      </a:pPr>
                      <a:r>
                        <a:rPr lang="en-US" sz="2000" b="1" kern="100">
                          <a:effectLst/>
                          <a:latin typeface="+mn-ea"/>
                          <a:ea typeface="+mn-ea"/>
                        </a:rPr>
                        <a:t>95</a:t>
                      </a:r>
                      <a:endParaRPr lang="zh-CN" sz="2000" b="1" kern="100">
                        <a:effectLst/>
                        <a:latin typeface="+mn-ea"/>
                        <a:ea typeface="+mn-ea"/>
                      </a:endParaRPr>
                    </a:p>
                  </a:txBody>
                  <a:tcPr marL="68564" marR="68564" marT="0" marB="0" anchor="ctr">
                    <a:solidFill>
                      <a:srgbClr val="FCFCE0"/>
                    </a:solidFill>
                  </a:tcPr>
                </a:tc>
                <a:tc>
                  <a:txBody>
                    <a:bodyPr/>
                    <a:lstStyle/>
                    <a:p>
                      <a:pPr marL="14605" algn="r">
                        <a:spcAft>
                          <a:spcPts val="0"/>
                        </a:spcAft>
                      </a:pPr>
                      <a:r>
                        <a:rPr lang="en-US" sz="2000" b="1" kern="100">
                          <a:effectLst/>
                          <a:latin typeface="+mn-ea"/>
                          <a:ea typeface="+mn-ea"/>
                        </a:rPr>
                        <a:t>400</a:t>
                      </a:r>
                      <a:endParaRPr lang="zh-CN" sz="2000" b="1" kern="100">
                        <a:effectLst/>
                        <a:latin typeface="+mn-ea"/>
                        <a:ea typeface="+mn-ea"/>
                      </a:endParaRPr>
                    </a:p>
                  </a:txBody>
                  <a:tcPr marL="68564" marR="68564" marT="0" marB="0" anchor="ctr">
                    <a:solidFill>
                      <a:srgbClr val="FCFCE0"/>
                    </a:solidFill>
                  </a:tcPr>
                </a:tc>
                <a:tc>
                  <a:txBody>
                    <a:bodyPr/>
                    <a:lstStyle/>
                    <a:p>
                      <a:pPr marL="14605" algn="r">
                        <a:spcAft>
                          <a:spcPts val="0"/>
                        </a:spcAft>
                      </a:pPr>
                      <a:r>
                        <a:rPr lang="en-US" sz="2000" b="1" kern="100">
                          <a:effectLst/>
                          <a:latin typeface="+mn-ea"/>
                          <a:ea typeface="+mn-ea"/>
                        </a:rPr>
                        <a:t>60</a:t>
                      </a:r>
                      <a:endParaRPr lang="zh-CN" sz="2000" b="1" kern="100">
                        <a:effectLst/>
                        <a:latin typeface="+mn-ea"/>
                        <a:ea typeface="+mn-ea"/>
                      </a:endParaRPr>
                    </a:p>
                  </a:txBody>
                  <a:tcPr marL="68564" marR="68564" marT="0" marB="0" anchor="ctr">
                    <a:solidFill>
                      <a:srgbClr val="FCFCE0"/>
                    </a:solidFill>
                  </a:tcPr>
                </a:tc>
                <a:tc>
                  <a:txBody>
                    <a:bodyPr/>
                    <a:lstStyle/>
                    <a:p>
                      <a:pPr marL="14605" algn="r">
                        <a:spcAft>
                          <a:spcPts val="0"/>
                        </a:spcAft>
                      </a:pPr>
                      <a:r>
                        <a:rPr lang="en-US" sz="2000" b="1" kern="100">
                          <a:effectLst/>
                          <a:latin typeface="+mn-ea"/>
                          <a:ea typeface="+mn-ea"/>
                        </a:rPr>
                        <a:t>10</a:t>
                      </a:r>
                      <a:endParaRPr lang="zh-CN" sz="2000" b="1" kern="100">
                        <a:effectLst/>
                        <a:latin typeface="+mn-ea"/>
                        <a:ea typeface="+mn-ea"/>
                      </a:endParaRPr>
                    </a:p>
                  </a:txBody>
                  <a:tcPr marL="68564" marR="68564" marT="0" marB="0" anchor="ctr">
                    <a:solidFill>
                      <a:srgbClr val="FCFCE0"/>
                    </a:solidFill>
                  </a:tcPr>
                </a:tc>
                <a:tc>
                  <a:txBody>
                    <a:bodyPr/>
                    <a:lstStyle/>
                    <a:p>
                      <a:pPr marL="14605" algn="r">
                        <a:spcAft>
                          <a:spcPts val="0"/>
                        </a:spcAft>
                      </a:pPr>
                      <a:r>
                        <a:rPr lang="en-US" sz="2000" b="1" kern="100">
                          <a:effectLst/>
                          <a:latin typeface="+mn-ea"/>
                          <a:ea typeface="+mn-ea"/>
                        </a:rPr>
                        <a:t>95</a:t>
                      </a:r>
                      <a:endParaRPr lang="zh-CN" sz="2000" b="1" kern="100">
                        <a:effectLst/>
                        <a:latin typeface="+mn-ea"/>
                        <a:ea typeface="+mn-ea"/>
                      </a:endParaRPr>
                    </a:p>
                  </a:txBody>
                  <a:tcPr marL="68564" marR="68564" marT="0" marB="0" anchor="ctr">
                    <a:solidFill>
                      <a:srgbClr val="FCFCE0"/>
                    </a:solidFill>
                  </a:tcPr>
                </a:tc>
                <a:tc>
                  <a:txBody>
                    <a:bodyPr/>
                    <a:lstStyle/>
                    <a:p>
                      <a:pPr marL="14605" algn="r">
                        <a:spcAft>
                          <a:spcPts val="0"/>
                        </a:spcAft>
                      </a:pPr>
                      <a:r>
                        <a:rPr lang="en-US" sz="2000" b="1" kern="100">
                          <a:effectLst/>
                          <a:latin typeface="+mn-ea"/>
                          <a:ea typeface="+mn-ea"/>
                        </a:rPr>
                        <a:t>12996.0</a:t>
                      </a:r>
                      <a:endParaRPr lang="zh-CN" sz="2000" b="1" kern="100">
                        <a:effectLst/>
                        <a:latin typeface="+mn-ea"/>
                        <a:ea typeface="+mn-ea"/>
                      </a:endParaRPr>
                    </a:p>
                  </a:txBody>
                  <a:tcPr marL="68564" marR="68564" marT="0" marB="0" anchor="ctr">
                    <a:solidFill>
                      <a:srgbClr val="FCFCE0"/>
                    </a:solidFill>
                  </a:tcPr>
                </a:tc>
                <a:tc>
                  <a:txBody>
                    <a:bodyPr/>
                    <a:lstStyle/>
                    <a:p>
                      <a:pPr marL="14605" algn="r">
                        <a:spcAft>
                          <a:spcPts val="0"/>
                        </a:spcAft>
                      </a:pPr>
                      <a:r>
                        <a:rPr lang="en-US" sz="2000" b="1" kern="100">
                          <a:effectLst/>
                          <a:latin typeface="+mn-ea"/>
                          <a:ea typeface="+mn-ea"/>
                        </a:rPr>
                        <a:t>1207005.00</a:t>
                      </a:r>
                      <a:endParaRPr lang="zh-CN" sz="2000" b="1" kern="100">
                        <a:effectLst/>
                        <a:latin typeface="+mn-ea"/>
                        <a:ea typeface="+mn-ea"/>
                      </a:endParaRPr>
                    </a:p>
                  </a:txBody>
                  <a:tcPr marL="68564" marR="68564" marT="0" marB="0" anchor="ctr">
                    <a:solidFill>
                      <a:srgbClr val="FCFCE0"/>
                    </a:solidFill>
                  </a:tcPr>
                </a:tc>
              </a:tr>
              <a:tr h="334239">
                <a:tc>
                  <a:txBody>
                    <a:bodyPr/>
                    <a:lstStyle/>
                    <a:p>
                      <a:pPr algn="ctr">
                        <a:spcAft>
                          <a:spcPts val="0"/>
                        </a:spcAft>
                      </a:pPr>
                      <a:r>
                        <a:rPr lang="zh-CN" sz="2000" b="1" kern="100" dirty="0">
                          <a:effectLst/>
                          <a:latin typeface="+mn-ea"/>
                          <a:ea typeface="+mn-ea"/>
                        </a:rPr>
                        <a:t>实际</a:t>
                      </a:r>
                    </a:p>
                  </a:txBody>
                  <a:tcPr marL="0" marR="0" marT="0" marB="0" anchor="ctr">
                    <a:solidFill>
                      <a:srgbClr val="FCFCE0"/>
                    </a:solidFill>
                  </a:tcPr>
                </a:tc>
                <a:tc>
                  <a:txBody>
                    <a:bodyPr/>
                    <a:lstStyle/>
                    <a:p>
                      <a:pPr marL="14605" algn="r">
                        <a:spcAft>
                          <a:spcPts val="0"/>
                        </a:spcAft>
                      </a:pPr>
                      <a:r>
                        <a:rPr lang="en-US" sz="2000" b="1" kern="100" dirty="0">
                          <a:effectLst/>
                          <a:latin typeface="+mn-ea"/>
                          <a:ea typeface="+mn-ea"/>
                        </a:rPr>
                        <a:t>6100</a:t>
                      </a:r>
                      <a:endParaRPr lang="zh-CN" sz="2000" b="1" kern="100" dirty="0">
                        <a:effectLst/>
                        <a:latin typeface="+mn-ea"/>
                        <a:ea typeface="+mn-ea"/>
                      </a:endParaRPr>
                    </a:p>
                  </a:txBody>
                  <a:tcPr marL="68564" marR="68564" marT="0" marB="0" anchor="ctr">
                    <a:solidFill>
                      <a:srgbClr val="FCFCE0"/>
                    </a:solidFill>
                  </a:tcPr>
                </a:tc>
                <a:tc>
                  <a:txBody>
                    <a:bodyPr/>
                    <a:lstStyle/>
                    <a:p>
                      <a:pPr marL="14605" algn="r">
                        <a:spcAft>
                          <a:spcPts val="0"/>
                        </a:spcAft>
                      </a:pPr>
                      <a:r>
                        <a:rPr lang="en-US" sz="2000" b="1" kern="100">
                          <a:effectLst/>
                          <a:latin typeface="+mn-ea"/>
                          <a:ea typeface="+mn-ea"/>
                        </a:rPr>
                        <a:t>90</a:t>
                      </a:r>
                      <a:endParaRPr lang="zh-CN" sz="2000" b="1" kern="100">
                        <a:effectLst/>
                        <a:latin typeface="+mn-ea"/>
                        <a:ea typeface="+mn-ea"/>
                      </a:endParaRPr>
                    </a:p>
                  </a:txBody>
                  <a:tcPr marL="68564" marR="68564" marT="0" marB="0" anchor="ctr">
                    <a:solidFill>
                      <a:srgbClr val="FCFCE0"/>
                    </a:solidFill>
                  </a:tcPr>
                </a:tc>
                <a:tc>
                  <a:txBody>
                    <a:bodyPr/>
                    <a:lstStyle/>
                    <a:p>
                      <a:pPr marL="14605" algn="r">
                        <a:spcAft>
                          <a:spcPts val="0"/>
                        </a:spcAft>
                      </a:pPr>
                      <a:r>
                        <a:rPr lang="en-US" sz="2000" b="1" kern="100">
                          <a:effectLst/>
                          <a:latin typeface="+mn-ea"/>
                          <a:ea typeface="+mn-ea"/>
                        </a:rPr>
                        <a:t>410</a:t>
                      </a:r>
                      <a:endParaRPr lang="zh-CN" sz="2000" b="1" kern="100">
                        <a:effectLst/>
                        <a:latin typeface="+mn-ea"/>
                        <a:ea typeface="+mn-ea"/>
                      </a:endParaRPr>
                    </a:p>
                  </a:txBody>
                  <a:tcPr marL="68564" marR="68564" marT="0" marB="0" anchor="ctr">
                    <a:solidFill>
                      <a:srgbClr val="FCFCE0"/>
                    </a:solidFill>
                  </a:tcPr>
                </a:tc>
                <a:tc>
                  <a:txBody>
                    <a:bodyPr/>
                    <a:lstStyle/>
                    <a:p>
                      <a:pPr marL="14605" algn="r">
                        <a:spcAft>
                          <a:spcPts val="0"/>
                        </a:spcAft>
                      </a:pPr>
                      <a:r>
                        <a:rPr lang="en-US" sz="2000" b="1" kern="100">
                          <a:effectLst/>
                          <a:latin typeface="+mn-ea"/>
                          <a:ea typeface="+mn-ea"/>
                        </a:rPr>
                        <a:t>70</a:t>
                      </a:r>
                      <a:endParaRPr lang="zh-CN" sz="2000" b="1" kern="100">
                        <a:effectLst/>
                        <a:latin typeface="+mn-ea"/>
                        <a:ea typeface="+mn-ea"/>
                      </a:endParaRPr>
                    </a:p>
                  </a:txBody>
                  <a:tcPr marL="68564" marR="68564" marT="0" marB="0" anchor="ctr">
                    <a:solidFill>
                      <a:srgbClr val="FCFCE0"/>
                    </a:solidFill>
                  </a:tcPr>
                </a:tc>
                <a:tc>
                  <a:txBody>
                    <a:bodyPr/>
                    <a:lstStyle/>
                    <a:p>
                      <a:pPr marL="14605" algn="r">
                        <a:spcAft>
                          <a:spcPts val="0"/>
                        </a:spcAft>
                      </a:pPr>
                      <a:r>
                        <a:rPr lang="en-US" sz="2000" b="1" kern="100" dirty="0">
                          <a:effectLst/>
                          <a:latin typeface="+mn-ea"/>
                          <a:ea typeface="+mn-ea"/>
                        </a:rPr>
                        <a:t>10</a:t>
                      </a:r>
                      <a:endParaRPr lang="zh-CN" sz="2000" b="1" kern="100" dirty="0">
                        <a:effectLst/>
                        <a:latin typeface="+mn-ea"/>
                        <a:ea typeface="+mn-ea"/>
                      </a:endParaRPr>
                    </a:p>
                  </a:txBody>
                  <a:tcPr marL="68564" marR="68564" marT="0" marB="0" anchor="ctr">
                    <a:solidFill>
                      <a:srgbClr val="FCFCE0"/>
                    </a:solidFill>
                  </a:tcPr>
                </a:tc>
                <a:tc>
                  <a:txBody>
                    <a:bodyPr/>
                    <a:lstStyle/>
                    <a:p>
                      <a:pPr marL="14605" algn="r">
                        <a:spcAft>
                          <a:spcPts val="0"/>
                        </a:spcAft>
                      </a:pPr>
                      <a:r>
                        <a:rPr lang="en-US" sz="2000" b="1" kern="100">
                          <a:effectLst/>
                          <a:latin typeface="+mn-ea"/>
                          <a:ea typeface="+mn-ea"/>
                        </a:rPr>
                        <a:t>100</a:t>
                      </a:r>
                      <a:endParaRPr lang="zh-CN" sz="2000" b="1" kern="100">
                        <a:effectLst/>
                        <a:latin typeface="+mn-ea"/>
                        <a:ea typeface="+mn-ea"/>
                      </a:endParaRPr>
                    </a:p>
                  </a:txBody>
                  <a:tcPr marL="68564" marR="68564" marT="0" marB="0" anchor="ctr">
                    <a:solidFill>
                      <a:srgbClr val="FCFCE0"/>
                    </a:solidFill>
                  </a:tcPr>
                </a:tc>
                <a:tc>
                  <a:txBody>
                    <a:bodyPr/>
                    <a:lstStyle/>
                    <a:p>
                      <a:pPr marL="14605" algn="r">
                        <a:spcAft>
                          <a:spcPts val="0"/>
                        </a:spcAft>
                      </a:pPr>
                      <a:r>
                        <a:rPr lang="en-US" sz="2000" b="1" kern="100">
                          <a:effectLst/>
                          <a:latin typeface="+mn-ea"/>
                          <a:ea typeface="+mn-ea"/>
                        </a:rPr>
                        <a:t>15756.3</a:t>
                      </a:r>
                      <a:endParaRPr lang="zh-CN" sz="2000" b="1" kern="100">
                        <a:effectLst/>
                        <a:latin typeface="+mn-ea"/>
                        <a:ea typeface="+mn-ea"/>
                      </a:endParaRPr>
                    </a:p>
                  </a:txBody>
                  <a:tcPr marL="68564" marR="68564" marT="0" marB="0" anchor="ctr">
                    <a:solidFill>
                      <a:srgbClr val="FCFCE0"/>
                    </a:solidFill>
                  </a:tcPr>
                </a:tc>
                <a:tc>
                  <a:txBody>
                    <a:bodyPr/>
                    <a:lstStyle/>
                    <a:p>
                      <a:pPr marL="14605" algn="r">
                        <a:spcAft>
                          <a:spcPts val="0"/>
                        </a:spcAft>
                      </a:pPr>
                      <a:r>
                        <a:rPr lang="en-US" sz="2000" b="1" kern="100">
                          <a:effectLst/>
                          <a:latin typeface="+mn-ea"/>
                          <a:ea typeface="+mn-ea"/>
                        </a:rPr>
                        <a:t>1339655.00</a:t>
                      </a:r>
                      <a:endParaRPr lang="zh-CN" sz="2000" b="1" kern="100">
                        <a:effectLst/>
                        <a:latin typeface="+mn-ea"/>
                        <a:ea typeface="+mn-ea"/>
                      </a:endParaRPr>
                    </a:p>
                  </a:txBody>
                  <a:tcPr marL="68564" marR="68564" marT="0" marB="0" anchor="ctr">
                    <a:solidFill>
                      <a:srgbClr val="FCFCE0"/>
                    </a:solidFill>
                  </a:tcPr>
                </a:tc>
              </a:tr>
              <a:tr h="114273">
                <a:tc gridSpan="9">
                  <a:txBody>
                    <a:bodyPr/>
                    <a:lstStyle/>
                    <a:p>
                      <a:pPr algn="l">
                        <a:spcAft>
                          <a:spcPts val="0"/>
                        </a:spcAft>
                      </a:pPr>
                      <a:r>
                        <a:rPr lang="en-US" sz="2000" b="1" kern="100" dirty="0">
                          <a:effectLst/>
                          <a:latin typeface="+mn-ea"/>
                          <a:ea typeface="+mn-ea"/>
                        </a:rPr>
                        <a:t>1</a:t>
                      </a:r>
                      <a:r>
                        <a:rPr lang="zh-CN" sz="2000" b="1" kern="100" dirty="0">
                          <a:effectLst/>
                          <a:latin typeface="+mn-ea"/>
                          <a:ea typeface="+mn-ea"/>
                        </a:rPr>
                        <a:t>、分析对象：</a:t>
                      </a:r>
                      <a:r>
                        <a:rPr lang="en-US" sz="2000" b="1" kern="100" dirty="0">
                          <a:effectLst/>
                          <a:latin typeface="+mn-ea"/>
                          <a:ea typeface="+mn-ea"/>
                        </a:rPr>
                        <a:t>ΔC</a:t>
                      </a:r>
                      <a:r>
                        <a:rPr lang="en-US" sz="2000" b="1" kern="100" baseline="-25000" dirty="0">
                          <a:effectLst/>
                          <a:latin typeface="+mn-ea"/>
                          <a:ea typeface="+mn-ea"/>
                        </a:rPr>
                        <a:t>F</a:t>
                      </a:r>
                      <a:r>
                        <a:rPr lang="en-US" sz="2000" b="1" kern="100" dirty="0">
                          <a:effectLst/>
                          <a:latin typeface="+mn-ea"/>
                          <a:ea typeface="+mn-ea"/>
                        </a:rPr>
                        <a:t>= C</a:t>
                      </a:r>
                      <a:r>
                        <a:rPr lang="en-US" sz="2000" b="1" kern="100" baseline="-25000" dirty="0">
                          <a:effectLst/>
                          <a:latin typeface="+mn-ea"/>
                          <a:ea typeface="+mn-ea"/>
                        </a:rPr>
                        <a:t>F,1</a:t>
                      </a:r>
                      <a:r>
                        <a:rPr lang="zh-CN" sz="2000" b="1" kern="100" dirty="0">
                          <a:effectLst/>
                          <a:latin typeface="+mn-ea"/>
                          <a:ea typeface="+mn-ea"/>
                        </a:rPr>
                        <a:t>－</a:t>
                      </a:r>
                      <a:r>
                        <a:rPr lang="en-US" sz="2000" b="1" kern="100" dirty="0">
                          <a:effectLst/>
                          <a:latin typeface="+mn-ea"/>
                          <a:ea typeface="+mn-ea"/>
                        </a:rPr>
                        <a:t>C</a:t>
                      </a:r>
                      <a:r>
                        <a:rPr lang="en-US" sz="2000" b="1" kern="100" baseline="-25000" dirty="0">
                          <a:effectLst/>
                          <a:latin typeface="+mn-ea"/>
                          <a:ea typeface="+mn-ea"/>
                        </a:rPr>
                        <a:t>F,n</a:t>
                      </a:r>
                      <a:r>
                        <a:rPr lang="en-US" sz="2000" b="1" kern="100" dirty="0">
                          <a:effectLst/>
                          <a:latin typeface="+mn-ea"/>
                          <a:ea typeface="+mn-ea"/>
                        </a:rPr>
                        <a:t>=85.02</a:t>
                      </a:r>
                      <a:r>
                        <a:rPr lang="zh-CN" sz="2000" b="1" kern="100" dirty="0">
                          <a:effectLst/>
                          <a:latin typeface="+mn-ea"/>
                          <a:ea typeface="+mn-ea"/>
                        </a:rPr>
                        <a:t>－</a:t>
                      </a:r>
                      <a:r>
                        <a:rPr lang="en-US" sz="2000" b="1" kern="100" dirty="0">
                          <a:effectLst/>
                          <a:latin typeface="+mn-ea"/>
                          <a:ea typeface="+mn-ea"/>
                        </a:rPr>
                        <a:t>92.88 =-7.86</a:t>
                      </a:r>
                      <a:r>
                        <a:rPr lang="zh-CN" sz="2000" b="1" kern="100" dirty="0">
                          <a:effectLst/>
                          <a:latin typeface="+mn-ea"/>
                          <a:ea typeface="+mn-ea"/>
                        </a:rPr>
                        <a:t>元</a:t>
                      </a:r>
                      <a:r>
                        <a:rPr lang="en-US" sz="2000" b="1" kern="100" dirty="0">
                          <a:effectLst/>
                          <a:latin typeface="+mn-ea"/>
                          <a:ea typeface="+mn-ea"/>
                        </a:rPr>
                        <a:t>/10</a:t>
                      </a:r>
                      <a:r>
                        <a:rPr lang="en-US" sz="2000" b="1" kern="100" baseline="30000" dirty="0">
                          <a:effectLst/>
                          <a:latin typeface="+mn-ea"/>
                          <a:ea typeface="+mn-ea"/>
                        </a:rPr>
                        <a:t>3</a:t>
                      </a:r>
                      <a:r>
                        <a:rPr lang="en-US" sz="2000" b="1" kern="100" dirty="0">
                          <a:effectLst/>
                          <a:latin typeface="+mn-ea"/>
                          <a:ea typeface="+mn-ea"/>
                        </a:rPr>
                        <a:t>t•km</a:t>
                      </a:r>
                      <a:endParaRPr lang="zh-CN" sz="2000" b="1" kern="100" dirty="0">
                        <a:effectLst/>
                        <a:latin typeface="+mn-ea"/>
                        <a:ea typeface="+mn-ea"/>
                      </a:endParaRPr>
                    </a:p>
                  </a:txBody>
                  <a:tcPr marL="0" marR="0" marT="0" marB="0" anchor="ctr">
                    <a:solidFill>
                      <a:srgbClr val="FCFCE0"/>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74320">
                <a:tc gridSpan="9">
                  <a:txBody>
                    <a:bodyPr/>
                    <a:lstStyle/>
                    <a:p>
                      <a:pPr indent="190500" algn="l">
                        <a:spcAft>
                          <a:spcPts val="0"/>
                        </a:spcAft>
                      </a:pPr>
                      <a:r>
                        <a:rPr lang="zh-CN" sz="2000" b="1" kern="100" dirty="0">
                          <a:effectLst/>
                          <a:latin typeface="+mn-ea"/>
                          <a:ea typeface="+mn-ea"/>
                        </a:rPr>
                        <a:t>其中</a:t>
                      </a:r>
                      <a:r>
                        <a:rPr lang="zh-CN" sz="2000" b="1" kern="100" dirty="0" smtClean="0">
                          <a:effectLst/>
                          <a:latin typeface="+mn-ea"/>
                          <a:ea typeface="+mn-ea"/>
                        </a:rPr>
                        <a:t>：</a:t>
                      </a:r>
                      <a:endParaRPr lang="zh-CN" sz="2000" b="1" kern="100" dirty="0">
                        <a:effectLst/>
                        <a:latin typeface="+mn-ea"/>
                        <a:ea typeface="+mn-ea"/>
                      </a:endParaRPr>
                    </a:p>
                  </a:txBody>
                  <a:tcPr marL="0" marR="0" marT="0" marB="0" anchor="ctr">
                    <a:solidFill>
                      <a:srgbClr val="FCFCE0"/>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74320">
                <a:tc gridSpan="9">
                  <a:txBody>
                    <a:bodyPr/>
                    <a:lstStyle/>
                    <a:p>
                      <a:pPr marL="0" marR="0" lvl="0" indent="190500" algn="l" defTabSz="914400" rtl="0" eaLnBrk="1" fontAlgn="auto" latinLnBrk="0" hangingPunct="1">
                        <a:lnSpc>
                          <a:spcPct val="100000"/>
                        </a:lnSpc>
                        <a:spcBef>
                          <a:spcPts val="0"/>
                        </a:spcBef>
                        <a:spcAft>
                          <a:spcPts val="0"/>
                        </a:spcAft>
                        <a:buClrTx/>
                        <a:buSzTx/>
                        <a:buFontTx/>
                        <a:buNone/>
                        <a:tabLst/>
                        <a:defRPr/>
                      </a:pPr>
                      <a:r>
                        <a:rPr lang="en-US" altLang="zh-CN" sz="2000" b="1" kern="100" dirty="0" smtClean="0">
                          <a:effectLst/>
                          <a:latin typeface="+mn-ea"/>
                          <a:ea typeface="+mn-ea"/>
                        </a:rPr>
                        <a:t>C</a:t>
                      </a:r>
                      <a:r>
                        <a:rPr lang="en-US" altLang="zh-CN" sz="2000" b="1" kern="100" baseline="-25000" dirty="0" smtClean="0">
                          <a:effectLst/>
                          <a:latin typeface="+mn-ea"/>
                          <a:ea typeface="+mn-ea"/>
                        </a:rPr>
                        <a:t>F,1</a:t>
                      </a:r>
                      <a:r>
                        <a:rPr lang="en-US" altLang="zh-CN" sz="2000" b="1" kern="100" dirty="0" smtClean="0">
                          <a:effectLst/>
                          <a:latin typeface="+mn-ea"/>
                          <a:ea typeface="+mn-ea"/>
                        </a:rPr>
                        <a:t>=F</a:t>
                      </a:r>
                      <a:r>
                        <a:rPr lang="en-US" altLang="zh-CN" sz="2000" b="1" kern="100" baseline="-25000" dirty="0" smtClean="0">
                          <a:effectLst/>
                          <a:latin typeface="+mn-ea"/>
                          <a:ea typeface="+mn-ea"/>
                        </a:rPr>
                        <a:t>1</a:t>
                      </a:r>
                      <a:r>
                        <a:rPr lang="en-US" altLang="zh-CN" sz="2000" b="1" kern="100" dirty="0" smtClean="0">
                          <a:effectLst/>
                          <a:latin typeface="+mn-ea"/>
                          <a:ea typeface="+mn-ea"/>
                        </a:rPr>
                        <a:t>/Q</a:t>
                      </a:r>
                      <a:r>
                        <a:rPr lang="en-US" altLang="zh-CN" sz="2000" b="1" kern="100" baseline="-25000" dirty="0" smtClean="0">
                          <a:effectLst/>
                          <a:latin typeface="+mn-ea"/>
                          <a:ea typeface="+mn-ea"/>
                        </a:rPr>
                        <a:t>1</a:t>
                      </a:r>
                      <a:r>
                        <a:rPr lang="en-US" altLang="zh-CN" sz="2000" b="1" kern="100" dirty="0" smtClean="0">
                          <a:effectLst/>
                          <a:latin typeface="+mn-ea"/>
                          <a:ea typeface="+mn-ea"/>
                        </a:rPr>
                        <a:t>=1339655÷15756.3=1339655÷(6100×90%×410×70%×10×100%/1000)</a:t>
                      </a:r>
                      <a:endParaRPr lang="zh-CN" sz="2000" b="1" kern="100" dirty="0">
                        <a:effectLst/>
                        <a:latin typeface="+mn-ea"/>
                        <a:ea typeface="+mn-ea"/>
                      </a:endParaRPr>
                    </a:p>
                  </a:txBody>
                  <a:tcPr marL="0" marR="0" marT="0" marB="0" anchor="ctr">
                    <a:solidFill>
                      <a:srgbClr val="FCFCE0"/>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14273">
                <a:tc gridSpan="9">
                  <a:txBody>
                    <a:bodyPr/>
                    <a:lstStyle/>
                    <a:p>
                      <a:pPr indent="476250" algn="l">
                        <a:spcAft>
                          <a:spcPts val="0"/>
                        </a:spcAft>
                      </a:pPr>
                      <a:r>
                        <a:rPr lang="en-US" sz="2000" b="1" kern="100" dirty="0">
                          <a:effectLst/>
                          <a:latin typeface="+mn-ea"/>
                          <a:ea typeface="+mn-ea"/>
                        </a:rPr>
                        <a:t>C</a:t>
                      </a:r>
                      <a:r>
                        <a:rPr lang="en-US" sz="2000" b="1" kern="100" baseline="-25000" dirty="0">
                          <a:effectLst/>
                          <a:latin typeface="+mn-ea"/>
                          <a:ea typeface="+mn-ea"/>
                        </a:rPr>
                        <a:t>F,n</a:t>
                      </a:r>
                      <a:r>
                        <a:rPr lang="en-US" sz="2000" b="1" kern="100" dirty="0">
                          <a:effectLst/>
                          <a:latin typeface="+mn-ea"/>
                          <a:ea typeface="+mn-ea"/>
                        </a:rPr>
                        <a:t>=</a:t>
                      </a:r>
                      <a:r>
                        <a:rPr lang="en-US" sz="2000" b="1" kern="100" dirty="0" err="1">
                          <a:effectLst/>
                          <a:latin typeface="+mn-ea"/>
                          <a:ea typeface="+mn-ea"/>
                        </a:rPr>
                        <a:t>F</a:t>
                      </a:r>
                      <a:r>
                        <a:rPr lang="en-US" sz="2000" b="1" kern="100" baseline="-25000" dirty="0" err="1">
                          <a:effectLst/>
                          <a:latin typeface="+mn-ea"/>
                          <a:ea typeface="+mn-ea"/>
                        </a:rPr>
                        <a:t>n</a:t>
                      </a:r>
                      <a:r>
                        <a:rPr lang="en-US" sz="2000" b="1" kern="100" dirty="0">
                          <a:effectLst/>
                          <a:latin typeface="+mn-ea"/>
                          <a:ea typeface="+mn-ea"/>
                        </a:rPr>
                        <a:t>/</a:t>
                      </a:r>
                      <a:r>
                        <a:rPr lang="en-US" sz="2000" b="1" kern="100" dirty="0" err="1">
                          <a:effectLst/>
                          <a:latin typeface="+mn-ea"/>
                          <a:ea typeface="+mn-ea"/>
                        </a:rPr>
                        <a:t>Q</a:t>
                      </a:r>
                      <a:r>
                        <a:rPr lang="en-US" sz="2000" b="1" kern="100" baseline="-25000" dirty="0" err="1">
                          <a:effectLst/>
                          <a:latin typeface="+mn-ea"/>
                          <a:ea typeface="+mn-ea"/>
                        </a:rPr>
                        <a:t>n</a:t>
                      </a:r>
                      <a:r>
                        <a:rPr lang="en-US" sz="2000" b="1" kern="100" dirty="0">
                          <a:effectLst/>
                          <a:latin typeface="+mn-ea"/>
                          <a:ea typeface="+mn-ea"/>
                        </a:rPr>
                        <a:t>=1207005÷12996.0=1207005÷(6000×95%×400×60%×10×95%/1000)</a:t>
                      </a:r>
                      <a:endParaRPr lang="zh-CN" sz="2000" b="1" kern="100" dirty="0">
                        <a:effectLst/>
                        <a:latin typeface="+mn-ea"/>
                        <a:ea typeface="+mn-ea"/>
                      </a:endParaRPr>
                    </a:p>
                  </a:txBody>
                  <a:tcPr marL="0" marR="0" marT="0" marB="0" anchor="ctr">
                    <a:solidFill>
                      <a:srgbClr val="FCFCE0"/>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14273">
                <a:tc gridSpan="9">
                  <a:txBody>
                    <a:bodyPr/>
                    <a:lstStyle/>
                    <a:p>
                      <a:pPr algn="l">
                        <a:spcAft>
                          <a:spcPts val="0"/>
                        </a:spcAft>
                      </a:pPr>
                      <a:r>
                        <a:rPr lang="en-US" sz="2000" b="1" kern="100" dirty="0">
                          <a:effectLst/>
                          <a:latin typeface="+mn-ea"/>
                          <a:ea typeface="+mn-ea"/>
                        </a:rPr>
                        <a:t>2</a:t>
                      </a:r>
                      <a:r>
                        <a:rPr lang="zh-CN" sz="2000" b="1" kern="100" dirty="0">
                          <a:effectLst/>
                          <a:latin typeface="+mn-ea"/>
                          <a:ea typeface="+mn-ea"/>
                        </a:rPr>
                        <a:t>、因素替代顺序：</a:t>
                      </a:r>
                      <a:r>
                        <a:rPr lang="en-US" sz="2000" b="1" kern="100" dirty="0">
                          <a:effectLst/>
                          <a:latin typeface="+mn-ea"/>
                          <a:ea typeface="+mn-ea"/>
                        </a:rPr>
                        <a:t>Α</a:t>
                      </a:r>
                      <a:r>
                        <a:rPr lang="zh-CN" sz="2000" b="1" kern="100" dirty="0">
                          <a:effectLst/>
                          <a:latin typeface="+mn-ea"/>
                          <a:ea typeface="+mn-ea"/>
                        </a:rPr>
                        <a:t>，</a:t>
                      </a:r>
                      <a:r>
                        <a:rPr lang="en-US" sz="2000" b="1" kern="100" dirty="0">
                          <a:effectLst/>
                          <a:latin typeface="+mn-ea"/>
                          <a:ea typeface="+mn-ea"/>
                        </a:rPr>
                        <a:t>α</a:t>
                      </a:r>
                      <a:r>
                        <a:rPr lang="zh-CN" sz="2000" b="1" kern="100" dirty="0">
                          <a:effectLst/>
                          <a:latin typeface="+mn-ea"/>
                          <a:ea typeface="+mn-ea"/>
                        </a:rPr>
                        <a:t>，</a:t>
                      </a:r>
                      <a:r>
                        <a:rPr lang="en-US" sz="2000" b="1" kern="100" dirty="0">
                          <a:effectLst/>
                          <a:latin typeface="+mn-ea"/>
                          <a:ea typeface="+mn-ea"/>
                        </a:rPr>
                        <a:t>η</a:t>
                      </a:r>
                      <a:r>
                        <a:rPr lang="zh-CN" sz="2000" b="1" kern="100" dirty="0">
                          <a:effectLst/>
                          <a:latin typeface="+mn-ea"/>
                          <a:ea typeface="+mn-ea"/>
                        </a:rPr>
                        <a:t>，</a:t>
                      </a:r>
                      <a:r>
                        <a:rPr lang="en-US" sz="2000" b="1" kern="100" dirty="0">
                          <a:effectLst/>
                          <a:latin typeface="+mn-ea"/>
                          <a:ea typeface="+mn-ea"/>
                        </a:rPr>
                        <a:t>β</a:t>
                      </a:r>
                      <a:r>
                        <a:rPr lang="zh-CN" sz="2000" b="1" kern="100" dirty="0">
                          <a:effectLst/>
                          <a:latin typeface="+mn-ea"/>
                          <a:ea typeface="+mn-ea"/>
                        </a:rPr>
                        <a:t>，</a:t>
                      </a:r>
                      <a:r>
                        <a:rPr lang="en-US" sz="2000" b="1" kern="100" dirty="0">
                          <a:effectLst/>
                          <a:latin typeface="+mn-ea"/>
                          <a:ea typeface="+mn-ea"/>
                        </a:rPr>
                        <a:t>δ</a:t>
                      </a:r>
                      <a:r>
                        <a:rPr lang="zh-CN" sz="2000" b="1" kern="100" dirty="0">
                          <a:effectLst/>
                          <a:latin typeface="+mn-ea"/>
                          <a:ea typeface="+mn-ea"/>
                        </a:rPr>
                        <a:t>，</a:t>
                      </a:r>
                      <a:r>
                        <a:rPr lang="en-US" sz="2000" b="1" kern="100" dirty="0">
                          <a:effectLst/>
                          <a:latin typeface="+mn-ea"/>
                          <a:ea typeface="+mn-ea"/>
                        </a:rPr>
                        <a:t>γ</a:t>
                      </a:r>
                      <a:r>
                        <a:rPr lang="zh-CN" sz="2000" b="1" kern="100" dirty="0">
                          <a:effectLst/>
                          <a:latin typeface="+mn-ea"/>
                          <a:ea typeface="+mn-ea"/>
                        </a:rPr>
                        <a:t>，</a:t>
                      </a:r>
                      <a:r>
                        <a:rPr lang="en-US" sz="2000" b="1" kern="100" dirty="0">
                          <a:effectLst/>
                          <a:latin typeface="+mn-ea"/>
                          <a:ea typeface="+mn-ea"/>
                        </a:rPr>
                        <a:t>F</a:t>
                      </a:r>
                      <a:endParaRPr lang="zh-CN" sz="2000" b="1" kern="100" dirty="0">
                        <a:effectLst/>
                        <a:latin typeface="+mn-ea"/>
                        <a:ea typeface="+mn-ea"/>
                      </a:endParaRPr>
                    </a:p>
                  </a:txBody>
                  <a:tcPr marL="0" marR="0" marT="0" marB="0" anchor="ctr">
                    <a:solidFill>
                      <a:srgbClr val="FCFCE0"/>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bl>
          </a:graphicData>
        </a:graphic>
      </p:graphicFrame>
      <p:sp>
        <p:nvSpPr>
          <p:cNvPr id="11" name="标题 1"/>
          <p:cNvSpPr>
            <a:spLocks noGrp="1"/>
          </p:cNvSpPr>
          <p:nvPr>
            <p:ph type="title"/>
          </p:nvPr>
        </p:nvSpPr>
        <p:spPr>
          <a:xfrm>
            <a:off x="587388" y="1628800"/>
            <a:ext cx="11065048" cy="873199"/>
          </a:xfrm>
          <a:effectLst>
            <a:glow rad="101600">
              <a:schemeClr val="accent2">
                <a:satMod val="175000"/>
                <a:alpha val="40000"/>
              </a:schemeClr>
            </a:glow>
          </a:effectLst>
        </p:spPr>
        <p:txBody>
          <a:bodyPr/>
          <a:lstStyle/>
          <a:p>
            <a:pPr algn="ctr"/>
            <a:r>
              <a:rPr lang="x-none" altLang="zh-CN" sz="2800" dirty="0" smtClean="0">
                <a:latin typeface="楷体" panose="02010609060101010101" pitchFamily="49" charset="-122"/>
                <a:ea typeface="楷体" panose="02010609060101010101" pitchFamily="49" charset="-122"/>
              </a:rPr>
              <a:t>表</a:t>
            </a:r>
            <a:r>
              <a:rPr lang="x-none" altLang="zh-CN" sz="2800" dirty="0">
                <a:latin typeface="楷体" panose="02010609060101010101" pitchFamily="49" charset="-122"/>
                <a:ea typeface="楷体" panose="02010609060101010101" pitchFamily="49" charset="-122"/>
              </a:rPr>
              <a:t>5-11  </a:t>
            </a:r>
            <a:r>
              <a:rPr lang="x-none" altLang="zh-CN" sz="2800" dirty="0" smtClean="0">
                <a:latin typeface="楷体" panose="02010609060101010101" pitchFamily="49" charset="-122"/>
                <a:ea typeface="楷体" panose="02010609060101010101" pitchFamily="49" charset="-122"/>
              </a:rPr>
              <a:t>单位成本甲类费用实际数与预算数之差的多因素分析资料</a:t>
            </a:r>
            <a:r>
              <a:rPr lang="en-US" altLang="zh-CN" sz="2800" dirty="0" smtClean="0">
                <a:latin typeface="楷体" panose="02010609060101010101" pitchFamily="49" charset="-122"/>
                <a:ea typeface="楷体" panose="02010609060101010101" pitchFamily="49" charset="-122"/>
              </a:rPr>
              <a:t/>
            </a:r>
            <a:br>
              <a:rPr lang="en-US" altLang="zh-CN" sz="2800" dirty="0" smtClean="0">
                <a:latin typeface="楷体" panose="02010609060101010101" pitchFamily="49" charset="-122"/>
                <a:ea typeface="楷体" panose="02010609060101010101" pitchFamily="49" charset="-122"/>
              </a:rPr>
            </a:br>
            <a:r>
              <a:rPr lang="en-US" altLang="zh-CN" sz="2800" dirty="0" smtClean="0">
                <a:latin typeface="楷体" panose="02010609060101010101" pitchFamily="49" charset="-122"/>
                <a:ea typeface="楷体" panose="02010609060101010101" pitchFamily="49" charset="-122"/>
              </a:rPr>
              <a:t>2010</a:t>
            </a:r>
            <a:r>
              <a:rPr lang="zh-CN" altLang="zh-CN" sz="2800" dirty="0">
                <a:latin typeface="楷体" panose="02010609060101010101" pitchFamily="49" charset="-122"/>
                <a:ea typeface="楷体" panose="02010609060101010101" pitchFamily="49" charset="-122"/>
              </a:rPr>
              <a:t>年</a:t>
            </a:r>
            <a:r>
              <a:rPr lang="en-US" altLang="zh-CN" sz="2800" dirty="0">
                <a:latin typeface="楷体" panose="02010609060101010101" pitchFamily="49" charset="-122"/>
                <a:ea typeface="楷体" panose="02010609060101010101" pitchFamily="49" charset="-122"/>
              </a:rPr>
              <a:t>5</a:t>
            </a:r>
            <a:r>
              <a:rPr lang="zh-CN" altLang="zh-CN" sz="2800" dirty="0">
                <a:latin typeface="楷体" panose="02010609060101010101" pitchFamily="49" charset="-122"/>
                <a:ea typeface="楷体" panose="02010609060101010101" pitchFamily="49" charset="-122"/>
              </a:rPr>
              <a:t>月</a:t>
            </a:r>
            <a:endParaRPr lang="zh-CN" altLang="en-US" sz="2800"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对角圆角矩形 3"/>
          <p:cNvSpPr/>
          <p:nvPr/>
        </p:nvSpPr>
        <p:spPr>
          <a:xfrm>
            <a:off x="755650" y="2420889"/>
            <a:ext cx="11317013" cy="3780420"/>
          </a:xfrm>
          <a:prstGeom prst="round2DiagRect">
            <a:avLst/>
          </a:prstGeom>
          <a:solidFill>
            <a:schemeClr val="accent1">
              <a:lumMod val="60000"/>
              <a:lumOff val="40000"/>
            </a:schemeClr>
          </a:solidFill>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aphicFrame>
        <p:nvGraphicFramePr>
          <p:cNvPr id="3" name="表格 2"/>
          <p:cNvGraphicFramePr>
            <a:graphicFrameLocks noGrp="1"/>
          </p:cNvGraphicFramePr>
          <p:nvPr>
            <p:extLst>
              <p:ext uri="{D42A27DB-BD31-4B8C-83A1-F6EECF244321}">
                <p14:modId xmlns:p14="http://schemas.microsoft.com/office/powerpoint/2010/main" val="2793608500"/>
              </p:ext>
            </p:extLst>
          </p:nvPr>
        </p:nvGraphicFramePr>
        <p:xfrm>
          <a:off x="479376" y="2846040"/>
          <a:ext cx="11269252" cy="2743200"/>
        </p:xfrm>
        <a:graphic>
          <a:graphicData uri="http://schemas.openxmlformats.org/drawingml/2006/table">
            <a:tbl>
              <a:tblPr firstRow="1" firstCol="1" lastRow="1" lastCol="1" bandRow="1" bandCol="1">
                <a:tableStyleId>{5C22544A-7EE6-4342-B048-85BDC9FD1C3A}</a:tableStyleId>
              </a:tblPr>
              <a:tblGrid>
                <a:gridCol w="772991"/>
                <a:gridCol w="6173505"/>
                <a:gridCol w="926025"/>
                <a:gridCol w="617351"/>
                <a:gridCol w="901171"/>
                <a:gridCol w="1878209"/>
              </a:tblGrid>
              <a:tr h="0">
                <a:tc>
                  <a:txBody>
                    <a:bodyPr/>
                    <a:lstStyle/>
                    <a:p>
                      <a:pPr algn="ctr">
                        <a:spcAft>
                          <a:spcPts val="0"/>
                        </a:spcAft>
                      </a:pPr>
                      <a:r>
                        <a:rPr lang="zh-CN" sz="2000" kern="100" dirty="0">
                          <a:effectLst/>
                          <a:latin typeface="+mj-ea"/>
                          <a:ea typeface="+mj-ea"/>
                        </a:rPr>
                        <a:t>替代</a:t>
                      </a:r>
                    </a:p>
                    <a:p>
                      <a:pPr algn="ctr">
                        <a:spcAft>
                          <a:spcPts val="0"/>
                        </a:spcAft>
                      </a:pPr>
                      <a:r>
                        <a:rPr lang="zh-CN" sz="2000" kern="100" dirty="0">
                          <a:effectLst/>
                          <a:latin typeface="+mj-ea"/>
                          <a:ea typeface="+mj-ea"/>
                        </a:rPr>
                        <a:t>序号</a:t>
                      </a:r>
                    </a:p>
                  </a:txBody>
                  <a:tcPr marL="0" marR="0" marT="0" marB="0" anchor="ctr">
                    <a:solidFill>
                      <a:schemeClr val="accent4">
                        <a:lumMod val="75000"/>
                        <a:lumOff val="25000"/>
                      </a:schemeClr>
                    </a:solidFill>
                  </a:tcPr>
                </a:tc>
                <a:tc>
                  <a:txBody>
                    <a:bodyPr/>
                    <a:lstStyle/>
                    <a:p>
                      <a:pPr algn="ctr">
                        <a:spcAft>
                          <a:spcPts val="0"/>
                        </a:spcAft>
                      </a:pPr>
                      <a:r>
                        <a:rPr lang="zh-CN" sz="2000" kern="100" dirty="0">
                          <a:effectLst/>
                          <a:latin typeface="+mj-ea"/>
                          <a:ea typeface="+mj-ea"/>
                        </a:rPr>
                        <a:t>替代过程</a:t>
                      </a:r>
                    </a:p>
                  </a:txBody>
                  <a:tcPr marL="0" marR="0" marT="0" marB="0" anchor="ctr">
                    <a:solidFill>
                      <a:schemeClr val="accent4">
                        <a:lumMod val="75000"/>
                        <a:lumOff val="25000"/>
                      </a:schemeClr>
                    </a:solidFill>
                  </a:tcPr>
                </a:tc>
                <a:tc>
                  <a:txBody>
                    <a:bodyPr/>
                    <a:lstStyle/>
                    <a:p>
                      <a:pPr algn="ctr">
                        <a:spcAft>
                          <a:spcPts val="0"/>
                        </a:spcAft>
                      </a:pPr>
                      <a:r>
                        <a:rPr lang="zh-CN" sz="2000" kern="100" dirty="0">
                          <a:effectLst/>
                          <a:latin typeface="+mj-ea"/>
                          <a:ea typeface="+mj-ea"/>
                        </a:rPr>
                        <a:t>计算</a:t>
                      </a:r>
                    </a:p>
                    <a:p>
                      <a:pPr algn="ctr">
                        <a:spcAft>
                          <a:spcPts val="0"/>
                        </a:spcAft>
                      </a:pPr>
                      <a:r>
                        <a:rPr lang="zh-CN" sz="2000" kern="100" dirty="0">
                          <a:effectLst/>
                          <a:latin typeface="+mj-ea"/>
                          <a:ea typeface="+mj-ea"/>
                        </a:rPr>
                        <a:t>结果</a:t>
                      </a:r>
                    </a:p>
                  </a:txBody>
                  <a:tcPr marL="68580" marR="68580" marT="0" marB="0" anchor="ctr">
                    <a:solidFill>
                      <a:schemeClr val="accent4">
                        <a:lumMod val="75000"/>
                        <a:lumOff val="25000"/>
                      </a:schemeClr>
                    </a:solidFill>
                  </a:tcPr>
                </a:tc>
                <a:tc>
                  <a:txBody>
                    <a:bodyPr/>
                    <a:lstStyle/>
                    <a:p>
                      <a:pPr algn="ctr">
                        <a:spcAft>
                          <a:spcPts val="0"/>
                        </a:spcAft>
                      </a:pPr>
                      <a:r>
                        <a:rPr lang="zh-CN" sz="2000" kern="100" dirty="0">
                          <a:effectLst/>
                          <a:latin typeface="+mj-ea"/>
                          <a:ea typeface="+mj-ea"/>
                        </a:rPr>
                        <a:t>编</a:t>
                      </a:r>
                    </a:p>
                    <a:p>
                      <a:pPr algn="ctr">
                        <a:spcAft>
                          <a:spcPts val="0"/>
                        </a:spcAft>
                      </a:pPr>
                      <a:r>
                        <a:rPr lang="zh-CN" sz="2000" kern="100" dirty="0">
                          <a:effectLst/>
                          <a:latin typeface="+mj-ea"/>
                          <a:ea typeface="+mj-ea"/>
                        </a:rPr>
                        <a:t>号</a:t>
                      </a:r>
                    </a:p>
                  </a:txBody>
                  <a:tcPr marL="0" marR="0" marT="0" marB="0" anchor="ctr">
                    <a:solidFill>
                      <a:schemeClr val="accent4">
                        <a:lumMod val="75000"/>
                        <a:lumOff val="25000"/>
                      </a:schemeClr>
                    </a:solidFill>
                  </a:tcPr>
                </a:tc>
                <a:tc>
                  <a:txBody>
                    <a:bodyPr/>
                    <a:lstStyle/>
                    <a:p>
                      <a:pPr algn="ctr">
                        <a:spcAft>
                          <a:spcPts val="0"/>
                        </a:spcAft>
                      </a:pPr>
                      <a:r>
                        <a:rPr lang="zh-CN" sz="2000" kern="100" dirty="0">
                          <a:effectLst/>
                          <a:latin typeface="+mj-ea"/>
                          <a:ea typeface="+mj-ea"/>
                        </a:rPr>
                        <a:t>影响</a:t>
                      </a:r>
                    </a:p>
                    <a:p>
                      <a:pPr algn="ctr">
                        <a:spcAft>
                          <a:spcPts val="0"/>
                        </a:spcAft>
                      </a:pPr>
                      <a:r>
                        <a:rPr lang="zh-CN" sz="2000" kern="100" dirty="0">
                          <a:effectLst/>
                          <a:latin typeface="+mj-ea"/>
                          <a:ea typeface="+mj-ea"/>
                        </a:rPr>
                        <a:t>因素</a:t>
                      </a:r>
                    </a:p>
                  </a:txBody>
                  <a:tcPr marL="0" marR="0" marT="0" marB="0" anchor="ctr">
                    <a:solidFill>
                      <a:schemeClr val="accent4">
                        <a:lumMod val="75000"/>
                        <a:lumOff val="25000"/>
                      </a:schemeClr>
                    </a:solidFill>
                  </a:tcPr>
                </a:tc>
                <a:tc>
                  <a:txBody>
                    <a:bodyPr/>
                    <a:lstStyle/>
                    <a:p>
                      <a:pPr algn="ctr">
                        <a:spcAft>
                          <a:spcPts val="0"/>
                        </a:spcAft>
                      </a:pPr>
                      <a:r>
                        <a:rPr lang="zh-CN" sz="2000" kern="100" dirty="0">
                          <a:effectLst/>
                          <a:latin typeface="+mj-ea"/>
                          <a:ea typeface="+mj-ea"/>
                        </a:rPr>
                        <a:t>对单位成本</a:t>
                      </a:r>
                    </a:p>
                    <a:p>
                      <a:pPr algn="ctr">
                        <a:spcAft>
                          <a:spcPts val="0"/>
                        </a:spcAft>
                      </a:pPr>
                      <a:r>
                        <a:rPr lang="zh-CN" sz="2000" kern="100" dirty="0">
                          <a:effectLst/>
                          <a:latin typeface="+mj-ea"/>
                          <a:ea typeface="+mj-ea"/>
                        </a:rPr>
                        <a:t>的影响数额</a:t>
                      </a:r>
                    </a:p>
                  </a:txBody>
                  <a:tcPr marL="0" marR="0" marT="0" marB="0" anchor="ctr">
                    <a:solidFill>
                      <a:srgbClr val="009F00"/>
                    </a:solidFill>
                  </a:tcPr>
                </a:tc>
              </a:tr>
              <a:tr h="0">
                <a:tc>
                  <a:txBody>
                    <a:bodyPr/>
                    <a:lstStyle/>
                    <a:p>
                      <a:pPr algn="ctr">
                        <a:spcBef>
                          <a:spcPts val="240"/>
                        </a:spcBef>
                        <a:spcAft>
                          <a:spcPts val="0"/>
                        </a:spcAft>
                      </a:pPr>
                      <a:r>
                        <a:rPr lang="en-US" sz="2000" kern="100" dirty="0">
                          <a:effectLst/>
                          <a:latin typeface="+mj-ea"/>
                          <a:ea typeface="+mj-ea"/>
                        </a:rPr>
                        <a:t>-</a:t>
                      </a:r>
                      <a:endParaRPr lang="zh-CN" sz="2000" kern="100" dirty="0">
                        <a:effectLst/>
                        <a:latin typeface="+mj-ea"/>
                        <a:ea typeface="+mj-ea"/>
                      </a:endParaRPr>
                    </a:p>
                  </a:txBody>
                  <a:tcPr marL="68580" marR="68580" marT="0" marB="0" anchor="ctr">
                    <a:solidFill>
                      <a:srgbClr val="009F00"/>
                    </a:solidFill>
                  </a:tcPr>
                </a:tc>
                <a:tc>
                  <a:txBody>
                    <a:bodyPr/>
                    <a:lstStyle/>
                    <a:p>
                      <a:pPr algn="just">
                        <a:spcBef>
                          <a:spcPts val="240"/>
                        </a:spcBef>
                        <a:spcAft>
                          <a:spcPts val="0"/>
                        </a:spcAft>
                      </a:pPr>
                      <a:r>
                        <a:rPr lang="en-US" sz="2000" kern="100">
                          <a:effectLst/>
                          <a:latin typeface="+mj-ea"/>
                          <a:ea typeface="+mj-ea"/>
                        </a:rPr>
                        <a:t>1207005÷(6000×95%×400×60%×10×95%/1000)</a:t>
                      </a:r>
                      <a:endParaRPr lang="zh-CN" sz="2000" kern="100">
                        <a:effectLst/>
                        <a:latin typeface="+mj-ea"/>
                        <a:ea typeface="+mj-ea"/>
                      </a:endParaRPr>
                    </a:p>
                  </a:txBody>
                  <a:tcPr marL="68580" marR="68580" marT="0" marB="0" anchor="ctr"/>
                </a:tc>
                <a:tc>
                  <a:txBody>
                    <a:bodyPr/>
                    <a:lstStyle/>
                    <a:p>
                      <a:pPr algn="r">
                        <a:spcBef>
                          <a:spcPts val="240"/>
                        </a:spcBef>
                        <a:spcAft>
                          <a:spcPts val="0"/>
                        </a:spcAft>
                      </a:pPr>
                      <a:r>
                        <a:rPr lang="en-US" sz="2000" kern="100">
                          <a:effectLst/>
                          <a:latin typeface="+mj-ea"/>
                          <a:ea typeface="+mj-ea"/>
                        </a:rPr>
                        <a:t>92.88</a:t>
                      </a:r>
                      <a:endParaRPr lang="zh-CN" sz="2000" kern="100">
                        <a:effectLst/>
                        <a:latin typeface="+mj-ea"/>
                        <a:ea typeface="+mj-ea"/>
                      </a:endParaRPr>
                    </a:p>
                  </a:txBody>
                  <a:tcPr marL="68580" marR="68580" marT="0" marB="0" anchor="ctr"/>
                </a:tc>
                <a:tc>
                  <a:txBody>
                    <a:bodyPr/>
                    <a:lstStyle/>
                    <a:p>
                      <a:pPr algn="ctr">
                        <a:spcBef>
                          <a:spcPts val="240"/>
                        </a:spcBef>
                        <a:spcAft>
                          <a:spcPts val="0"/>
                        </a:spcAft>
                      </a:pPr>
                      <a:r>
                        <a:rPr lang="en-US" sz="2000" kern="100">
                          <a:effectLst/>
                          <a:latin typeface="+mj-ea"/>
                          <a:ea typeface="+mj-ea"/>
                        </a:rPr>
                        <a:t>①</a:t>
                      </a:r>
                      <a:endParaRPr lang="zh-CN" sz="2000" kern="100">
                        <a:effectLst/>
                        <a:latin typeface="+mj-ea"/>
                        <a:ea typeface="+mj-ea"/>
                      </a:endParaRPr>
                    </a:p>
                  </a:txBody>
                  <a:tcPr marL="68580" marR="68580" marT="0" marB="0" anchor="ctr"/>
                </a:tc>
                <a:tc>
                  <a:txBody>
                    <a:bodyPr/>
                    <a:lstStyle/>
                    <a:p>
                      <a:pPr algn="ctr">
                        <a:spcBef>
                          <a:spcPts val="240"/>
                        </a:spcBef>
                        <a:spcAft>
                          <a:spcPts val="0"/>
                        </a:spcAft>
                      </a:pPr>
                      <a:r>
                        <a:rPr lang="zh-CN" sz="2000" kern="100">
                          <a:effectLst/>
                          <a:latin typeface="+mj-ea"/>
                          <a:ea typeface="+mj-ea"/>
                        </a:rPr>
                        <a:t>－</a:t>
                      </a:r>
                    </a:p>
                  </a:txBody>
                  <a:tcPr marL="68580" marR="68580" marT="0" marB="0" anchor="ctr"/>
                </a:tc>
                <a:tc>
                  <a:txBody>
                    <a:bodyPr/>
                    <a:lstStyle/>
                    <a:p>
                      <a:pPr algn="just">
                        <a:spcBef>
                          <a:spcPts val="240"/>
                        </a:spcBef>
                        <a:spcAft>
                          <a:spcPts val="0"/>
                        </a:spcAft>
                      </a:pPr>
                      <a:r>
                        <a:rPr lang="zh-CN" sz="2000" kern="100" dirty="0">
                          <a:effectLst/>
                          <a:latin typeface="+mj-ea"/>
                          <a:ea typeface="+mj-ea"/>
                        </a:rPr>
                        <a:t>－</a:t>
                      </a:r>
                    </a:p>
                  </a:txBody>
                  <a:tcPr marL="68580" marR="68580" marT="0" marB="0" anchor="ctr">
                    <a:solidFill>
                      <a:srgbClr val="009F00"/>
                    </a:solidFill>
                  </a:tcPr>
                </a:tc>
              </a:tr>
              <a:tr h="0">
                <a:tc>
                  <a:txBody>
                    <a:bodyPr/>
                    <a:lstStyle/>
                    <a:p>
                      <a:pPr algn="ctr">
                        <a:spcBef>
                          <a:spcPts val="240"/>
                        </a:spcBef>
                        <a:spcAft>
                          <a:spcPts val="0"/>
                        </a:spcAft>
                      </a:pPr>
                      <a:r>
                        <a:rPr lang="en-US" sz="2000" kern="100" dirty="0">
                          <a:effectLst/>
                          <a:latin typeface="+mj-ea"/>
                          <a:ea typeface="+mj-ea"/>
                        </a:rPr>
                        <a:t>1</a:t>
                      </a:r>
                      <a:endParaRPr lang="zh-CN" sz="2000" kern="100" dirty="0">
                        <a:effectLst/>
                        <a:latin typeface="+mj-ea"/>
                        <a:ea typeface="+mj-ea"/>
                      </a:endParaRPr>
                    </a:p>
                  </a:txBody>
                  <a:tcPr marL="68580" marR="68580" marT="0" marB="0" anchor="ctr">
                    <a:solidFill>
                      <a:srgbClr val="009F00"/>
                    </a:solidFill>
                  </a:tcPr>
                </a:tc>
                <a:tc>
                  <a:txBody>
                    <a:bodyPr/>
                    <a:lstStyle/>
                    <a:p>
                      <a:pPr algn="just">
                        <a:spcBef>
                          <a:spcPts val="240"/>
                        </a:spcBef>
                        <a:spcAft>
                          <a:spcPts val="0"/>
                        </a:spcAft>
                      </a:pPr>
                      <a:r>
                        <a:rPr lang="en-US" sz="2000" kern="100">
                          <a:effectLst/>
                          <a:latin typeface="+mj-ea"/>
                          <a:ea typeface="+mj-ea"/>
                        </a:rPr>
                        <a:t>1207005÷(</a:t>
                      </a:r>
                      <a:r>
                        <a:rPr lang="en-US" sz="2000" u="sng" kern="100">
                          <a:effectLst/>
                          <a:latin typeface="+mj-ea"/>
                          <a:ea typeface="+mj-ea"/>
                        </a:rPr>
                        <a:t>6100</a:t>
                      </a:r>
                      <a:r>
                        <a:rPr lang="en-US" sz="2000" kern="100">
                          <a:effectLst/>
                          <a:latin typeface="+mj-ea"/>
                          <a:ea typeface="+mj-ea"/>
                        </a:rPr>
                        <a:t>×95%×400×60%×10×95%/1000)</a:t>
                      </a:r>
                      <a:endParaRPr lang="zh-CN" sz="2000" kern="100">
                        <a:effectLst/>
                        <a:latin typeface="+mj-ea"/>
                        <a:ea typeface="+mj-ea"/>
                      </a:endParaRPr>
                    </a:p>
                  </a:txBody>
                  <a:tcPr marL="68580" marR="68580" marT="0" marB="0" anchor="ctr"/>
                </a:tc>
                <a:tc>
                  <a:txBody>
                    <a:bodyPr/>
                    <a:lstStyle/>
                    <a:p>
                      <a:pPr algn="r">
                        <a:spcBef>
                          <a:spcPts val="240"/>
                        </a:spcBef>
                        <a:spcAft>
                          <a:spcPts val="0"/>
                        </a:spcAft>
                      </a:pPr>
                      <a:r>
                        <a:rPr lang="en-US" sz="2000" kern="100">
                          <a:effectLst/>
                          <a:latin typeface="+mj-ea"/>
                          <a:ea typeface="+mj-ea"/>
                        </a:rPr>
                        <a:t>91.35</a:t>
                      </a:r>
                      <a:endParaRPr lang="zh-CN" sz="2000" kern="100">
                        <a:effectLst/>
                        <a:latin typeface="+mj-ea"/>
                        <a:ea typeface="+mj-ea"/>
                      </a:endParaRPr>
                    </a:p>
                  </a:txBody>
                  <a:tcPr marL="68580" marR="68580" marT="0" marB="0" anchor="ctr"/>
                </a:tc>
                <a:tc>
                  <a:txBody>
                    <a:bodyPr/>
                    <a:lstStyle/>
                    <a:p>
                      <a:pPr algn="ctr">
                        <a:spcBef>
                          <a:spcPts val="240"/>
                        </a:spcBef>
                        <a:spcAft>
                          <a:spcPts val="0"/>
                        </a:spcAft>
                      </a:pPr>
                      <a:r>
                        <a:rPr lang="en-US" sz="2000" kern="100">
                          <a:effectLst/>
                          <a:latin typeface="+mj-ea"/>
                          <a:ea typeface="+mj-ea"/>
                        </a:rPr>
                        <a:t>②</a:t>
                      </a:r>
                      <a:endParaRPr lang="zh-CN" sz="2000" kern="100">
                        <a:effectLst/>
                        <a:latin typeface="+mj-ea"/>
                        <a:ea typeface="+mj-ea"/>
                      </a:endParaRPr>
                    </a:p>
                  </a:txBody>
                  <a:tcPr marL="68580" marR="68580" marT="0" marB="0" anchor="ctr"/>
                </a:tc>
                <a:tc>
                  <a:txBody>
                    <a:bodyPr/>
                    <a:lstStyle/>
                    <a:p>
                      <a:pPr algn="ctr">
                        <a:spcBef>
                          <a:spcPts val="240"/>
                        </a:spcBef>
                        <a:spcAft>
                          <a:spcPts val="0"/>
                        </a:spcAft>
                      </a:pPr>
                      <a:r>
                        <a:rPr lang="en-US" sz="2000" kern="100">
                          <a:effectLst/>
                          <a:latin typeface="+mj-ea"/>
                          <a:ea typeface="+mj-ea"/>
                        </a:rPr>
                        <a:t>Α</a:t>
                      </a:r>
                      <a:endParaRPr lang="zh-CN" sz="2000" kern="100">
                        <a:effectLst/>
                        <a:latin typeface="+mj-ea"/>
                        <a:ea typeface="+mj-ea"/>
                      </a:endParaRPr>
                    </a:p>
                  </a:txBody>
                  <a:tcPr marL="68580" marR="68580" marT="0" marB="0" anchor="ctr"/>
                </a:tc>
                <a:tc>
                  <a:txBody>
                    <a:bodyPr/>
                    <a:lstStyle/>
                    <a:p>
                      <a:pPr algn="just">
                        <a:spcBef>
                          <a:spcPts val="240"/>
                        </a:spcBef>
                        <a:spcAft>
                          <a:spcPts val="0"/>
                        </a:spcAft>
                      </a:pPr>
                      <a:r>
                        <a:rPr lang="en-US" sz="2000" kern="100" dirty="0">
                          <a:effectLst/>
                          <a:latin typeface="+mj-ea"/>
                          <a:ea typeface="+mj-ea"/>
                        </a:rPr>
                        <a:t>②</a:t>
                      </a:r>
                      <a:r>
                        <a:rPr lang="zh-CN" sz="2000" kern="100" dirty="0">
                          <a:effectLst/>
                          <a:latin typeface="+mj-ea"/>
                          <a:ea typeface="+mj-ea"/>
                        </a:rPr>
                        <a:t>－</a:t>
                      </a:r>
                      <a:r>
                        <a:rPr lang="en-US" sz="2000" kern="100" dirty="0">
                          <a:effectLst/>
                          <a:latin typeface="+mj-ea"/>
                          <a:ea typeface="+mj-ea"/>
                        </a:rPr>
                        <a:t>①=-1.53</a:t>
                      </a:r>
                      <a:endParaRPr lang="zh-CN" sz="2000" kern="100" dirty="0">
                        <a:effectLst/>
                        <a:latin typeface="+mj-ea"/>
                        <a:ea typeface="+mj-ea"/>
                      </a:endParaRPr>
                    </a:p>
                  </a:txBody>
                  <a:tcPr marL="68580" marR="68580" marT="0" marB="0" anchor="ctr">
                    <a:solidFill>
                      <a:srgbClr val="009F00"/>
                    </a:solidFill>
                  </a:tcPr>
                </a:tc>
              </a:tr>
              <a:tr h="0">
                <a:tc>
                  <a:txBody>
                    <a:bodyPr/>
                    <a:lstStyle/>
                    <a:p>
                      <a:pPr algn="ctr">
                        <a:spcBef>
                          <a:spcPts val="240"/>
                        </a:spcBef>
                        <a:spcAft>
                          <a:spcPts val="0"/>
                        </a:spcAft>
                      </a:pPr>
                      <a:r>
                        <a:rPr lang="en-US" sz="2000" kern="100" dirty="0">
                          <a:effectLst/>
                          <a:latin typeface="+mj-ea"/>
                          <a:ea typeface="+mj-ea"/>
                        </a:rPr>
                        <a:t>2</a:t>
                      </a:r>
                      <a:endParaRPr lang="zh-CN" sz="2000" kern="100" dirty="0">
                        <a:effectLst/>
                        <a:latin typeface="+mj-ea"/>
                        <a:ea typeface="+mj-ea"/>
                      </a:endParaRPr>
                    </a:p>
                  </a:txBody>
                  <a:tcPr marL="68580" marR="68580" marT="0" marB="0" anchor="ctr">
                    <a:solidFill>
                      <a:srgbClr val="009F00"/>
                    </a:solidFill>
                  </a:tcPr>
                </a:tc>
                <a:tc>
                  <a:txBody>
                    <a:bodyPr/>
                    <a:lstStyle/>
                    <a:p>
                      <a:pPr algn="just">
                        <a:spcBef>
                          <a:spcPts val="240"/>
                        </a:spcBef>
                        <a:spcAft>
                          <a:spcPts val="0"/>
                        </a:spcAft>
                      </a:pPr>
                      <a:r>
                        <a:rPr lang="en-US" sz="2000" kern="100">
                          <a:effectLst/>
                          <a:latin typeface="+mj-ea"/>
                          <a:ea typeface="+mj-ea"/>
                        </a:rPr>
                        <a:t>1207005÷(6100×</a:t>
                      </a:r>
                      <a:r>
                        <a:rPr lang="en-US" sz="2000" u="sng" kern="100">
                          <a:effectLst/>
                          <a:latin typeface="+mj-ea"/>
                          <a:ea typeface="+mj-ea"/>
                        </a:rPr>
                        <a:t>90%</a:t>
                      </a:r>
                      <a:r>
                        <a:rPr lang="en-US" sz="2000" kern="100">
                          <a:effectLst/>
                          <a:latin typeface="+mj-ea"/>
                          <a:ea typeface="+mj-ea"/>
                        </a:rPr>
                        <a:t>×400×60%×10×95%/1000)</a:t>
                      </a:r>
                      <a:endParaRPr lang="zh-CN" sz="2000" kern="100">
                        <a:effectLst/>
                        <a:latin typeface="+mj-ea"/>
                        <a:ea typeface="+mj-ea"/>
                      </a:endParaRPr>
                    </a:p>
                  </a:txBody>
                  <a:tcPr marL="68580" marR="68580" marT="0" marB="0" anchor="ctr"/>
                </a:tc>
                <a:tc>
                  <a:txBody>
                    <a:bodyPr/>
                    <a:lstStyle/>
                    <a:p>
                      <a:pPr algn="r">
                        <a:spcBef>
                          <a:spcPts val="240"/>
                        </a:spcBef>
                        <a:spcAft>
                          <a:spcPts val="0"/>
                        </a:spcAft>
                      </a:pPr>
                      <a:r>
                        <a:rPr lang="en-US" sz="2000" kern="100">
                          <a:effectLst/>
                          <a:latin typeface="+mj-ea"/>
                          <a:ea typeface="+mj-ea"/>
                        </a:rPr>
                        <a:t>96.43</a:t>
                      </a:r>
                      <a:endParaRPr lang="zh-CN" sz="2000" kern="100">
                        <a:effectLst/>
                        <a:latin typeface="+mj-ea"/>
                        <a:ea typeface="+mj-ea"/>
                      </a:endParaRPr>
                    </a:p>
                  </a:txBody>
                  <a:tcPr marL="68580" marR="68580" marT="0" marB="0" anchor="ctr"/>
                </a:tc>
                <a:tc>
                  <a:txBody>
                    <a:bodyPr/>
                    <a:lstStyle/>
                    <a:p>
                      <a:pPr algn="ctr">
                        <a:spcBef>
                          <a:spcPts val="240"/>
                        </a:spcBef>
                        <a:spcAft>
                          <a:spcPts val="0"/>
                        </a:spcAft>
                      </a:pPr>
                      <a:r>
                        <a:rPr lang="en-US" sz="2000" kern="100">
                          <a:effectLst/>
                          <a:latin typeface="+mj-ea"/>
                          <a:ea typeface="+mj-ea"/>
                        </a:rPr>
                        <a:t>③</a:t>
                      </a:r>
                      <a:endParaRPr lang="zh-CN" sz="2000" kern="100">
                        <a:effectLst/>
                        <a:latin typeface="+mj-ea"/>
                        <a:ea typeface="+mj-ea"/>
                      </a:endParaRPr>
                    </a:p>
                  </a:txBody>
                  <a:tcPr marL="68580" marR="68580" marT="0" marB="0" anchor="ctr"/>
                </a:tc>
                <a:tc>
                  <a:txBody>
                    <a:bodyPr/>
                    <a:lstStyle/>
                    <a:p>
                      <a:pPr algn="ctr">
                        <a:spcBef>
                          <a:spcPts val="240"/>
                        </a:spcBef>
                        <a:spcAft>
                          <a:spcPts val="0"/>
                        </a:spcAft>
                      </a:pPr>
                      <a:r>
                        <a:rPr lang="en-US" sz="2000" kern="100">
                          <a:effectLst/>
                          <a:latin typeface="+mj-ea"/>
                          <a:ea typeface="+mj-ea"/>
                        </a:rPr>
                        <a:t>α</a:t>
                      </a:r>
                      <a:endParaRPr lang="zh-CN" sz="2000" kern="100">
                        <a:effectLst/>
                        <a:latin typeface="+mj-ea"/>
                        <a:ea typeface="+mj-ea"/>
                      </a:endParaRPr>
                    </a:p>
                  </a:txBody>
                  <a:tcPr marL="68580" marR="68580" marT="0" marB="0" anchor="ctr"/>
                </a:tc>
                <a:tc>
                  <a:txBody>
                    <a:bodyPr/>
                    <a:lstStyle/>
                    <a:p>
                      <a:pPr algn="just">
                        <a:spcBef>
                          <a:spcPts val="240"/>
                        </a:spcBef>
                        <a:spcAft>
                          <a:spcPts val="0"/>
                        </a:spcAft>
                      </a:pPr>
                      <a:r>
                        <a:rPr lang="en-US" sz="2000" kern="100" dirty="0">
                          <a:effectLst/>
                          <a:latin typeface="+mj-ea"/>
                          <a:ea typeface="+mj-ea"/>
                        </a:rPr>
                        <a:t>③</a:t>
                      </a:r>
                      <a:r>
                        <a:rPr lang="zh-CN" sz="2000" kern="100" dirty="0">
                          <a:effectLst/>
                          <a:latin typeface="+mj-ea"/>
                          <a:ea typeface="+mj-ea"/>
                        </a:rPr>
                        <a:t>－</a:t>
                      </a:r>
                      <a:r>
                        <a:rPr lang="en-US" sz="2000" kern="100" dirty="0">
                          <a:effectLst/>
                          <a:latin typeface="+mj-ea"/>
                          <a:ea typeface="+mj-ea"/>
                        </a:rPr>
                        <a:t>②=5.08</a:t>
                      </a:r>
                      <a:endParaRPr lang="zh-CN" sz="2000" kern="100" dirty="0">
                        <a:effectLst/>
                        <a:latin typeface="+mj-ea"/>
                        <a:ea typeface="+mj-ea"/>
                      </a:endParaRPr>
                    </a:p>
                  </a:txBody>
                  <a:tcPr marL="68580" marR="68580" marT="0" marB="0" anchor="ctr">
                    <a:solidFill>
                      <a:srgbClr val="009F00"/>
                    </a:solidFill>
                  </a:tcPr>
                </a:tc>
              </a:tr>
              <a:tr h="0">
                <a:tc>
                  <a:txBody>
                    <a:bodyPr/>
                    <a:lstStyle/>
                    <a:p>
                      <a:pPr algn="ctr">
                        <a:spcBef>
                          <a:spcPts val="240"/>
                        </a:spcBef>
                        <a:spcAft>
                          <a:spcPts val="0"/>
                        </a:spcAft>
                      </a:pPr>
                      <a:r>
                        <a:rPr lang="en-US" sz="2000" kern="100" dirty="0">
                          <a:effectLst/>
                          <a:latin typeface="+mj-ea"/>
                          <a:ea typeface="+mj-ea"/>
                        </a:rPr>
                        <a:t>…</a:t>
                      </a:r>
                      <a:endParaRPr lang="zh-CN" sz="2000" kern="100" dirty="0">
                        <a:effectLst/>
                        <a:latin typeface="+mj-ea"/>
                        <a:ea typeface="+mj-ea"/>
                      </a:endParaRPr>
                    </a:p>
                  </a:txBody>
                  <a:tcPr marL="68580" marR="68580" marT="0" marB="0" anchor="ctr">
                    <a:solidFill>
                      <a:srgbClr val="009F00"/>
                    </a:solidFill>
                  </a:tcPr>
                </a:tc>
                <a:tc>
                  <a:txBody>
                    <a:bodyPr/>
                    <a:lstStyle/>
                    <a:p>
                      <a:pPr algn="l">
                        <a:spcBef>
                          <a:spcPts val="240"/>
                        </a:spcBef>
                        <a:spcAft>
                          <a:spcPts val="0"/>
                        </a:spcAft>
                      </a:pPr>
                      <a:r>
                        <a:rPr lang="en-US" sz="2000" kern="100">
                          <a:effectLst/>
                          <a:latin typeface="+mj-ea"/>
                          <a:ea typeface="+mj-ea"/>
                        </a:rPr>
                        <a:t>…</a:t>
                      </a:r>
                      <a:endParaRPr lang="zh-CN" sz="2000" kern="100">
                        <a:effectLst/>
                        <a:latin typeface="+mj-ea"/>
                        <a:ea typeface="+mj-ea"/>
                      </a:endParaRPr>
                    </a:p>
                  </a:txBody>
                  <a:tcPr marL="68580" marR="68580" marT="0" marB="0" anchor="ctr"/>
                </a:tc>
                <a:tc>
                  <a:txBody>
                    <a:bodyPr/>
                    <a:lstStyle/>
                    <a:p>
                      <a:pPr algn="l">
                        <a:spcBef>
                          <a:spcPts val="240"/>
                        </a:spcBef>
                        <a:spcAft>
                          <a:spcPts val="0"/>
                        </a:spcAft>
                      </a:pPr>
                      <a:r>
                        <a:rPr lang="en-US" sz="2000" kern="100">
                          <a:effectLst/>
                          <a:latin typeface="+mj-ea"/>
                          <a:ea typeface="+mj-ea"/>
                        </a:rPr>
                        <a:t>…</a:t>
                      </a:r>
                      <a:endParaRPr lang="zh-CN" sz="2000" kern="100">
                        <a:effectLst/>
                        <a:latin typeface="+mj-ea"/>
                        <a:ea typeface="+mj-ea"/>
                      </a:endParaRPr>
                    </a:p>
                  </a:txBody>
                  <a:tcPr marL="68580" marR="68580" marT="0" marB="0" anchor="ctr"/>
                </a:tc>
                <a:tc>
                  <a:txBody>
                    <a:bodyPr/>
                    <a:lstStyle/>
                    <a:p>
                      <a:pPr algn="l">
                        <a:spcBef>
                          <a:spcPts val="240"/>
                        </a:spcBef>
                        <a:spcAft>
                          <a:spcPts val="0"/>
                        </a:spcAft>
                      </a:pPr>
                      <a:r>
                        <a:rPr lang="en-US" sz="2000" kern="100">
                          <a:effectLst/>
                          <a:latin typeface="+mj-ea"/>
                          <a:ea typeface="+mj-ea"/>
                        </a:rPr>
                        <a:t>…</a:t>
                      </a:r>
                      <a:endParaRPr lang="zh-CN" sz="2000" kern="100">
                        <a:effectLst/>
                        <a:latin typeface="+mj-ea"/>
                        <a:ea typeface="+mj-ea"/>
                      </a:endParaRPr>
                    </a:p>
                  </a:txBody>
                  <a:tcPr marL="68580" marR="68580" marT="0" marB="0" anchor="ctr"/>
                </a:tc>
                <a:tc>
                  <a:txBody>
                    <a:bodyPr/>
                    <a:lstStyle/>
                    <a:p>
                      <a:pPr algn="l">
                        <a:spcBef>
                          <a:spcPts val="240"/>
                        </a:spcBef>
                        <a:spcAft>
                          <a:spcPts val="0"/>
                        </a:spcAft>
                      </a:pPr>
                      <a:r>
                        <a:rPr lang="en-US" sz="2000" kern="100">
                          <a:effectLst/>
                          <a:latin typeface="+mj-ea"/>
                          <a:ea typeface="+mj-ea"/>
                        </a:rPr>
                        <a:t>…</a:t>
                      </a:r>
                      <a:endParaRPr lang="zh-CN" sz="2000" kern="100">
                        <a:effectLst/>
                        <a:latin typeface="+mj-ea"/>
                        <a:ea typeface="+mj-ea"/>
                      </a:endParaRPr>
                    </a:p>
                  </a:txBody>
                  <a:tcPr marL="68580" marR="68580" marT="0" marB="0" anchor="ctr"/>
                </a:tc>
                <a:tc>
                  <a:txBody>
                    <a:bodyPr/>
                    <a:lstStyle/>
                    <a:p>
                      <a:pPr algn="l">
                        <a:spcBef>
                          <a:spcPts val="240"/>
                        </a:spcBef>
                        <a:spcAft>
                          <a:spcPts val="0"/>
                        </a:spcAft>
                      </a:pPr>
                      <a:r>
                        <a:rPr lang="en-US" sz="2000" kern="100" dirty="0">
                          <a:effectLst/>
                          <a:latin typeface="+mj-ea"/>
                          <a:ea typeface="+mj-ea"/>
                        </a:rPr>
                        <a:t>…</a:t>
                      </a:r>
                      <a:endParaRPr lang="zh-CN" sz="2000" kern="100" dirty="0">
                        <a:effectLst/>
                        <a:latin typeface="+mj-ea"/>
                        <a:ea typeface="+mj-ea"/>
                      </a:endParaRPr>
                    </a:p>
                  </a:txBody>
                  <a:tcPr marL="68580" marR="68580" marT="0" marB="0" anchor="ctr">
                    <a:solidFill>
                      <a:srgbClr val="009F00"/>
                    </a:solidFill>
                  </a:tcPr>
                </a:tc>
              </a:tr>
              <a:tr h="56515">
                <a:tc>
                  <a:txBody>
                    <a:bodyPr/>
                    <a:lstStyle/>
                    <a:p>
                      <a:pPr algn="ctr">
                        <a:spcBef>
                          <a:spcPts val="240"/>
                        </a:spcBef>
                        <a:spcAft>
                          <a:spcPts val="0"/>
                        </a:spcAft>
                      </a:pPr>
                      <a:r>
                        <a:rPr lang="en-US" sz="2000" kern="100" dirty="0">
                          <a:effectLst/>
                          <a:latin typeface="+mj-ea"/>
                          <a:ea typeface="+mj-ea"/>
                        </a:rPr>
                        <a:t>6</a:t>
                      </a:r>
                      <a:endParaRPr lang="zh-CN" sz="2000" kern="100" dirty="0">
                        <a:effectLst/>
                        <a:latin typeface="+mj-ea"/>
                        <a:ea typeface="+mj-ea"/>
                      </a:endParaRPr>
                    </a:p>
                  </a:txBody>
                  <a:tcPr marL="68580" marR="68580" marT="0" marB="0" anchor="ctr">
                    <a:solidFill>
                      <a:srgbClr val="009F00"/>
                    </a:solidFill>
                  </a:tcPr>
                </a:tc>
                <a:tc>
                  <a:txBody>
                    <a:bodyPr/>
                    <a:lstStyle/>
                    <a:p>
                      <a:pPr algn="just">
                        <a:spcBef>
                          <a:spcPts val="240"/>
                        </a:spcBef>
                        <a:spcAft>
                          <a:spcPts val="0"/>
                        </a:spcAft>
                      </a:pPr>
                      <a:r>
                        <a:rPr lang="en-US" sz="2000" kern="100">
                          <a:effectLst/>
                          <a:latin typeface="+mj-ea"/>
                          <a:ea typeface="+mj-ea"/>
                        </a:rPr>
                        <a:t>1207005÷(6100×90%×410×70%×10×</a:t>
                      </a:r>
                      <a:r>
                        <a:rPr lang="en-US" sz="2000" u="sng" kern="100">
                          <a:effectLst/>
                          <a:latin typeface="+mj-ea"/>
                          <a:ea typeface="+mj-ea"/>
                        </a:rPr>
                        <a:t>100%</a:t>
                      </a:r>
                      <a:r>
                        <a:rPr lang="en-US" sz="2000" kern="100">
                          <a:effectLst/>
                          <a:latin typeface="+mj-ea"/>
                          <a:ea typeface="+mj-ea"/>
                        </a:rPr>
                        <a:t>/1000)</a:t>
                      </a:r>
                      <a:endParaRPr lang="zh-CN" sz="2000" kern="100">
                        <a:effectLst/>
                        <a:latin typeface="+mj-ea"/>
                        <a:ea typeface="+mj-ea"/>
                      </a:endParaRPr>
                    </a:p>
                  </a:txBody>
                  <a:tcPr marL="68580" marR="68580" marT="0" marB="0" anchor="ctr"/>
                </a:tc>
                <a:tc>
                  <a:txBody>
                    <a:bodyPr/>
                    <a:lstStyle/>
                    <a:p>
                      <a:pPr algn="r">
                        <a:spcBef>
                          <a:spcPts val="240"/>
                        </a:spcBef>
                        <a:spcAft>
                          <a:spcPts val="0"/>
                        </a:spcAft>
                      </a:pPr>
                      <a:r>
                        <a:rPr lang="en-US" sz="2000" kern="100">
                          <a:effectLst/>
                          <a:latin typeface="+mj-ea"/>
                          <a:ea typeface="+mj-ea"/>
                        </a:rPr>
                        <a:t>76.60</a:t>
                      </a:r>
                      <a:endParaRPr lang="zh-CN" sz="2000" kern="100">
                        <a:effectLst/>
                        <a:latin typeface="+mj-ea"/>
                        <a:ea typeface="+mj-ea"/>
                      </a:endParaRPr>
                    </a:p>
                  </a:txBody>
                  <a:tcPr marL="68580" marR="68580" marT="0" marB="0" anchor="ctr"/>
                </a:tc>
                <a:tc>
                  <a:txBody>
                    <a:bodyPr/>
                    <a:lstStyle/>
                    <a:p>
                      <a:pPr algn="ctr">
                        <a:spcBef>
                          <a:spcPts val="240"/>
                        </a:spcBef>
                        <a:spcAft>
                          <a:spcPts val="0"/>
                        </a:spcAft>
                      </a:pPr>
                      <a:r>
                        <a:rPr lang="en-US" sz="2000" kern="100">
                          <a:effectLst/>
                          <a:latin typeface="+mj-ea"/>
                          <a:ea typeface="+mj-ea"/>
                        </a:rPr>
                        <a:t>⑦</a:t>
                      </a:r>
                      <a:endParaRPr lang="zh-CN" sz="2000" kern="100">
                        <a:effectLst/>
                        <a:latin typeface="+mj-ea"/>
                        <a:ea typeface="+mj-ea"/>
                      </a:endParaRPr>
                    </a:p>
                  </a:txBody>
                  <a:tcPr marL="68580" marR="68580" marT="0" marB="0" anchor="ctr"/>
                </a:tc>
                <a:tc>
                  <a:txBody>
                    <a:bodyPr/>
                    <a:lstStyle/>
                    <a:p>
                      <a:pPr algn="ctr">
                        <a:spcBef>
                          <a:spcPts val="240"/>
                        </a:spcBef>
                        <a:spcAft>
                          <a:spcPts val="0"/>
                        </a:spcAft>
                      </a:pPr>
                      <a:r>
                        <a:rPr lang="en-US" sz="2000" kern="100">
                          <a:effectLst/>
                          <a:latin typeface="+mj-ea"/>
                          <a:ea typeface="+mj-ea"/>
                        </a:rPr>
                        <a:t>γ</a:t>
                      </a:r>
                      <a:endParaRPr lang="zh-CN" sz="2000" kern="100">
                        <a:effectLst/>
                        <a:latin typeface="+mj-ea"/>
                        <a:ea typeface="+mj-ea"/>
                      </a:endParaRPr>
                    </a:p>
                  </a:txBody>
                  <a:tcPr marL="68580" marR="68580" marT="0" marB="0" anchor="ctr"/>
                </a:tc>
                <a:tc>
                  <a:txBody>
                    <a:bodyPr/>
                    <a:lstStyle/>
                    <a:p>
                      <a:pPr algn="just">
                        <a:spcBef>
                          <a:spcPts val="240"/>
                        </a:spcBef>
                        <a:spcAft>
                          <a:spcPts val="0"/>
                        </a:spcAft>
                      </a:pPr>
                      <a:r>
                        <a:rPr lang="en-US" sz="2000" kern="100" dirty="0">
                          <a:effectLst/>
                          <a:latin typeface="+mj-ea"/>
                          <a:ea typeface="+mj-ea"/>
                        </a:rPr>
                        <a:t>⑦</a:t>
                      </a:r>
                      <a:r>
                        <a:rPr lang="zh-CN" sz="2000" kern="100" dirty="0">
                          <a:effectLst/>
                          <a:latin typeface="+mj-ea"/>
                          <a:ea typeface="+mj-ea"/>
                        </a:rPr>
                        <a:t>－</a:t>
                      </a:r>
                      <a:r>
                        <a:rPr lang="en-US" sz="2000" kern="100" dirty="0">
                          <a:effectLst/>
                          <a:latin typeface="+mj-ea"/>
                          <a:ea typeface="+mj-ea"/>
                        </a:rPr>
                        <a:t>⑥=-4.04</a:t>
                      </a:r>
                      <a:endParaRPr lang="zh-CN" sz="2000" kern="100" dirty="0">
                        <a:effectLst/>
                        <a:latin typeface="+mj-ea"/>
                        <a:ea typeface="+mj-ea"/>
                      </a:endParaRPr>
                    </a:p>
                  </a:txBody>
                  <a:tcPr marL="68580" marR="68580" marT="0" marB="0" anchor="ctr">
                    <a:solidFill>
                      <a:srgbClr val="009F00"/>
                    </a:solidFill>
                  </a:tcPr>
                </a:tc>
              </a:tr>
              <a:tr h="0">
                <a:tc>
                  <a:txBody>
                    <a:bodyPr/>
                    <a:lstStyle/>
                    <a:p>
                      <a:pPr algn="ctr">
                        <a:spcBef>
                          <a:spcPts val="240"/>
                        </a:spcBef>
                        <a:spcAft>
                          <a:spcPts val="0"/>
                        </a:spcAft>
                      </a:pPr>
                      <a:r>
                        <a:rPr lang="en-US" sz="2000" kern="100" dirty="0">
                          <a:effectLst/>
                          <a:latin typeface="+mj-ea"/>
                          <a:ea typeface="+mj-ea"/>
                        </a:rPr>
                        <a:t>7</a:t>
                      </a:r>
                      <a:endParaRPr lang="zh-CN" sz="2000" kern="100" dirty="0">
                        <a:effectLst/>
                        <a:latin typeface="+mj-ea"/>
                        <a:ea typeface="+mj-ea"/>
                      </a:endParaRPr>
                    </a:p>
                  </a:txBody>
                  <a:tcPr marL="68580" marR="68580" marT="0" marB="0" anchor="ctr">
                    <a:solidFill>
                      <a:srgbClr val="009F00"/>
                    </a:solidFill>
                  </a:tcPr>
                </a:tc>
                <a:tc>
                  <a:txBody>
                    <a:bodyPr/>
                    <a:lstStyle/>
                    <a:p>
                      <a:pPr algn="just">
                        <a:spcBef>
                          <a:spcPts val="240"/>
                        </a:spcBef>
                        <a:spcAft>
                          <a:spcPts val="0"/>
                        </a:spcAft>
                      </a:pPr>
                      <a:r>
                        <a:rPr lang="en-US" sz="2000" u="sng" kern="100">
                          <a:effectLst/>
                          <a:latin typeface="+mj-ea"/>
                          <a:ea typeface="+mj-ea"/>
                        </a:rPr>
                        <a:t>1339655</a:t>
                      </a:r>
                      <a:r>
                        <a:rPr lang="en-US" sz="2000" kern="100">
                          <a:effectLst/>
                          <a:latin typeface="+mj-ea"/>
                          <a:ea typeface="+mj-ea"/>
                        </a:rPr>
                        <a:t>÷(6100×90%×410×70%×10×100%/1000)</a:t>
                      </a:r>
                      <a:endParaRPr lang="zh-CN" sz="2000" kern="100">
                        <a:effectLst/>
                        <a:latin typeface="+mj-ea"/>
                        <a:ea typeface="+mj-ea"/>
                      </a:endParaRPr>
                    </a:p>
                  </a:txBody>
                  <a:tcPr marL="68580" marR="68580" marT="0" marB="0" anchor="ctr"/>
                </a:tc>
                <a:tc>
                  <a:txBody>
                    <a:bodyPr/>
                    <a:lstStyle/>
                    <a:p>
                      <a:pPr algn="r">
                        <a:spcBef>
                          <a:spcPts val="240"/>
                        </a:spcBef>
                        <a:spcAft>
                          <a:spcPts val="0"/>
                        </a:spcAft>
                      </a:pPr>
                      <a:r>
                        <a:rPr lang="en-US" sz="2000" kern="100">
                          <a:effectLst/>
                          <a:latin typeface="+mj-ea"/>
                          <a:ea typeface="+mj-ea"/>
                        </a:rPr>
                        <a:t>85.02</a:t>
                      </a:r>
                      <a:endParaRPr lang="zh-CN" sz="2000" kern="100">
                        <a:effectLst/>
                        <a:latin typeface="+mj-ea"/>
                        <a:ea typeface="+mj-ea"/>
                      </a:endParaRPr>
                    </a:p>
                  </a:txBody>
                  <a:tcPr marL="68580" marR="68580" marT="0" marB="0" anchor="ctr"/>
                </a:tc>
                <a:tc>
                  <a:txBody>
                    <a:bodyPr/>
                    <a:lstStyle/>
                    <a:p>
                      <a:pPr algn="ctr">
                        <a:spcBef>
                          <a:spcPts val="240"/>
                        </a:spcBef>
                        <a:spcAft>
                          <a:spcPts val="0"/>
                        </a:spcAft>
                      </a:pPr>
                      <a:r>
                        <a:rPr lang="en-US" sz="2000" kern="100">
                          <a:effectLst/>
                          <a:latin typeface="+mj-ea"/>
                          <a:ea typeface="+mj-ea"/>
                        </a:rPr>
                        <a:t>⑧</a:t>
                      </a:r>
                      <a:endParaRPr lang="zh-CN" sz="2000" kern="100">
                        <a:effectLst/>
                        <a:latin typeface="+mj-ea"/>
                        <a:ea typeface="+mj-ea"/>
                      </a:endParaRPr>
                    </a:p>
                  </a:txBody>
                  <a:tcPr marL="68580" marR="68580" marT="0" marB="0" anchor="ctr"/>
                </a:tc>
                <a:tc>
                  <a:txBody>
                    <a:bodyPr/>
                    <a:lstStyle/>
                    <a:p>
                      <a:pPr algn="ctr">
                        <a:spcBef>
                          <a:spcPts val="240"/>
                        </a:spcBef>
                        <a:spcAft>
                          <a:spcPts val="0"/>
                        </a:spcAft>
                      </a:pPr>
                      <a:r>
                        <a:rPr lang="en-US" sz="2000" kern="100">
                          <a:effectLst/>
                          <a:latin typeface="+mj-ea"/>
                          <a:ea typeface="+mj-ea"/>
                        </a:rPr>
                        <a:t>F</a:t>
                      </a:r>
                      <a:endParaRPr lang="zh-CN" sz="2000" kern="100">
                        <a:effectLst/>
                        <a:latin typeface="+mj-ea"/>
                        <a:ea typeface="+mj-ea"/>
                      </a:endParaRPr>
                    </a:p>
                  </a:txBody>
                  <a:tcPr marL="68580" marR="68580" marT="0" marB="0" anchor="ctr"/>
                </a:tc>
                <a:tc>
                  <a:txBody>
                    <a:bodyPr/>
                    <a:lstStyle/>
                    <a:p>
                      <a:pPr algn="just">
                        <a:spcBef>
                          <a:spcPts val="240"/>
                        </a:spcBef>
                        <a:spcAft>
                          <a:spcPts val="0"/>
                        </a:spcAft>
                      </a:pPr>
                      <a:r>
                        <a:rPr lang="en-US" sz="2000" kern="100" dirty="0">
                          <a:effectLst/>
                          <a:latin typeface="+mj-ea"/>
                          <a:ea typeface="+mj-ea"/>
                        </a:rPr>
                        <a:t>⑧</a:t>
                      </a:r>
                      <a:r>
                        <a:rPr lang="zh-CN" sz="2000" kern="100" dirty="0">
                          <a:effectLst/>
                          <a:latin typeface="+mj-ea"/>
                          <a:ea typeface="+mj-ea"/>
                        </a:rPr>
                        <a:t>－</a:t>
                      </a:r>
                      <a:r>
                        <a:rPr lang="en-US" sz="2000" kern="100" dirty="0">
                          <a:effectLst/>
                          <a:latin typeface="+mj-ea"/>
                          <a:ea typeface="+mj-ea"/>
                        </a:rPr>
                        <a:t>⑦=8.42</a:t>
                      </a:r>
                      <a:endParaRPr lang="zh-CN" sz="2000" kern="100" dirty="0">
                        <a:effectLst/>
                        <a:latin typeface="+mj-ea"/>
                        <a:ea typeface="+mj-ea"/>
                      </a:endParaRPr>
                    </a:p>
                  </a:txBody>
                  <a:tcPr marL="68580" marR="68580" marT="0" marB="0" anchor="ctr">
                    <a:solidFill>
                      <a:srgbClr val="009F00"/>
                    </a:solidFill>
                  </a:tcPr>
                </a:tc>
              </a:tr>
              <a:tr h="0">
                <a:tc>
                  <a:txBody>
                    <a:bodyPr/>
                    <a:lstStyle/>
                    <a:p>
                      <a:pPr algn="ctr">
                        <a:spcBef>
                          <a:spcPts val="240"/>
                        </a:spcBef>
                        <a:spcAft>
                          <a:spcPts val="0"/>
                        </a:spcAft>
                      </a:pPr>
                      <a:r>
                        <a:rPr lang="en-US" sz="2000" kern="100" dirty="0">
                          <a:effectLst/>
                          <a:latin typeface="+mj-ea"/>
                          <a:ea typeface="+mj-ea"/>
                        </a:rPr>
                        <a:t>-</a:t>
                      </a:r>
                      <a:endParaRPr lang="zh-CN" sz="2000" kern="100" dirty="0">
                        <a:effectLst/>
                        <a:latin typeface="+mj-ea"/>
                        <a:ea typeface="+mj-ea"/>
                      </a:endParaRPr>
                    </a:p>
                  </a:txBody>
                  <a:tcPr marL="68580" marR="68580" marT="0" marB="0" anchor="ctr">
                    <a:solidFill>
                      <a:srgbClr val="009F00"/>
                    </a:solidFill>
                  </a:tcPr>
                </a:tc>
                <a:tc>
                  <a:txBody>
                    <a:bodyPr/>
                    <a:lstStyle/>
                    <a:p>
                      <a:pPr algn="ctr">
                        <a:spcBef>
                          <a:spcPts val="240"/>
                        </a:spcBef>
                        <a:spcAft>
                          <a:spcPts val="0"/>
                        </a:spcAft>
                      </a:pPr>
                      <a:r>
                        <a:rPr lang="zh-CN" sz="2000" kern="100" dirty="0">
                          <a:effectLst/>
                          <a:latin typeface="+mj-ea"/>
                          <a:ea typeface="+mj-ea"/>
                        </a:rPr>
                        <a:t>影响数额合计</a:t>
                      </a:r>
                    </a:p>
                  </a:txBody>
                  <a:tcPr marL="68580" marR="68580" marT="0" marB="0" anchor="ctr">
                    <a:solidFill>
                      <a:srgbClr val="009F00"/>
                    </a:solidFill>
                  </a:tcPr>
                </a:tc>
                <a:tc>
                  <a:txBody>
                    <a:bodyPr/>
                    <a:lstStyle/>
                    <a:p>
                      <a:pPr algn="ctr">
                        <a:spcBef>
                          <a:spcPts val="240"/>
                        </a:spcBef>
                        <a:spcAft>
                          <a:spcPts val="0"/>
                        </a:spcAft>
                      </a:pPr>
                      <a:r>
                        <a:rPr lang="zh-CN" sz="2000" kern="100" dirty="0">
                          <a:effectLst/>
                          <a:latin typeface="+mj-ea"/>
                          <a:ea typeface="+mj-ea"/>
                        </a:rPr>
                        <a:t>－</a:t>
                      </a:r>
                    </a:p>
                  </a:txBody>
                  <a:tcPr marL="68580" marR="68580" marT="0" marB="0" anchor="ctr">
                    <a:solidFill>
                      <a:srgbClr val="009F00"/>
                    </a:solidFill>
                  </a:tcPr>
                </a:tc>
                <a:tc>
                  <a:txBody>
                    <a:bodyPr/>
                    <a:lstStyle/>
                    <a:p>
                      <a:pPr algn="ctr">
                        <a:spcBef>
                          <a:spcPts val="240"/>
                        </a:spcBef>
                        <a:spcAft>
                          <a:spcPts val="0"/>
                        </a:spcAft>
                      </a:pPr>
                      <a:r>
                        <a:rPr lang="zh-CN" sz="2000" kern="100" dirty="0">
                          <a:effectLst/>
                          <a:latin typeface="+mj-ea"/>
                          <a:ea typeface="+mj-ea"/>
                        </a:rPr>
                        <a:t>－</a:t>
                      </a:r>
                    </a:p>
                  </a:txBody>
                  <a:tcPr marL="68580" marR="68580" marT="0" marB="0" anchor="ctr">
                    <a:solidFill>
                      <a:srgbClr val="009F00"/>
                    </a:solidFill>
                  </a:tcPr>
                </a:tc>
                <a:tc>
                  <a:txBody>
                    <a:bodyPr/>
                    <a:lstStyle/>
                    <a:p>
                      <a:pPr algn="ctr">
                        <a:spcBef>
                          <a:spcPts val="240"/>
                        </a:spcBef>
                        <a:spcAft>
                          <a:spcPts val="0"/>
                        </a:spcAft>
                      </a:pPr>
                      <a:r>
                        <a:rPr lang="zh-CN" sz="2000" kern="100" dirty="0">
                          <a:effectLst/>
                          <a:latin typeface="+mj-ea"/>
                          <a:ea typeface="+mj-ea"/>
                        </a:rPr>
                        <a:t>－</a:t>
                      </a:r>
                    </a:p>
                  </a:txBody>
                  <a:tcPr marL="68580" marR="68580" marT="0" marB="0" anchor="ctr">
                    <a:solidFill>
                      <a:srgbClr val="009F00"/>
                    </a:solidFill>
                  </a:tcPr>
                </a:tc>
                <a:tc>
                  <a:txBody>
                    <a:bodyPr/>
                    <a:lstStyle/>
                    <a:p>
                      <a:pPr algn="ctr">
                        <a:spcBef>
                          <a:spcPts val="240"/>
                        </a:spcBef>
                        <a:spcAft>
                          <a:spcPts val="0"/>
                        </a:spcAft>
                      </a:pPr>
                      <a:r>
                        <a:rPr lang="en-US" sz="2000" kern="100" dirty="0">
                          <a:effectLst/>
                          <a:latin typeface="+mj-ea"/>
                          <a:ea typeface="+mj-ea"/>
                        </a:rPr>
                        <a:t>-7.86</a:t>
                      </a:r>
                      <a:endParaRPr lang="zh-CN" sz="2000" kern="100" dirty="0">
                        <a:effectLst/>
                        <a:latin typeface="+mj-ea"/>
                        <a:ea typeface="+mj-ea"/>
                      </a:endParaRPr>
                    </a:p>
                  </a:txBody>
                  <a:tcPr marL="68580" marR="68580" marT="0" marB="0" anchor="ctr">
                    <a:solidFill>
                      <a:srgbClr val="009F00"/>
                    </a:solidFill>
                  </a:tcPr>
                </a:tc>
              </a:tr>
            </a:tbl>
          </a:graphicData>
        </a:graphic>
      </p:graphicFrame>
      <p:sp>
        <p:nvSpPr>
          <p:cNvPr id="5" name="标题 1"/>
          <p:cNvSpPr>
            <a:spLocks noGrp="1"/>
          </p:cNvSpPr>
          <p:nvPr>
            <p:ph type="title"/>
          </p:nvPr>
        </p:nvSpPr>
        <p:spPr>
          <a:xfrm>
            <a:off x="791592" y="1448780"/>
            <a:ext cx="11065048" cy="873199"/>
          </a:xfrm>
          <a:effectLst>
            <a:glow rad="101600">
              <a:schemeClr val="accent2">
                <a:satMod val="175000"/>
                <a:alpha val="40000"/>
              </a:schemeClr>
            </a:glow>
          </a:effectLst>
        </p:spPr>
        <p:txBody>
          <a:bodyPr/>
          <a:lstStyle/>
          <a:p>
            <a:pPr algn="ctr"/>
            <a:r>
              <a:rPr lang="x-none" altLang="zh-CN" sz="2800" dirty="0">
                <a:latin typeface="楷体" panose="02010609060101010101" pitchFamily="49" charset="-122"/>
                <a:ea typeface="楷体" panose="02010609060101010101" pitchFamily="49" charset="-122"/>
              </a:rPr>
              <a:t>表5-12  </a:t>
            </a:r>
            <a:r>
              <a:rPr lang="x-none" altLang="zh-CN" sz="2800" dirty="0" smtClean="0">
                <a:latin typeface="楷体" panose="02010609060101010101" pitchFamily="49" charset="-122"/>
                <a:ea typeface="楷体" panose="02010609060101010101" pitchFamily="49" charset="-122"/>
              </a:rPr>
              <a:t>单位成本甲类费用实际数与预算数之差因素分析表</a:t>
            </a:r>
            <a:r>
              <a:rPr lang="en-US" altLang="zh-CN" sz="2800" dirty="0" smtClean="0">
                <a:latin typeface="楷体" panose="02010609060101010101" pitchFamily="49" charset="-122"/>
                <a:ea typeface="楷体" panose="02010609060101010101" pitchFamily="49" charset="-122"/>
              </a:rPr>
              <a:t>      </a:t>
            </a:r>
            <a:r>
              <a:rPr lang="zh-CN" altLang="zh-CN" sz="2800" dirty="0">
                <a:latin typeface="楷体" panose="02010609060101010101" pitchFamily="49" charset="-122"/>
                <a:ea typeface="楷体" panose="02010609060101010101" pitchFamily="49" charset="-122"/>
              </a:rPr>
              <a:t/>
            </a:r>
            <a:br>
              <a:rPr lang="zh-CN" altLang="zh-CN" sz="2800" dirty="0">
                <a:latin typeface="楷体" panose="02010609060101010101" pitchFamily="49" charset="-122"/>
                <a:ea typeface="楷体" panose="02010609060101010101" pitchFamily="49" charset="-122"/>
              </a:rPr>
            </a:br>
            <a:r>
              <a:rPr lang="en-US" altLang="zh-CN" sz="2800" dirty="0">
                <a:latin typeface="楷体" panose="02010609060101010101" pitchFamily="49" charset="-122"/>
                <a:ea typeface="楷体" panose="02010609060101010101" pitchFamily="49" charset="-122"/>
              </a:rPr>
              <a:t>2010</a:t>
            </a:r>
            <a:r>
              <a:rPr lang="zh-CN" altLang="zh-CN" sz="2800" dirty="0">
                <a:latin typeface="楷体" panose="02010609060101010101" pitchFamily="49" charset="-122"/>
                <a:ea typeface="楷体" panose="02010609060101010101" pitchFamily="49" charset="-122"/>
              </a:rPr>
              <a:t>年</a:t>
            </a:r>
            <a:r>
              <a:rPr lang="en-US" altLang="zh-CN" sz="2800" dirty="0">
                <a:latin typeface="楷体" panose="02010609060101010101" pitchFamily="49" charset="-122"/>
                <a:ea typeface="楷体" panose="02010609060101010101" pitchFamily="49" charset="-122"/>
              </a:rPr>
              <a:t>5</a:t>
            </a:r>
            <a:r>
              <a:rPr lang="zh-CN" altLang="zh-CN" sz="2800" dirty="0">
                <a:latin typeface="楷体" panose="02010609060101010101" pitchFamily="49" charset="-122"/>
                <a:ea typeface="楷体" panose="02010609060101010101" pitchFamily="49" charset="-122"/>
              </a:rPr>
              <a:t>月</a:t>
            </a:r>
            <a:r>
              <a:rPr lang="en-US" altLang="zh-CN" sz="2800" dirty="0">
                <a:latin typeface="楷体" panose="02010609060101010101" pitchFamily="49" charset="-122"/>
                <a:ea typeface="楷体" panose="02010609060101010101" pitchFamily="49" charset="-122"/>
              </a:rPr>
              <a:t>   </a:t>
            </a:r>
            <a:r>
              <a:rPr lang="en-US" altLang="zh-CN" sz="2800" dirty="0" smtClean="0">
                <a:latin typeface="楷体" panose="02010609060101010101" pitchFamily="49" charset="-122"/>
                <a:ea typeface="楷体" panose="02010609060101010101" pitchFamily="49" charset="-122"/>
              </a:rPr>
              <a:t> </a:t>
            </a:r>
            <a:r>
              <a:rPr lang="zh-CN" altLang="zh-CN" sz="2800" dirty="0">
                <a:latin typeface="楷体" panose="02010609060101010101" pitchFamily="49" charset="-122"/>
                <a:ea typeface="楷体" panose="02010609060101010101" pitchFamily="49" charset="-122"/>
              </a:rPr>
              <a:t>单位：元</a:t>
            </a:r>
            <a:r>
              <a:rPr lang="en-US" altLang="zh-CN" sz="2800" dirty="0">
                <a:latin typeface="楷体" panose="02010609060101010101" pitchFamily="49" charset="-122"/>
                <a:ea typeface="楷体" panose="02010609060101010101" pitchFamily="49" charset="-122"/>
              </a:rPr>
              <a:t>/10</a:t>
            </a:r>
            <a:r>
              <a:rPr lang="en-US" altLang="zh-CN" sz="2800" baseline="30000" dirty="0">
                <a:latin typeface="楷体" panose="02010609060101010101" pitchFamily="49" charset="-122"/>
                <a:ea typeface="楷体" panose="02010609060101010101" pitchFamily="49" charset="-122"/>
              </a:rPr>
              <a:t>3</a:t>
            </a:r>
            <a:r>
              <a:rPr lang="en-US" altLang="zh-CN" sz="2800" dirty="0">
                <a:latin typeface="楷体" panose="02010609060101010101" pitchFamily="49" charset="-122"/>
                <a:ea typeface="楷体" panose="02010609060101010101" pitchFamily="49" charset="-122"/>
              </a:rPr>
              <a:t>t</a:t>
            </a:r>
            <a:r>
              <a:rPr lang="zh-CN" altLang="zh-CN" sz="2800" dirty="0">
                <a:latin typeface="楷体" panose="02010609060101010101" pitchFamily="49" charset="-122"/>
                <a:ea typeface="楷体" panose="02010609060101010101" pitchFamily="49" charset="-122"/>
              </a:rPr>
              <a:t>•</a:t>
            </a:r>
            <a:r>
              <a:rPr lang="en-US" altLang="zh-CN" sz="2800" dirty="0">
                <a:latin typeface="楷体" panose="02010609060101010101" pitchFamily="49" charset="-122"/>
                <a:ea typeface="楷体" panose="02010609060101010101" pitchFamily="49" charset="-122"/>
              </a:rPr>
              <a:t>km</a:t>
            </a:r>
            <a:endParaRPr lang="zh-CN" altLang="en-US" sz="2800" dirty="0">
              <a:latin typeface="楷体" panose="02010609060101010101" pitchFamily="49" charset="-122"/>
              <a:ea typeface="楷体" panose="02010609060101010101" pitchFamily="49" charset="-122"/>
            </a:endParaRPr>
          </a:p>
        </p:txBody>
      </p:sp>
      <p:sp>
        <p:nvSpPr>
          <p:cNvPr id="6" name="燕尾形 5"/>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7" name="燕尾形 6"/>
          <p:cNvSpPr/>
          <p:nvPr/>
        </p:nvSpPr>
        <p:spPr>
          <a:xfrm>
            <a:off x="2813640" y="368660"/>
            <a:ext cx="313834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a:solidFill>
                  <a:schemeClr val="accent3"/>
                </a:solidFill>
              </a:rPr>
              <a:t>第一节汽车货运成本分析</a:t>
            </a:r>
            <a:endParaRPr lang="zh-CN" altLang="en-US" dirty="0"/>
          </a:p>
        </p:txBody>
      </p:sp>
      <p:sp>
        <p:nvSpPr>
          <p:cNvPr id="8" name="燕尾形 7"/>
          <p:cNvSpPr/>
          <p:nvPr/>
        </p:nvSpPr>
        <p:spPr>
          <a:xfrm>
            <a:off x="5879976" y="368660"/>
            <a:ext cx="500455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smtClean="0">
                <a:latin typeface="宋体" panose="02010600030101010101" pitchFamily="2" charset="-122"/>
              </a:rPr>
              <a:t>二、因素</a:t>
            </a:r>
            <a:r>
              <a:rPr lang="zh-CN" altLang="en-US" dirty="0">
                <a:latin typeface="宋体" panose="02010600030101010101" pitchFamily="2" charset="-122"/>
              </a:rPr>
              <a:t>变动对运输单位成本的影响分析</a:t>
            </a:r>
            <a:endParaRPr lang="zh-CN" altLang="en-US" dirty="0"/>
          </a:p>
        </p:txBody>
      </p:sp>
    </p:spTree>
    <p:extLst>
      <p:ext uri="{BB962C8B-B14F-4D97-AF65-F5344CB8AC3E}">
        <p14:creationId xmlns:p14="http://schemas.microsoft.com/office/powerpoint/2010/main" val="3136822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对角圆角矩形 7"/>
          <p:cNvSpPr/>
          <p:nvPr/>
        </p:nvSpPr>
        <p:spPr>
          <a:xfrm>
            <a:off x="755650" y="2600908"/>
            <a:ext cx="11317013" cy="3564396"/>
          </a:xfrm>
          <a:prstGeom prst="round2DiagRect">
            <a:avLst/>
          </a:prstGeom>
          <a:solidFill>
            <a:schemeClr val="accent1">
              <a:lumMod val="60000"/>
              <a:lumOff val="40000"/>
            </a:schemeClr>
          </a:solidFill>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 name="表格 2"/>
          <p:cNvGraphicFramePr>
            <a:graphicFrameLocks noGrp="1"/>
          </p:cNvGraphicFramePr>
          <p:nvPr>
            <p:extLst>
              <p:ext uri="{D42A27DB-BD31-4B8C-83A1-F6EECF244321}">
                <p14:modId xmlns:p14="http://schemas.microsoft.com/office/powerpoint/2010/main" val="3983300367"/>
              </p:ext>
            </p:extLst>
          </p:nvPr>
        </p:nvGraphicFramePr>
        <p:xfrm>
          <a:off x="659396" y="2780925"/>
          <a:ext cx="10909212" cy="3132351"/>
        </p:xfrm>
        <a:graphic>
          <a:graphicData uri="http://schemas.openxmlformats.org/drawingml/2006/table">
            <a:tbl>
              <a:tblPr>
                <a:effectLst>
                  <a:innerShdw blurRad="114300">
                    <a:prstClr val="black"/>
                  </a:innerShdw>
                </a:effectLst>
                <a:tableStyleId>{3C2FFA5D-87B4-456A-9821-1D502468CF0F}</a:tableStyleId>
              </a:tblPr>
              <a:tblGrid>
                <a:gridCol w="1601473"/>
                <a:gridCol w="1222919"/>
                <a:gridCol w="1306281"/>
                <a:gridCol w="1518109"/>
                <a:gridCol w="741402"/>
                <a:gridCol w="670792"/>
                <a:gridCol w="812013"/>
                <a:gridCol w="3036223"/>
              </a:tblGrid>
              <a:tr h="348039">
                <a:tc rowSpan="3">
                  <a:txBody>
                    <a:bodyPr/>
                    <a:lstStyle/>
                    <a:p>
                      <a:pPr algn="ctr">
                        <a:spcAft>
                          <a:spcPts val="0"/>
                        </a:spcAft>
                      </a:pPr>
                      <a:r>
                        <a:rPr lang="zh-CN" sz="2000" b="0" kern="0" dirty="0">
                          <a:effectLst/>
                          <a:latin typeface="+mn-ea"/>
                          <a:ea typeface="+mn-ea"/>
                        </a:rPr>
                        <a:t>项目</a:t>
                      </a:r>
                      <a:endParaRPr lang="zh-CN" sz="2000" b="0" kern="100" dirty="0">
                        <a:solidFill>
                          <a:schemeClr val="bg1"/>
                        </a:solidFill>
                        <a:effectLst/>
                        <a:latin typeface="+mn-ea"/>
                        <a:ea typeface="+mn-ea"/>
                      </a:endParaRPr>
                    </a:p>
                  </a:txBody>
                  <a:tcPr marL="68580" marR="68580" marT="0" marB="0" anchor="ctr">
                    <a:solidFill>
                      <a:schemeClr val="accent2">
                        <a:lumMod val="20000"/>
                        <a:lumOff val="80000"/>
                      </a:schemeClr>
                    </a:solidFill>
                  </a:tcPr>
                </a:tc>
                <a:tc>
                  <a:txBody>
                    <a:bodyPr/>
                    <a:lstStyle/>
                    <a:p>
                      <a:pPr algn="ctr">
                        <a:spcAft>
                          <a:spcPts val="0"/>
                        </a:spcAft>
                      </a:pPr>
                      <a:r>
                        <a:rPr lang="zh-CN" sz="2000" b="0" kern="0" dirty="0">
                          <a:effectLst/>
                          <a:latin typeface="+mn-ea"/>
                          <a:ea typeface="+mn-ea"/>
                        </a:rPr>
                        <a:t>乙类费用</a:t>
                      </a:r>
                      <a:endParaRPr lang="zh-CN" sz="2000" b="0" kern="100" dirty="0">
                        <a:solidFill>
                          <a:schemeClr val="bg1"/>
                        </a:solidFill>
                        <a:effectLst/>
                        <a:latin typeface="+mn-ea"/>
                        <a:ea typeface="+mn-ea"/>
                      </a:endParaRPr>
                    </a:p>
                  </a:txBody>
                  <a:tcPr marL="68580" marR="68580" marT="0" marB="0" anchor="ctr">
                    <a:solidFill>
                      <a:schemeClr val="accent2">
                        <a:lumMod val="20000"/>
                        <a:lumOff val="80000"/>
                      </a:schemeClr>
                    </a:solidFill>
                  </a:tcPr>
                </a:tc>
                <a:tc>
                  <a:txBody>
                    <a:bodyPr/>
                    <a:lstStyle/>
                    <a:p>
                      <a:pPr algn="ctr">
                        <a:spcAft>
                          <a:spcPts val="0"/>
                        </a:spcAft>
                      </a:pPr>
                      <a:r>
                        <a:rPr lang="zh-CN" sz="2000" b="0" kern="0">
                          <a:effectLst/>
                          <a:latin typeface="+mn-ea"/>
                          <a:ea typeface="+mn-ea"/>
                        </a:rPr>
                        <a:t>总行程</a:t>
                      </a:r>
                      <a:endParaRPr lang="zh-CN" sz="2000" b="0" kern="100">
                        <a:solidFill>
                          <a:schemeClr val="bg1"/>
                        </a:solidFill>
                        <a:effectLst/>
                        <a:latin typeface="+mn-ea"/>
                        <a:ea typeface="+mn-ea"/>
                      </a:endParaRPr>
                    </a:p>
                  </a:txBody>
                  <a:tcPr marL="68580" marR="68580" marT="0" marB="0" anchor="ctr">
                    <a:solidFill>
                      <a:schemeClr val="accent2">
                        <a:lumMod val="20000"/>
                        <a:lumOff val="80000"/>
                      </a:schemeClr>
                    </a:solidFill>
                  </a:tcPr>
                </a:tc>
                <a:tc>
                  <a:txBody>
                    <a:bodyPr/>
                    <a:lstStyle/>
                    <a:p>
                      <a:pPr algn="ctr">
                        <a:spcAft>
                          <a:spcPts val="0"/>
                        </a:spcAft>
                      </a:pPr>
                      <a:r>
                        <a:rPr lang="en-US" sz="2000" b="0" kern="0">
                          <a:effectLst/>
                          <a:latin typeface="+mn-ea"/>
                          <a:ea typeface="+mn-ea"/>
                        </a:rPr>
                        <a:t>V″</a:t>
                      </a:r>
                      <a:endParaRPr lang="zh-CN" sz="2000" b="0" kern="100">
                        <a:solidFill>
                          <a:schemeClr val="bg1"/>
                        </a:solidFill>
                        <a:effectLst/>
                        <a:latin typeface="+mn-ea"/>
                        <a:ea typeface="+mn-ea"/>
                      </a:endParaRPr>
                    </a:p>
                  </a:txBody>
                  <a:tcPr marL="68580" marR="68580" marT="0" marB="0" anchor="ctr">
                    <a:solidFill>
                      <a:schemeClr val="accent2">
                        <a:lumMod val="20000"/>
                        <a:lumOff val="80000"/>
                      </a:schemeClr>
                    </a:solidFill>
                  </a:tcPr>
                </a:tc>
                <a:tc>
                  <a:txBody>
                    <a:bodyPr/>
                    <a:lstStyle/>
                    <a:p>
                      <a:pPr algn="ctr">
                        <a:spcAft>
                          <a:spcPts val="0"/>
                        </a:spcAft>
                      </a:pPr>
                      <a:r>
                        <a:rPr lang="en-US" sz="2000" b="0" kern="0">
                          <a:effectLst/>
                          <a:latin typeface="+mn-ea"/>
                          <a:ea typeface="+mn-ea"/>
                        </a:rPr>
                        <a:t>β</a:t>
                      </a:r>
                      <a:endParaRPr lang="zh-CN" sz="2000" b="0" kern="100">
                        <a:solidFill>
                          <a:schemeClr val="bg1"/>
                        </a:solidFill>
                        <a:effectLst/>
                        <a:latin typeface="+mn-ea"/>
                        <a:ea typeface="+mn-ea"/>
                      </a:endParaRPr>
                    </a:p>
                  </a:txBody>
                  <a:tcPr marL="68580" marR="68580" marT="0" marB="0" anchor="ctr">
                    <a:solidFill>
                      <a:schemeClr val="accent2">
                        <a:lumMod val="20000"/>
                        <a:lumOff val="80000"/>
                      </a:schemeClr>
                    </a:solidFill>
                  </a:tcPr>
                </a:tc>
                <a:tc>
                  <a:txBody>
                    <a:bodyPr/>
                    <a:lstStyle/>
                    <a:p>
                      <a:pPr algn="ctr">
                        <a:spcAft>
                          <a:spcPts val="0"/>
                        </a:spcAft>
                      </a:pPr>
                      <a:r>
                        <a:rPr lang="en-US" sz="2000" b="0" kern="0">
                          <a:effectLst/>
                          <a:latin typeface="+mn-ea"/>
                          <a:ea typeface="+mn-ea"/>
                        </a:rPr>
                        <a:t>δ</a:t>
                      </a:r>
                      <a:endParaRPr lang="zh-CN" sz="2000" b="0" kern="100">
                        <a:solidFill>
                          <a:schemeClr val="bg1"/>
                        </a:solidFill>
                        <a:effectLst/>
                        <a:latin typeface="+mn-ea"/>
                        <a:ea typeface="+mn-ea"/>
                      </a:endParaRPr>
                    </a:p>
                  </a:txBody>
                  <a:tcPr marL="68580" marR="68580" marT="0" marB="0" anchor="ctr">
                    <a:solidFill>
                      <a:schemeClr val="accent2">
                        <a:lumMod val="20000"/>
                        <a:lumOff val="80000"/>
                      </a:schemeClr>
                    </a:solidFill>
                  </a:tcPr>
                </a:tc>
                <a:tc>
                  <a:txBody>
                    <a:bodyPr/>
                    <a:lstStyle/>
                    <a:p>
                      <a:pPr algn="ctr">
                        <a:spcAft>
                          <a:spcPts val="0"/>
                        </a:spcAft>
                      </a:pPr>
                      <a:r>
                        <a:rPr lang="en-US" sz="2000" b="0" kern="0">
                          <a:effectLst/>
                          <a:latin typeface="+mn-ea"/>
                          <a:ea typeface="+mn-ea"/>
                        </a:rPr>
                        <a:t>γ</a:t>
                      </a:r>
                      <a:endParaRPr lang="zh-CN" sz="2000" b="0" kern="100">
                        <a:solidFill>
                          <a:schemeClr val="bg1"/>
                        </a:solidFill>
                        <a:effectLst/>
                        <a:latin typeface="+mn-ea"/>
                        <a:ea typeface="+mn-ea"/>
                      </a:endParaRPr>
                    </a:p>
                  </a:txBody>
                  <a:tcPr marL="68580" marR="68580" marT="0" marB="0" anchor="ctr">
                    <a:solidFill>
                      <a:schemeClr val="accent2">
                        <a:lumMod val="20000"/>
                        <a:lumOff val="80000"/>
                      </a:schemeClr>
                    </a:solidFill>
                  </a:tcPr>
                </a:tc>
                <a:tc>
                  <a:txBody>
                    <a:bodyPr/>
                    <a:lstStyle/>
                    <a:p>
                      <a:pPr algn="ctr">
                        <a:spcAft>
                          <a:spcPts val="0"/>
                        </a:spcAft>
                      </a:pPr>
                      <a:r>
                        <a:rPr lang="en-US" sz="2000" b="0" kern="0" dirty="0" err="1">
                          <a:effectLst/>
                          <a:latin typeface="+mn-ea"/>
                          <a:ea typeface="+mn-ea"/>
                        </a:rPr>
                        <a:t>C</a:t>
                      </a:r>
                      <a:r>
                        <a:rPr lang="en-US" sz="2000" b="0" kern="0" baseline="-25000" dirty="0" err="1">
                          <a:effectLst/>
                          <a:latin typeface="+mn-ea"/>
                          <a:ea typeface="+mn-ea"/>
                        </a:rPr>
                        <a:t>v</a:t>
                      </a:r>
                      <a:r>
                        <a:rPr lang="zh-CN" sz="2000" b="0" kern="0" baseline="-25000" dirty="0">
                          <a:effectLst/>
                          <a:latin typeface="+mn-ea"/>
                          <a:ea typeface="+mn-ea"/>
                        </a:rPr>
                        <a:t>″</a:t>
                      </a:r>
                      <a:endParaRPr lang="zh-CN" sz="2000" b="0" kern="100" baseline="-25000" dirty="0">
                        <a:solidFill>
                          <a:schemeClr val="bg1"/>
                        </a:solidFill>
                        <a:effectLst/>
                        <a:latin typeface="+mn-ea"/>
                        <a:ea typeface="+mn-ea"/>
                      </a:endParaRPr>
                    </a:p>
                  </a:txBody>
                  <a:tcPr marL="68580" marR="68580" marT="0" marB="0" anchor="ctr">
                    <a:solidFill>
                      <a:schemeClr val="accent2">
                        <a:lumMod val="20000"/>
                        <a:lumOff val="80000"/>
                      </a:schemeClr>
                    </a:solidFill>
                  </a:tcPr>
                </a:tc>
              </a:tr>
              <a:tr h="348039">
                <a:tc vMerge="1">
                  <a:txBody>
                    <a:bodyPr/>
                    <a:lstStyle/>
                    <a:p>
                      <a:endParaRPr lang="zh-CN" altLang="en-US"/>
                    </a:p>
                  </a:txBody>
                  <a:tcPr/>
                </a:tc>
                <a:tc>
                  <a:txBody>
                    <a:bodyPr/>
                    <a:lstStyle/>
                    <a:p>
                      <a:pPr algn="ctr">
                        <a:spcAft>
                          <a:spcPts val="0"/>
                        </a:spcAft>
                      </a:pPr>
                      <a:r>
                        <a:rPr lang="en-US" sz="2000" b="0" kern="0" dirty="0">
                          <a:effectLst/>
                          <a:latin typeface="+mn-ea"/>
                          <a:ea typeface="+mn-ea"/>
                        </a:rPr>
                        <a:t>(</a:t>
                      </a:r>
                      <a:r>
                        <a:rPr lang="zh-CN" sz="2000" b="0" kern="0" dirty="0">
                          <a:effectLst/>
                          <a:latin typeface="+mn-ea"/>
                          <a:ea typeface="+mn-ea"/>
                        </a:rPr>
                        <a:t>元</a:t>
                      </a:r>
                      <a:r>
                        <a:rPr lang="en-US" sz="2000" b="0" kern="0" dirty="0">
                          <a:effectLst/>
                          <a:latin typeface="+mn-ea"/>
                          <a:ea typeface="+mn-ea"/>
                        </a:rPr>
                        <a:t>)</a:t>
                      </a:r>
                      <a:endParaRPr lang="zh-CN" sz="2000" b="0" kern="100" dirty="0">
                        <a:solidFill>
                          <a:schemeClr val="accent4">
                            <a:lumMod val="90000"/>
                            <a:lumOff val="10000"/>
                          </a:schemeClr>
                        </a:solidFill>
                        <a:effectLst/>
                        <a:latin typeface="+mn-ea"/>
                        <a:ea typeface="+mn-ea"/>
                      </a:endParaRPr>
                    </a:p>
                  </a:txBody>
                  <a:tcPr marL="68580" marR="68580" marT="0" marB="0" anchor="ctr">
                    <a:solidFill>
                      <a:schemeClr val="accent2">
                        <a:lumMod val="20000"/>
                        <a:lumOff val="80000"/>
                      </a:schemeClr>
                    </a:solidFill>
                  </a:tcPr>
                </a:tc>
                <a:tc>
                  <a:txBody>
                    <a:bodyPr/>
                    <a:lstStyle/>
                    <a:p>
                      <a:pPr algn="ctr">
                        <a:spcAft>
                          <a:spcPts val="0"/>
                        </a:spcAft>
                      </a:pPr>
                      <a:r>
                        <a:rPr lang="en-US" sz="2000" b="0" kern="0" dirty="0">
                          <a:effectLst/>
                          <a:latin typeface="+mn-ea"/>
                          <a:ea typeface="+mn-ea"/>
                        </a:rPr>
                        <a:t>(10</a:t>
                      </a:r>
                      <a:r>
                        <a:rPr lang="en-US" sz="2000" b="0" kern="0" baseline="30000" dirty="0">
                          <a:effectLst/>
                          <a:latin typeface="+mn-ea"/>
                          <a:ea typeface="+mn-ea"/>
                        </a:rPr>
                        <a:t>3</a:t>
                      </a:r>
                      <a:r>
                        <a:rPr lang="en-US" sz="2000" b="0" kern="0" dirty="0">
                          <a:effectLst/>
                          <a:latin typeface="+mn-ea"/>
                          <a:ea typeface="+mn-ea"/>
                        </a:rPr>
                        <a:t>km)</a:t>
                      </a:r>
                      <a:endParaRPr lang="zh-CN" sz="2000" b="0" kern="100" dirty="0">
                        <a:solidFill>
                          <a:schemeClr val="accent4">
                            <a:lumMod val="90000"/>
                            <a:lumOff val="10000"/>
                          </a:schemeClr>
                        </a:solidFill>
                        <a:effectLst/>
                        <a:latin typeface="+mn-ea"/>
                        <a:ea typeface="+mn-ea"/>
                      </a:endParaRPr>
                    </a:p>
                  </a:txBody>
                  <a:tcPr marL="68580" marR="68580" marT="0" marB="0" anchor="ctr">
                    <a:solidFill>
                      <a:schemeClr val="accent2">
                        <a:lumMod val="20000"/>
                        <a:lumOff val="80000"/>
                      </a:schemeClr>
                    </a:solidFill>
                  </a:tcPr>
                </a:tc>
                <a:tc>
                  <a:txBody>
                    <a:bodyPr/>
                    <a:lstStyle/>
                    <a:p>
                      <a:pPr algn="ctr">
                        <a:spcAft>
                          <a:spcPts val="0"/>
                        </a:spcAft>
                      </a:pPr>
                      <a:r>
                        <a:rPr lang="en-US" sz="2000" b="0" kern="0" dirty="0">
                          <a:effectLst/>
                          <a:latin typeface="+mn-ea"/>
                          <a:ea typeface="+mn-ea"/>
                        </a:rPr>
                        <a:t>(</a:t>
                      </a:r>
                      <a:r>
                        <a:rPr lang="zh-CN" sz="2000" b="0" kern="0" dirty="0">
                          <a:effectLst/>
                          <a:latin typeface="+mn-ea"/>
                          <a:ea typeface="+mn-ea"/>
                        </a:rPr>
                        <a:t>元</a:t>
                      </a:r>
                      <a:r>
                        <a:rPr lang="en-US" sz="2000" b="0" kern="0" dirty="0">
                          <a:effectLst/>
                          <a:latin typeface="+mn-ea"/>
                          <a:ea typeface="+mn-ea"/>
                        </a:rPr>
                        <a:t>/10</a:t>
                      </a:r>
                      <a:r>
                        <a:rPr lang="en-US" sz="2000" b="0" kern="0" baseline="30000" dirty="0">
                          <a:effectLst/>
                          <a:latin typeface="+mn-ea"/>
                          <a:ea typeface="+mn-ea"/>
                        </a:rPr>
                        <a:t>3</a:t>
                      </a:r>
                      <a:r>
                        <a:rPr lang="en-US" sz="2000" b="0" kern="0" dirty="0">
                          <a:effectLst/>
                          <a:latin typeface="+mn-ea"/>
                          <a:ea typeface="+mn-ea"/>
                        </a:rPr>
                        <a:t>km)</a:t>
                      </a:r>
                      <a:endParaRPr lang="zh-CN" sz="2000" b="0" kern="100" dirty="0">
                        <a:solidFill>
                          <a:schemeClr val="accent4">
                            <a:lumMod val="90000"/>
                            <a:lumOff val="10000"/>
                          </a:schemeClr>
                        </a:solidFill>
                        <a:effectLst/>
                        <a:latin typeface="+mn-ea"/>
                        <a:ea typeface="+mn-ea"/>
                      </a:endParaRPr>
                    </a:p>
                  </a:txBody>
                  <a:tcPr marL="68580" marR="68580" marT="0" marB="0" anchor="ctr">
                    <a:solidFill>
                      <a:schemeClr val="accent2">
                        <a:lumMod val="20000"/>
                        <a:lumOff val="80000"/>
                      </a:schemeClr>
                    </a:solidFill>
                  </a:tcPr>
                </a:tc>
                <a:tc>
                  <a:txBody>
                    <a:bodyPr/>
                    <a:lstStyle/>
                    <a:p>
                      <a:pPr algn="ctr">
                        <a:spcAft>
                          <a:spcPts val="0"/>
                        </a:spcAft>
                      </a:pPr>
                      <a:r>
                        <a:rPr lang="en-US" sz="2000" b="0" kern="0">
                          <a:effectLst/>
                          <a:latin typeface="+mn-ea"/>
                          <a:ea typeface="+mn-ea"/>
                        </a:rPr>
                        <a:t>(%)</a:t>
                      </a:r>
                      <a:endParaRPr lang="zh-CN" sz="2000" b="0" kern="100">
                        <a:solidFill>
                          <a:schemeClr val="accent4">
                            <a:lumMod val="90000"/>
                            <a:lumOff val="10000"/>
                          </a:schemeClr>
                        </a:solidFill>
                        <a:effectLst/>
                        <a:latin typeface="+mn-ea"/>
                        <a:ea typeface="+mn-ea"/>
                      </a:endParaRPr>
                    </a:p>
                  </a:txBody>
                  <a:tcPr marL="68580" marR="68580" marT="0" marB="0" anchor="ctr">
                    <a:solidFill>
                      <a:schemeClr val="accent2">
                        <a:lumMod val="20000"/>
                        <a:lumOff val="80000"/>
                      </a:schemeClr>
                    </a:solidFill>
                  </a:tcPr>
                </a:tc>
                <a:tc>
                  <a:txBody>
                    <a:bodyPr/>
                    <a:lstStyle/>
                    <a:p>
                      <a:pPr algn="ctr">
                        <a:spcAft>
                          <a:spcPts val="0"/>
                        </a:spcAft>
                      </a:pPr>
                      <a:r>
                        <a:rPr lang="en-US" sz="2000" b="0" kern="0">
                          <a:effectLst/>
                          <a:latin typeface="+mn-ea"/>
                          <a:ea typeface="+mn-ea"/>
                        </a:rPr>
                        <a:t>(t)</a:t>
                      </a:r>
                      <a:endParaRPr lang="zh-CN" sz="2000" b="0" kern="100">
                        <a:solidFill>
                          <a:schemeClr val="accent4">
                            <a:lumMod val="90000"/>
                            <a:lumOff val="10000"/>
                          </a:schemeClr>
                        </a:solidFill>
                        <a:effectLst/>
                        <a:latin typeface="+mn-ea"/>
                        <a:ea typeface="+mn-ea"/>
                      </a:endParaRPr>
                    </a:p>
                  </a:txBody>
                  <a:tcPr marL="68580" marR="68580" marT="0" marB="0" anchor="ctr">
                    <a:solidFill>
                      <a:schemeClr val="accent2">
                        <a:lumMod val="20000"/>
                        <a:lumOff val="80000"/>
                      </a:schemeClr>
                    </a:solidFill>
                  </a:tcPr>
                </a:tc>
                <a:tc>
                  <a:txBody>
                    <a:bodyPr/>
                    <a:lstStyle/>
                    <a:p>
                      <a:pPr algn="ctr">
                        <a:spcAft>
                          <a:spcPts val="0"/>
                        </a:spcAft>
                      </a:pPr>
                      <a:r>
                        <a:rPr lang="en-US" sz="2000" b="0" kern="0">
                          <a:effectLst/>
                          <a:latin typeface="+mn-ea"/>
                          <a:ea typeface="+mn-ea"/>
                        </a:rPr>
                        <a:t>(%)</a:t>
                      </a:r>
                      <a:endParaRPr lang="zh-CN" sz="2000" b="0" kern="100">
                        <a:solidFill>
                          <a:schemeClr val="accent4">
                            <a:lumMod val="90000"/>
                            <a:lumOff val="10000"/>
                          </a:schemeClr>
                        </a:solidFill>
                        <a:effectLst/>
                        <a:latin typeface="+mn-ea"/>
                        <a:ea typeface="+mn-ea"/>
                      </a:endParaRPr>
                    </a:p>
                  </a:txBody>
                  <a:tcPr marL="68580" marR="68580" marT="0" marB="0" anchor="ctr">
                    <a:solidFill>
                      <a:schemeClr val="accent2">
                        <a:lumMod val="20000"/>
                        <a:lumOff val="80000"/>
                      </a:schemeClr>
                    </a:solidFill>
                  </a:tcPr>
                </a:tc>
                <a:tc>
                  <a:txBody>
                    <a:bodyPr/>
                    <a:lstStyle/>
                    <a:p>
                      <a:pPr algn="ctr">
                        <a:spcAft>
                          <a:spcPts val="0"/>
                        </a:spcAft>
                      </a:pPr>
                      <a:r>
                        <a:rPr lang="en-US" sz="2000" b="0" kern="0">
                          <a:effectLst/>
                          <a:latin typeface="+mn-ea"/>
                          <a:ea typeface="+mn-ea"/>
                        </a:rPr>
                        <a:t>(</a:t>
                      </a:r>
                      <a:r>
                        <a:rPr lang="zh-CN" sz="2000" b="0" kern="0">
                          <a:effectLst/>
                          <a:latin typeface="+mn-ea"/>
                          <a:ea typeface="+mn-ea"/>
                        </a:rPr>
                        <a:t>元</a:t>
                      </a:r>
                      <a:r>
                        <a:rPr lang="en-US" sz="2000" b="0" kern="0">
                          <a:effectLst/>
                          <a:latin typeface="+mn-ea"/>
                          <a:ea typeface="+mn-ea"/>
                        </a:rPr>
                        <a:t>/10</a:t>
                      </a:r>
                      <a:r>
                        <a:rPr lang="en-US" sz="2000" b="0" kern="0" baseline="30000">
                          <a:effectLst/>
                          <a:latin typeface="+mn-ea"/>
                          <a:ea typeface="+mn-ea"/>
                        </a:rPr>
                        <a:t>3</a:t>
                      </a:r>
                      <a:r>
                        <a:rPr lang="en-US" sz="2000" b="0" kern="0">
                          <a:effectLst/>
                          <a:latin typeface="+mn-ea"/>
                          <a:ea typeface="+mn-ea"/>
                        </a:rPr>
                        <a:t>t•km)</a:t>
                      </a:r>
                      <a:endParaRPr lang="zh-CN" sz="2000" b="0" kern="100">
                        <a:solidFill>
                          <a:schemeClr val="accent4">
                            <a:lumMod val="90000"/>
                            <a:lumOff val="10000"/>
                          </a:schemeClr>
                        </a:solidFill>
                        <a:effectLst/>
                        <a:latin typeface="+mn-ea"/>
                        <a:ea typeface="+mn-ea"/>
                      </a:endParaRPr>
                    </a:p>
                  </a:txBody>
                  <a:tcPr marL="68580" marR="68580" marT="0" marB="0" anchor="ctr">
                    <a:solidFill>
                      <a:schemeClr val="accent2">
                        <a:lumMod val="20000"/>
                        <a:lumOff val="80000"/>
                      </a:schemeClr>
                    </a:solidFill>
                  </a:tcPr>
                </a:tc>
              </a:tr>
              <a:tr h="348039">
                <a:tc vMerge="1">
                  <a:txBody>
                    <a:bodyPr/>
                    <a:lstStyle/>
                    <a:p>
                      <a:endParaRPr lang="zh-CN" altLang="en-US"/>
                    </a:p>
                  </a:txBody>
                  <a:tcPr/>
                </a:tc>
                <a:tc>
                  <a:txBody>
                    <a:bodyPr/>
                    <a:lstStyle/>
                    <a:p>
                      <a:pPr algn="ctr">
                        <a:spcAft>
                          <a:spcPts val="0"/>
                        </a:spcAft>
                      </a:pPr>
                      <a:r>
                        <a:rPr lang="zh-CN" sz="2000" b="0" kern="0">
                          <a:effectLst/>
                          <a:latin typeface="+mn-ea"/>
                          <a:ea typeface="+mn-ea"/>
                        </a:rPr>
                        <a:t>①</a:t>
                      </a:r>
                      <a:endParaRPr lang="zh-CN" sz="2000" b="0" kern="100">
                        <a:solidFill>
                          <a:schemeClr val="accent4">
                            <a:lumMod val="90000"/>
                            <a:lumOff val="10000"/>
                          </a:schemeClr>
                        </a:solidFill>
                        <a:effectLst/>
                        <a:latin typeface="+mn-ea"/>
                        <a:ea typeface="+mn-ea"/>
                      </a:endParaRPr>
                    </a:p>
                  </a:txBody>
                  <a:tcPr marL="68580" marR="68580" marT="0" marB="0" anchor="ctr">
                    <a:solidFill>
                      <a:schemeClr val="accent2">
                        <a:lumMod val="20000"/>
                        <a:lumOff val="80000"/>
                      </a:schemeClr>
                    </a:solidFill>
                  </a:tcPr>
                </a:tc>
                <a:tc>
                  <a:txBody>
                    <a:bodyPr/>
                    <a:lstStyle/>
                    <a:p>
                      <a:pPr algn="ctr">
                        <a:spcAft>
                          <a:spcPts val="0"/>
                        </a:spcAft>
                      </a:pPr>
                      <a:r>
                        <a:rPr lang="zh-CN" sz="2000" b="0" kern="0" dirty="0">
                          <a:effectLst/>
                          <a:latin typeface="+mn-ea"/>
                          <a:ea typeface="+mn-ea"/>
                        </a:rPr>
                        <a:t>②</a:t>
                      </a:r>
                      <a:endParaRPr lang="zh-CN" sz="2000" b="0" kern="100" dirty="0">
                        <a:solidFill>
                          <a:schemeClr val="accent4">
                            <a:lumMod val="90000"/>
                            <a:lumOff val="10000"/>
                          </a:schemeClr>
                        </a:solidFill>
                        <a:effectLst/>
                        <a:latin typeface="+mn-ea"/>
                        <a:ea typeface="+mn-ea"/>
                      </a:endParaRPr>
                    </a:p>
                  </a:txBody>
                  <a:tcPr marL="68580" marR="68580" marT="0" marB="0" anchor="ctr">
                    <a:solidFill>
                      <a:schemeClr val="accent2">
                        <a:lumMod val="20000"/>
                        <a:lumOff val="80000"/>
                      </a:schemeClr>
                    </a:solidFill>
                  </a:tcPr>
                </a:tc>
                <a:tc>
                  <a:txBody>
                    <a:bodyPr/>
                    <a:lstStyle/>
                    <a:p>
                      <a:pPr algn="ctr">
                        <a:spcAft>
                          <a:spcPts val="0"/>
                        </a:spcAft>
                      </a:pPr>
                      <a:r>
                        <a:rPr lang="zh-CN" sz="2000" b="0" kern="0" dirty="0">
                          <a:effectLst/>
                          <a:latin typeface="+mn-ea"/>
                          <a:ea typeface="+mn-ea"/>
                        </a:rPr>
                        <a:t>③</a:t>
                      </a:r>
                      <a:r>
                        <a:rPr lang="en-US" sz="2000" b="0" kern="0" dirty="0">
                          <a:effectLst/>
                          <a:latin typeface="+mn-ea"/>
                          <a:ea typeface="+mn-ea"/>
                        </a:rPr>
                        <a:t>=</a:t>
                      </a:r>
                      <a:r>
                        <a:rPr lang="zh-CN" sz="2000" b="0" kern="0" dirty="0">
                          <a:effectLst/>
                          <a:latin typeface="+mn-ea"/>
                          <a:ea typeface="+mn-ea"/>
                        </a:rPr>
                        <a:t>①</a:t>
                      </a:r>
                      <a:r>
                        <a:rPr lang="en-US" sz="2000" b="0" kern="0" dirty="0">
                          <a:effectLst/>
                          <a:latin typeface="+mn-ea"/>
                          <a:ea typeface="+mn-ea"/>
                        </a:rPr>
                        <a:t>/</a:t>
                      </a:r>
                      <a:r>
                        <a:rPr lang="zh-CN" sz="2000" b="0" kern="0" dirty="0">
                          <a:effectLst/>
                          <a:latin typeface="+mn-ea"/>
                          <a:ea typeface="+mn-ea"/>
                        </a:rPr>
                        <a:t>②</a:t>
                      </a:r>
                      <a:endParaRPr lang="zh-CN" sz="2000" b="0" kern="100" dirty="0">
                        <a:solidFill>
                          <a:schemeClr val="accent4">
                            <a:lumMod val="90000"/>
                            <a:lumOff val="10000"/>
                          </a:schemeClr>
                        </a:solidFill>
                        <a:effectLst/>
                        <a:latin typeface="+mn-ea"/>
                        <a:ea typeface="+mn-ea"/>
                      </a:endParaRPr>
                    </a:p>
                  </a:txBody>
                  <a:tcPr marL="68580" marR="68580" marT="0" marB="0" anchor="ctr">
                    <a:solidFill>
                      <a:schemeClr val="accent2">
                        <a:lumMod val="20000"/>
                        <a:lumOff val="80000"/>
                      </a:schemeClr>
                    </a:solidFill>
                  </a:tcPr>
                </a:tc>
                <a:tc>
                  <a:txBody>
                    <a:bodyPr/>
                    <a:lstStyle/>
                    <a:p>
                      <a:pPr algn="ctr">
                        <a:spcAft>
                          <a:spcPts val="0"/>
                        </a:spcAft>
                      </a:pPr>
                      <a:r>
                        <a:rPr lang="zh-CN" sz="2000" b="0" kern="0" dirty="0">
                          <a:effectLst/>
                          <a:latin typeface="+mn-ea"/>
                          <a:ea typeface="+mn-ea"/>
                        </a:rPr>
                        <a:t>④</a:t>
                      </a:r>
                      <a:endParaRPr lang="zh-CN" sz="2000" b="0" kern="100" dirty="0">
                        <a:solidFill>
                          <a:schemeClr val="accent4">
                            <a:lumMod val="90000"/>
                            <a:lumOff val="10000"/>
                          </a:schemeClr>
                        </a:solidFill>
                        <a:effectLst/>
                        <a:latin typeface="+mn-ea"/>
                        <a:ea typeface="+mn-ea"/>
                      </a:endParaRPr>
                    </a:p>
                  </a:txBody>
                  <a:tcPr marL="68580" marR="68580" marT="0" marB="0" anchor="ctr">
                    <a:solidFill>
                      <a:schemeClr val="accent2">
                        <a:lumMod val="20000"/>
                        <a:lumOff val="80000"/>
                      </a:schemeClr>
                    </a:solidFill>
                  </a:tcPr>
                </a:tc>
                <a:tc>
                  <a:txBody>
                    <a:bodyPr/>
                    <a:lstStyle/>
                    <a:p>
                      <a:pPr algn="ctr">
                        <a:spcAft>
                          <a:spcPts val="0"/>
                        </a:spcAft>
                      </a:pPr>
                      <a:r>
                        <a:rPr lang="zh-CN" sz="2000" b="0" kern="0" dirty="0">
                          <a:effectLst/>
                          <a:latin typeface="+mn-ea"/>
                          <a:ea typeface="+mn-ea"/>
                        </a:rPr>
                        <a:t>⑤</a:t>
                      </a:r>
                      <a:endParaRPr lang="zh-CN" sz="2000" b="0" kern="100" dirty="0">
                        <a:solidFill>
                          <a:schemeClr val="accent4">
                            <a:lumMod val="90000"/>
                            <a:lumOff val="10000"/>
                          </a:schemeClr>
                        </a:solidFill>
                        <a:effectLst/>
                        <a:latin typeface="+mn-ea"/>
                        <a:ea typeface="+mn-ea"/>
                      </a:endParaRPr>
                    </a:p>
                  </a:txBody>
                  <a:tcPr marL="68580" marR="68580" marT="0" marB="0" anchor="ctr">
                    <a:solidFill>
                      <a:schemeClr val="accent2">
                        <a:lumMod val="20000"/>
                        <a:lumOff val="80000"/>
                      </a:schemeClr>
                    </a:solidFill>
                  </a:tcPr>
                </a:tc>
                <a:tc>
                  <a:txBody>
                    <a:bodyPr/>
                    <a:lstStyle/>
                    <a:p>
                      <a:pPr algn="ctr">
                        <a:spcAft>
                          <a:spcPts val="0"/>
                        </a:spcAft>
                      </a:pPr>
                      <a:r>
                        <a:rPr lang="zh-CN" sz="2000" b="0" kern="0" dirty="0">
                          <a:effectLst/>
                          <a:latin typeface="+mn-ea"/>
                          <a:ea typeface="+mn-ea"/>
                        </a:rPr>
                        <a:t>⑥</a:t>
                      </a:r>
                      <a:endParaRPr lang="zh-CN" sz="2000" b="0" kern="100" dirty="0">
                        <a:solidFill>
                          <a:schemeClr val="accent4">
                            <a:lumMod val="90000"/>
                            <a:lumOff val="10000"/>
                          </a:schemeClr>
                        </a:solidFill>
                        <a:effectLst/>
                        <a:latin typeface="+mn-ea"/>
                        <a:ea typeface="+mn-ea"/>
                      </a:endParaRPr>
                    </a:p>
                  </a:txBody>
                  <a:tcPr marL="68580" marR="68580" marT="0" marB="0" anchor="ctr">
                    <a:solidFill>
                      <a:schemeClr val="accent2">
                        <a:lumMod val="20000"/>
                        <a:lumOff val="80000"/>
                      </a:schemeClr>
                    </a:solidFill>
                  </a:tcPr>
                </a:tc>
                <a:tc>
                  <a:txBody>
                    <a:bodyPr/>
                    <a:lstStyle/>
                    <a:p>
                      <a:pPr algn="ctr">
                        <a:spcAft>
                          <a:spcPts val="0"/>
                        </a:spcAft>
                      </a:pPr>
                      <a:r>
                        <a:rPr lang="zh-CN" sz="2000" b="0" kern="0" dirty="0">
                          <a:effectLst/>
                          <a:latin typeface="+mn-ea"/>
                          <a:ea typeface="+mn-ea"/>
                        </a:rPr>
                        <a:t>⑦</a:t>
                      </a:r>
                      <a:r>
                        <a:rPr lang="en-US" sz="2000" b="0" kern="0" dirty="0">
                          <a:effectLst/>
                          <a:latin typeface="+mn-ea"/>
                          <a:ea typeface="+mn-ea"/>
                        </a:rPr>
                        <a:t>=</a:t>
                      </a:r>
                      <a:r>
                        <a:rPr lang="zh-CN" sz="2000" b="0" kern="0" dirty="0">
                          <a:effectLst/>
                          <a:latin typeface="+mn-ea"/>
                          <a:ea typeface="+mn-ea"/>
                        </a:rPr>
                        <a:t>③</a:t>
                      </a:r>
                      <a:r>
                        <a:rPr lang="en-US" sz="2000" b="0" kern="0" dirty="0">
                          <a:effectLst/>
                          <a:latin typeface="+mn-ea"/>
                          <a:ea typeface="+mn-ea"/>
                        </a:rPr>
                        <a:t>/(</a:t>
                      </a:r>
                      <a:r>
                        <a:rPr lang="zh-CN" sz="2000" b="0" kern="0" dirty="0">
                          <a:effectLst/>
                          <a:latin typeface="+mn-ea"/>
                          <a:ea typeface="+mn-ea"/>
                        </a:rPr>
                        <a:t>④×⑤×⑥</a:t>
                      </a:r>
                      <a:r>
                        <a:rPr lang="en-US" sz="2000" b="0" kern="0" dirty="0">
                          <a:effectLst/>
                          <a:latin typeface="+mn-ea"/>
                          <a:ea typeface="+mn-ea"/>
                        </a:rPr>
                        <a:t>)</a:t>
                      </a:r>
                      <a:endParaRPr lang="zh-CN" sz="2000" b="0" kern="100" dirty="0">
                        <a:solidFill>
                          <a:schemeClr val="accent4">
                            <a:lumMod val="90000"/>
                            <a:lumOff val="10000"/>
                          </a:schemeClr>
                        </a:solidFill>
                        <a:effectLst/>
                        <a:latin typeface="+mn-ea"/>
                        <a:ea typeface="+mn-ea"/>
                      </a:endParaRPr>
                    </a:p>
                  </a:txBody>
                  <a:tcPr marL="68580" marR="68580" marT="0" marB="0" anchor="ctr">
                    <a:solidFill>
                      <a:schemeClr val="accent2">
                        <a:lumMod val="20000"/>
                        <a:lumOff val="80000"/>
                      </a:schemeClr>
                    </a:solidFill>
                  </a:tcPr>
                </a:tc>
              </a:tr>
              <a:tr h="348039">
                <a:tc>
                  <a:txBody>
                    <a:bodyPr/>
                    <a:lstStyle/>
                    <a:p>
                      <a:pPr algn="ctr">
                        <a:spcAft>
                          <a:spcPts val="0"/>
                        </a:spcAft>
                      </a:pPr>
                      <a:r>
                        <a:rPr lang="zh-CN" sz="2000" b="0" kern="0" dirty="0">
                          <a:effectLst/>
                          <a:latin typeface="+mn-ea"/>
                          <a:ea typeface="+mn-ea"/>
                        </a:rPr>
                        <a:t>预算数</a:t>
                      </a:r>
                      <a:endParaRPr lang="zh-CN" sz="2000" b="0" kern="100" dirty="0">
                        <a:solidFill>
                          <a:schemeClr val="accent4">
                            <a:lumMod val="90000"/>
                            <a:lumOff val="10000"/>
                          </a:schemeClr>
                        </a:solidFill>
                        <a:effectLst/>
                        <a:latin typeface="+mn-ea"/>
                        <a:ea typeface="+mn-ea"/>
                      </a:endParaRPr>
                    </a:p>
                  </a:txBody>
                  <a:tcPr marL="68580" marR="68580" marT="0" marB="0" anchor="ctr">
                    <a:solidFill>
                      <a:schemeClr val="accent2">
                        <a:lumMod val="20000"/>
                        <a:lumOff val="80000"/>
                      </a:schemeClr>
                    </a:solidFill>
                  </a:tcPr>
                </a:tc>
                <a:tc>
                  <a:txBody>
                    <a:bodyPr/>
                    <a:lstStyle/>
                    <a:p>
                      <a:pPr algn="r">
                        <a:spcAft>
                          <a:spcPts val="0"/>
                        </a:spcAft>
                      </a:pPr>
                      <a:r>
                        <a:rPr lang="en-US" sz="2000" b="0" kern="0" dirty="0">
                          <a:effectLst/>
                          <a:latin typeface="+mn-ea"/>
                          <a:ea typeface="+mn-ea"/>
                        </a:rPr>
                        <a:t>2391795</a:t>
                      </a:r>
                      <a:endParaRPr lang="zh-CN" sz="2000" b="0" kern="100" dirty="0">
                        <a:solidFill>
                          <a:schemeClr val="accent4">
                            <a:lumMod val="90000"/>
                            <a:lumOff val="10000"/>
                          </a:schemeClr>
                        </a:solidFill>
                        <a:effectLst/>
                        <a:latin typeface="+mn-ea"/>
                        <a:ea typeface="+mn-ea"/>
                      </a:endParaRPr>
                    </a:p>
                  </a:txBody>
                  <a:tcPr marL="68580" marR="68580" marT="0" marB="0" anchor="ctr">
                    <a:solidFill>
                      <a:schemeClr val="accent2">
                        <a:lumMod val="20000"/>
                        <a:lumOff val="80000"/>
                      </a:schemeClr>
                    </a:solidFill>
                  </a:tcPr>
                </a:tc>
                <a:tc>
                  <a:txBody>
                    <a:bodyPr/>
                    <a:lstStyle/>
                    <a:p>
                      <a:pPr algn="r">
                        <a:spcAft>
                          <a:spcPts val="0"/>
                        </a:spcAft>
                      </a:pPr>
                      <a:r>
                        <a:rPr lang="en-US" sz="2000" b="0" kern="0">
                          <a:effectLst/>
                          <a:latin typeface="+mn-ea"/>
                          <a:ea typeface="+mn-ea"/>
                        </a:rPr>
                        <a:t>2280</a:t>
                      </a:r>
                      <a:endParaRPr lang="zh-CN" sz="2000" b="0" kern="100">
                        <a:solidFill>
                          <a:schemeClr val="accent4">
                            <a:lumMod val="90000"/>
                            <a:lumOff val="10000"/>
                          </a:schemeClr>
                        </a:solidFill>
                        <a:effectLst/>
                        <a:latin typeface="+mn-ea"/>
                        <a:ea typeface="+mn-ea"/>
                      </a:endParaRPr>
                    </a:p>
                  </a:txBody>
                  <a:tcPr marL="68580" marR="68580" marT="0" marB="0" anchor="ctr">
                    <a:solidFill>
                      <a:schemeClr val="accent2">
                        <a:lumMod val="20000"/>
                        <a:lumOff val="80000"/>
                      </a:schemeClr>
                    </a:solidFill>
                  </a:tcPr>
                </a:tc>
                <a:tc>
                  <a:txBody>
                    <a:bodyPr/>
                    <a:lstStyle/>
                    <a:p>
                      <a:pPr algn="r">
                        <a:spcAft>
                          <a:spcPts val="0"/>
                        </a:spcAft>
                      </a:pPr>
                      <a:r>
                        <a:rPr lang="en-US" sz="2000" b="0" kern="0">
                          <a:effectLst/>
                          <a:latin typeface="+mn-ea"/>
                          <a:ea typeface="+mn-ea"/>
                        </a:rPr>
                        <a:t>1049.03</a:t>
                      </a:r>
                      <a:endParaRPr lang="zh-CN" sz="2000" b="0" kern="100">
                        <a:solidFill>
                          <a:schemeClr val="accent4">
                            <a:lumMod val="90000"/>
                            <a:lumOff val="10000"/>
                          </a:schemeClr>
                        </a:solidFill>
                        <a:effectLst/>
                        <a:latin typeface="+mn-ea"/>
                        <a:ea typeface="+mn-ea"/>
                      </a:endParaRPr>
                    </a:p>
                  </a:txBody>
                  <a:tcPr marL="68580" marR="68580" marT="0" marB="0" anchor="ctr">
                    <a:solidFill>
                      <a:schemeClr val="accent2">
                        <a:lumMod val="20000"/>
                        <a:lumOff val="80000"/>
                      </a:schemeClr>
                    </a:solidFill>
                  </a:tcPr>
                </a:tc>
                <a:tc>
                  <a:txBody>
                    <a:bodyPr/>
                    <a:lstStyle/>
                    <a:p>
                      <a:pPr algn="r">
                        <a:spcAft>
                          <a:spcPts val="0"/>
                        </a:spcAft>
                      </a:pPr>
                      <a:r>
                        <a:rPr lang="en-US" sz="2000" b="0" kern="0" dirty="0">
                          <a:effectLst/>
                          <a:latin typeface="+mn-ea"/>
                          <a:ea typeface="+mn-ea"/>
                        </a:rPr>
                        <a:t>60</a:t>
                      </a:r>
                      <a:endParaRPr lang="zh-CN" sz="2000" b="0" kern="100" dirty="0">
                        <a:solidFill>
                          <a:schemeClr val="accent4">
                            <a:lumMod val="90000"/>
                            <a:lumOff val="10000"/>
                          </a:schemeClr>
                        </a:solidFill>
                        <a:effectLst/>
                        <a:latin typeface="+mn-ea"/>
                        <a:ea typeface="+mn-ea"/>
                      </a:endParaRPr>
                    </a:p>
                  </a:txBody>
                  <a:tcPr marL="68580" marR="68580" marT="0" marB="0" anchor="ctr">
                    <a:solidFill>
                      <a:schemeClr val="accent2">
                        <a:lumMod val="20000"/>
                        <a:lumOff val="80000"/>
                      </a:schemeClr>
                    </a:solidFill>
                  </a:tcPr>
                </a:tc>
                <a:tc>
                  <a:txBody>
                    <a:bodyPr/>
                    <a:lstStyle/>
                    <a:p>
                      <a:pPr algn="r">
                        <a:spcAft>
                          <a:spcPts val="0"/>
                        </a:spcAft>
                      </a:pPr>
                      <a:r>
                        <a:rPr lang="en-US" sz="2000" b="0" kern="0" dirty="0">
                          <a:effectLst/>
                          <a:latin typeface="+mn-ea"/>
                          <a:ea typeface="+mn-ea"/>
                        </a:rPr>
                        <a:t>10</a:t>
                      </a:r>
                      <a:endParaRPr lang="zh-CN" sz="2000" b="0" kern="100" dirty="0">
                        <a:solidFill>
                          <a:schemeClr val="accent4">
                            <a:lumMod val="90000"/>
                            <a:lumOff val="10000"/>
                          </a:schemeClr>
                        </a:solidFill>
                        <a:effectLst/>
                        <a:latin typeface="+mn-ea"/>
                        <a:ea typeface="+mn-ea"/>
                      </a:endParaRPr>
                    </a:p>
                  </a:txBody>
                  <a:tcPr marL="68580" marR="68580" marT="0" marB="0" anchor="ctr">
                    <a:solidFill>
                      <a:schemeClr val="accent2">
                        <a:lumMod val="20000"/>
                        <a:lumOff val="80000"/>
                      </a:schemeClr>
                    </a:solidFill>
                  </a:tcPr>
                </a:tc>
                <a:tc>
                  <a:txBody>
                    <a:bodyPr/>
                    <a:lstStyle/>
                    <a:p>
                      <a:pPr algn="r">
                        <a:spcAft>
                          <a:spcPts val="0"/>
                        </a:spcAft>
                      </a:pPr>
                      <a:r>
                        <a:rPr lang="en-US" sz="2000" b="0" kern="0" dirty="0">
                          <a:effectLst/>
                          <a:latin typeface="+mn-ea"/>
                          <a:ea typeface="+mn-ea"/>
                        </a:rPr>
                        <a:t>95</a:t>
                      </a:r>
                      <a:endParaRPr lang="zh-CN" sz="2000" b="0" kern="100" dirty="0">
                        <a:solidFill>
                          <a:schemeClr val="accent4">
                            <a:lumMod val="90000"/>
                            <a:lumOff val="10000"/>
                          </a:schemeClr>
                        </a:solidFill>
                        <a:effectLst/>
                        <a:latin typeface="+mn-ea"/>
                        <a:ea typeface="+mn-ea"/>
                      </a:endParaRPr>
                    </a:p>
                  </a:txBody>
                  <a:tcPr marL="68580" marR="68580" marT="0" marB="0" anchor="ctr">
                    <a:solidFill>
                      <a:schemeClr val="accent2">
                        <a:lumMod val="20000"/>
                        <a:lumOff val="80000"/>
                      </a:schemeClr>
                    </a:solidFill>
                  </a:tcPr>
                </a:tc>
                <a:tc>
                  <a:txBody>
                    <a:bodyPr/>
                    <a:lstStyle/>
                    <a:p>
                      <a:pPr algn="r">
                        <a:spcAft>
                          <a:spcPts val="0"/>
                        </a:spcAft>
                      </a:pPr>
                      <a:r>
                        <a:rPr lang="en-US" sz="2000" b="0" kern="0" dirty="0">
                          <a:effectLst/>
                          <a:latin typeface="+mn-ea"/>
                          <a:ea typeface="+mn-ea"/>
                        </a:rPr>
                        <a:t>184.04 </a:t>
                      </a:r>
                      <a:endParaRPr lang="zh-CN" sz="2000" b="0" kern="100" dirty="0">
                        <a:solidFill>
                          <a:schemeClr val="accent4">
                            <a:lumMod val="90000"/>
                            <a:lumOff val="10000"/>
                          </a:schemeClr>
                        </a:solidFill>
                        <a:effectLst/>
                        <a:latin typeface="+mn-ea"/>
                        <a:ea typeface="+mn-ea"/>
                      </a:endParaRPr>
                    </a:p>
                  </a:txBody>
                  <a:tcPr marL="68580" marR="68580" marT="0" marB="0" anchor="ctr">
                    <a:solidFill>
                      <a:schemeClr val="accent2">
                        <a:lumMod val="20000"/>
                        <a:lumOff val="80000"/>
                      </a:schemeClr>
                    </a:solidFill>
                  </a:tcPr>
                </a:tc>
              </a:tr>
              <a:tr h="348039">
                <a:tc>
                  <a:txBody>
                    <a:bodyPr/>
                    <a:lstStyle/>
                    <a:p>
                      <a:pPr algn="ctr">
                        <a:spcAft>
                          <a:spcPts val="0"/>
                        </a:spcAft>
                      </a:pPr>
                      <a:r>
                        <a:rPr lang="zh-CN" sz="2000" b="0" kern="0" dirty="0">
                          <a:effectLst/>
                          <a:latin typeface="+mn-ea"/>
                          <a:ea typeface="+mn-ea"/>
                        </a:rPr>
                        <a:t>实际数</a:t>
                      </a:r>
                      <a:endParaRPr lang="zh-CN" sz="2000" b="0" kern="100" dirty="0">
                        <a:solidFill>
                          <a:schemeClr val="accent4">
                            <a:lumMod val="90000"/>
                            <a:lumOff val="10000"/>
                          </a:schemeClr>
                        </a:solidFill>
                        <a:effectLst/>
                        <a:latin typeface="+mn-ea"/>
                        <a:ea typeface="+mn-ea"/>
                      </a:endParaRPr>
                    </a:p>
                  </a:txBody>
                  <a:tcPr marL="68580" marR="68580" marT="0" marB="0" anchor="ctr">
                    <a:solidFill>
                      <a:schemeClr val="accent2">
                        <a:lumMod val="20000"/>
                        <a:lumOff val="80000"/>
                      </a:schemeClr>
                    </a:solidFill>
                  </a:tcPr>
                </a:tc>
                <a:tc>
                  <a:txBody>
                    <a:bodyPr/>
                    <a:lstStyle/>
                    <a:p>
                      <a:pPr algn="r">
                        <a:spcAft>
                          <a:spcPts val="0"/>
                        </a:spcAft>
                      </a:pPr>
                      <a:r>
                        <a:rPr lang="en-US" sz="2000" b="0" kern="0" dirty="0">
                          <a:effectLst/>
                          <a:latin typeface="+mn-ea"/>
                          <a:ea typeface="+mn-ea"/>
                        </a:rPr>
                        <a:t>3146998</a:t>
                      </a:r>
                      <a:endParaRPr lang="zh-CN" sz="2000" b="0" kern="100" dirty="0">
                        <a:solidFill>
                          <a:schemeClr val="accent4">
                            <a:lumMod val="90000"/>
                            <a:lumOff val="10000"/>
                          </a:schemeClr>
                        </a:solidFill>
                        <a:effectLst/>
                        <a:latin typeface="+mn-ea"/>
                        <a:ea typeface="+mn-ea"/>
                      </a:endParaRPr>
                    </a:p>
                  </a:txBody>
                  <a:tcPr marL="68580" marR="68580" marT="0" marB="0" anchor="ctr">
                    <a:solidFill>
                      <a:schemeClr val="accent2">
                        <a:lumMod val="20000"/>
                        <a:lumOff val="80000"/>
                      </a:schemeClr>
                    </a:solidFill>
                  </a:tcPr>
                </a:tc>
                <a:tc>
                  <a:txBody>
                    <a:bodyPr/>
                    <a:lstStyle/>
                    <a:p>
                      <a:pPr algn="r">
                        <a:spcAft>
                          <a:spcPts val="0"/>
                        </a:spcAft>
                      </a:pPr>
                      <a:r>
                        <a:rPr lang="en-US" sz="2000" b="0" kern="0" dirty="0">
                          <a:effectLst/>
                          <a:latin typeface="+mn-ea"/>
                          <a:ea typeface="+mn-ea"/>
                        </a:rPr>
                        <a:t>2250.9</a:t>
                      </a:r>
                      <a:endParaRPr lang="zh-CN" sz="2000" b="0" kern="100" dirty="0">
                        <a:solidFill>
                          <a:schemeClr val="accent4">
                            <a:lumMod val="90000"/>
                            <a:lumOff val="10000"/>
                          </a:schemeClr>
                        </a:solidFill>
                        <a:effectLst/>
                        <a:latin typeface="+mn-ea"/>
                        <a:ea typeface="+mn-ea"/>
                      </a:endParaRPr>
                    </a:p>
                  </a:txBody>
                  <a:tcPr marL="68580" marR="68580" marT="0" marB="0" anchor="ctr">
                    <a:solidFill>
                      <a:schemeClr val="accent2">
                        <a:lumMod val="20000"/>
                        <a:lumOff val="80000"/>
                      </a:schemeClr>
                    </a:solidFill>
                  </a:tcPr>
                </a:tc>
                <a:tc>
                  <a:txBody>
                    <a:bodyPr/>
                    <a:lstStyle/>
                    <a:p>
                      <a:pPr algn="r">
                        <a:spcAft>
                          <a:spcPts val="0"/>
                        </a:spcAft>
                      </a:pPr>
                      <a:r>
                        <a:rPr lang="en-US" sz="2000" b="0" kern="0" dirty="0">
                          <a:effectLst/>
                          <a:latin typeface="+mn-ea"/>
                          <a:ea typeface="+mn-ea"/>
                        </a:rPr>
                        <a:t>1398.11</a:t>
                      </a:r>
                      <a:endParaRPr lang="zh-CN" sz="2000" b="0" kern="100" dirty="0">
                        <a:solidFill>
                          <a:schemeClr val="accent4">
                            <a:lumMod val="90000"/>
                            <a:lumOff val="10000"/>
                          </a:schemeClr>
                        </a:solidFill>
                        <a:effectLst/>
                        <a:latin typeface="+mn-ea"/>
                        <a:ea typeface="+mn-ea"/>
                      </a:endParaRPr>
                    </a:p>
                  </a:txBody>
                  <a:tcPr marL="68580" marR="68580" marT="0" marB="0" anchor="ctr">
                    <a:solidFill>
                      <a:schemeClr val="accent2">
                        <a:lumMod val="20000"/>
                        <a:lumOff val="80000"/>
                      </a:schemeClr>
                    </a:solidFill>
                  </a:tcPr>
                </a:tc>
                <a:tc>
                  <a:txBody>
                    <a:bodyPr/>
                    <a:lstStyle/>
                    <a:p>
                      <a:pPr algn="r">
                        <a:spcAft>
                          <a:spcPts val="0"/>
                        </a:spcAft>
                      </a:pPr>
                      <a:r>
                        <a:rPr lang="en-US" sz="2000" b="0" kern="0" dirty="0">
                          <a:effectLst/>
                          <a:latin typeface="+mn-ea"/>
                          <a:ea typeface="+mn-ea"/>
                        </a:rPr>
                        <a:t>70</a:t>
                      </a:r>
                      <a:endParaRPr lang="zh-CN" sz="2000" b="0" kern="100" dirty="0">
                        <a:solidFill>
                          <a:schemeClr val="accent4">
                            <a:lumMod val="90000"/>
                            <a:lumOff val="10000"/>
                          </a:schemeClr>
                        </a:solidFill>
                        <a:effectLst/>
                        <a:latin typeface="+mn-ea"/>
                        <a:ea typeface="+mn-ea"/>
                      </a:endParaRPr>
                    </a:p>
                  </a:txBody>
                  <a:tcPr marL="68580" marR="68580" marT="0" marB="0" anchor="ctr">
                    <a:solidFill>
                      <a:schemeClr val="accent2">
                        <a:lumMod val="20000"/>
                        <a:lumOff val="80000"/>
                      </a:schemeClr>
                    </a:solidFill>
                  </a:tcPr>
                </a:tc>
                <a:tc>
                  <a:txBody>
                    <a:bodyPr/>
                    <a:lstStyle/>
                    <a:p>
                      <a:pPr algn="r">
                        <a:spcAft>
                          <a:spcPts val="0"/>
                        </a:spcAft>
                      </a:pPr>
                      <a:r>
                        <a:rPr lang="en-US" sz="2000" b="0" kern="0" dirty="0">
                          <a:effectLst/>
                          <a:latin typeface="+mn-ea"/>
                          <a:ea typeface="+mn-ea"/>
                        </a:rPr>
                        <a:t>10</a:t>
                      </a:r>
                      <a:endParaRPr lang="zh-CN" sz="2000" b="0" kern="100" dirty="0">
                        <a:solidFill>
                          <a:schemeClr val="accent4">
                            <a:lumMod val="90000"/>
                            <a:lumOff val="10000"/>
                          </a:schemeClr>
                        </a:solidFill>
                        <a:effectLst/>
                        <a:latin typeface="+mn-ea"/>
                        <a:ea typeface="+mn-ea"/>
                      </a:endParaRPr>
                    </a:p>
                  </a:txBody>
                  <a:tcPr marL="68580" marR="68580" marT="0" marB="0" anchor="ctr">
                    <a:solidFill>
                      <a:schemeClr val="accent2">
                        <a:lumMod val="20000"/>
                        <a:lumOff val="80000"/>
                      </a:schemeClr>
                    </a:solidFill>
                  </a:tcPr>
                </a:tc>
                <a:tc>
                  <a:txBody>
                    <a:bodyPr/>
                    <a:lstStyle/>
                    <a:p>
                      <a:pPr algn="r">
                        <a:spcAft>
                          <a:spcPts val="0"/>
                        </a:spcAft>
                      </a:pPr>
                      <a:r>
                        <a:rPr lang="en-US" sz="2000" b="0" kern="0">
                          <a:effectLst/>
                          <a:latin typeface="+mn-ea"/>
                          <a:ea typeface="+mn-ea"/>
                        </a:rPr>
                        <a:t>100</a:t>
                      </a:r>
                      <a:endParaRPr lang="zh-CN" sz="2000" b="0" kern="100">
                        <a:solidFill>
                          <a:schemeClr val="accent4">
                            <a:lumMod val="90000"/>
                            <a:lumOff val="10000"/>
                          </a:schemeClr>
                        </a:solidFill>
                        <a:effectLst/>
                        <a:latin typeface="+mn-ea"/>
                        <a:ea typeface="+mn-ea"/>
                      </a:endParaRPr>
                    </a:p>
                  </a:txBody>
                  <a:tcPr marL="68580" marR="68580" marT="0" marB="0" anchor="ctr">
                    <a:solidFill>
                      <a:schemeClr val="accent2">
                        <a:lumMod val="20000"/>
                        <a:lumOff val="80000"/>
                      </a:schemeClr>
                    </a:solidFill>
                  </a:tcPr>
                </a:tc>
                <a:tc>
                  <a:txBody>
                    <a:bodyPr/>
                    <a:lstStyle/>
                    <a:p>
                      <a:pPr algn="r">
                        <a:spcAft>
                          <a:spcPts val="0"/>
                        </a:spcAft>
                      </a:pPr>
                      <a:r>
                        <a:rPr lang="en-US" sz="2000" b="0" kern="0" dirty="0">
                          <a:effectLst/>
                          <a:latin typeface="+mn-ea"/>
                          <a:ea typeface="+mn-ea"/>
                        </a:rPr>
                        <a:t>199.73 </a:t>
                      </a:r>
                      <a:endParaRPr lang="zh-CN" sz="2000" b="0" kern="100" dirty="0">
                        <a:solidFill>
                          <a:schemeClr val="accent4">
                            <a:lumMod val="90000"/>
                            <a:lumOff val="10000"/>
                          </a:schemeClr>
                        </a:solidFill>
                        <a:effectLst/>
                        <a:latin typeface="+mn-ea"/>
                        <a:ea typeface="+mn-ea"/>
                      </a:endParaRPr>
                    </a:p>
                  </a:txBody>
                  <a:tcPr marL="68580" marR="68580" marT="0" marB="0" anchor="ctr">
                    <a:solidFill>
                      <a:schemeClr val="accent2">
                        <a:lumMod val="20000"/>
                        <a:lumOff val="80000"/>
                      </a:schemeClr>
                    </a:solidFill>
                  </a:tcPr>
                </a:tc>
              </a:tr>
              <a:tr h="348039">
                <a:tc gridSpan="8">
                  <a:txBody>
                    <a:bodyPr/>
                    <a:lstStyle/>
                    <a:p>
                      <a:pPr algn="l">
                        <a:spcAft>
                          <a:spcPts val="0"/>
                        </a:spcAft>
                      </a:pPr>
                      <a:r>
                        <a:rPr lang="en-US" sz="2000" b="0" kern="0" dirty="0">
                          <a:effectLst/>
                          <a:latin typeface="+mn-ea"/>
                          <a:ea typeface="+mn-ea"/>
                        </a:rPr>
                        <a:t>1</a:t>
                      </a:r>
                      <a:r>
                        <a:rPr lang="zh-CN" sz="2000" b="0" kern="0" dirty="0">
                          <a:effectLst/>
                          <a:latin typeface="+mn-ea"/>
                          <a:ea typeface="+mn-ea"/>
                        </a:rPr>
                        <a:t>、分析对象：</a:t>
                      </a:r>
                      <a:r>
                        <a:rPr lang="en-US" sz="2000" b="0" kern="0" dirty="0" err="1">
                          <a:effectLst/>
                          <a:latin typeface="+mn-ea"/>
                          <a:ea typeface="+mn-ea"/>
                        </a:rPr>
                        <a:t>ΔC</a:t>
                      </a:r>
                      <a:r>
                        <a:rPr lang="en-US" sz="2000" b="0" kern="0" baseline="-25000" dirty="0" err="1">
                          <a:effectLst/>
                          <a:latin typeface="+mn-ea"/>
                          <a:ea typeface="+mn-ea"/>
                        </a:rPr>
                        <a:t>v</a:t>
                      </a:r>
                      <a:r>
                        <a:rPr lang="zh-CN" sz="2000" b="0" kern="0" baseline="-25000" dirty="0">
                          <a:effectLst/>
                          <a:latin typeface="+mn-ea"/>
                          <a:ea typeface="+mn-ea"/>
                        </a:rPr>
                        <a:t>″</a:t>
                      </a:r>
                      <a:r>
                        <a:rPr lang="en-US" sz="2000" b="0" kern="0" dirty="0">
                          <a:effectLst/>
                          <a:latin typeface="+mn-ea"/>
                          <a:ea typeface="+mn-ea"/>
                        </a:rPr>
                        <a:t>=C</a:t>
                      </a:r>
                      <a:r>
                        <a:rPr lang="en-US" sz="2000" b="0" kern="0" baseline="-25000" dirty="0">
                          <a:effectLst/>
                          <a:latin typeface="+mn-ea"/>
                          <a:ea typeface="+mn-ea"/>
                        </a:rPr>
                        <a:t>v″,1</a:t>
                      </a:r>
                      <a:r>
                        <a:rPr lang="zh-CN" sz="2000" b="0" kern="0" dirty="0">
                          <a:effectLst/>
                          <a:latin typeface="+mn-ea"/>
                          <a:ea typeface="+mn-ea"/>
                        </a:rPr>
                        <a:t>－</a:t>
                      </a:r>
                      <a:r>
                        <a:rPr lang="en-US" sz="2000" b="0" kern="0" dirty="0" err="1">
                          <a:effectLst/>
                          <a:latin typeface="+mn-ea"/>
                          <a:ea typeface="+mn-ea"/>
                        </a:rPr>
                        <a:t>C</a:t>
                      </a:r>
                      <a:r>
                        <a:rPr lang="en-US" sz="2000" b="0" kern="0" baseline="-25000" dirty="0" err="1">
                          <a:effectLst/>
                          <a:latin typeface="+mn-ea"/>
                          <a:ea typeface="+mn-ea"/>
                        </a:rPr>
                        <a:t>v</a:t>
                      </a:r>
                      <a:r>
                        <a:rPr lang="en-US" sz="2000" b="0" kern="0" baseline="-25000" dirty="0">
                          <a:effectLst/>
                          <a:latin typeface="+mn-ea"/>
                          <a:ea typeface="+mn-ea"/>
                        </a:rPr>
                        <a:t>″,n</a:t>
                      </a:r>
                      <a:r>
                        <a:rPr lang="en-US" sz="2000" b="0" kern="0" dirty="0">
                          <a:effectLst/>
                          <a:latin typeface="+mn-ea"/>
                          <a:ea typeface="+mn-ea"/>
                        </a:rPr>
                        <a:t>=199.73</a:t>
                      </a:r>
                      <a:r>
                        <a:rPr lang="zh-CN" sz="2000" b="0" kern="0" dirty="0">
                          <a:effectLst/>
                          <a:latin typeface="+mn-ea"/>
                          <a:ea typeface="+mn-ea"/>
                        </a:rPr>
                        <a:t>－</a:t>
                      </a:r>
                      <a:r>
                        <a:rPr lang="en-US" sz="2000" b="0" kern="0" dirty="0">
                          <a:effectLst/>
                          <a:latin typeface="+mn-ea"/>
                          <a:ea typeface="+mn-ea"/>
                        </a:rPr>
                        <a:t>184.04=15.69</a:t>
                      </a:r>
                      <a:r>
                        <a:rPr lang="zh-CN" sz="2000" b="0" kern="0" dirty="0">
                          <a:effectLst/>
                          <a:latin typeface="+mn-ea"/>
                          <a:ea typeface="+mn-ea"/>
                        </a:rPr>
                        <a:t>元</a:t>
                      </a:r>
                      <a:r>
                        <a:rPr lang="en-US" sz="2000" b="0" kern="0" dirty="0">
                          <a:effectLst/>
                          <a:latin typeface="+mn-ea"/>
                          <a:ea typeface="+mn-ea"/>
                        </a:rPr>
                        <a:t>/10</a:t>
                      </a:r>
                      <a:r>
                        <a:rPr lang="en-US" sz="2000" b="0" kern="0" baseline="30000" dirty="0">
                          <a:effectLst/>
                          <a:latin typeface="+mn-ea"/>
                          <a:ea typeface="+mn-ea"/>
                        </a:rPr>
                        <a:t>3</a:t>
                      </a:r>
                      <a:r>
                        <a:rPr lang="en-US" sz="2000" b="0" kern="0" dirty="0">
                          <a:effectLst/>
                          <a:latin typeface="+mn-ea"/>
                          <a:ea typeface="+mn-ea"/>
                        </a:rPr>
                        <a:t>t·km</a:t>
                      </a:r>
                      <a:endParaRPr lang="zh-CN" sz="2000" b="0" kern="100" dirty="0">
                        <a:solidFill>
                          <a:schemeClr val="accent3"/>
                        </a:solidFill>
                        <a:effectLst/>
                        <a:latin typeface="+mn-ea"/>
                        <a:ea typeface="+mn-ea"/>
                      </a:endParaRPr>
                    </a:p>
                  </a:txBody>
                  <a:tcPr marL="68580" marR="68580" marT="0" marB="0" anchor="ctr">
                    <a:solidFill>
                      <a:schemeClr val="accent2">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348039">
                <a:tc gridSpan="8">
                  <a:txBody>
                    <a:bodyPr/>
                    <a:lstStyle/>
                    <a:p>
                      <a:pPr indent="332105" algn="l">
                        <a:spcAft>
                          <a:spcPts val="0"/>
                        </a:spcAft>
                      </a:pPr>
                      <a:r>
                        <a:rPr lang="zh-CN" sz="2000" b="0" kern="0">
                          <a:effectLst/>
                          <a:latin typeface="+mn-ea"/>
                          <a:ea typeface="+mn-ea"/>
                        </a:rPr>
                        <a:t>其中：</a:t>
                      </a:r>
                      <a:r>
                        <a:rPr lang="en-US" sz="2000" b="0" kern="0">
                          <a:effectLst/>
                          <a:latin typeface="+mn-ea"/>
                          <a:ea typeface="+mn-ea"/>
                        </a:rPr>
                        <a:t>C</a:t>
                      </a:r>
                      <a:r>
                        <a:rPr lang="en-US" sz="2000" b="0" kern="0" baseline="-25000">
                          <a:effectLst/>
                          <a:latin typeface="+mn-ea"/>
                          <a:ea typeface="+mn-ea"/>
                        </a:rPr>
                        <a:t>v″,n</a:t>
                      </a:r>
                      <a:r>
                        <a:rPr lang="zh-CN" sz="2000" b="0" kern="0">
                          <a:effectLst/>
                          <a:latin typeface="+mn-ea"/>
                          <a:ea typeface="+mn-ea"/>
                        </a:rPr>
                        <a:t>的算式为</a:t>
                      </a:r>
                      <a:r>
                        <a:rPr lang="en-US" sz="2000" b="0" kern="0">
                          <a:effectLst/>
                          <a:latin typeface="+mn-ea"/>
                          <a:ea typeface="+mn-ea"/>
                        </a:rPr>
                        <a:t>V″</a:t>
                      </a:r>
                      <a:r>
                        <a:rPr lang="en-US" sz="2000" b="0" kern="0" baseline="-25000">
                          <a:effectLst/>
                          <a:latin typeface="+mn-ea"/>
                          <a:ea typeface="+mn-ea"/>
                        </a:rPr>
                        <a:t>n</a:t>
                      </a:r>
                      <a:r>
                        <a:rPr lang="en-US" sz="2000" b="0" kern="0">
                          <a:effectLst/>
                          <a:latin typeface="+mn-ea"/>
                          <a:ea typeface="+mn-ea"/>
                        </a:rPr>
                        <a:t>÷(β</a:t>
                      </a:r>
                      <a:r>
                        <a:rPr lang="en-US" sz="2000" b="0" kern="0" baseline="-25000">
                          <a:effectLst/>
                          <a:latin typeface="+mn-ea"/>
                          <a:ea typeface="+mn-ea"/>
                        </a:rPr>
                        <a:t>n</a:t>
                      </a:r>
                      <a:r>
                        <a:rPr lang="en-US" sz="2000" b="0" kern="0">
                          <a:effectLst/>
                          <a:latin typeface="+mn-ea"/>
                          <a:ea typeface="+mn-ea"/>
                        </a:rPr>
                        <a:t>δ</a:t>
                      </a:r>
                      <a:r>
                        <a:rPr lang="en-US" sz="2000" b="0" kern="0" baseline="-25000">
                          <a:effectLst/>
                          <a:latin typeface="+mn-ea"/>
                          <a:ea typeface="+mn-ea"/>
                        </a:rPr>
                        <a:t>n</a:t>
                      </a:r>
                      <a:r>
                        <a:rPr lang="en-US" sz="2000" b="0" kern="0">
                          <a:effectLst/>
                          <a:latin typeface="+mn-ea"/>
                          <a:ea typeface="+mn-ea"/>
                        </a:rPr>
                        <a:t>γ</a:t>
                      </a:r>
                      <a:r>
                        <a:rPr lang="en-US" sz="2000" b="0" kern="0" baseline="-25000">
                          <a:effectLst/>
                          <a:latin typeface="+mn-ea"/>
                          <a:ea typeface="+mn-ea"/>
                        </a:rPr>
                        <a:t>n</a:t>
                      </a:r>
                      <a:r>
                        <a:rPr lang="en-US" sz="2000" b="0" kern="0">
                          <a:effectLst/>
                          <a:latin typeface="+mn-ea"/>
                          <a:ea typeface="+mn-ea"/>
                        </a:rPr>
                        <a:t>)= 1049.03÷(60%×10×95%)=184.04</a:t>
                      </a:r>
                      <a:r>
                        <a:rPr lang="zh-CN" sz="2000" b="0" kern="0">
                          <a:effectLst/>
                          <a:latin typeface="+mn-ea"/>
                          <a:ea typeface="+mn-ea"/>
                        </a:rPr>
                        <a:t>元</a:t>
                      </a:r>
                      <a:r>
                        <a:rPr lang="en-US" sz="2000" b="0" kern="0">
                          <a:effectLst/>
                          <a:latin typeface="+mn-ea"/>
                          <a:ea typeface="+mn-ea"/>
                        </a:rPr>
                        <a:t>/10</a:t>
                      </a:r>
                      <a:r>
                        <a:rPr lang="en-US" sz="2000" b="0" kern="0" baseline="30000">
                          <a:effectLst/>
                          <a:latin typeface="+mn-ea"/>
                          <a:ea typeface="+mn-ea"/>
                        </a:rPr>
                        <a:t>3</a:t>
                      </a:r>
                      <a:r>
                        <a:rPr lang="en-US" sz="2000" b="0" kern="0">
                          <a:effectLst/>
                          <a:latin typeface="+mn-ea"/>
                          <a:ea typeface="+mn-ea"/>
                        </a:rPr>
                        <a:t>t•km</a:t>
                      </a:r>
                      <a:endParaRPr lang="zh-CN" sz="2000" b="0" kern="100">
                        <a:solidFill>
                          <a:schemeClr val="accent3"/>
                        </a:solidFill>
                        <a:effectLst/>
                        <a:latin typeface="+mn-ea"/>
                        <a:ea typeface="+mn-ea"/>
                      </a:endParaRPr>
                    </a:p>
                  </a:txBody>
                  <a:tcPr marL="68580" marR="68580" marT="0" marB="0" anchor="ctr">
                    <a:solidFill>
                      <a:schemeClr val="accent2">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348039">
                <a:tc gridSpan="8">
                  <a:txBody>
                    <a:bodyPr/>
                    <a:lstStyle/>
                    <a:p>
                      <a:pPr indent="617855" algn="l">
                        <a:spcAft>
                          <a:spcPts val="0"/>
                        </a:spcAft>
                      </a:pPr>
                      <a:r>
                        <a:rPr lang="en-US" sz="2000" b="0" kern="0" dirty="0" smtClean="0">
                          <a:effectLst/>
                          <a:latin typeface="+mn-ea"/>
                          <a:ea typeface="+mn-ea"/>
                        </a:rPr>
                        <a:t>    C</a:t>
                      </a:r>
                      <a:r>
                        <a:rPr lang="en-US" sz="2000" b="0" kern="0" baseline="-25000" dirty="0" smtClean="0">
                          <a:effectLst/>
                          <a:latin typeface="+mn-ea"/>
                          <a:ea typeface="+mn-ea"/>
                        </a:rPr>
                        <a:t>v</a:t>
                      </a:r>
                      <a:r>
                        <a:rPr lang="en-US" sz="2000" b="0" kern="0" baseline="-25000" dirty="0">
                          <a:effectLst/>
                          <a:latin typeface="+mn-ea"/>
                          <a:ea typeface="+mn-ea"/>
                        </a:rPr>
                        <a:t>″,1</a:t>
                      </a:r>
                      <a:r>
                        <a:rPr lang="zh-CN" sz="2000" b="0" kern="0" dirty="0">
                          <a:effectLst/>
                          <a:latin typeface="+mn-ea"/>
                          <a:ea typeface="+mn-ea"/>
                        </a:rPr>
                        <a:t>的算式为</a:t>
                      </a:r>
                      <a:r>
                        <a:rPr lang="en-US" sz="2000" b="0" kern="0" dirty="0">
                          <a:effectLst/>
                          <a:latin typeface="+mn-ea"/>
                          <a:ea typeface="+mn-ea"/>
                        </a:rPr>
                        <a:t>V″</a:t>
                      </a:r>
                      <a:r>
                        <a:rPr lang="en-US" sz="2000" b="0" kern="0" baseline="-25000" dirty="0">
                          <a:effectLst/>
                          <a:latin typeface="+mn-ea"/>
                          <a:ea typeface="+mn-ea"/>
                        </a:rPr>
                        <a:t>1</a:t>
                      </a:r>
                      <a:r>
                        <a:rPr lang="en-US" sz="2000" b="0" kern="0" dirty="0">
                          <a:effectLst/>
                          <a:latin typeface="+mn-ea"/>
                          <a:ea typeface="+mn-ea"/>
                        </a:rPr>
                        <a:t>÷(β</a:t>
                      </a:r>
                      <a:r>
                        <a:rPr lang="en-US" sz="2000" b="0" kern="0" baseline="-25000" dirty="0">
                          <a:effectLst/>
                          <a:latin typeface="+mn-ea"/>
                          <a:ea typeface="+mn-ea"/>
                        </a:rPr>
                        <a:t>1</a:t>
                      </a:r>
                      <a:r>
                        <a:rPr lang="en-US" sz="2000" b="0" kern="0" dirty="0">
                          <a:effectLst/>
                          <a:latin typeface="+mn-ea"/>
                          <a:ea typeface="+mn-ea"/>
                        </a:rPr>
                        <a:t>δ</a:t>
                      </a:r>
                      <a:r>
                        <a:rPr lang="en-US" sz="2000" b="0" kern="0" baseline="-25000" dirty="0">
                          <a:effectLst/>
                          <a:latin typeface="+mn-ea"/>
                          <a:ea typeface="+mn-ea"/>
                        </a:rPr>
                        <a:t>1</a:t>
                      </a:r>
                      <a:r>
                        <a:rPr lang="en-US" sz="2000" b="0" kern="0" dirty="0">
                          <a:effectLst/>
                          <a:latin typeface="+mn-ea"/>
                          <a:ea typeface="+mn-ea"/>
                        </a:rPr>
                        <a:t>γ</a:t>
                      </a:r>
                      <a:r>
                        <a:rPr lang="en-US" sz="2000" b="0" kern="0" baseline="-25000" dirty="0">
                          <a:effectLst/>
                          <a:latin typeface="+mn-ea"/>
                          <a:ea typeface="+mn-ea"/>
                        </a:rPr>
                        <a:t>1</a:t>
                      </a:r>
                      <a:r>
                        <a:rPr lang="en-US" sz="2000" b="0" kern="0" dirty="0">
                          <a:effectLst/>
                          <a:latin typeface="+mn-ea"/>
                          <a:ea typeface="+mn-ea"/>
                        </a:rPr>
                        <a:t>)=1398.11÷(70%×10×100%)=199.73</a:t>
                      </a:r>
                      <a:r>
                        <a:rPr lang="zh-CN" sz="2000" b="0" kern="0" dirty="0">
                          <a:effectLst/>
                          <a:latin typeface="+mn-ea"/>
                          <a:ea typeface="+mn-ea"/>
                        </a:rPr>
                        <a:t>元</a:t>
                      </a:r>
                      <a:r>
                        <a:rPr lang="en-US" sz="2000" b="0" kern="0" dirty="0">
                          <a:effectLst/>
                          <a:latin typeface="+mn-ea"/>
                          <a:ea typeface="+mn-ea"/>
                        </a:rPr>
                        <a:t>/10</a:t>
                      </a:r>
                      <a:r>
                        <a:rPr lang="en-US" sz="2000" b="0" kern="0" baseline="30000" dirty="0">
                          <a:effectLst/>
                          <a:latin typeface="+mn-ea"/>
                          <a:ea typeface="+mn-ea"/>
                        </a:rPr>
                        <a:t>3</a:t>
                      </a:r>
                      <a:r>
                        <a:rPr lang="en-US" sz="2000" b="0" kern="0" dirty="0">
                          <a:effectLst/>
                          <a:latin typeface="+mn-ea"/>
                          <a:ea typeface="+mn-ea"/>
                        </a:rPr>
                        <a:t>t•km</a:t>
                      </a:r>
                      <a:endParaRPr lang="zh-CN" sz="2000" b="0" kern="100" dirty="0">
                        <a:solidFill>
                          <a:schemeClr val="accent3"/>
                        </a:solidFill>
                        <a:effectLst/>
                        <a:latin typeface="+mn-ea"/>
                        <a:ea typeface="+mn-ea"/>
                      </a:endParaRPr>
                    </a:p>
                  </a:txBody>
                  <a:tcPr marL="68580" marR="68580" marT="0" marB="0" anchor="ctr">
                    <a:solidFill>
                      <a:schemeClr val="accent2">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348039">
                <a:tc gridSpan="8">
                  <a:txBody>
                    <a:bodyPr/>
                    <a:lstStyle/>
                    <a:p>
                      <a:pPr algn="l">
                        <a:spcAft>
                          <a:spcPts val="0"/>
                        </a:spcAft>
                      </a:pPr>
                      <a:r>
                        <a:rPr lang="en-US" sz="2000" b="0" kern="0" dirty="0">
                          <a:effectLst/>
                          <a:latin typeface="+mn-ea"/>
                          <a:ea typeface="+mn-ea"/>
                        </a:rPr>
                        <a:t>2</a:t>
                      </a:r>
                      <a:r>
                        <a:rPr lang="zh-CN" sz="2000" b="0" kern="0" dirty="0">
                          <a:effectLst/>
                          <a:latin typeface="+mn-ea"/>
                          <a:ea typeface="+mn-ea"/>
                        </a:rPr>
                        <a:t>、因素替代顺序：</a:t>
                      </a:r>
                      <a:r>
                        <a:rPr lang="en-US" sz="2000" b="0" kern="0" dirty="0">
                          <a:effectLst/>
                          <a:latin typeface="+mn-ea"/>
                          <a:ea typeface="+mn-ea"/>
                        </a:rPr>
                        <a:t>β</a:t>
                      </a:r>
                      <a:r>
                        <a:rPr lang="zh-CN" sz="2000" b="0" kern="0" dirty="0">
                          <a:effectLst/>
                          <a:latin typeface="+mn-ea"/>
                          <a:ea typeface="+mn-ea"/>
                        </a:rPr>
                        <a:t>、</a:t>
                      </a:r>
                      <a:r>
                        <a:rPr lang="en-US" sz="2000" b="0" kern="0" dirty="0">
                          <a:effectLst/>
                          <a:latin typeface="+mn-ea"/>
                          <a:ea typeface="+mn-ea"/>
                        </a:rPr>
                        <a:t>δ</a:t>
                      </a:r>
                      <a:r>
                        <a:rPr lang="zh-CN" sz="2000" b="0" kern="0" dirty="0">
                          <a:effectLst/>
                          <a:latin typeface="+mn-ea"/>
                          <a:ea typeface="+mn-ea"/>
                        </a:rPr>
                        <a:t>、</a:t>
                      </a:r>
                      <a:r>
                        <a:rPr lang="en-US" sz="2000" b="0" kern="0" dirty="0">
                          <a:effectLst/>
                          <a:latin typeface="+mn-ea"/>
                          <a:ea typeface="+mn-ea"/>
                        </a:rPr>
                        <a:t>γ</a:t>
                      </a:r>
                      <a:r>
                        <a:rPr lang="zh-CN" sz="2000" b="0" kern="0" dirty="0">
                          <a:effectLst/>
                          <a:latin typeface="+mn-ea"/>
                          <a:ea typeface="+mn-ea"/>
                        </a:rPr>
                        <a:t>、</a:t>
                      </a:r>
                      <a:r>
                        <a:rPr lang="en-US" sz="2000" b="0" kern="0" dirty="0">
                          <a:effectLst/>
                          <a:latin typeface="+mn-ea"/>
                          <a:ea typeface="+mn-ea"/>
                        </a:rPr>
                        <a:t>V″</a:t>
                      </a:r>
                      <a:endParaRPr lang="zh-CN" sz="2000" b="0" kern="100" dirty="0">
                        <a:solidFill>
                          <a:schemeClr val="accent3"/>
                        </a:solidFill>
                        <a:effectLst/>
                        <a:latin typeface="+mn-ea"/>
                        <a:ea typeface="+mn-ea"/>
                      </a:endParaRPr>
                    </a:p>
                  </a:txBody>
                  <a:tcPr marL="68580" marR="68580" marT="0" marB="0" anchor="ctr">
                    <a:solidFill>
                      <a:schemeClr val="accent2">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bl>
          </a:graphicData>
        </a:graphic>
      </p:graphicFrame>
      <p:sp>
        <p:nvSpPr>
          <p:cNvPr id="7" name="标题 1"/>
          <p:cNvSpPr>
            <a:spLocks noGrp="1"/>
          </p:cNvSpPr>
          <p:nvPr>
            <p:ph type="title"/>
          </p:nvPr>
        </p:nvSpPr>
        <p:spPr>
          <a:xfrm>
            <a:off x="881632" y="1700804"/>
            <a:ext cx="11065048" cy="873199"/>
          </a:xfrm>
          <a:effectLst>
            <a:glow rad="101600">
              <a:schemeClr val="accent2">
                <a:satMod val="175000"/>
                <a:alpha val="40000"/>
              </a:schemeClr>
            </a:glow>
          </a:effectLst>
        </p:spPr>
        <p:txBody>
          <a:bodyPr>
            <a:normAutofit/>
          </a:bodyPr>
          <a:lstStyle/>
          <a:p>
            <a:pPr algn="ctr"/>
            <a:r>
              <a:rPr lang="x-none" altLang="zh-CN" sz="2400" dirty="0">
                <a:latin typeface="+mj-ea"/>
              </a:rPr>
              <a:t>表5-13  单位成本乙类费用实际数与预算数之差的多因素分析资料</a:t>
            </a:r>
            <a:r>
              <a:rPr lang="zh-CN" altLang="zh-CN" sz="2400" dirty="0">
                <a:latin typeface="+mj-ea"/>
              </a:rPr>
              <a:t/>
            </a:r>
            <a:br>
              <a:rPr lang="zh-CN" altLang="zh-CN" sz="2400" dirty="0">
                <a:latin typeface="+mj-ea"/>
              </a:rPr>
            </a:br>
            <a:r>
              <a:rPr lang="en-US" altLang="zh-CN" sz="2400" dirty="0">
                <a:latin typeface="+mj-ea"/>
              </a:rPr>
              <a:t>2010</a:t>
            </a:r>
            <a:r>
              <a:rPr lang="zh-CN" altLang="zh-CN" sz="2400" dirty="0">
                <a:latin typeface="+mj-ea"/>
              </a:rPr>
              <a:t>年</a:t>
            </a:r>
            <a:r>
              <a:rPr lang="en-US" altLang="zh-CN" sz="2400" dirty="0">
                <a:latin typeface="+mj-ea"/>
              </a:rPr>
              <a:t>5</a:t>
            </a:r>
            <a:r>
              <a:rPr lang="zh-CN" altLang="zh-CN" sz="2400" dirty="0" smtClean="0">
                <a:latin typeface="+mj-ea"/>
              </a:rPr>
              <a:t>月</a:t>
            </a:r>
            <a:endParaRPr lang="zh-CN" altLang="en-US" sz="2400" dirty="0">
              <a:latin typeface="+mj-ea"/>
            </a:endParaRPr>
          </a:p>
        </p:txBody>
      </p:sp>
      <p:sp>
        <p:nvSpPr>
          <p:cNvPr id="10" name="燕尾形 9"/>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11" name="燕尾形 10"/>
          <p:cNvSpPr/>
          <p:nvPr/>
        </p:nvSpPr>
        <p:spPr>
          <a:xfrm>
            <a:off x="2813640" y="368660"/>
            <a:ext cx="313834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a:solidFill>
                  <a:schemeClr val="accent3"/>
                </a:solidFill>
              </a:rPr>
              <a:t>第一节汽车货运成本分析</a:t>
            </a:r>
            <a:endParaRPr lang="zh-CN" altLang="en-US" dirty="0"/>
          </a:p>
        </p:txBody>
      </p:sp>
      <p:sp>
        <p:nvSpPr>
          <p:cNvPr id="12" name="燕尾形 11"/>
          <p:cNvSpPr/>
          <p:nvPr/>
        </p:nvSpPr>
        <p:spPr>
          <a:xfrm>
            <a:off x="5879976" y="368660"/>
            <a:ext cx="500455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smtClean="0">
                <a:latin typeface="宋体" panose="02010600030101010101" pitchFamily="2" charset="-122"/>
              </a:rPr>
              <a:t>二、因素</a:t>
            </a:r>
            <a:r>
              <a:rPr lang="zh-CN" altLang="en-US" dirty="0">
                <a:latin typeface="宋体" panose="02010600030101010101" pitchFamily="2" charset="-122"/>
              </a:rPr>
              <a:t>变动对运输单位成本的影响分析</a:t>
            </a:r>
            <a:endParaRPr lang="zh-CN" altLang="en-US" dirty="0"/>
          </a:p>
        </p:txBody>
      </p:sp>
      <p:sp>
        <p:nvSpPr>
          <p:cNvPr id="13" name="平行四边形 12"/>
          <p:cNvSpPr/>
          <p:nvPr/>
        </p:nvSpPr>
        <p:spPr>
          <a:xfrm>
            <a:off x="947428" y="1052736"/>
            <a:ext cx="7128792" cy="54006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zh-CN" altLang="en-US" sz="2000" dirty="0">
                <a:latin typeface="宋体" panose="02010600030101010101" pitchFamily="2" charset="-122"/>
              </a:rPr>
              <a:t>单位</a:t>
            </a:r>
            <a:r>
              <a:rPr lang="zh-CN" altLang="en-US" sz="2000" dirty="0" smtClean="0">
                <a:latin typeface="宋体" panose="02010600030101010101" pitchFamily="2" charset="-122"/>
              </a:rPr>
              <a:t>成本乙类</a:t>
            </a:r>
            <a:r>
              <a:rPr lang="zh-CN" altLang="en-US" sz="2000" dirty="0">
                <a:latin typeface="宋体" panose="02010600030101010101" pitchFamily="2" charset="-122"/>
              </a:rPr>
              <a:t>费用实际数与预算数之差的因素分析</a:t>
            </a:r>
            <a:endParaRPr lang="zh-CN" altLang="en-US" sz="2000" b="1" dirty="0"/>
          </a:p>
        </p:txBody>
      </p:sp>
    </p:spTree>
    <p:extLst>
      <p:ext uri="{BB962C8B-B14F-4D97-AF65-F5344CB8AC3E}">
        <p14:creationId xmlns:p14="http://schemas.microsoft.com/office/powerpoint/2010/main" val="9053827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对角圆角矩形 7"/>
          <p:cNvSpPr/>
          <p:nvPr/>
        </p:nvSpPr>
        <p:spPr>
          <a:xfrm>
            <a:off x="755650" y="2574007"/>
            <a:ext cx="11317013" cy="3483285"/>
          </a:xfrm>
          <a:prstGeom prst="round2DiagRect">
            <a:avLst/>
          </a:prstGeom>
          <a:solidFill>
            <a:schemeClr val="accent1">
              <a:lumMod val="60000"/>
              <a:lumOff val="40000"/>
            </a:schemeClr>
          </a:solidFill>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标题 1"/>
          <p:cNvSpPr txBox="1">
            <a:spLocks/>
          </p:cNvSpPr>
          <p:nvPr/>
        </p:nvSpPr>
        <p:spPr bwMode="white">
          <a:xfrm>
            <a:off x="791592" y="1700808"/>
            <a:ext cx="11065048" cy="873199"/>
          </a:xfrm>
          <a:prstGeom prst="rect">
            <a:avLst/>
          </a:prstGeom>
          <a:noFill/>
          <a:ln>
            <a:noFill/>
          </a:ln>
          <a:effectLst>
            <a:glow rad="101600">
              <a:schemeClr val="accent2">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0000"/>
                </a:solidFill>
                <a:latin typeface="+mj-lt"/>
                <a:ea typeface="+mj-ea"/>
                <a:cs typeface="+mj-cs"/>
              </a:defRPr>
            </a:lvl1pPr>
            <a:lvl2pPr algn="l" rtl="0" eaLnBrk="0" fontAlgn="base" hangingPunct="0">
              <a:spcBef>
                <a:spcPct val="0"/>
              </a:spcBef>
              <a:spcAft>
                <a:spcPct val="0"/>
              </a:spcAft>
              <a:defRPr sz="3200" b="1">
                <a:solidFill>
                  <a:srgbClr val="000000"/>
                </a:solidFill>
                <a:latin typeface="Verdana" pitchFamily="34" charset="0"/>
                <a:ea typeface="宋体" pitchFamily="2" charset="-122"/>
              </a:defRPr>
            </a:lvl2pPr>
            <a:lvl3pPr algn="l" rtl="0" eaLnBrk="0" fontAlgn="base" hangingPunct="0">
              <a:spcBef>
                <a:spcPct val="0"/>
              </a:spcBef>
              <a:spcAft>
                <a:spcPct val="0"/>
              </a:spcAft>
              <a:defRPr sz="3200" b="1">
                <a:solidFill>
                  <a:srgbClr val="000000"/>
                </a:solidFill>
                <a:latin typeface="Verdana" pitchFamily="34" charset="0"/>
                <a:ea typeface="宋体" pitchFamily="2" charset="-122"/>
              </a:defRPr>
            </a:lvl3pPr>
            <a:lvl4pPr algn="l" rtl="0" eaLnBrk="0" fontAlgn="base" hangingPunct="0">
              <a:spcBef>
                <a:spcPct val="0"/>
              </a:spcBef>
              <a:spcAft>
                <a:spcPct val="0"/>
              </a:spcAft>
              <a:defRPr sz="3200" b="1">
                <a:solidFill>
                  <a:srgbClr val="000000"/>
                </a:solidFill>
                <a:latin typeface="Verdana" pitchFamily="34" charset="0"/>
                <a:ea typeface="宋体" pitchFamily="2" charset="-122"/>
              </a:defRPr>
            </a:lvl4pPr>
            <a:lvl5pPr algn="l" rtl="0" eaLnBrk="0" fontAlgn="base" hangingPunct="0">
              <a:spcBef>
                <a:spcPct val="0"/>
              </a:spcBef>
              <a:spcAft>
                <a:spcPct val="0"/>
              </a:spcAft>
              <a:defRPr sz="3200" b="1">
                <a:solidFill>
                  <a:srgbClr val="000000"/>
                </a:solidFill>
                <a:latin typeface="Verdana" pitchFamily="34" charset="0"/>
                <a:ea typeface="宋体" pitchFamily="2" charset="-122"/>
              </a:defRPr>
            </a:lvl5pPr>
            <a:lvl6pPr marL="457200" algn="l" rtl="0" fontAlgn="base">
              <a:spcBef>
                <a:spcPct val="0"/>
              </a:spcBef>
              <a:spcAft>
                <a:spcPct val="0"/>
              </a:spcAft>
              <a:defRPr sz="3200" b="1">
                <a:solidFill>
                  <a:srgbClr val="000000"/>
                </a:solidFill>
                <a:latin typeface="Verdana" pitchFamily="34" charset="0"/>
                <a:ea typeface="宋体" pitchFamily="2" charset="-122"/>
              </a:defRPr>
            </a:lvl6pPr>
            <a:lvl7pPr marL="914400" algn="l" rtl="0" fontAlgn="base">
              <a:spcBef>
                <a:spcPct val="0"/>
              </a:spcBef>
              <a:spcAft>
                <a:spcPct val="0"/>
              </a:spcAft>
              <a:defRPr sz="3200" b="1">
                <a:solidFill>
                  <a:srgbClr val="000000"/>
                </a:solidFill>
                <a:latin typeface="Verdana" pitchFamily="34" charset="0"/>
                <a:ea typeface="宋体" pitchFamily="2" charset="-122"/>
              </a:defRPr>
            </a:lvl7pPr>
            <a:lvl8pPr marL="1371600" algn="l" rtl="0" fontAlgn="base">
              <a:spcBef>
                <a:spcPct val="0"/>
              </a:spcBef>
              <a:spcAft>
                <a:spcPct val="0"/>
              </a:spcAft>
              <a:defRPr sz="3200" b="1">
                <a:solidFill>
                  <a:srgbClr val="000000"/>
                </a:solidFill>
                <a:latin typeface="Verdana" pitchFamily="34" charset="0"/>
                <a:ea typeface="宋体" pitchFamily="2" charset="-122"/>
              </a:defRPr>
            </a:lvl8pPr>
            <a:lvl9pPr marL="1828800" algn="l" rtl="0" fontAlgn="base">
              <a:spcBef>
                <a:spcPct val="0"/>
              </a:spcBef>
              <a:spcAft>
                <a:spcPct val="0"/>
              </a:spcAft>
              <a:defRPr sz="3200" b="1">
                <a:solidFill>
                  <a:srgbClr val="000000"/>
                </a:solidFill>
                <a:latin typeface="Verdana" pitchFamily="34" charset="0"/>
                <a:ea typeface="宋体" pitchFamily="2" charset="-122"/>
              </a:defRPr>
            </a:lvl9pPr>
          </a:lstStyle>
          <a:p>
            <a:pPr algn="ctr"/>
            <a:r>
              <a:rPr lang="x-none" altLang="zh-CN" sz="2800" b="0" dirty="0">
                <a:latin typeface="楷体" panose="02010609060101010101" pitchFamily="49" charset="-122"/>
                <a:ea typeface="楷体" panose="02010609060101010101" pitchFamily="49" charset="-122"/>
              </a:rPr>
              <a:t>表5-14  单位成本乙类费用实际数与预算数之差因素分析表 </a:t>
            </a:r>
            <a:endParaRPr lang="zh-CN" altLang="zh-CN" sz="2800" b="0" dirty="0">
              <a:latin typeface="楷体" panose="02010609060101010101" pitchFamily="49" charset="-122"/>
              <a:ea typeface="楷体" panose="02010609060101010101" pitchFamily="49" charset="-122"/>
            </a:endParaRPr>
          </a:p>
          <a:p>
            <a:pPr algn="ctr" latinLnBrk="1"/>
            <a:r>
              <a:rPr lang="en-US" altLang="zh-CN" sz="2800" b="0" dirty="0">
                <a:latin typeface="楷体" panose="02010609060101010101" pitchFamily="49" charset="-122"/>
                <a:ea typeface="楷体" panose="02010609060101010101" pitchFamily="49" charset="-122"/>
              </a:rPr>
              <a:t>2010</a:t>
            </a:r>
            <a:r>
              <a:rPr lang="zh-CN" altLang="zh-CN" sz="2800" b="0" dirty="0">
                <a:latin typeface="楷体" panose="02010609060101010101" pitchFamily="49" charset="-122"/>
                <a:ea typeface="楷体" panose="02010609060101010101" pitchFamily="49" charset="-122"/>
              </a:rPr>
              <a:t>年</a:t>
            </a:r>
            <a:r>
              <a:rPr lang="en-US" altLang="zh-CN" sz="2800" b="0" dirty="0">
                <a:latin typeface="楷体" panose="02010609060101010101" pitchFamily="49" charset="-122"/>
                <a:ea typeface="楷体" panose="02010609060101010101" pitchFamily="49" charset="-122"/>
              </a:rPr>
              <a:t>5</a:t>
            </a:r>
            <a:r>
              <a:rPr lang="zh-CN" altLang="zh-CN" sz="2800" b="0" dirty="0">
                <a:latin typeface="楷体" panose="02010609060101010101" pitchFamily="49" charset="-122"/>
                <a:ea typeface="楷体" panose="02010609060101010101" pitchFamily="49" charset="-122"/>
              </a:rPr>
              <a:t>月</a:t>
            </a:r>
            <a:r>
              <a:rPr lang="en-US" altLang="zh-CN" sz="2800" b="0" dirty="0">
                <a:latin typeface="楷体" panose="02010609060101010101" pitchFamily="49" charset="-122"/>
                <a:ea typeface="楷体" panose="02010609060101010101" pitchFamily="49" charset="-122"/>
              </a:rPr>
              <a:t>    </a:t>
            </a:r>
            <a:r>
              <a:rPr lang="en-US" altLang="zh-CN" sz="2800" b="0" dirty="0" smtClean="0">
                <a:latin typeface="楷体" panose="02010609060101010101" pitchFamily="49" charset="-122"/>
                <a:ea typeface="楷体" panose="02010609060101010101" pitchFamily="49" charset="-122"/>
              </a:rPr>
              <a:t> </a:t>
            </a:r>
            <a:r>
              <a:rPr lang="zh-CN" altLang="zh-CN" sz="2800" b="0" dirty="0">
                <a:latin typeface="楷体" panose="02010609060101010101" pitchFamily="49" charset="-122"/>
                <a:ea typeface="楷体" panose="02010609060101010101" pitchFamily="49" charset="-122"/>
              </a:rPr>
              <a:t>单位</a:t>
            </a:r>
            <a:r>
              <a:rPr lang="en-US" altLang="zh-CN" sz="2800" b="0" dirty="0">
                <a:latin typeface="楷体" panose="02010609060101010101" pitchFamily="49" charset="-122"/>
                <a:ea typeface="楷体" panose="02010609060101010101" pitchFamily="49" charset="-122"/>
              </a:rPr>
              <a:t>:</a:t>
            </a:r>
            <a:r>
              <a:rPr lang="zh-CN" altLang="zh-CN" sz="2800" b="0" dirty="0">
                <a:latin typeface="楷体" panose="02010609060101010101" pitchFamily="49" charset="-122"/>
                <a:ea typeface="楷体" panose="02010609060101010101" pitchFamily="49" charset="-122"/>
              </a:rPr>
              <a:t>元</a:t>
            </a:r>
            <a:r>
              <a:rPr lang="en-US" altLang="zh-CN" sz="2800" b="0" dirty="0">
                <a:latin typeface="楷体" panose="02010609060101010101" pitchFamily="49" charset="-122"/>
                <a:ea typeface="楷体" panose="02010609060101010101" pitchFamily="49" charset="-122"/>
              </a:rPr>
              <a:t>/10</a:t>
            </a:r>
            <a:r>
              <a:rPr lang="en-US" altLang="zh-CN" sz="2800" b="0" baseline="30000" dirty="0">
                <a:latin typeface="楷体" panose="02010609060101010101" pitchFamily="49" charset="-122"/>
                <a:ea typeface="楷体" panose="02010609060101010101" pitchFamily="49" charset="-122"/>
              </a:rPr>
              <a:t>3</a:t>
            </a:r>
            <a:r>
              <a:rPr lang="en-US" altLang="zh-CN" sz="2800" b="0" dirty="0">
                <a:latin typeface="楷体" panose="02010609060101010101" pitchFamily="49" charset="-122"/>
                <a:ea typeface="楷体" panose="02010609060101010101" pitchFamily="49" charset="-122"/>
              </a:rPr>
              <a:t>t</a:t>
            </a:r>
            <a:r>
              <a:rPr lang="zh-CN" altLang="zh-CN" sz="2800" b="0" dirty="0">
                <a:latin typeface="楷体" panose="02010609060101010101" pitchFamily="49" charset="-122"/>
                <a:ea typeface="楷体" panose="02010609060101010101" pitchFamily="49" charset="-122"/>
              </a:rPr>
              <a:t>•</a:t>
            </a:r>
            <a:r>
              <a:rPr lang="en-US" altLang="zh-CN" sz="2800" b="0" dirty="0" smtClean="0">
                <a:latin typeface="楷体" panose="02010609060101010101" pitchFamily="49" charset="-122"/>
                <a:ea typeface="楷体" panose="02010609060101010101" pitchFamily="49" charset="-122"/>
              </a:rPr>
              <a:t>km</a:t>
            </a:r>
            <a:endParaRPr lang="zh-CN" altLang="zh-CN" sz="2800" b="0" dirty="0">
              <a:latin typeface="楷体" panose="02010609060101010101" pitchFamily="49" charset="-122"/>
              <a:ea typeface="楷体" panose="02010609060101010101" pitchFamily="49" charset="-122"/>
            </a:endParaRPr>
          </a:p>
        </p:txBody>
      </p:sp>
      <p:sp>
        <p:nvSpPr>
          <p:cNvPr id="66562" name="Rectangle 5"/>
          <p:cNvSpPr>
            <a:spLocks noGrp="1" noChangeArrowheads="1"/>
          </p:cNvSpPr>
          <p:nvPr>
            <p:ph type="title"/>
          </p:nvPr>
        </p:nvSpPr>
        <p:spPr>
          <a:xfrm>
            <a:off x="1992313" y="333376"/>
            <a:ext cx="2133600" cy="657225"/>
          </a:xfrm>
        </p:spPr>
        <p:txBody>
          <a:bodyPr/>
          <a:lstStyle/>
          <a:p>
            <a:pPr eaLnBrk="1" hangingPunct="1">
              <a:lnSpc>
                <a:spcPct val="120000"/>
              </a:lnSpc>
            </a:pPr>
            <a:r>
              <a:rPr lang="zh-CN" altLang="en-US" sz="2400">
                <a:solidFill>
                  <a:schemeClr val="folHlink"/>
                </a:solidFill>
                <a:latin typeface="宋体" panose="02010600030101010101" pitchFamily="2" charset="-122"/>
              </a:rPr>
              <a:t>表</a:t>
            </a:r>
            <a:r>
              <a:rPr lang="en-US" altLang="zh-CN" sz="2400">
                <a:solidFill>
                  <a:schemeClr val="folHlink"/>
                </a:solidFill>
                <a:latin typeface="宋体" panose="02010600030101010101" pitchFamily="2" charset="-122"/>
              </a:rPr>
              <a:t>5-14</a:t>
            </a:r>
          </a:p>
        </p:txBody>
      </p:sp>
      <p:sp>
        <p:nvSpPr>
          <p:cNvPr id="4" name="燕尾形 3"/>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5" name="燕尾形 4"/>
          <p:cNvSpPr/>
          <p:nvPr/>
        </p:nvSpPr>
        <p:spPr>
          <a:xfrm>
            <a:off x="2813640" y="368660"/>
            <a:ext cx="313834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a:solidFill>
                  <a:schemeClr val="accent3"/>
                </a:solidFill>
              </a:rPr>
              <a:t>第一节汽车货运成本分析</a:t>
            </a:r>
            <a:endParaRPr lang="zh-CN" altLang="en-US" dirty="0"/>
          </a:p>
        </p:txBody>
      </p:sp>
      <p:graphicFrame>
        <p:nvGraphicFramePr>
          <p:cNvPr id="2" name="表格 1"/>
          <p:cNvGraphicFramePr>
            <a:graphicFrameLocks noGrp="1"/>
          </p:cNvGraphicFramePr>
          <p:nvPr>
            <p:extLst>
              <p:ext uri="{D42A27DB-BD31-4B8C-83A1-F6EECF244321}">
                <p14:modId xmlns:p14="http://schemas.microsoft.com/office/powerpoint/2010/main" val="4251575359"/>
              </p:ext>
            </p:extLst>
          </p:nvPr>
        </p:nvGraphicFramePr>
        <p:xfrm>
          <a:off x="371364" y="2780928"/>
          <a:ext cx="11449272" cy="2985600"/>
        </p:xfrm>
        <a:graphic>
          <a:graphicData uri="http://schemas.openxmlformats.org/drawingml/2006/table">
            <a:tbl>
              <a:tblPr>
                <a:effectLst>
                  <a:innerShdw blurRad="114300">
                    <a:prstClr val="black"/>
                  </a:innerShdw>
                </a:effectLst>
                <a:tableStyleId>{3C2FFA5D-87B4-456A-9821-1D502468CF0F}</a:tableStyleId>
              </a:tblPr>
              <a:tblGrid>
                <a:gridCol w="1249003"/>
                <a:gridCol w="4337522"/>
                <a:gridCol w="1245427"/>
                <a:gridCol w="728888"/>
                <a:gridCol w="1890210"/>
                <a:gridCol w="1998222"/>
              </a:tblGrid>
              <a:tr h="539708">
                <a:tc>
                  <a:txBody>
                    <a:bodyPr/>
                    <a:lstStyle/>
                    <a:p>
                      <a:pPr algn="ctr">
                        <a:spcAft>
                          <a:spcPts val="0"/>
                        </a:spcAft>
                      </a:pPr>
                      <a:r>
                        <a:rPr lang="zh-CN" sz="2000" kern="0" dirty="0" smtClean="0">
                          <a:effectLst/>
                        </a:rPr>
                        <a:t>替代序号</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3"/>
                    </a:solidFill>
                  </a:tcPr>
                </a:tc>
                <a:tc>
                  <a:txBody>
                    <a:bodyPr/>
                    <a:lstStyle/>
                    <a:p>
                      <a:pPr algn="ctr">
                        <a:spcAft>
                          <a:spcPts val="0"/>
                        </a:spcAft>
                      </a:pPr>
                      <a:r>
                        <a:rPr lang="zh-CN" sz="2000" kern="0" dirty="0">
                          <a:effectLst/>
                        </a:rPr>
                        <a:t>替代过程</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3"/>
                    </a:solidFill>
                  </a:tcPr>
                </a:tc>
                <a:tc>
                  <a:txBody>
                    <a:bodyPr/>
                    <a:lstStyle/>
                    <a:p>
                      <a:pPr algn="ctr">
                        <a:spcAft>
                          <a:spcPts val="0"/>
                        </a:spcAft>
                      </a:pPr>
                      <a:r>
                        <a:rPr lang="zh-CN" sz="2000" kern="0" dirty="0" smtClean="0">
                          <a:effectLst/>
                        </a:rPr>
                        <a:t>计算结果</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3"/>
                    </a:solidFill>
                  </a:tcPr>
                </a:tc>
                <a:tc>
                  <a:txBody>
                    <a:bodyPr/>
                    <a:lstStyle/>
                    <a:p>
                      <a:pPr algn="ctr">
                        <a:spcAft>
                          <a:spcPts val="0"/>
                        </a:spcAft>
                      </a:pPr>
                      <a:r>
                        <a:rPr lang="zh-CN" sz="2000" kern="0" dirty="0">
                          <a:effectLst/>
                        </a:rPr>
                        <a:t>编号</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3"/>
                    </a:solidFill>
                  </a:tcPr>
                </a:tc>
                <a:tc>
                  <a:txBody>
                    <a:bodyPr/>
                    <a:lstStyle/>
                    <a:p>
                      <a:pPr algn="ctr">
                        <a:spcAft>
                          <a:spcPts val="0"/>
                        </a:spcAft>
                      </a:pPr>
                      <a:r>
                        <a:rPr lang="zh-CN" sz="2000" kern="0" dirty="0">
                          <a:effectLst/>
                        </a:rPr>
                        <a:t>影响因素</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3"/>
                    </a:solidFill>
                  </a:tcPr>
                </a:tc>
                <a:tc>
                  <a:txBody>
                    <a:bodyPr/>
                    <a:lstStyle/>
                    <a:p>
                      <a:pPr algn="ctr">
                        <a:spcAft>
                          <a:spcPts val="0"/>
                        </a:spcAft>
                      </a:pPr>
                      <a:r>
                        <a:rPr lang="zh-CN" sz="2000" kern="0" dirty="0">
                          <a:effectLst/>
                        </a:rPr>
                        <a:t>对单位成本</a:t>
                      </a:r>
                      <a:endParaRPr lang="zh-CN" sz="2000" kern="100" dirty="0">
                        <a:effectLst/>
                        <a:latin typeface="Times New Roman" panose="02020603050405020304" pitchFamily="18" charset="0"/>
                        <a:ea typeface="宋体" panose="02010600030101010101" pitchFamily="2" charset="-122"/>
                      </a:endParaRPr>
                    </a:p>
                    <a:p>
                      <a:pPr algn="ctr">
                        <a:spcAft>
                          <a:spcPts val="0"/>
                        </a:spcAft>
                      </a:pPr>
                      <a:r>
                        <a:rPr lang="zh-CN" sz="2000" kern="0" dirty="0">
                          <a:effectLst/>
                        </a:rPr>
                        <a:t>的影响数额</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3"/>
                    </a:solidFill>
                  </a:tcPr>
                </a:tc>
              </a:tr>
              <a:tr h="396000">
                <a:tc>
                  <a:txBody>
                    <a:bodyPr/>
                    <a:lstStyle/>
                    <a:p>
                      <a:pPr algn="ctr">
                        <a:spcAft>
                          <a:spcPts val="0"/>
                        </a:spcAft>
                      </a:pPr>
                      <a:r>
                        <a:rPr lang="en-US" sz="2000" kern="0">
                          <a:effectLst/>
                        </a:rPr>
                        <a:t>-</a:t>
                      </a:r>
                      <a:endParaRPr lang="zh-CN" sz="2000" kern="100">
                        <a:effectLst/>
                        <a:latin typeface="Times New Roman" panose="02020603050405020304" pitchFamily="18" charset="0"/>
                        <a:ea typeface="宋体" panose="02010600030101010101" pitchFamily="2" charset="-122"/>
                      </a:endParaRPr>
                    </a:p>
                  </a:txBody>
                  <a:tcPr marL="68580" marR="68580" marT="0" marB="0" anchor="ctr">
                    <a:solidFill>
                      <a:schemeClr val="accent3"/>
                    </a:solidFill>
                  </a:tcPr>
                </a:tc>
                <a:tc>
                  <a:txBody>
                    <a:bodyPr/>
                    <a:lstStyle/>
                    <a:p>
                      <a:pPr algn="ctr">
                        <a:spcAft>
                          <a:spcPts val="0"/>
                        </a:spcAft>
                      </a:pPr>
                      <a:r>
                        <a:rPr lang="en-US" sz="2000" kern="0" dirty="0">
                          <a:effectLst/>
                        </a:rPr>
                        <a:t>1049.03÷(60%×10×95%)</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3"/>
                    </a:solidFill>
                  </a:tcPr>
                </a:tc>
                <a:tc>
                  <a:txBody>
                    <a:bodyPr/>
                    <a:lstStyle/>
                    <a:p>
                      <a:pPr algn="ctr">
                        <a:spcAft>
                          <a:spcPts val="0"/>
                        </a:spcAft>
                      </a:pPr>
                      <a:r>
                        <a:rPr lang="en-US" sz="2000" kern="0">
                          <a:effectLst/>
                        </a:rPr>
                        <a:t>184.04</a:t>
                      </a:r>
                      <a:endParaRPr lang="zh-CN" sz="2000" kern="100">
                        <a:effectLst/>
                        <a:latin typeface="Times New Roman" panose="02020603050405020304" pitchFamily="18" charset="0"/>
                        <a:ea typeface="宋体" panose="02010600030101010101" pitchFamily="2" charset="-122"/>
                      </a:endParaRPr>
                    </a:p>
                  </a:txBody>
                  <a:tcPr marL="68580" marR="68580" marT="0" marB="0" anchor="ctr">
                    <a:solidFill>
                      <a:schemeClr val="accent3"/>
                    </a:solidFill>
                  </a:tcPr>
                </a:tc>
                <a:tc>
                  <a:txBody>
                    <a:bodyPr/>
                    <a:lstStyle/>
                    <a:p>
                      <a:pPr algn="ctr">
                        <a:spcAft>
                          <a:spcPts val="0"/>
                        </a:spcAft>
                      </a:pPr>
                      <a:r>
                        <a:rPr lang="zh-CN" sz="2000" kern="0">
                          <a:effectLst/>
                        </a:rPr>
                        <a:t>①</a:t>
                      </a:r>
                      <a:endParaRPr lang="zh-CN" sz="2000" kern="100">
                        <a:effectLst/>
                        <a:latin typeface="Times New Roman" panose="02020603050405020304" pitchFamily="18" charset="0"/>
                        <a:ea typeface="宋体" panose="02010600030101010101" pitchFamily="2" charset="-122"/>
                      </a:endParaRPr>
                    </a:p>
                  </a:txBody>
                  <a:tcPr marL="68580" marR="68580" marT="0" marB="0" anchor="ctr">
                    <a:solidFill>
                      <a:schemeClr val="accent3"/>
                    </a:solidFill>
                  </a:tcPr>
                </a:tc>
                <a:tc>
                  <a:txBody>
                    <a:bodyPr/>
                    <a:lstStyle/>
                    <a:p>
                      <a:pPr algn="ctr">
                        <a:spcAft>
                          <a:spcPts val="0"/>
                        </a:spcAft>
                      </a:pPr>
                      <a:r>
                        <a:rPr lang="en-US" sz="2000" kern="0">
                          <a:effectLst/>
                        </a:rPr>
                        <a:t>-</a:t>
                      </a:r>
                      <a:endParaRPr lang="zh-CN" sz="2000" kern="100">
                        <a:effectLst/>
                        <a:latin typeface="Times New Roman" panose="02020603050405020304" pitchFamily="18" charset="0"/>
                        <a:ea typeface="宋体" panose="02010600030101010101" pitchFamily="2" charset="-122"/>
                      </a:endParaRPr>
                    </a:p>
                  </a:txBody>
                  <a:tcPr marL="68580" marR="68580" marT="0" marB="0" anchor="ctr">
                    <a:solidFill>
                      <a:schemeClr val="accent3"/>
                    </a:solidFill>
                  </a:tcPr>
                </a:tc>
                <a:tc>
                  <a:txBody>
                    <a:bodyPr/>
                    <a:lstStyle/>
                    <a:p>
                      <a:pPr algn="ctr">
                        <a:spcAft>
                          <a:spcPts val="0"/>
                        </a:spcAft>
                      </a:pPr>
                      <a:r>
                        <a:rPr lang="en-US" sz="2000" kern="0">
                          <a:effectLst/>
                        </a:rPr>
                        <a:t>-</a:t>
                      </a:r>
                      <a:endParaRPr lang="zh-CN" sz="2000" kern="100">
                        <a:effectLst/>
                        <a:latin typeface="Times New Roman" panose="02020603050405020304" pitchFamily="18" charset="0"/>
                        <a:ea typeface="宋体" panose="02010600030101010101" pitchFamily="2" charset="-122"/>
                      </a:endParaRPr>
                    </a:p>
                  </a:txBody>
                  <a:tcPr marL="68580" marR="68580" marT="0" marB="0" anchor="ctr">
                    <a:solidFill>
                      <a:schemeClr val="accent3"/>
                    </a:solidFill>
                  </a:tcPr>
                </a:tc>
              </a:tr>
              <a:tr h="396000">
                <a:tc>
                  <a:txBody>
                    <a:bodyPr/>
                    <a:lstStyle/>
                    <a:p>
                      <a:pPr algn="ctr">
                        <a:spcAft>
                          <a:spcPts val="0"/>
                        </a:spcAft>
                      </a:pPr>
                      <a:r>
                        <a:rPr lang="en-US" sz="2000" kern="0">
                          <a:effectLst/>
                        </a:rPr>
                        <a:t>1</a:t>
                      </a:r>
                      <a:endParaRPr lang="zh-CN" sz="2000" kern="100">
                        <a:effectLst/>
                        <a:latin typeface="Times New Roman" panose="02020603050405020304" pitchFamily="18" charset="0"/>
                        <a:ea typeface="宋体" panose="02010600030101010101" pitchFamily="2" charset="-122"/>
                      </a:endParaRPr>
                    </a:p>
                  </a:txBody>
                  <a:tcPr marL="68580" marR="68580" marT="0" marB="0" anchor="ctr">
                    <a:solidFill>
                      <a:schemeClr val="accent3"/>
                    </a:solidFill>
                  </a:tcPr>
                </a:tc>
                <a:tc>
                  <a:txBody>
                    <a:bodyPr/>
                    <a:lstStyle/>
                    <a:p>
                      <a:pPr algn="ctr">
                        <a:spcAft>
                          <a:spcPts val="0"/>
                        </a:spcAft>
                      </a:pPr>
                      <a:r>
                        <a:rPr lang="en-US" sz="2000" kern="0" dirty="0">
                          <a:effectLst/>
                        </a:rPr>
                        <a:t>1049.03÷(</a:t>
                      </a:r>
                      <a:r>
                        <a:rPr lang="en-US" sz="2000" u="sng" kern="0" dirty="0">
                          <a:effectLst/>
                        </a:rPr>
                        <a:t>70%</a:t>
                      </a:r>
                      <a:r>
                        <a:rPr lang="en-US" sz="2000" kern="0" dirty="0">
                          <a:effectLst/>
                        </a:rPr>
                        <a:t>×10×95%)</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3"/>
                    </a:solidFill>
                  </a:tcPr>
                </a:tc>
                <a:tc>
                  <a:txBody>
                    <a:bodyPr/>
                    <a:lstStyle/>
                    <a:p>
                      <a:pPr algn="ctr">
                        <a:spcAft>
                          <a:spcPts val="0"/>
                        </a:spcAft>
                      </a:pPr>
                      <a:r>
                        <a:rPr lang="en-US" sz="2000" kern="0">
                          <a:effectLst/>
                        </a:rPr>
                        <a:t>157.75</a:t>
                      </a:r>
                      <a:endParaRPr lang="zh-CN" sz="2000" kern="100">
                        <a:effectLst/>
                        <a:latin typeface="Times New Roman" panose="02020603050405020304" pitchFamily="18" charset="0"/>
                        <a:ea typeface="宋体" panose="02010600030101010101" pitchFamily="2" charset="-122"/>
                      </a:endParaRPr>
                    </a:p>
                  </a:txBody>
                  <a:tcPr marL="68580" marR="68580" marT="0" marB="0" anchor="ctr">
                    <a:solidFill>
                      <a:schemeClr val="accent3"/>
                    </a:solidFill>
                  </a:tcPr>
                </a:tc>
                <a:tc>
                  <a:txBody>
                    <a:bodyPr/>
                    <a:lstStyle/>
                    <a:p>
                      <a:pPr algn="ctr">
                        <a:spcAft>
                          <a:spcPts val="0"/>
                        </a:spcAft>
                      </a:pPr>
                      <a:r>
                        <a:rPr lang="zh-CN" sz="2000" kern="0">
                          <a:effectLst/>
                        </a:rPr>
                        <a:t>②</a:t>
                      </a:r>
                      <a:endParaRPr lang="zh-CN" sz="2000" kern="100">
                        <a:effectLst/>
                        <a:latin typeface="Times New Roman" panose="02020603050405020304" pitchFamily="18" charset="0"/>
                        <a:ea typeface="宋体" panose="02010600030101010101" pitchFamily="2" charset="-122"/>
                      </a:endParaRPr>
                    </a:p>
                  </a:txBody>
                  <a:tcPr marL="68580" marR="68580" marT="0" marB="0" anchor="ctr">
                    <a:solidFill>
                      <a:schemeClr val="accent3"/>
                    </a:solidFill>
                  </a:tcPr>
                </a:tc>
                <a:tc>
                  <a:txBody>
                    <a:bodyPr/>
                    <a:lstStyle/>
                    <a:p>
                      <a:pPr algn="just">
                        <a:spcAft>
                          <a:spcPts val="0"/>
                        </a:spcAft>
                      </a:pPr>
                      <a:r>
                        <a:rPr lang="en-US" sz="2000" kern="0">
                          <a:effectLst/>
                        </a:rPr>
                        <a:t>β:+10%</a:t>
                      </a:r>
                      <a:endParaRPr lang="zh-CN" sz="2000" kern="100">
                        <a:effectLst/>
                        <a:latin typeface="Times New Roman" panose="02020603050405020304" pitchFamily="18" charset="0"/>
                        <a:ea typeface="宋体" panose="02010600030101010101" pitchFamily="2" charset="-122"/>
                      </a:endParaRPr>
                    </a:p>
                  </a:txBody>
                  <a:tcPr marL="68580" marR="68580" marT="0" marB="0" anchor="ctr">
                    <a:solidFill>
                      <a:schemeClr val="accent3"/>
                    </a:solidFill>
                  </a:tcPr>
                </a:tc>
                <a:tc>
                  <a:txBody>
                    <a:bodyPr/>
                    <a:lstStyle/>
                    <a:p>
                      <a:pPr algn="just">
                        <a:spcAft>
                          <a:spcPts val="0"/>
                        </a:spcAft>
                      </a:pPr>
                      <a:r>
                        <a:rPr lang="en-US" sz="2000" kern="0">
                          <a:effectLst/>
                        </a:rPr>
                        <a:t>②</a:t>
                      </a:r>
                      <a:r>
                        <a:rPr lang="zh-CN" sz="2000" kern="0">
                          <a:effectLst/>
                        </a:rPr>
                        <a:t>－</a:t>
                      </a:r>
                      <a:r>
                        <a:rPr lang="en-US" sz="2000" kern="0">
                          <a:effectLst/>
                        </a:rPr>
                        <a:t>①=-26.29</a:t>
                      </a:r>
                      <a:endParaRPr lang="zh-CN" sz="2000" kern="100">
                        <a:effectLst/>
                        <a:latin typeface="Times New Roman" panose="02020603050405020304" pitchFamily="18" charset="0"/>
                        <a:ea typeface="宋体" panose="02010600030101010101" pitchFamily="2" charset="-122"/>
                      </a:endParaRPr>
                    </a:p>
                  </a:txBody>
                  <a:tcPr marL="68580" marR="68580" marT="0" marB="0" anchor="ctr">
                    <a:solidFill>
                      <a:schemeClr val="accent3"/>
                    </a:solidFill>
                  </a:tcPr>
                </a:tc>
              </a:tr>
              <a:tr h="396000">
                <a:tc>
                  <a:txBody>
                    <a:bodyPr/>
                    <a:lstStyle/>
                    <a:p>
                      <a:pPr algn="ctr">
                        <a:spcAft>
                          <a:spcPts val="0"/>
                        </a:spcAft>
                      </a:pPr>
                      <a:r>
                        <a:rPr lang="en-US" sz="2000" kern="0">
                          <a:effectLst/>
                        </a:rPr>
                        <a:t>2</a:t>
                      </a:r>
                      <a:endParaRPr lang="zh-CN" sz="2000" kern="100">
                        <a:effectLst/>
                        <a:latin typeface="Times New Roman" panose="02020603050405020304" pitchFamily="18" charset="0"/>
                        <a:ea typeface="宋体" panose="02010600030101010101" pitchFamily="2" charset="-122"/>
                      </a:endParaRPr>
                    </a:p>
                  </a:txBody>
                  <a:tcPr marL="68580" marR="68580" marT="0" marB="0" anchor="ctr">
                    <a:solidFill>
                      <a:schemeClr val="accent3"/>
                    </a:solidFill>
                  </a:tcPr>
                </a:tc>
                <a:tc>
                  <a:txBody>
                    <a:bodyPr/>
                    <a:lstStyle/>
                    <a:p>
                      <a:pPr algn="ctr">
                        <a:spcAft>
                          <a:spcPts val="0"/>
                        </a:spcAft>
                      </a:pPr>
                      <a:r>
                        <a:rPr lang="en-US" sz="2000" kern="0" dirty="0">
                          <a:effectLst/>
                        </a:rPr>
                        <a:t>1049.03÷(70%×</a:t>
                      </a:r>
                      <a:r>
                        <a:rPr lang="en-US" sz="2000" u="sng" kern="0" dirty="0">
                          <a:effectLst/>
                        </a:rPr>
                        <a:t>10</a:t>
                      </a:r>
                      <a:r>
                        <a:rPr lang="en-US" sz="2000" kern="0" dirty="0">
                          <a:effectLst/>
                        </a:rPr>
                        <a:t>×95%)</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3"/>
                    </a:solidFill>
                  </a:tcPr>
                </a:tc>
                <a:tc>
                  <a:txBody>
                    <a:bodyPr/>
                    <a:lstStyle/>
                    <a:p>
                      <a:pPr algn="ctr">
                        <a:spcAft>
                          <a:spcPts val="0"/>
                        </a:spcAft>
                      </a:pPr>
                      <a:r>
                        <a:rPr lang="en-US" sz="2000" kern="0">
                          <a:effectLst/>
                        </a:rPr>
                        <a:t>157.75</a:t>
                      </a:r>
                      <a:endParaRPr lang="zh-CN" sz="2000" kern="100">
                        <a:effectLst/>
                        <a:latin typeface="Times New Roman" panose="02020603050405020304" pitchFamily="18" charset="0"/>
                        <a:ea typeface="宋体" panose="02010600030101010101" pitchFamily="2" charset="-122"/>
                      </a:endParaRPr>
                    </a:p>
                  </a:txBody>
                  <a:tcPr marL="68580" marR="68580" marT="0" marB="0" anchor="ctr">
                    <a:solidFill>
                      <a:schemeClr val="accent3"/>
                    </a:solidFill>
                  </a:tcPr>
                </a:tc>
                <a:tc>
                  <a:txBody>
                    <a:bodyPr/>
                    <a:lstStyle/>
                    <a:p>
                      <a:pPr algn="ctr">
                        <a:spcAft>
                          <a:spcPts val="0"/>
                        </a:spcAft>
                      </a:pPr>
                      <a:r>
                        <a:rPr lang="zh-CN" sz="2000" kern="0">
                          <a:effectLst/>
                        </a:rPr>
                        <a:t>③</a:t>
                      </a:r>
                      <a:endParaRPr lang="zh-CN" sz="2000" kern="100">
                        <a:effectLst/>
                        <a:latin typeface="Times New Roman" panose="02020603050405020304" pitchFamily="18" charset="0"/>
                        <a:ea typeface="宋体" panose="02010600030101010101" pitchFamily="2" charset="-122"/>
                      </a:endParaRPr>
                    </a:p>
                  </a:txBody>
                  <a:tcPr marL="68580" marR="68580" marT="0" marB="0" anchor="ctr">
                    <a:solidFill>
                      <a:schemeClr val="accent3"/>
                    </a:solidFill>
                  </a:tcPr>
                </a:tc>
                <a:tc>
                  <a:txBody>
                    <a:bodyPr/>
                    <a:lstStyle/>
                    <a:p>
                      <a:pPr algn="just">
                        <a:spcAft>
                          <a:spcPts val="0"/>
                        </a:spcAft>
                      </a:pPr>
                      <a:r>
                        <a:rPr lang="en-US" sz="2000" kern="0">
                          <a:effectLst/>
                        </a:rPr>
                        <a:t>δ:</a:t>
                      </a:r>
                      <a:r>
                        <a:rPr lang="zh-CN" sz="2000" kern="0">
                          <a:effectLst/>
                        </a:rPr>
                        <a:t>无变化</a:t>
                      </a:r>
                      <a:endParaRPr lang="zh-CN" sz="2000" kern="100">
                        <a:effectLst/>
                        <a:latin typeface="Times New Roman" panose="02020603050405020304" pitchFamily="18" charset="0"/>
                        <a:ea typeface="宋体" panose="02010600030101010101" pitchFamily="2" charset="-122"/>
                      </a:endParaRPr>
                    </a:p>
                  </a:txBody>
                  <a:tcPr marL="68580" marR="68580" marT="0" marB="0" anchor="ctr">
                    <a:solidFill>
                      <a:schemeClr val="accent3"/>
                    </a:solidFill>
                  </a:tcPr>
                </a:tc>
                <a:tc>
                  <a:txBody>
                    <a:bodyPr/>
                    <a:lstStyle/>
                    <a:p>
                      <a:pPr algn="just">
                        <a:spcAft>
                          <a:spcPts val="0"/>
                        </a:spcAft>
                      </a:pPr>
                      <a:r>
                        <a:rPr lang="en-US" sz="2000" kern="0">
                          <a:effectLst/>
                        </a:rPr>
                        <a:t>③</a:t>
                      </a:r>
                      <a:r>
                        <a:rPr lang="zh-CN" sz="2000" kern="0">
                          <a:effectLst/>
                        </a:rPr>
                        <a:t>－</a:t>
                      </a:r>
                      <a:r>
                        <a:rPr lang="en-US" sz="2000" kern="0">
                          <a:effectLst/>
                        </a:rPr>
                        <a:t>②=0.00</a:t>
                      </a:r>
                      <a:endParaRPr lang="zh-CN" sz="2000" kern="100">
                        <a:effectLst/>
                        <a:latin typeface="Times New Roman" panose="02020603050405020304" pitchFamily="18" charset="0"/>
                        <a:ea typeface="宋体" panose="02010600030101010101" pitchFamily="2" charset="-122"/>
                      </a:endParaRPr>
                    </a:p>
                  </a:txBody>
                  <a:tcPr marL="68580" marR="68580" marT="0" marB="0" anchor="ctr">
                    <a:solidFill>
                      <a:schemeClr val="accent3"/>
                    </a:solidFill>
                  </a:tcPr>
                </a:tc>
              </a:tr>
              <a:tr h="396000">
                <a:tc>
                  <a:txBody>
                    <a:bodyPr/>
                    <a:lstStyle/>
                    <a:p>
                      <a:pPr algn="ctr">
                        <a:spcAft>
                          <a:spcPts val="0"/>
                        </a:spcAft>
                      </a:pPr>
                      <a:r>
                        <a:rPr lang="en-US" sz="2000" kern="0">
                          <a:effectLst/>
                        </a:rPr>
                        <a:t>3</a:t>
                      </a:r>
                      <a:endParaRPr lang="zh-CN" sz="2000" kern="100">
                        <a:effectLst/>
                        <a:latin typeface="Times New Roman" panose="02020603050405020304" pitchFamily="18" charset="0"/>
                        <a:ea typeface="宋体" panose="02010600030101010101" pitchFamily="2" charset="-122"/>
                      </a:endParaRPr>
                    </a:p>
                  </a:txBody>
                  <a:tcPr marL="68580" marR="68580" marT="0" marB="0" anchor="ctr">
                    <a:solidFill>
                      <a:schemeClr val="accent3"/>
                    </a:solidFill>
                  </a:tcPr>
                </a:tc>
                <a:tc>
                  <a:txBody>
                    <a:bodyPr/>
                    <a:lstStyle/>
                    <a:p>
                      <a:pPr algn="ctr">
                        <a:spcAft>
                          <a:spcPts val="0"/>
                        </a:spcAft>
                      </a:pPr>
                      <a:r>
                        <a:rPr lang="en-US" sz="2000" kern="0" dirty="0">
                          <a:effectLst/>
                        </a:rPr>
                        <a:t>1049.03÷(70%×10×</a:t>
                      </a:r>
                      <a:r>
                        <a:rPr lang="en-US" sz="2000" u="sng" kern="0" dirty="0">
                          <a:effectLst/>
                        </a:rPr>
                        <a:t>100%</a:t>
                      </a:r>
                      <a:r>
                        <a:rPr lang="en-US" sz="2000" kern="0" dirty="0">
                          <a:effectLst/>
                        </a:rPr>
                        <a:t>)</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3"/>
                    </a:solidFill>
                  </a:tcPr>
                </a:tc>
                <a:tc>
                  <a:txBody>
                    <a:bodyPr/>
                    <a:lstStyle/>
                    <a:p>
                      <a:pPr algn="ctr">
                        <a:spcAft>
                          <a:spcPts val="0"/>
                        </a:spcAft>
                      </a:pPr>
                      <a:r>
                        <a:rPr lang="en-US" sz="2000" kern="0" dirty="0">
                          <a:effectLst/>
                        </a:rPr>
                        <a:t>149.86</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3"/>
                    </a:solidFill>
                  </a:tcPr>
                </a:tc>
                <a:tc>
                  <a:txBody>
                    <a:bodyPr/>
                    <a:lstStyle/>
                    <a:p>
                      <a:pPr algn="ctr">
                        <a:spcAft>
                          <a:spcPts val="0"/>
                        </a:spcAft>
                      </a:pPr>
                      <a:r>
                        <a:rPr lang="zh-CN" sz="2000" kern="0" dirty="0">
                          <a:effectLst/>
                        </a:rPr>
                        <a:t>④</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3"/>
                    </a:solidFill>
                  </a:tcPr>
                </a:tc>
                <a:tc>
                  <a:txBody>
                    <a:bodyPr/>
                    <a:lstStyle/>
                    <a:p>
                      <a:pPr algn="just">
                        <a:spcAft>
                          <a:spcPts val="0"/>
                        </a:spcAft>
                      </a:pPr>
                      <a:r>
                        <a:rPr lang="en-US" sz="2000" kern="0">
                          <a:effectLst/>
                        </a:rPr>
                        <a:t>γ:+5%</a:t>
                      </a:r>
                      <a:endParaRPr lang="zh-CN" sz="2000" kern="100">
                        <a:effectLst/>
                        <a:latin typeface="Times New Roman" panose="02020603050405020304" pitchFamily="18" charset="0"/>
                        <a:ea typeface="宋体" panose="02010600030101010101" pitchFamily="2" charset="-122"/>
                      </a:endParaRPr>
                    </a:p>
                  </a:txBody>
                  <a:tcPr marL="68580" marR="68580" marT="0" marB="0" anchor="ctr">
                    <a:solidFill>
                      <a:schemeClr val="accent3"/>
                    </a:solidFill>
                  </a:tcPr>
                </a:tc>
                <a:tc>
                  <a:txBody>
                    <a:bodyPr/>
                    <a:lstStyle/>
                    <a:p>
                      <a:pPr algn="just">
                        <a:spcAft>
                          <a:spcPts val="0"/>
                        </a:spcAft>
                      </a:pPr>
                      <a:r>
                        <a:rPr lang="en-US" sz="2000" kern="0">
                          <a:effectLst/>
                        </a:rPr>
                        <a:t>④</a:t>
                      </a:r>
                      <a:r>
                        <a:rPr lang="zh-CN" sz="2000" kern="0">
                          <a:effectLst/>
                        </a:rPr>
                        <a:t>－</a:t>
                      </a:r>
                      <a:r>
                        <a:rPr lang="en-US" sz="2000" kern="0">
                          <a:effectLst/>
                        </a:rPr>
                        <a:t>③=-7.89</a:t>
                      </a:r>
                      <a:endParaRPr lang="zh-CN" sz="2000" kern="100">
                        <a:effectLst/>
                        <a:latin typeface="Times New Roman" panose="02020603050405020304" pitchFamily="18" charset="0"/>
                        <a:ea typeface="宋体" panose="02010600030101010101" pitchFamily="2" charset="-122"/>
                      </a:endParaRPr>
                    </a:p>
                  </a:txBody>
                  <a:tcPr marL="68580" marR="68580" marT="0" marB="0" anchor="ctr">
                    <a:solidFill>
                      <a:schemeClr val="accent3"/>
                    </a:solidFill>
                  </a:tcPr>
                </a:tc>
              </a:tr>
              <a:tr h="396000">
                <a:tc>
                  <a:txBody>
                    <a:bodyPr/>
                    <a:lstStyle/>
                    <a:p>
                      <a:pPr algn="ctr">
                        <a:spcAft>
                          <a:spcPts val="0"/>
                        </a:spcAft>
                      </a:pPr>
                      <a:r>
                        <a:rPr lang="en-US" sz="2000" kern="0">
                          <a:effectLst/>
                        </a:rPr>
                        <a:t>4</a:t>
                      </a:r>
                      <a:endParaRPr lang="zh-CN" sz="2000" kern="100">
                        <a:effectLst/>
                        <a:latin typeface="Times New Roman" panose="02020603050405020304" pitchFamily="18" charset="0"/>
                        <a:ea typeface="宋体" panose="02010600030101010101" pitchFamily="2" charset="-122"/>
                      </a:endParaRPr>
                    </a:p>
                  </a:txBody>
                  <a:tcPr marL="68580" marR="68580" marT="0" marB="0" anchor="ctr">
                    <a:solidFill>
                      <a:schemeClr val="accent3"/>
                    </a:solidFill>
                  </a:tcPr>
                </a:tc>
                <a:tc>
                  <a:txBody>
                    <a:bodyPr/>
                    <a:lstStyle/>
                    <a:p>
                      <a:pPr algn="ctr">
                        <a:spcAft>
                          <a:spcPts val="0"/>
                        </a:spcAft>
                      </a:pPr>
                      <a:r>
                        <a:rPr lang="en-US" sz="2000" u="sng" kern="0" dirty="0">
                          <a:effectLst/>
                        </a:rPr>
                        <a:t>1398.11</a:t>
                      </a:r>
                      <a:r>
                        <a:rPr lang="en-US" sz="2000" kern="0" dirty="0">
                          <a:effectLst/>
                        </a:rPr>
                        <a:t>÷(70%×10×100%)</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3"/>
                    </a:solidFill>
                  </a:tcPr>
                </a:tc>
                <a:tc>
                  <a:txBody>
                    <a:bodyPr/>
                    <a:lstStyle/>
                    <a:p>
                      <a:pPr algn="ctr">
                        <a:spcAft>
                          <a:spcPts val="0"/>
                        </a:spcAft>
                      </a:pPr>
                      <a:r>
                        <a:rPr lang="en-US" sz="2000" kern="0" dirty="0">
                          <a:effectLst/>
                        </a:rPr>
                        <a:t>199.73</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3"/>
                    </a:solidFill>
                  </a:tcPr>
                </a:tc>
                <a:tc>
                  <a:txBody>
                    <a:bodyPr/>
                    <a:lstStyle/>
                    <a:p>
                      <a:pPr algn="ctr">
                        <a:spcAft>
                          <a:spcPts val="0"/>
                        </a:spcAft>
                      </a:pPr>
                      <a:r>
                        <a:rPr lang="zh-CN" sz="2000" kern="0" dirty="0">
                          <a:effectLst/>
                        </a:rPr>
                        <a:t>⑤</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3"/>
                    </a:solidFill>
                  </a:tcPr>
                </a:tc>
                <a:tc>
                  <a:txBody>
                    <a:bodyPr/>
                    <a:lstStyle/>
                    <a:p>
                      <a:pPr algn="just">
                        <a:spcAft>
                          <a:spcPts val="0"/>
                        </a:spcAft>
                      </a:pPr>
                      <a:r>
                        <a:rPr lang="en-US" sz="2000" kern="0" dirty="0">
                          <a:effectLst/>
                        </a:rPr>
                        <a:t>V</a:t>
                      </a:r>
                      <a:r>
                        <a:rPr lang="zh-CN" sz="2000" kern="0" dirty="0">
                          <a:effectLst/>
                        </a:rPr>
                        <a:t>″</a:t>
                      </a:r>
                      <a:r>
                        <a:rPr lang="en-US" sz="2000" kern="0" dirty="0">
                          <a:effectLst/>
                        </a:rPr>
                        <a:t>:</a:t>
                      </a:r>
                      <a:r>
                        <a:rPr lang="en-US" sz="2000" kern="100" dirty="0">
                          <a:effectLst/>
                        </a:rPr>
                        <a:t> +</a:t>
                      </a:r>
                      <a:r>
                        <a:rPr lang="en-US" sz="2000" kern="0" dirty="0">
                          <a:effectLst/>
                        </a:rPr>
                        <a:t>349.08</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3"/>
                    </a:solidFill>
                  </a:tcPr>
                </a:tc>
                <a:tc>
                  <a:txBody>
                    <a:bodyPr/>
                    <a:lstStyle/>
                    <a:p>
                      <a:pPr algn="just">
                        <a:spcAft>
                          <a:spcPts val="0"/>
                        </a:spcAft>
                      </a:pPr>
                      <a:r>
                        <a:rPr lang="en-US" sz="2000" kern="0" dirty="0">
                          <a:effectLst/>
                        </a:rPr>
                        <a:t>⑤</a:t>
                      </a:r>
                      <a:r>
                        <a:rPr lang="zh-CN" sz="2000" kern="0" dirty="0">
                          <a:effectLst/>
                        </a:rPr>
                        <a:t>－</a:t>
                      </a:r>
                      <a:r>
                        <a:rPr lang="en-US" sz="2000" kern="0" dirty="0">
                          <a:effectLst/>
                        </a:rPr>
                        <a:t>④=49.87</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3"/>
                    </a:solidFill>
                  </a:tcPr>
                </a:tc>
              </a:tr>
              <a:tr h="396000">
                <a:tc>
                  <a:txBody>
                    <a:bodyPr/>
                    <a:lstStyle/>
                    <a:p>
                      <a:pPr algn="ctr">
                        <a:spcAft>
                          <a:spcPts val="0"/>
                        </a:spcAft>
                      </a:pPr>
                      <a:r>
                        <a:rPr lang="en-US" sz="2000" kern="0">
                          <a:effectLst/>
                        </a:rPr>
                        <a:t>-</a:t>
                      </a:r>
                      <a:endParaRPr lang="zh-CN" sz="2000" kern="100">
                        <a:effectLst/>
                        <a:latin typeface="Times New Roman" panose="02020603050405020304" pitchFamily="18" charset="0"/>
                        <a:ea typeface="宋体" panose="02010600030101010101" pitchFamily="2" charset="-122"/>
                      </a:endParaRPr>
                    </a:p>
                  </a:txBody>
                  <a:tcPr marL="68580" marR="68580" marT="0" marB="0" anchor="ctr">
                    <a:solidFill>
                      <a:schemeClr val="accent3"/>
                    </a:solidFill>
                  </a:tcPr>
                </a:tc>
                <a:tc>
                  <a:txBody>
                    <a:bodyPr/>
                    <a:lstStyle/>
                    <a:p>
                      <a:pPr algn="ctr">
                        <a:spcAft>
                          <a:spcPts val="0"/>
                        </a:spcAft>
                      </a:pPr>
                      <a:r>
                        <a:rPr lang="zh-CN" sz="2000" kern="0" dirty="0">
                          <a:effectLst/>
                        </a:rPr>
                        <a:t>影响数额合计</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3"/>
                    </a:solidFill>
                  </a:tcPr>
                </a:tc>
                <a:tc>
                  <a:txBody>
                    <a:bodyPr/>
                    <a:lstStyle/>
                    <a:p>
                      <a:pPr algn="ctr">
                        <a:spcAft>
                          <a:spcPts val="0"/>
                        </a:spcAft>
                      </a:pPr>
                      <a:r>
                        <a:rPr lang="en-US" sz="2000" kern="0">
                          <a:effectLst/>
                        </a:rPr>
                        <a:t>-</a:t>
                      </a:r>
                      <a:endParaRPr lang="zh-CN" sz="2000" kern="100">
                        <a:effectLst/>
                        <a:latin typeface="Times New Roman" panose="02020603050405020304" pitchFamily="18" charset="0"/>
                        <a:ea typeface="宋体" panose="02010600030101010101" pitchFamily="2" charset="-122"/>
                      </a:endParaRPr>
                    </a:p>
                  </a:txBody>
                  <a:tcPr marL="68580" marR="68580" marT="0" marB="0" anchor="ctr">
                    <a:solidFill>
                      <a:schemeClr val="accent3"/>
                    </a:solidFill>
                  </a:tcPr>
                </a:tc>
                <a:tc>
                  <a:txBody>
                    <a:bodyPr/>
                    <a:lstStyle/>
                    <a:p>
                      <a:pPr algn="ctr">
                        <a:spcAft>
                          <a:spcPts val="0"/>
                        </a:spcAft>
                      </a:pPr>
                      <a:r>
                        <a:rPr lang="en-US" sz="2000" kern="0">
                          <a:effectLst/>
                        </a:rPr>
                        <a:t>-</a:t>
                      </a:r>
                      <a:endParaRPr lang="zh-CN" sz="2000" kern="100">
                        <a:effectLst/>
                        <a:latin typeface="Times New Roman" panose="02020603050405020304" pitchFamily="18" charset="0"/>
                        <a:ea typeface="宋体" panose="02010600030101010101" pitchFamily="2" charset="-122"/>
                      </a:endParaRPr>
                    </a:p>
                  </a:txBody>
                  <a:tcPr marL="68580" marR="68580" marT="0" marB="0" anchor="ctr">
                    <a:solidFill>
                      <a:schemeClr val="accent3"/>
                    </a:solidFill>
                  </a:tcPr>
                </a:tc>
                <a:tc>
                  <a:txBody>
                    <a:bodyPr/>
                    <a:lstStyle/>
                    <a:p>
                      <a:pPr algn="ctr">
                        <a:spcAft>
                          <a:spcPts val="0"/>
                        </a:spcAft>
                      </a:pPr>
                      <a:r>
                        <a:rPr lang="en-US" sz="2000" kern="0">
                          <a:effectLst/>
                        </a:rPr>
                        <a:t>-</a:t>
                      </a:r>
                      <a:endParaRPr lang="zh-CN" sz="2000" kern="100">
                        <a:effectLst/>
                        <a:latin typeface="Times New Roman" panose="02020603050405020304" pitchFamily="18" charset="0"/>
                        <a:ea typeface="宋体" panose="02010600030101010101" pitchFamily="2" charset="-122"/>
                      </a:endParaRPr>
                    </a:p>
                  </a:txBody>
                  <a:tcPr marL="68580" marR="68580" marT="0" marB="0" anchor="ctr">
                    <a:solidFill>
                      <a:schemeClr val="accent3"/>
                    </a:solidFill>
                  </a:tcPr>
                </a:tc>
                <a:tc>
                  <a:txBody>
                    <a:bodyPr/>
                    <a:lstStyle/>
                    <a:p>
                      <a:pPr algn="ctr">
                        <a:spcAft>
                          <a:spcPts val="0"/>
                        </a:spcAft>
                      </a:pPr>
                      <a:r>
                        <a:rPr lang="en-US" sz="2000" kern="0" dirty="0">
                          <a:effectLst/>
                        </a:rPr>
                        <a:t>15.69</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3"/>
                    </a:solidFill>
                  </a:tcPr>
                </a:tc>
              </a:tr>
            </a:tbl>
          </a:graphicData>
        </a:graphic>
      </p:graphicFrame>
      <p:sp>
        <p:nvSpPr>
          <p:cNvPr id="10" name="燕尾形 9"/>
          <p:cNvSpPr/>
          <p:nvPr/>
        </p:nvSpPr>
        <p:spPr>
          <a:xfrm>
            <a:off x="5879976" y="368660"/>
            <a:ext cx="500455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smtClean="0">
                <a:latin typeface="宋体" panose="02010600030101010101" pitchFamily="2" charset="-122"/>
              </a:rPr>
              <a:t>二、因素</a:t>
            </a:r>
            <a:r>
              <a:rPr lang="zh-CN" altLang="en-US" dirty="0">
                <a:latin typeface="宋体" panose="02010600030101010101" pitchFamily="2" charset="-122"/>
              </a:rPr>
              <a:t>变动对运输单位成本的影响分析</a:t>
            </a:r>
            <a:endParaRPr lang="zh-CN" alt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燕尾形 2"/>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4" name="燕尾形 3"/>
          <p:cNvSpPr/>
          <p:nvPr/>
        </p:nvSpPr>
        <p:spPr>
          <a:xfrm>
            <a:off x="2813640" y="368660"/>
            <a:ext cx="313834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a:solidFill>
                  <a:schemeClr val="accent3"/>
                </a:solidFill>
              </a:rPr>
              <a:t>第一节汽车货运成本分析</a:t>
            </a:r>
            <a:endParaRPr lang="zh-CN" altLang="en-US" dirty="0"/>
          </a:p>
        </p:txBody>
      </p:sp>
      <p:sp>
        <p:nvSpPr>
          <p:cNvPr id="6" name="平行四边形 5"/>
          <p:cNvSpPr/>
          <p:nvPr/>
        </p:nvSpPr>
        <p:spPr>
          <a:xfrm>
            <a:off x="947428" y="1232756"/>
            <a:ext cx="7128792" cy="54006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zh-CN" altLang="en-US" sz="2000" dirty="0">
                <a:latin typeface="宋体" panose="02010600030101010101" pitchFamily="2" charset="-122"/>
              </a:rPr>
              <a:t>单位</a:t>
            </a:r>
            <a:r>
              <a:rPr lang="zh-CN" altLang="en-US" sz="2000" dirty="0" smtClean="0">
                <a:latin typeface="宋体" panose="02010600030101010101" pitchFamily="2" charset="-122"/>
              </a:rPr>
              <a:t>成本丙类</a:t>
            </a:r>
            <a:r>
              <a:rPr lang="zh-CN" altLang="en-US" sz="2000" dirty="0">
                <a:latin typeface="宋体" panose="02010600030101010101" pitchFamily="2" charset="-122"/>
              </a:rPr>
              <a:t>费用实际数与预算数之差的因素分析</a:t>
            </a:r>
            <a:endParaRPr lang="zh-CN" altLang="en-US" sz="2000" b="1" dirty="0"/>
          </a:p>
        </p:txBody>
      </p:sp>
      <p:sp>
        <p:nvSpPr>
          <p:cNvPr id="7" name="对角圆角矩形 6"/>
          <p:cNvSpPr/>
          <p:nvPr/>
        </p:nvSpPr>
        <p:spPr>
          <a:xfrm>
            <a:off x="1163452" y="3284984"/>
            <a:ext cx="9732838" cy="2664296"/>
          </a:xfrm>
          <a:prstGeom prst="round2DiagRect">
            <a:avLst/>
          </a:prstGeom>
          <a:solidFill>
            <a:schemeClr val="accent1">
              <a:lumMod val="60000"/>
              <a:lumOff val="40000"/>
            </a:schemeClr>
          </a:solidFill>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endParaRPr>
          </a:p>
        </p:txBody>
      </p:sp>
      <p:sp>
        <p:nvSpPr>
          <p:cNvPr id="8" name="标题 1"/>
          <p:cNvSpPr txBox="1">
            <a:spLocks/>
          </p:cNvSpPr>
          <p:nvPr/>
        </p:nvSpPr>
        <p:spPr bwMode="white">
          <a:xfrm>
            <a:off x="1199393" y="2411785"/>
            <a:ext cx="9696897" cy="873199"/>
          </a:xfrm>
          <a:prstGeom prst="rect">
            <a:avLst/>
          </a:prstGeom>
          <a:noFill/>
          <a:ln>
            <a:noFill/>
          </a:ln>
          <a:effectLst>
            <a:glow rad="101600">
              <a:schemeClr val="accent2">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0000"/>
                </a:solidFill>
                <a:latin typeface="+mj-lt"/>
                <a:ea typeface="+mj-ea"/>
                <a:cs typeface="+mj-cs"/>
              </a:defRPr>
            </a:lvl1pPr>
            <a:lvl2pPr algn="l" rtl="0" eaLnBrk="0" fontAlgn="base" hangingPunct="0">
              <a:spcBef>
                <a:spcPct val="0"/>
              </a:spcBef>
              <a:spcAft>
                <a:spcPct val="0"/>
              </a:spcAft>
              <a:defRPr sz="3200" b="1">
                <a:solidFill>
                  <a:srgbClr val="000000"/>
                </a:solidFill>
                <a:latin typeface="Verdana" pitchFamily="34" charset="0"/>
                <a:ea typeface="宋体" pitchFamily="2" charset="-122"/>
              </a:defRPr>
            </a:lvl2pPr>
            <a:lvl3pPr algn="l" rtl="0" eaLnBrk="0" fontAlgn="base" hangingPunct="0">
              <a:spcBef>
                <a:spcPct val="0"/>
              </a:spcBef>
              <a:spcAft>
                <a:spcPct val="0"/>
              </a:spcAft>
              <a:defRPr sz="3200" b="1">
                <a:solidFill>
                  <a:srgbClr val="000000"/>
                </a:solidFill>
                <a:latin typeface="Verdana" pitchFamily="34" charset="0"/>
                <a:ea typeface="宋体" pitchFamily="2" charset="-122"/>
              </a:defRPr>
            </a:lvl3pPr>
            <a:lvl4pPr algn="l" rtl="0" eaLnBrk="0" fontAlgn="base" hangingPunct="0">
              <a:spcBef>
                <a:spcPct val="0"/>
              </a:spcBef>
              <a:spcAft>
                <a:spcPct val="0"/>
              </a:spcAft>
              <a:defRPr sz="3200" b="1">
                <a:solidFill>
                  <a:srgbClr val="000000"/>
                </a:solidFill>
                <a:latin typeface="Verdana" pitchFamily="34" charset="0"/>
                <a:ea typeface="宋体" pitchFamily="2" charset="-122"/>
              </a:defRPr>
            </a:lvl4pPr>
            <a:lvl5pPr algn="l" rtl="0" eaLnBrk="0" fontAlgn="base" hangingPunct="0">
              <a:spcBef>
                <a:spcPct val="0"/>
              </a:spcBef>
              <a:spcAft>
                <a:spcPct val="0"/>
              </a:spcAft>
              <a:defRPr sz="3200" b="1">
                <a:solidFill>
                  <a:srgbClr val="000000"/>
                </a:solidFill>
                <a:latin typeface="Verdana" pitchFamily="34" charset="0"/>
                <a:ea typeface="宋体" pitchFamily="2" charset="-122"/>
              </a:defRPr>
            </a:lvl5pPr>
            <a:lvl6pPr marL="457200" algn="l" rtl="0" fontAlgn="base">
              <a:spcBef>
                <a:spcPct val="0"/>
              </a:spcBef>
              <a:spcAft>
                <a:spcPct val="0"/>
              </a:spcAft>
              <a:defRPr sz="3200" b="1">
                <a:solidFill>
                  <a:srgbClr val="000000"/>
                </a:solidFill>
                <a:latin typeface="Verdana" pitchFamily="34" charset="0"/>
                <a:ea typeface="宋体" pitchFamily="2" charset="-122"/>
              </a:defRPr>
            </a:lvl6pPr>
            <a:lvl7pPr marL="914400" algn="l" rtl="0" fontAlgn="base">
              <a:spcBef>
                <a:spcPct val="0"/>
              </a:spcBef>
              <a:spcAft>
                <a:spcPct val="0"/>
              </a:spcAft>
              <a:defRPr sz="3200" b="1">
                <a:solidFill>
                  <a:srgbClr val="000000"/>
                </a:solidFill>
                <a:latin typeface="Verdana" pitchFamily="34" charset="0"/>
                <a:ea typeface="宋体" pitchFamily="2" charset="-122"/>
              </a:defRPr>
            </a:lvl7pPr>
            <a:lvl8pPr marL="1371600" algn="l" rtl="0" fontAlgn="base">
              <a:spcBef>
                <a:spcPct val="0"/>
              </a:spcBef>
              <a:spcAft>
                <a:spcPct val="0"/>
              </a:spcAft>
              <a:defRPr sz="3200" b="1">
                <a:solidFill>
                  <a:srgbClr val="000000"/>
                </a:solidFill>
                <a:latin typeface="Verdana" pitchFamily="34" charset="0"/>
                <a:ea typeface="宋体" pitchFamily="2" charset="-122"/>
              </a:defRPr>
            </a:lvl8pPr>
            <a:lvl9pPr marL="1828800" algn="l" rtl="0" fontAlgn="base">
              <a:spcBef>
                <a:spcPct val="0"/>
              </a:spcBef>
              <a:spcAft>
                <a:spcPct val="0"/>
              </a:spcAft>
              <a:defRPr sz="3200" b="1">
                <a:solidFill>
                  <a:srgbClr val="000000"/>
                </a:solidFill>
                <a:latin typeface="Verdana" pitchFamily="34" charset="0"/>
                <a:ea typeface="宋体" pitchFamily="2" charset="-122"/>
              </a:defRPr>
            </a:lvl9pPr>
          </a:lstStyle>
          <a:p>
            <a:pPr algn="ctr"/>
            <a:r>
              <a:rPr lang="x-none" altLang="zh-CN" sz="2800" dirty="0" smtClean="0">
                <a:latin typeface="+mn-ea"/>
                <a:ea typeface="+mn-ea"/>
              </a:rPr>
              <a:t>表</a:t>
            </a:r>
            <a:r>
              <a:rPr lang="x-none" altLang="zh-CN" sz="2800" dirty="0">
                <a:latin typeface="+mn-ea"/>
                <a:ea typeface="+mn-ea"/>
              </a:rPr>
              <a:t>5-15  单位成本丙类费用实际数与预算数之差分析表 </a:t>
            </a:r>
            <a:endParaRPr lang="zh-CN" altLang="zh-CN" sz="2800" dirty="0">
              <a:latin typeface="+mn-ea"/>
              <a:ea typeface="+mn-ea"/>
            </a:endParaRPr>
          </a:p>
          <a:p>
            <a:pPr algn="ctr"/>
            <a:r>
              <a:rPr lang="en-US" altLang="zh-CN" sz="2800" dirty="0">
                <a:latin typeface="+mn-ea"/>
                <a:ea typeface="+mn-ea"/>
              </a:rPr>
              <a:t>2010</a:t>
            </a:r>
            <a:r>
              <a:rPr lang="zh-CN" altLang="zh-CN" sz="2800" dirty="0">
                <a:latin typeface="+mn-ea"/>
                <a:ea typeface="+mn-ea"/>
              </a:rPr>
              <a:t>年</a:t>
            </a:r>
            <a:r>
              <a:rPr lang="en-US" altLang="zh-CN" sz="2800" dirty="0">
                <a:latin typeface="+mn-ea"/>
                <a:ea typeface="+mn-ea"/>
              </a:rPr>
              <a:t>5</a:t>
            </a:r>
            <a:r>
              <a:rPr lang="zh-CN" altLang="zh-CN" sz="2800" dirty="0" smtClean="0">
                <a:latin typeface="+mn-ea"/>
                <a:ea typeface="+mn-ea"/>
              </a:rPr>
              <a:t>月</a:t>
            </a:r>
            <a:endParaRPr lang="zh-CN" altLang="zh-CN" sz="2800" b="0" dirty="0">
              <a:latin typeface="+mn-ea"/>
              <a:ea typeface="+mn-ea"/>
            </a:endParaRPr>
          </a:p>
        </p:txBody>
      </p:sp>
      <p:graphicFrame>
        <p:nvGraphicFramePr>
          <p:cNvPr id="2" name="表格 1"/>
          <p:cNvGraphicFramePr>
            <a:graphicFrameLocks noGrp="1"/>
          </p:cNvGraphicFramePr>
          <p:nvPr>
            <p:extLst>
              <p:ext uri="{D42A27DB-BD31-4B8C-83A1-F6EECF244321}">
                <p14:modId xmlns:p14="http://schemas.microsoft.com/office/powerpoint/2010/main" val="1715337777"/>
              </p:ext>
            </p:extLst>
          </p:nvPr>
        </p:nvGraphicFramePr>
        <p:xfrm>
          <a:off x="1427237" y="3400400"/>
          <a:ext cx="8892987" cy="1828800"/>
        </p:xfrm>
        <a:graphic>
          <a:graphicData uri="http://schemas.openxmlformats.org/drawingml/2006/table">
            <a:tbl>
              <a:tblPr firstRow="1" firstCol="1" lastRow="1" lastCol="1" bandRow="1" bandCol="1">
                <a:tableStyleId>{284E427A-3D55-4303-BF80-6455036E1DE7}</a:tableStyleId>
              </a:tblPr>
              <a:tblGrid>
                <a:gridCol w="2698132"/>
                <a:gridCol w="2522448"/>
                <a:gridCol w="1905372"/>
                <a:gridCol w="1767035"/>
              </a:tblGrid>
              <a:tr h="180340">
                <a:tc rowSpan="2">
                  <a:txBody>
                    <a:bodyPr/>
                    <a:lstStyle/>
                    <a:p>
                      <a:pPr algn="ctr">
                        <a:spcAft>
                          <a:spcPts val="0"/>
                        </a:spcAft>
                      </a:pPr>
                      <a:r>
                        <a:rPr lang="zh-CN" sz="2000" kern="100" dirty="0">
                          <a:effectLst/>
                        </a:rPr>
                        <a:t>项目</a:t>
                      </a:r>
                      <a:endParaRPr lang="zh-CN" sz="2000" b="1" kern="100" dirty="0">
                        <a:effectLst/>
                        <a:latin typeface="+mn-ea"/>
                        <a:ea typeface="+mn-ea"/>
                      </a:endParaRPr>
                    </a:p>
                  </a:txBody>
                  <a:tcPr marL="0" marR="0" marT="0" marB="0" anchor="ctr">
                    <a:solidFill>
                      <a:schemeClr val="tx2">
                        <a:lumMod val="75000"/>
                      </a:schemeClr>
                    </a:solidFill>
                  </a:tcPr>
                </a:tc>
                <a:tc>
                  <a:txBody>
                    <a:bodyPr/>
                    <a:lstStyle/>
                    <a:p>
                      <a:pPr algn="ctr">
                        <a:spcAft>
                          <a:spcPts val="0"/>
                        </a:spcAft>
                      </a:pPr>
                      <a:r>
                        <a:rPr lang="zh-CN" sz="2000" kern="100" dirty="0">
                          <a:effectLst/>
                        </a:rPr>
                        <a:t>丙类费用（元）</a:t>
                      </a:r>
                      <a:endParaRPr lang="zh-CN" sz="2000" b="1" kern="100" dirty="0">
                        <a:effectLst/>
                        <a:latin typeface="+mn-ea"/>
                        <a:ea typeface="+mn-ea"/>
                      </a:endParaRPr>
                    </a:p>
                  </a:txBody>
                  <a:tcPr marL="68580" marR="68580" marT="0" marB="0" anchor="ctr">
                    <a:solidFill>
                      <a:schemeClr val="tx2">
                        <a:lumMod val="75000"/>
                      </a:schemeClr>
                    </a:solidFill>
                  </a:tcPr>
                </a:tc>
                <a:tc>
                  <a:txBody>
                    <a:bodyPr/>
                    <a:lstStyle/>
                    <a:p>
                      <a:pPr algn="ctr">
                        <a:spcAft>
                          <a:spcPts val="0"/>
                        </a:spcAft>
                      </a:pPr>
                      <a:r>
                        <a:rPr lang="en-US" sz="2000" kern="100" dirty="0">
                          <a:effectLst/>
                        </a:rPr>
                        <a:t>Q</a:t>
                      </a:r>
                      <a:r>
                        <a:rPr lang="zh-CN" sz="2000" kern="100" dirty="0">
                          <a:effectLst/>
                        </a:rPr>
                        <a:t>（</a:t>
                      </a:r>
                      <a:r>
                        <a:rPr lang="en-US" sz="2000" kern="100" dirty="0">
                          <a:effectLst/>
                        </a:rPr>
                        <a:t>10</a:t>
                      </a:r>
                      <a:r>
                        <a:rPr lang="en-US" sz="2000" kern="100" baseline="30000" dirty="0">
                          <a:effectLst/>
                        </a:rPr>
                        <a:t>3</a:t>
                      </a:r>
                      <a:r>
                        <a:rPr lang="en-US" sz="2000" kern="100" dirty="0">
                          <a:effectLst/>
                        </a:rPr>
                        <a:t>t•km</a:t>
                      </a:r>
                      <a:r>
                        <a:rPr lang="zh-CN" sz="2000" kern="100" dirty="0">
                          <a:effectLst/>
                        </a:rPr>
                        <a:t>）</a:t>
                      </a:r>
                      <a:endParaRPr lang="zh-CN" sz="2000" b="1" kern="100" dirty="0">
                        <a:effectLst/>
                        <a:latin typeface="+mn-ea"/>
                        <a:ea typeface="+mn-ea"/>
                      </a:endParaRPr>
                    </a:p>
                  </a:txBody>
                  <a:tcPr marL="68580" marR="68580" marT="0" marB="0" anchor="ctr">
                    <a:solidFill>
                      <a:schemeClr val="tx2">
                        <a:lumMod val="75000"/>
                      </a:schemeClr>
                    </a:solidFill>
                  </a:tcPr>
                </a:tc>
                <a:tc>
                  <a:txBody>
                    <a:bodyPr/>
                    <a:lstStyle/>
                    <a:p>
                      <a:pPr algn="ctr">
                        <a:spcAft>
                          <a:spcPts val="0"/>
                        </a:spcAft>
                      </a:pPr>
                      <a:r>
                        <a:rPr lang="en-US" sz="2000" kern="100" dirty="0">
                          <a:effectLst/>
                        </a:rPr>
                        <a:t>V′</a:t>
                      </a:r>
                      <a:r>
                        <a:rPr lang="zh-CN" sz="2000" kern="100" dirty="0">
                          <a:effectLst/>
                        </a:rPr>
                        <a:t>（元</a:t>
                      </a:r>
                      <a:r>
                        <a:rPr lang="en-US" sz="2000" kern="100" dirty="0">
                          <a:effectLst/>
                        </a:rPr>
                        <a:t>/10</a:t>
                      </a:r>
                      <a:r>
                        <a:rPr lang="en-US" sz="2000" kern="100" baseline="30000" dirty="0">
                          <a:effectLst/>
                        </a:rPr>
                        <a:t>3</a:t>
                      </a:r>
                      <a:r>
                        <a:rPr lang="en-US" sz="2000" kern="100" dirty="0">
                          <a:effectLst/>
                        </a:rPr>
                        <a:t>t•km</a:t>
                      </a:r>
                      <a:r>
                        <a:rPr lang="zh-CN" sz="2000" kern="100" dirty="0">
                          <a:effectLst/>
                        </a:rPr>
                        <a:t>）</a:t>
                      </a:r>
                      <a:endParaRPr lang="zh-CN" sz="2000" b="1" kern="100" dirty="0">
                        <a:effectLst/>
                        <a:latin typeface="+mn-ea"/>
                        <a:ea typeface="+mn-ea"/>
                      </a:endParaRPr>
                    </a:p>
                  </a:txBody>
                  <a:tcPr marL="68580" marR="68580" marT="0" marB="0" anchor="ctr">
                    <a:solidFill>
                      <a:schemeClr val="tx2">
                        <a:lumMod val="75000"/>
                      </a:schemeClr>
                    </a:solidFill>
                  </a:tcPr>
                </a:tc>
              </a:tr>
              <a:tr h="180340">
                <a:tc vMerge="1">
                  <a:txBody>
                    <a:bodyPr/>
                    <a:lstStyle/>
                    <a:p>
                      <a:endParaRPr lang="zh-CN" altLang="en-US"/>
                    </a:p>
                  </a:txBody>
                  <a:tcPr/>
                </a:tc>
                <a:tc>
                  <a:txBody>
                    <a:bodyPr/>
                    <a:lstStyle/>
                    <a:p>
                      <a:pPr algn="ctr">
                        <a:spcAft>
                          <a:spcPts val="0"/>
                        </a:spcAft>
                      </a:pPr>
                      <a:r>
                        <a:rPr lang="zh-CN" sz="2000" kern="100">
                          <a:effectLst/>
                        </a:rPr>
                        <a:t>①</a:t>
                      </a:r>
                      <a:endParaRPr lang="zh-CN" sz="2000" b="1" kern="100">
                        <a:effectLst/>
                        <a:latin typeface="+mn-ea"/>
                        <a:ea typeface="+mn-ea"/>
                      </a:endParaRPr>
                    </a:p>
                  </a:txBody>
                  <a:tcPr marL="68580" marR="68580" marT="0" marB="0" anchor="ctr"/>
                </a:tc>
                <a:tc>
                  <a:txBody>
                    <a:bodyPr/>
                    <a:lstStyle/>
                    <a:p>
                      <a:pPr algn="ctr">
                        <a:spcAft>
                          <a:spcPts val="0"/>
                        </a:spcAft>
                      </a:pPr>
                      <a:r>
                        <a:rPr lang="zh-CN" sz="2000" kern="100">
                          <a:effectLst/>
                        </a:rPr>
                        <a:t>②</a:t>
                      </a:r>
                      <a:endParaRPr lang="zh-CN" sz="2000" b="1" kern="100">
                        <a:effectLst/>
                        <a:latin typeface="+mn-ea"/>
                        <a:ea typeface="+mn-ea"/>
                      </a:endParaRPr>
                    </a:p>
                  </a:txBody>
                  <a:tcPr marL="68580" marR="68580" marT="0" marB="0" anchor="ctr"/>
                </a:tc>
                <a:tc>
                  <a:txBody>
                    <a:bodyPr/>
                    <a:lstStyle/>
                    <a:p>
                      <a:pPr algn="ctr">
                        <a:spcAft>
                          <a:spcPts val="0"/>
                        </a:spcAft>
                      </a:pPr>
                      <a:r>
                        <a:rPr lang="zh-CN" sz="2000" kern="100">
                          <a:effectLst/>
                        </a:rPr>
                        <a:t>③</a:t>
                      </a:r>
                      <a:r>
                        <a:rPr lang="en-US" sz="2000" kern="100">
                          <a:effectLst/>
                        </a:rPr>
                        <a:t>=</a:t>
                      </a:r>
                      <a:r>
                        <a:rPr lang="zh-CN" sz="2000" kern="100">
                          <a:effectLst/>
                        </a:rPr>
                        <a:t>①</a:t>
                      </a:r>
                      <a:r>
                        <a:rPr lang="en-US" sz="2000" kern="100">
                          <a:effectLst/>
                        </a:rPr>
                        <a:t>/</a:t>
                      </a:r>
                      <a:r>
                        <a:rPr lang="zh-CN" sz="2000" kern="100">
                          <a:effectLst/>
                        </a:rPr>
                        <a:t>②</a:t>
                      </a:r>
                      <a:endParaRPr lang="zh-CN" sz="2000" b="1" kern="100">
                        <a:effectLst/>
                        <a:latin typeface="+mn-ea"/>
                        <a:ea typeface="+mn-ea"/>
                      </a:endParaRPr>
                    </a:p>
                  </a:txBody>
                  <a:tcPr marL="68580" marR="68580" marT="0" marB="0" anchor="ctr"/>
                </a:tc>
              </a:tr>
              <a:tr h="180340">
                <a:tc>
                  <a:txBody>
                    <a:bodyPr/>
                    <a:lstStyle/>
                    <a:p>
                      <a:pPr algn="ctr">
                        <a:spcAft>
                          <a:spcPts val="0"/>
                        </a:spcAft>
                      </a:pPr>
                      <a:r>
                        <a:rPr lang="zh-CN" sz="2000" kern="100">
                          <a:effectLst/>
                        </a:rPr>
                        <a:t>预算数</a:t>
                      </a:r>
                      <a:endParaRPr lang="zh-CN" sz="2000" b="1" kern="100">
                        <a:effectLst/>
                        <a:latin typeface="+mn-ea"/>
                        <a:ea typeface="+mn-ea"/>
                      </a:endParaRPr>
                    </a:p>
                  </a:txBody>
                  <a:tcPr marL="0" marR="0" marT="0" marB="0" anchor="ctr"/>
                </a:tc>
                <a:tc>
                  <a:txBody>
                    <a:bodyPr/>
                    <a:lstStyle/>
                    <a:p>
                      <a:pPr algn="ctr">
                        <a:spcAft>
                          <a:spcPts val="0"/>
                        </a:spcAft>
                      </a:pPr>
                      <a:r>
                        <a:rPr lang="en-US" sz="2000" kern="100">
                          <a:effectLst/>
                        </a:rPr>
                        <a:t>300000.00</a:t>
                      </a:r>
                      <a:endParaRPr lang="zh-CN" sz="2000" b="1" kern="100">
                        <a:effectLst/>
                        <a:latin typeface="+mn-ea"/>
                        <a:ea typeface="+mn-ea"/>
                      </a:endParaRPr>
                    </a:p>
                  </a:txBody>
                  <a:tcPr marL="68580" marR="68580" marT="0" marB="0" anchor="ctr"/>
                </a:tc>
                <a:tc>
                  <a:txBody>
                    <a:bodyPr/>
                    <a:lstStyle/>
                    <a:p>
                      <a:pPr marL="14605" algn="ctr">
                        <a:spcAft>
                          <a:spcPts val="0"/>
                        </a:spcAft>
                      </a:pPr>
                      <a:r>
                        <a:rPr lang="en-US" sz="2000" kern="100">
                          <a:effectLst/>
                        </a:rPr>
                        <a:t>12996.0</a:t>
                      </a:r>
                      <a:endParaRPr lang="zh-CN" sz="2000" b="1" kern="100">
                        <a:effectLst/>
                        <a:latin typeface="+mn-ea"/>
                        <a:ea typeface="+mn-ea"/>
                      </a:endParaRPr>
                    </a:p>
                  </a:txBody>
                  <a:tcPr marL="68580" marR="68580" marT="0" marB="0" anchor="ctr"/>
                </a:tc>
                <a:tc>
                  <a:txBody>
                    <a:bodyPr/>
                    <a:lstStyle/>
                    <a:p>
                      <a:pPr algn="ctr">
                        <a:spcAft>
                          <a:spcPts val="0"/>
                        </a:spcAft>
                      </a:pPr>
                      <a:r>
                        <a:rPr lang="en-US" sz="2000" kern="100">
                          <a:effectLst/>
                        </a:rPr>
                        <a:t>23.08</a:t>
                      </a:r>
                      <a:endParaRPr lang="zh-CN" sz="2000" b="1" kern="100">
                        <a:effectLst/>
                        <a:latin typeface="+mn-ea"/>
                        <a:ea typeface="+mn-ea"/>
                      </a:endParaRPr>
                    </a:p>
                  </a:txBody>
                  <a:tcPr marL="68580" marR="68580" marT="0" marB="0" anchor="ctr"/>
                </a:tc>
              </a:tr>
              <a:tr h="180340">
                <a:tc>
                  <a:txBody>
                    <a:bodyPr/>
                    <a:lstStyle/>
                    <a:p>
                      <a:pPr algn="ctr">
                        <a:spcAft>
                          <a:spcPts val="0"/>
                        </a:spcAft>
                      </a:pPr>
                      <a:r>
                        <a:rPr lang="zh-CN" sz="2000" kern="100">
                          <a:effectLst/>
                        </a:rPr>
                        <a:t>实际数</a:t>
                      </a:r>
                      <a:endParaRPr lang="zh-CN" sz="2000" b="1" kern="100">
                        <a:effectLst/>
                        <a:latin typeface="+mn-ea"/>
                        <a:ea typeface="+mn-ea"/>
                      </a:endParaRPr>
                    </a:p>
                  </a:txBody>
                  <a:tcPr marL="0" marR="0" marT="0" marB="0" anchor="ctr"/>
                </a:tc>
                <a:tc>
                  <a:txBody>
                    <a:bodyPr/>
                    <a:lstStyle/>
                    <a:p>
                      <a:pPr algn="ctr">
                        <a:spcAft>
                          <a:spcPts val="0"/>
                        </a:spcAft>
                      </a:pPr>
                      <a:r>
                        <a:rPr lang="en-US" sz="2000" kern="100">
                          <a:effectLst/>
                        </a:rPr>
                        <a:t>397800.00</a:t>
                      </a:r>
                      <a:endParaRPr lang="zh-CN" sz="2000" b="1" kern="100">
                        <a:effectLst/>
                        <a:latin typeface="+mn-ea"/>
                        <a:ea typeface="+mn-ea"/>
                      </a:endParaRPr>
                    </a:p>
                  </a:txBody>
                  <a:tcPr marL="68580" marR="68580" marT="0" marB="0" anchor="ctr"/>
                </a:tc>
                <a:tc>
                  <a:txBody>
                    <a:bodyPr/>
                    <a:lstStyle/>
                    <a:p>
                      <a:pPr marL="14605" algn="ctr">
                        <a:spcAft>
                          <a:spcPts val="0"/>
                        </a:spcAft>
                      </a:pPr>
                      <a:r>
                        <a:rPr lang="en-US" sz="2000" kern="100">
                          <a:effectLst/>
                        </a:rPr>
                        <a:t>15756.3</a:t>
                      </a:r>
                      <a:endParaRPr lang="zh-CN" sz="2000" b="1" kern="100">
                        <a:effectLst/>
                        <a:latin typeface="+mn-ea"/>
                        <a:ea typeface="+mn-ea"/>
                      </a:endParaRPr>
                    </a:p>
                  </a:txBody>
                  <a:tcPr marL="68580" marR="68580" marT="0" marB="0" anchor="ctr"/>
                </a:tc>
                <a:tc>
                  <a:txBody>
                    <a:bodyPr/>
                    <a:lstStyle/>
                    <a:p>
                      <a:pPr algn="ctr">
                        <a:spcAft>
                          <a:spcPts val="0"/>
                        </a:spcAft>
                      </a:pPr>
                      <a:r>
                        <a:rPr lang="en-US" sz="2000" kern="100">
                          <a:effectLst/>
                        </a:rPr>
                        <a:t>25.25</a:t>
                      </a:r>
                      <a:endParaRPr lang="zh-CN" sz="2000" b="1" kern="100">
                        <a:effectLst/>
                        <a:latin typeface="+mn-ea"/>
                        <a:ea typeface="+mn-ea"/>
                      </a:endParaRPr>
                    </a:p>
                  </a:txBody>
                  <a:tcPr marL="68580" marR="68580" marT="0" marB="0" anchor="ctr"/>
                </a:tc>
              </a:tr>
              <a:tr h="180340">
                <a:tc gridSpan="3">
                  <a:txBody>
                    <a:bodyPr/>
                    <a:lstStyle/>
                    <a:p>
                      <a:pPr algn="ctr">
                        <a:spcAft>
                          <a:spcPts val="0"/>
                        </a:spcAft>
                      </a:pPr>
                      <a:r>
                        <a:rPr lang="zh-CN" sz="2000" kern="100">
                          <a:effectLst/>
                        </a:rPr>
                        <a:t>差额</a:t>
                      </a:r>
                      <a:endParaRPr lang="zh-CN" sz="2000" b="1" kern="100">
                        <a:effectLst/>
                        <a:latin typeface="+mn-ea"/>
                        <a:ea typeface="+mn-ea"/>
                      </a:endParaRPr>
                    </a:p>
                  </a:txBody>
                  <a:tcPr marL="0" marR="0" marT="0" marB="0" anchor="ctr"/>
                </a:tc>
                <a:tc hMerge="1">
                  <a:txBody>
                    <a:bodyPr/>
                    <a:lstStyle/>
                    <a:p>
                      <a:endParaRPr lang="zh-CN" altLang="en-US"/>
                    </a:p>
                  </a:txBody>
                  <a:tcPr/>
                </a:tc>
                <a:tc hMerge="1">
                  <a:txBody>
                    <a:bodyPr/>
                    <a:lstStyle/>
                    <a:p>
                      <a:endParaRPr lang="zh-CN" altLang="en-US"/>
                    </a:p>
                  </a:txBody>
                  <a:tcPr/>
                </a:tc>
                <a:tc>
                  <a:txBody>
                    <a:bodyPr/>
                    <a:lstStyle/>
                    <a:p>
                      <a:pPr algn="ctr">
                        <a:spcAft>
                          <a:spcPts val="0"/>
                        </a:spcAft>
                      </a:pPr>
                      <a:r>
                        <a:rPr lang="en-US" sz="2000" kern="100" dirty="0">
                          <a:effectLst/>
                        </a:rPr>
                        <a:t>2.17</a:t>
                      </a:r>
                      <a:endParaRPr lang="zh-CN" sz="2000" b="1" kern="100" dirty="0">
                        <a:effectLst/>
                        <a:latin typeface="+mn-ea"/>
                        <a:ea typeface="+mn-ea"/>
                      </a:endParaRPr>
                    </a:p>
                  </a:txBody>
                  <a:tcPr marL="68580" marR="68580" marT="0" marB="0" anchor="ctr"/>
                </a:tc>
              </a:tr>
            </a:tbl>
          </a:graphicData>
        </a:graphic>
      </p:graphicFrame>
      <p:sp>
        <p:nvSpPr>
          <p:cNvPr id="9" name="燕尾形 8"/>
          <p:cNvSpPr/>
          <p:nvPr/>
        </p:nvSpPr>
        <p:spPr>
          <a:xfrm>
            <a:off x="5879976" y="368660"/>
            <a:ext cx="500455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smtClean="0">
                <a:latin typeface="宋体" panose="02010600030101010101" pitchFamily="2" charset="-122"/>
              </a:rPr>
              <a:t>二、因素</a:t>
            </a:r>
            <a:r>
              <a:rPr lang="zh-CN" altLang="en-US" dirty="0">
                <a:latin typeface="宋体" panose="02010600030101010101" pitchFamily="2" charset="-122"/>
              </a:rPr>
              <a:t>变动对运输单位成本的影响分析</a:t>
            </a:r>
            <a:endParaRPr lang="zh-CN" alt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对角圆角矩形 7"/>
          <p:cNvSpPr/>
          <p:nvPr/>
        </p:nvSpPr>
        <p:spPr>
          <a:xfrm>
            <a:off x="467619" y="2276872"/>
            <a:ext cx="11317013" cy="4176464"/>
          </a:xfrm>
          <a:prstGeom prst="round2DiagRect">
            <a:avLst/>
          </a:prstGeom>
          <a:solidFill>
            <a:schemeClr val="accent1">
              <a:lumMod val="60000"/>
              <a:lumOff val="40000"/>
            </a:schemeClr>
          </a:solidFill>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标题 1"/>
          <p:cNvSpPr txBox="1">
            <a:spLocks/>
          </p:cNvSpPr>
          <p:nvPr/>
        </p:nvSpPr>
        <p:spPr bwMode="white">
          <a:xfrm>
            <a:off x="575568" y="1484784"/>
            <a:ext cx="11065048" cy="612000"/>
          </a:xfrm>
          <a:prstGeom prst="rect">
            <a:avLst/>
          </a:prstGeom>
          <a:noFill/>
          <a:ln>
            <a:noFill/>
          </a:ln>
          <a:effectLst>
            <a:glow rad="101600">
              <a:schemeClr val="accent2">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0000"/>
                </a:solidFill>
                <a:latin typeface="+mj-lt"/>
                <a:ea typeface="+mj-ea"/>
                <a:cs typeface="+mj-cs"/>
              </a:defRPr>
            </a:lvl1pPr>
            <a:lvl2pPr algn="l" rtl="0" eaLnBrk="0" fontAlgn="base" hangingPunct="0">
              <a:spcBef>
                <a:spcPct val="0"/>
              </a:spcBef>
              <a:spcAft>
                <a:spcPct val="0"/>
              </a:spcAft>
              <a:defRPr sz="3200" b="1">
                <a:solidFill>
                  <a:srgbClr val="000000"/>
                </a:solidFill>
                <a:latin typeface="Verdana" pitchFamily="34" charset="0"/>
                <a:ea typeface="宋体" pitchFamily="2" charset="-122"/>
              </a:defRPr>
            </a:lvl2pPr>
            <a:lvl3pPr algn="l" rtl="0" eaLnBrk="0" fontAlgn="base" hangingPunct="0">
              <a:spcBef>
                <a:spcPct val="0"/>
              </a:spcBef>
              <a:spcAft>
                <a:spcPct val="0"/>
              </a:spcAft>
              <a:defRPr sz="3200" b="1">
                <a:solidFill>
                  <a:srgbClr val="000000"/>
                </a:solidFill>
                <a:latin typeface="Verdana" pitchFamily="34" charset="0"/>
                <a:ea typeface="宋体" pitchFamily="2" charset="-122"/>
              </a:defRPr>
            </a:lvl3pPr>
            <a:lvl4pPr algn="l" rtl="0" eaLnBrk="0" fontAlgn="base" hangingPunct="0">
              <a:spcBef>
                <a:spcPct val="0"/>
              </a:spcBef>
              <a:spcAft>
                <a:spcPct val="0"/>
              </a:spcAft>
              <a:defRPr sz="3200" b="1">
                <a:solidFill>
                  <a:srgbClr val="000000"/>
                </a:solidFill>
                <a:latin typeface="Verdana" pitchFamily="34" charset="0"/>
                <a:ea typeface="宋体" pitchFamily="2" charset="-122"/>
              </a:defRPr>
            </a:lvl4pPr>
            <a:lvl5pPr algn="l" rtl="0" eaLnBrk="0" fontAlgn="base" hangingPunct="0">
              <a:spcBef>
                <a:spcPct val="0"/>
              </a:spcBef>
              <a:spcAft>
                <a:spcPct val="0"/>
              </a:spcAft>
              <a:defRPr sz="3200" b="1">
                <a:solidFill>
                  <a:srgbClr val="000000"/>
                </a:solidFill>
                <a:latin typeface="Verdana" pitchFamily="34" charset="0"/>
                <a:ea typeface="宋体" pitchFamily="2" charset="-122"/>
              </a:defRPr>
            </a:lvl5pPr>
            <a:lvl6pPr marL="457200" algn="l" rtl="0" fontAlgn="base">
              <a:spcBef>
                <a:spcPct val="0"/>
              </a:spcBef>
              <a:spcAft>
                <a:spcPct val="0"/>
              </a:spcAft>
              <a:defRPr sz="3200" b="1">
                <a:solidFill>
                  <a:srgbClr val="000000"/>
                </a:solidFill>
                <a:latin typeface="Verdana" pitchFamily="34" charset="0"/>
                <a:ea typeface="宋体" pitchFamily="2" charset="-122"/>
              </a:defRPr>
            </a:lvl6pPr>
            <a:lvl7pPr marL="914400" algn="l" rtl="0" fontAlgn="base">
              <a:spcBef>
                <a:spcPct val="0"/>
              </a:spcBef>
              <a:spcAft>
                <a:spcPct val="0"/>
              </a:spcAft>
              <a:defRPr sz="3200" b="1">
                <a:solidFill>
                  <a:srgbClr val="000000"/>
                </a:solidFill>
                <a:latin typeface="Verdana" pitchFamily="34" charset="0"/>
                <a:ea typeface="宋体" pitchFamily="2" charset="-122"/>
              </a:defRPr>
            </a:lvl7pPr>
            <a:lvl8pPr marL="1371600" algn="l" rtl="0" fontAlgn="base">
              <a:spcBef>
                <a:spcPct val="0"/>
              </a:spcBef>
              <a:spcAft>
                <a:spcPct val="0"/>
              </a:spcAft>
              <a:defRPr sz="3200" b="1">
                <a:solidFill>
                  <a:srgbClr val="000000"/>
                </a:solidFill>
                <a:latin typeface="Verdana" pitchFamily="34" charset="0"/>
                <a:ea typeface="宋体" pitchFamily="2" charset="-122"/>
              </a:defRPr>
            </a:lvl8pPr>
            <a:lvl9pPr marL="1828800" algn="l" rtl="0" fontAlgn="base">
              <a:spcBef>
                <a:spcPct val="0"/>
              </a:spcBef>
              <a:spcAft>
                <a:spcPct val="0"/>
              </a:spcAft>
              <a:defRPr sz="3200" b="1">
                <a:solidFill>
                  <a:srgbClr val="000000"/>
                </a:solidFill>
                <a:latin typeface="Verdana" pitchFamily="34" charset="0"/>
                <a:ea typeface="宋体" pitchFamily="2" charset="-122"/>
              </a:defRPr>
            </a:lvl9pPr>
          </a:lstStyle>
          <a:p>
            <a:pPr algn="ctr"/>
            <a:r>
              <a:rPr lang="en-US" altLang="zh-CN" sz="2800" dirty="0">
                <a:latin typeface="楷体" panose="02010609060101010101" pitchFamily="49" charset="-122"/>
                <a:ea typeface="楷体" panose="02010609060101010101" pitchFamily="49" charset="-122"/>
              </a:rPr>
              <a:t> </a:t>
            </a:r>
            <a:r>
              <a:rPr lang="x-none" altLang="zh-CN" sz="2800" dirty="0" smtClean="0">
                <a:latin typeface="楷体" panose="02010609060101010101" pitchFamily="49" charset="-122"/>
                <a:ea typeface="楷体" panose="02010609060101010101" pitchFamily="49" charset="-122"/>
              </a:rPr>
              <a:t>表</a:t>
            </a:r>
            <a:r>
              <a:rPr lang="x-none" altLang="zh-CN" sz="2800" dirty="0">
                <a:latin typeface="楷体" panose="02010609060101010101" pitchFamily="49" charset="-122"/>
                <a:ea typeface="楷体" panose="02010609060101010101" pitchFamily="49" charset="-122"/>
              </a:rPr>
              <a:t>5-16  </a:t>
            </a:r>
            <a:r>
              <a:rPr lang="x-none" altLang="zh-CN" sz="2800" dirty="0" smtClean="0">
                <a:latin typeface="楷体" panose="02010609060101010101" pitchFamily="49" charset="-122"/>
                <a:ea typeface="楷体" panose="02010609060101010101" pitchFamily="49" charset="-122"/>
              </a:rPr>
              <a:t>单位成本实际数与预算数之差多因素分析汇总表</a:t>
            </a:r>
            <a:endParaRPr lang="en-US" altLang="zh-CN" sz="2800" dirty="0" smtClean="0">
              <a:latin typeface="楷体" panose="02010609060101010101" pitchFamily="49" charset="-122"/>
              <a:ea typeface="楷体" panose="02010609060101010101" pitchFamily="49" charset="-122"/>
            </a:endParaRPr>
          </a:p>
          <a:p>
            <a:pPr algn="ctr"/>
            <a:r>
              <a:rPr lang="en-US" altLang="zh-CN" sz="2800" dirty="0" smtClean="0">
                <a:latin typeface="楷体" panose="02010609060101010101" pitchFamily="49" charset="-122"/>
                <a:ea typeface="楷体" panose="02010609060101010101" pitchFamily="49" charset="-122"/>
              </a:rPr>
              <a:t>2010</a:t>
            </a:r>
            <a:r>
              <a:rPr lang="zh-CN" altLang="zh-CN" sz="2800" dirty="0">
                <a:latin typeface="楷体" panose="02010609060101010101" pitchFamily="49" charset="-122"/>
                <a:ea typeface="楷体" panose="02010609060101010101" pitchFamily="49" charset="-122"/>
              </a:rPr>
              <a:t>年</a:t>
            </a:r>
            <a:r>
              <a:rPr lang="en-US" altLang="zh-CN" sz="2800" dirty="0">
                <a:latin typeface="楷体" panose="02010609060101010101" pitchFamily="49" charset="-122"/>
                <a:ea typeface="楷体" panose="02010609060101010101" pitchFamily="49" charset="-122"/>
              </a:rPr>
              <a:t>5</a:t>
            </a:r>
            <a:r>
              <a:rPr lang="zh-CN" altLang="zh-CN" sz="2800" dirty="0">
                <a:latin typeface="楷体" panose="02010609060101010101" pitchFamily="49" charset="-122"/>
                <a:ea typeface="楷体" panose="02010609060101010101" pitchFamily="49" charset="-122"/>
              </a:rPr>
              <a:t>月</a:t>
            </a:r>
          </a:p>
        </p:txBody>
      </p:sp>
      <p:sp>
        <p:nvSpPr>
          <p:cNvPr id="3" name="燕尾形 2"/>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4" name="燕尾形 3"/>
          <p:cNvSpPr/>
          <p:nvPr/>
        </p:nvSpPr>
        <p:spPr>
          <a:xfrm>
            <a:off x="2813640" y="368660"/>
            <a:ext cx="313834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a:solidFill>
                  <a:schemeClr val="accent3"/>
                </a:solidFill>
              </a:rPr>
              <a:t>第一节汽车货运成本分析</a:t>
            </a:r>
            <a:endParaRPr lang="zh-CN" altLang="en-US" dirty="0"/>
          </a:p>
        </p:txBody>
      </p:sp>
      <p:graphicFrame>
        <p:nvGraphicFramePr>
          <p:cNvPr id="2" name="表格 1"/>
          <p:cNvGraphicFramePr>
            <a:graphicFrameLocks noGrp="1"/>
          </p:cNvGraphicFramePr>
          <p:nvPr>
            <p:extLst>
              <p:ext uri="{D42A27DB-BD31-4B8C-83A1-F6EECF244321}">
                <p14:modId xmlns:p14="http://schemas.microsoft.com/office/powerpoint/2010/main" val="3738264819"/>
              </p:ext>
            </p:extLst>
          </p:nvPr>
        </p:nvGraphicFramePr>
        <p:xfrm>
          <a:off x="1283556" y="2400273"/>
          <a:ext cx="9649072" cy="3840480"/>
        </p:xfrm>
        <a:graphic>
          <a:graphicData uri="http://schemas.openxmlformats.org/drawingml/2006/table">
            <a:tbl>
              <a:tblPr firstRow="1" firstCol="1" lastRow="1" lastCol="1" bandRow="1" bandCol="1">
                <a:tableStyleId>{69012ECD-51FC-41F1-AA8D-1B2483CD663E}</a:tableStyleId>
              </a:tblPr>
              <a:tblGrid>
                <a:gridCol w="2588619"/>
                <a:gridCol w="692139"/>
                <a:gridCol w="1074653"/>
                <a:gridCol w="1074653"/>
                <a:gridCol w="1074653"/>
                <a:gridCol w="1074653"/>
                <a:gridCol w="2069702"/>
              </a:tblGrid>
              <a:tr h="137160">
                <a:tc gridSpan="2">
                  <a:txBody>
                    <a:bodyPr/>
                    <a:lstStyle/>
                    <a:p>
                      <a:pPr marR="66675" algn="ctr">
                        <a:spcAft>
                          <a:spcPts val="0"/>
                        </a:spcAft>
                      </a:pPr>
                      <a:r>
                        <a:rPr lang="zh-CN" sz="1800" b="1" kern="100" dirty="0">
                          <a:effectLst/>
                          <a:latin typeface="+mn-ea"/>
                          <a:ea typeface="+mn-ea"/>
                        </a:rPr>
                        <a:t>影响因素</a:t>
                      </a:r>
                      <a:endParaRPr lang="zh-CN" sz="1800" b="1" kern="100" dirty="0">
                        <a:solidFill>
                          <a:schemeClr val="bg1"/>
                        </a:solidFill>
                        <a:effectLst/>
                        <a:latin typeface="+mn-ea"/>
                        <a:ea typeface="+mn-ea"/>
                      </a:endParaRPr>
                    </a:p>
                  </a:txBody>
                  <a:tcPr marL="68580" marR="68580" marT="0" marB="0" anchor="ctr">
                    <a:solidFill>
                      <a:schemeClr val="accent1">
                        <a:lumMod val="50000"/>
                      </a:schemeClr>
                    </a:solidFill>
                  </a:tcPr>
                </a:tc>
                <a:tc hMerge="1">
                  <a:txBody>
                    <a:bodyPr/>
                    <a:lstStyle/>
                    <a:p>
                      <a:endParaRPr lang="zh-CN" altLang="en-US"/>
                    </a:p>
                  </a:txBody>
                  <a:tcPr/>
                </a:tc>
                <a:tc gridSpan="4">
                  <a:txBody>
                    <a:bodyPr/>
                    <a:lstStyle/>
                    <a:p>
                      <a:pPr marL="15240" indent="-635" algn="ctr">
                        <a:spcAft>
                          <a:spcPts val="0"/>
                        </a:spcAft>
                      </a:pPr>
                      <a:r>
                        <a:rPr lang="zh-CN" sz="1800" b="1" kern="100" dirty="0">
                          <a:effectLst/>
                          <a:latin typeface="+mn-ea"/>
                          <a:ea typeface="+mn-ea"/>
                        </a:rPr>
                        <a:t>对单位成本之差的影响（元</a:t>
                      </a:r>
                      <a:r>
                        <a:rPr lang="en-US" sz="1800" b="1" kern="100" dirty="0">
                          <a:effectLst/>
                          <a:latin typeface="+mn-ea"/>
                          <a:ea typeface="+mn-ea"/>
                        </a:rPr>
                        <a:t>/</a:t>
                      </a:r>
                      <a:r>
                        <a:rPr lang="en-US" sz="1800" b="1" kern="0" dirty="0">
                          <a:effectLst/>
                          <a:latin typeface="+mn-ea"/>
                          <a:ea typeface="+mn-ea"/>
                        </a:rPr>
                        <a:t>10</a:t>
                      </a:r>
                      <a:r>
                        <a:rPr lang="en-US" sz="1800" b="1" kern="0" baseline="30000" dirty="0">
                          <a:effectLst/>
                          <a:latin typeface="+mn-ea"/>
                          <a:ea typeface="+mn-ea"/>
                        </a:rPr>
                        <a:t>3</a:t>
                      </a:r>
                      <a:r>
                        <a:rPr lang="en-US" sz="1800" b="1" kern="0" dirty="0">
                          <a:effectLst/>
                          <a:latin typeface="+mn-ea"/>
                          <a:ea typeface="+mn-ea"/>
                        </a:rPr>
                        <a:t>t•km</a:t>
                      </a:r>
                      <a:r>
                        <a:rPr lang="zh-CN" sz="1800" b="1" kern="100" dirty="0">
                          <a:effectLst/>
                          <a:latin typeface="+mn-ea"/>
                          <a:ea typeface="+mn-ea"/>
                        </a:rPr>
                        <a:t>）</a:t>
                      </a:r>
                      <a:endParaRPr lang="zh-CN" sz="1800" b="1" kern="100" dirty="0">
                        <a:solidFill>
                          <a:schemeClr val="bg1"/>
                        </a:solidFill>
                        <a:effectLst/>
                        <a:latin typeface="+mn-ea"/>
                        <a:ea typeface="+mn-ea"/>
                      </a:endParaRPr>
                    </a:p>
                  </a:txBody>
                  <a:tcPr marL="68580" marR="68580" marT="0" marB="0" anchor="ctr">
                    <a:solidFill>
                      <a:schemeClr val="accent1">
                        <a:lumMod val="5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rowSpan="2">
                  <a:txBody>
                    <a:bodyPr/>
                    <a:lstStyle/>
                    <a:p>
                      <a:pPr marL="15240" indent="-635" algn="ctr">
                        <a:spcAft>
                          <a:spcPts val="0"/>
                        </a:spcAft>
                      </a:pPr>
                      <a:r>
                        <a:rPr lang="zh-CN" sz="1800" b="1" kern="100" dirty="0">
                          <a:effectLst/>
                          <a:latin typeface="+mn-ea"/>
                          <a:ea typeface="+mn-ea"/>
                        </a:rPr>
                        <a:t>对成本降低率之</a:t>
                      </a:r>
                    </a:p>
                    <a:p>
                      <a:pPr marL="15240" indent="-635" algn="ctr">
                        <a:spcAft>
                          <a:spcPts val="0"/>
                        </a:spcAft>
                      </a:pPr>
                      <a:r>
                        <a:rPr lang="zh-CN" sz="1800" b="1" kern="100" dirty="0">
                          <a:effectLst/>
                          <a:latin typeface="+mn-ea"/>
                          <a:ea typeface="+mn-ea"/>
                        </a:rPr>
                        <a:t>差的影响（</a:t>
                      </a:r>
                      <a:r>
                        <a:rPr lang="en-US" sz="1800" b="1" kern="100" dirty="0">
                          <a:effectLst/>
                          <a:latin typeface="+mn-ea"/>
                          <a:ea typeface="+mn-ea"/>
                        </a:rPr>
                        <a:t>%</a:t>
                      </a:r>
                      <a:r>
                        <a:rPr lang="zh-CN" sz="1800" b="1" kern="100" dirty="0">
                          <a:effectLst/>
                          <a:latin typeface="+mn-ea"/>
                          <a:ea typeface="+mn-ea"/>
                        </a:rPr>
                        <a:t>）</a:t>
                      </a:r>
                      <a:endParaRPr lang="zh-CN" sz="1800" b="1" kern="100" dirty="0">
                        <a:solidFill>
                          <a:schemeClr val="bg1"/>
                        </a:solidFill>
                        <a:effectLst/>
                        <a:latin typeface="+mn-ea"/>
                        <a:ea typeface="+mn-ea"/>
                      </a:endParaRPr>
                    </a:p>
                  </a:txBody>
                  <a:tcPr marL="68580" marR="68580" marT="0" marB="0" anchor="ctr">
                    <a:solidFill>
                      <a:schemeClr val="accent1">
                        <a:lumMod val="50000"/>
                      </a:schemeClr>
                    </a:solidFill>
                  </a:tcPr>
                </a:tc>
              </a:tr>
              <a:tr h="114300">
                <a:tc rowSpan="2">
                  <a:txBody>
                    <a:bodyPr/>
                    <a:lstStyle/>
                    <a:p>
                      <a:pPr marR="17145" indent="97790" algn="ctr">
                        <a:spcAft>
                          <a:spcPts val="0"/>
                        </a:spcAft>
                      </a:pPr>
                      <a:r>
                        <a:rPr lang="zh-CN" sz="1800" b="1" kern="100" dirty="0">
                          <a:effectLst/>
                          <a:latin typeface="+mn-ea"/>
                          <a:ea typeface="+mn-ea"/>
                        </a:rPr>
                        <a:t>名称</a:t>
                      </a:r>
                      <a:endParaRPr lang="zh-CN" sz="1800" b="1" kern="100" dirty="0">
                        <a:solidFill>
                          <a:schemeClr val="bg1"/>
                        </a:solidFill>
                        <a:effectLst/>
                        <a:latin typeface="+mn-ea"/>
                        <a:ea typeface="+mn-ea"/>
                      </a:endParaRPr>
                    </a:p>
                  </a:txBody>
                  <a:tcPr marL="68580" marR="68580" marT="0" marB="0" anchor="ctr"/>
                </a:tc>
                <a:tc rowSpan="2">
                  <a:txBody>
                    <a:bodyPr/>
                    <a:lstStyle/>
                    <a:p>
                      <a:pPr marR="66675" algn="ctr">
                        <a:spcAft>
                          <a:spcPts val="0"/>
                        </a:spcAft>
                      </a:pPr>
                      <a:r>
                        <a:rPr lang="zh-CN" sz="1800" b="1" kern="100" dirty="0">
                          <a:effectLst/>
                          <a:latin typeface="+mn-ea"/>
                          <a:ea typeface="+mn-ea"/>
                        </a:rPr>
                        <a:t>符号</a:t>
                      </a:r>
                      <a:endParaRPr lang="zh-CN" sz="1800" b="1" kern="100" dirty="0">
                        <a:solidFill>
                          <a:schemeClr val="bg1"/>
                        </a:solidFill>
                        <a:effectLst/>
                        <a:latin typeface="+mn-ea"/>
                        <a:ea typeface="+mn-ea"/>
                      </a:endParaRPr>
                    </a:p>
                  </a:txBody>
                  <a:tcPr marL="68580" marR="68580" marT="0" marB="0" anchor="ctr"/>
                </a:tc>
                <a:tc>
                  <a:txBody>
                    <a:bodyPr/>
                    <a:lstStyle/>
                    <a:p>
                      <a:pPr marL="15240" indent="-635" algn="ctr">
                        <a:spcAft>
                          <a:spcPts val="0"/>
                        </a:spcAft>
                      </a:pPr>
                      <a:r>
                        <a:rPr lang="en-US" sz="1800" b="1" kern="100" dirty="0">
                          <a:effectLst/>
                          <a:latin typeface="+mn-ea"/>
                          <a:ea typeface="+mn-ea"/>
                        </a:rPr>
                        <a:t>ΔC</a:t>
                      </a:r>
                      <a:r>
                        <a:rPr lang="en-US" sz="1800" b="1" kern="100" baseline="-25000" dirty="0">
                          <a:effectLst/>
                          <a:latin typeface="+mn-ea"/>
                          <a:ea typeface="+mn-ea"/>
                        </a:rPr>
                        <a:t>F</a:t>
                      </a:r>
                      <a:endParaRPr lang="zh-CN" sz="1800" b="1" kern="100" dirty="0">
                        <a:solidFill>
                          <a:schemeClr val="bg1"/>
                        </a:solidFill>
                        <a:effectLst/>
                        <a:latin typeface="+mn-ea"/>
                        <a:ea typeface="+mn-ea"/>
                      </a:endParaRPr>
                    </a:p>
                  </a:txBody>
                  <a:tcPr marL="68580" marR="68580" marT="0" marB="0" anchor="ctr">
                    <a:solidFill>
                      <a:schemeClr val="bg1">
                        <a:lumMod val="95000"/>
                      </a:schemeClr>
                    </a:solidFill>
                  </a:tcPr>
                </a:tc>
                <a:tc>
                  <a:txBody>
                    <a:bodyPr/>
                    <a:lstStyle/>
                    <a:p>
                      <a:pPr marL="15240" indent="-635" algn="ctr">
                        <a:spcAft>
                          <a:spcPts val="0"/>
                        </a:spcAft>
                      </a:pPr>
                      <a:r>
                        <a:rPr lang="en-US" sz="1800" b="1" kern="100" dirty="0" err="1">
                          <a:effectLst/>
                          <a:latin typeface="+mn-ea"/>
                          <a:ea typeface="+mn-ea"/>
                        </a:rPr>
                        <a:t>ΔC</a:t>
                      </a:r>
                      <a:r>
                        <a:rPr lang="en-US" sz="1800" b="1" kern="100" baseline="-25000" dirty="0" err="1">
                          <a:effectLst/>
                          <a:latin typeface="+mn-ea"/>
                          <a:ea typeface="+mn-ea"/>
                        </a:rPr>
                        <a:t>v</a:t>
                      </a:r>
                      <a:r>
                        <a:rPr lang="en-US" sz="1800" b="1" kern="100" baseline="-25000" dirty="0">
                          <a:effectLst/>
                          <a:latin typeface="+mn-ea"/>
                          <a:ea typeface="+mn-ea"/>
                        </a:rPr>
                        <a:t>″</a:t>
                      </a:r>
                      <a:endParaRPr lang="zh-CN" sz="1800" b="1" kern="100" dirty="0">
                        <a:solidFill>
                          <a:schemeClr val="bg1"/>
                        </a:solidFill>
                        <a:effectLst/>
                        <a:latin typeface="+mn-ea"/>
                        <a:ea typeface="+mn-ea"/>
                      </a:endParaRPr>
                    </a:p>
                  </a:txBody>
                  <a:tcPr marL="68580" marR="68580" marT="0" marB="0" anchor="ctr">
                    <a:solidFill>
                      <a:schemeClr val="bg1">
                        <a:lumMod val="95000"/>
                      </a:schemeClr>
                    </a:solidFill>
                  </a:tcPr>
                </a:tc>
                <a:tc>
                  <a:txBody>
                    <a:bodyPr/>
                    <a:lstStyle/>
                    <a:p>
                      <a:pPr marL="15240" indent="-635" algn="ctr">
                        <a:spcAft>
                          <a:spcPts val="0"/>
                        </a:spcAft>
                      </a:pPr>
                      <a:r>
                        <a:rPr lang="en-US" sz="1800" b="1" kern="100" dirty="0" err="1">
                          <a:effectLst/>
                          <a:latin typeface="+mn-ea"/>
                          <a:ea typeface="+mn-ea"/>
                        </a:rPr>
                        <a:t>ΔC</a:t>
                      </a:r>
                      <a:r>
                        <a:rPr lang="en-US" sz="1800" b="1" kern="100" baseline="-25000" dirty="0" err="1">
                          <a:effectLst/>
                          <a:latin typeface="+mn-ea"/>
                          <a:ea typeface="+mn-ea"/>
                        </a:rPr>
                        <a:t>v</a:t>
                      </a:r>
                      <a:r>
                        <a:rPr lang="en-US" sz="1800" b="1" kern="100" baseline="-25000" dirty="0">
                          <a:effectLst/>
                          <a:latin typeface="+mn-ea"/>
                          <a:ea typeface="+mn-ea"/>
                        </a:rPr>
                        <a:t>′</a:t>
                      </a:r>
                      <a:endParaRPr lang="zh-CN" sz="1800" b="1" kern="100" dirty="0">
                        <a:solidFill>
                          <a:schemeClr val="bg1"/>
                        </a:solidFill>
                        <a:effectLst/>
                        <a:latin typeface="+mn-ea"/>
                        <a:ea typeface="+mn-ea"/>
                      </a:endParaRPr>
                    </a:p>
                  </a:txBody>
                  <a:tcPr marL="68580" marR="68580" marT="0" marB="0" anchor="ctr">
                    <a:solidFill>
                      <a:schemeClr val="bg1">
                        <a:lumMod val="95000"/>
                      </a:schemeClr>
                    </a:solidFill>
                  </a:tcPr>
                </a:tc>
                <a:tc>
                  <a:txBody>
                    <a:bodyPr/>
                    <a:lstStyle/>
                    <a:p>
                      <a:pPr marL="15240" indent="-635" algn="ctr">
                        <a:spcAft>
                          <a:spcPts val="0"/>
                        </a:spcAft>
                      </a:pPr>
                      <a:r>
                        <a:rPr lang="zh-CN" sz="1800" b="1" kern="100" dirty="0">
                          <a:effectLst/>
                          <a:latin typeface="+mn-ea"/>
                          <a:ea typeface="+mn-ea"/>
                        </a:rPr>
                        <a:t>合计</a:t>
                      </a:r>
                      <a:endParaRPr lang="zh-CN" sz="1800" b="1" kern="100" dirty="0">
                        <a:solidFill>
                          <a:schemeClr val="bg1"/>
                        </a:solidFill>
                        <a:effectLst/>
                        <a:latin typeface="+mn-ea"/>
                        <a:ea typeface="+mn-ea"/>
                      </a:endParaRPr>
                    </a:p>
                  </a:txBody>
                  <a:tcPr marL="68580" marR="68580" marT="0" marB="0" anchor="ctr">
                    <a:solidFill>
                      <a:schemeClr val="bg1">
                        <a:lumMod val="95000"/>
                      </a:schemeClr>
                    </a:solidFill>
                  </a:tcPr>
                </a:tc>
                <a:tc vMerge="1">
                  <a:txBody>
                    <a:bodyPr/>
                    <a:lstStyle/>
                    <a:p>
                      <a:endParaRPr lang="zh-CN" altLang="en-US"/>
                    </a:p>
                  </a:txBody>
                  <a:tcPr/>
                </a:tc>
              </a:tr>
              <a:tr h="114300">
                <a:tc vMerge="1">
                  <a:txBody>
                    <a:bodyPr/>
                    <a:lstStyle/>
                    <a:p>
                      <a:endParaRPr lang="zh-CN" altLang="en-US"/>
                    </a:p>
                  </a:txBody>
                  <a:tcPr/>
                </a:tc>
                <a:tc vMerge="1">
                  <a:txBody>
                    <a:bodyPr/>
                    <a:lstStyle/>
                    <a:p>
                      <a:endParaRPr lang="zh-CN" altLang="en-US"/>
                    </a:p>
                  </a:txBody>
                  <a:tcPr/>
                </a:tc>
                <a:tc>
                  <a:txBody>
                    <a:bodyPr/>
                    <a:lstStyle/>
                    <a:p>
                      <a:pPr algn="ctr">
                        <a:spcAft>
                          <a:spcPts val="0"/>
                        </a:spcAft>
                      </a:pPr>
                      <a:r>
                        <a:rPr lang="en-US" sz="1800" b="1" kern="100" dirty="0">
                          <a:effectLst/>
                          <a:latin typeface="+mn-ea"/>
                          <a:ea typeface="+mn-ea"/>
                        </a:rPr>
                        <a:t>①</a:t>
                      </a:r>
                      <a:endParaRPr lang="zh-CN" sz="1800" b="1" kern="100" dirty="0">
                        <a:solidFill>
                          <a:schemeClr val="bg1"/>
                        </a:solidFill>
                        <a:effectLst/>
                        <a:latin typeface="+mn-ea"/>
                        <a:ea typeface="+mn-ea"/>
                      </a:endParaRPr>
                    </a:p>
                  </a:txBody>
                  <a:tcPr marL="68580" marR="68580" marT="0" marB="0" anchor="ctr">
                    <a:solidFill>
                      <a:schemeClr val="bg1">
                        <a:lumMod val="95000"/>
                      </a:schemeClr>
                    </a:solidFill>
                  </a:tcPr>
                </a:tc>
                <a:tc>
                  <a:txBody>
                    <a:bodyPr/>
                    <a:lstStyle/>
                    <a:p>
                      <a:pPr algn="ctr">
                        <a:spcAft>
                          <a:spcPts val="0"/>
                        </a:spcAft>
                      </a:pPr>
                      <a:r>
                        <a:rPr lang="en-US" sz="1800" b="1" kern="100" dirty="0">
                          <a:effectLst/>
                          <a:latin typeface="+mn-ea"/>
                          <a:ea typeface="+mn-ea"/>
                        </a:rPr>
                        <a:t>②</a:t>
                      </a:r>
                      <a:endParaRPr lang="zh-CN" sz="1800" b="1" kern="100" dirty="0">
                        <a:solidFill>
                          <a:schemeClr val="bg1"/>
                        </a:solidFill>
                        <a:effectLst/>
                        <a:latin typeface="+mn-ea"/>
                        <a:ea typeface="+mn-ea"/>
                      </a:endParaRPr>
                    </a:p>
                  </a:txBody>
                  <a:tcPr marL="68580" marR="68580" marT="0" marB="0" anchor="ctr">
                    <a:solidFill>
                      <a:schemeClr val="bg1">
                        <a:lumMod val="95000"/>
                      </a:schemeClr>
                    </a:solidFill>
                  </a:tcPr>
                </a:tc>
                <a:tc>
                  <a:txBody>
                    <a:bodyPr/>
                    <a:lstStyle/>
                    <a:p>
                      <a:pPr algn="ctr">
                        <a:spcAft>
                          <a:spcPts val="0"/>
                        </a:spcAft>
                      </a:pPr>
                      <a:r>
                        <a:rPr lang="en-US" sz="1800" b="1" kern="100" dirty="0">
                          <a:effectLst/>
                          <a:latin typeface="+mn-ea"/>
                          <a:ea typeface="+mn-ea"/>
                        </a:rPr>
                        <a:t>③</a:t>
                      </a:r>
                      <a:endParaRPr lang="zh-CN" sz="1800" b="1" kern="100" dirty="0">
                        <a:solidFill>
                          <a:schemeClr val="bg1"/>
                        </a:solidFill>
                        <a:effectLst/>
                        <a:latin typeface="+mn-ea"/>
                        <a:ea typeface="+mn-ea"/>
                      </a:endParaRPr>
                    </a:p>
                  </a:txBody>
                  <a:tcPr marL="68580" marR="68580" marT="0" marB="0" anchor="ctr">
                    <a:solidFill>
                      <a:schemeClr val="bg1">
                        <a:lumMod val="95000"/>
                      </a:schemeClr>
                    </a:solidFill>
                  </a:tcPr>
                </a:tc>
                <a:tc>
                  <a:txBody>
                    <a:bodyPr/>
                    <a:lstStyle/>
                    <a:p>
                      <a:pPr algn="ctr">
                        <a:spcAft>
                          <a:spcPts val="0"/>
                        </a:spcAft>
                      </a:pPr>
                      <a:r>
                        <a:rPr lang="en-US" sz="1800" b="1" kern="100" dirty="0">
                          <a:effectLst/>
                          <a:latin typeface="+mn-ea"/>
                          <a:ea typeface="+mn-ea"/>
                        </a:rPr>
                        <a:t>④</a:t>
                      </a:r>
                      <a:endParaRPr lang="zh-CN" sz="1800" b="1" kern="100" dirty="0">
                        <a:solidFill>
                          <a:schemeClr val="bg1"/>
                        </a:solidFill>
                        <a:effectLst/>
                        <a:latin typeface="+mn-ea"/>
                        <a:ea typeface="+mn-ea"/>
                      </a:endParaRPr>
                    </a:p>
                  </a:txBody>
                  <a:tcPr marL="68580" marR="68580" marT="0" marB="0" anchor="ctr">
                    <a:solidFill>
                      <a:schemeClr val="bg1">
                        <a:lumMod val="95000"/>
                      </a:schemeClr>
                    </a:solidFill>
                  </a:tcPr>
                </a:tc>
                <a:tc>
                  <a:txBody>
                    <a:bodyPr/>
                    <a:lstStyle/>
                    <a:p>
                      <a:pPr algn="ctr">
                        <a:spcAft>
                          <a:spcPts val="0"/>
                        </a:spcAft>
                      </a:pPr>
                      <a:r>
                        <a:rPr lang="en-US" sz="1800" b="1" kern="100" dirty="0">
                          <a:effectLst/>
                          <a:latin typeface="+mn-ea"/>
                          <a:ea typeface="+mn-ea"/>
                        </a:rPr>
                        <a:t>⑤=-④/C</a:t>
                      </a:r>
                      <a:r>
                        <a:rPr lang="en-US" sz="1800" b="1" kern="100" baseline="-25000" dirty="0">
                          <a:effectLst/>
                          <a:latin typeface="+mn-ea"/>
                          <a:ea typeface="+mn-ea"/>
                        </a:rPr>
                        <a:t>0</a:t>
                      </a:r>
                      <a:r>
                        <a:rPr lang="en-US" sz="1800" b="1" kern="100" dirty="0">
                          <a:effectLst/>
                          <a:latin typeface="+mn-ea"/>
                          <a:ea typeface="+mn-ea"/>
                        </a:rPr>
                        <a:t> </a:t>
                      </a:r>
                      <a:endParaRPr lang="zh-CN" sz="1800" b="1" kern="100" dirty="0">
                        <a:solidFill>
                          <a:schemeClr val="bg1"/>
                        </a:solidFill>
                        <a:effectLst/>
                        <a:latin typeface="+mn-ea"/>
                        <a:ea typeface="+mn-ea"/>
                      </a:endParaRPr>
                    </a:p>
                  </a:txBody>
                  <a:tcPr marL="68580" marR="68580" marT="0" marB="0" anchor="ctr"/>
                </a:tc>
              </a:tr>
              <a:tr h="114300">
                <a:tc>
                  <a:txBody>
                    <a:bodyPr/>
                    <a:lstStyle/>
                    <a:p>
                      <a:pPr marR="17145" indent="97790" algn="just">
                        <a:spcAft>
                          <a:spcPts val="0"/>
                        </a:spcAft>
                      </a:pPr>
                      <a:r>
                        <a:rPr lang="zh-CN" sz="1800" b="1" kern="100" dirty="0">
                          <a:effectLst/>
                          <a:latin typeface="+mn-ea"/>
                          <a:ea typeface="+mn-ea"/>
                        </a:rPr>
                        <a:t>一、车辆运用效率指标</a:t>
                      </a:r>
                      <a:endParaRPr lang="zh-CN" sz="1800" b="1" kern="100" dirty="0">
                        <a:solidFill>
                          <a:srgbClr val="000000"/>
                        </a:solidFill>
                        <a:effectLst/>
                        <a:latin typeface="+mn-ea"/>
                        <a:ea typeface="+mn-ea"/>
                      </a:endParaRPr>
                    </a:p>
                  </a:txBody>
                  <a:tcPr marL="68580" marR="68580" marT="0" marB="0" anchor="ctr">
                    <a:solidFill>
                      <a:schemeClr val="accent2">
                        <a:lumMod val="20000"/>
                        <a:lumOff val="80000"/>
                      </a:schemeClr>
                    </a:solidFill>
                  </a:tcPr>
                </a:tc>
                <a:tc>
                  <a:txBody>
                    <a:bodyPr/>
                    <a:lstStyle/>
                    <a:p>
                      <a:pPr marR="66675" algn="ctr">
                        <a:spcAft>
                          <a:spcPts val="0"/>
                        </a:spcAft>
                      </a:pPr>
                      <a:r>
                        <a:rPr lang="en-US" sz="1800" b="1" kern="100" dirty="0">
                          <a:effectLst/>
                          <a:latin typeface="+mn-ea"/>
                          <a:ea typeface="+mn-ea"/>
                        </a:rPr>
                        <a:t>-</a:t>
                      </a:r>
                      <a:endParaRPr lang="zh-CN" sz="1800" b="1" kern="100" dirty="0">
                        <a:solidFill>
                          <a:srgbClr val="000000"/>
                        </a:solidFill>
                        <a:effectLst/>
                        <a:latin typeface="+mn-ea"/>
                        <a:ea typeface="+mn-ea"/>
                      </a:endParaRPr>
                    </a:p>
                  </a:txBody>
                  <a:tcPr marL="68580" marR="68580" marT="0" marB="0" anchor="ctr">
                    <a:solidFill>
                      <a:schemeClr val="accent2">
                        <a:lumMod val="20000"/>
                        <a:lumOff val="80000"/>
                      </a:schemeClr>
                    </a:solidFill>
                  </a:tcPr>
                </a:tc>
                <a:tc>
                  <a:txBody>
                    <a:bodyPr/>
                    <a:lstStyle/>
                    <a:p>
                      <a:pPr marR="66675" algn="r">
                        <a:spcAft>
                          <a:spcPts val="0"/>
                        </a:spcAft>
                      </a:pPr>
                      <a:r>
                        <a:rPr lang="en-US" sz="1800" b="1" kern="100" dirty="0">
                          <a:effectLst/>
                          <a:latin typeface="+mn-ea"/>
                          <a:ea typeface="+mn-ea"/>
                        </a:rPr>
                        <a:t>-</a:t>
                      </a:r>
                      <a:endParaRPr lang="zh-CN" sz="1800" b="1" kern="100" dirty="0">
                        <a:solidFill>
                          <a:srgbClr val="000000"/>
                        </a:solidFill>
                        <a:effectLst/>
                        <a:latin typeface="+mn-ea"/>
                        <a:ea typeface="+mn-ea"/>
                      </a:endParaRPr>
                    </a:p>
                  </a:txBody>
                  <a:tcPr marL="68580" marR="68580" marT="0" marB="0" anchor="ctr">
                    <a:solidFill>
                      <a:schemeClr val="accent2">
                        <a:lumMod val="20000"/>
                        <a:lumOff val="80000"/>
                      </a:schemeClr>
                    </a:solidFill>
                  </a:tcPr>
                </a:tc>
                <a:tc>
                  <a:txBody>
                    <a:bodyPr/>
                    <a:lstStyle/>
                    <a:p>
                      <a:pPr marR="66675" algn="r">
                        <a:spcAft>
                          <a:spcPts val="0"/>
                        </a:spcAft>
                      </a:pPr>
                      <a:r>
                        <a:rPr lang="en-US" sz="1800" b="1" kern="100" dirty="0">
                          <a:effectLst/>
                          <a:latin typeface="+mn-ea"/>
                          <a:ea typeface="+mn-ea"/>
                        </a:rPr>
                        <a:t>-</a:t>
                      </a:r>
                      <a:endParaRPr lang="zh-CN" sz="1800" b="1" kern="100" dirty="0">
                        <a:solidFill>
                          <a:srgbClr val="000000"/>
                        </a:solidFill>
                        <a:effectLst/>
                        <a:latin typeface="+mn-ea"/>
                        <a:ea typeface="+mn-ea"/>
                      </a:endParaRPr>
                    </a:p>
                  </a:txBody>
                  <a:tcPr marL="68580" marR="68580" marT="0" marB="0" anchor="ctr">
                    <a:solidFill>
                      <a:schemeClr val="accent2">
                        <a:lumMod val="20000"/>
                        <a:lumOff val="80000"/>
                      </a:schemeClr>
                    </a:solidFill>
                  </a:tcPr>
                </a:tc>
                <a:tc>
                  <a:txBody>
                    <a:bodyPr/>
                    <a:lstStyle/>
                    <a:p>
                      <a:pPr marR="66675" algn="r">
                        <a:spcAft>
                          <a:spcPts val="0"/>
                        </a:spcAft>
                      </a:pPr>
                      <a:r>
                        <a:rPr lang="en-US" sz="1800" b="1" kern="100" dirty="0">
                          <a:effectLst/>
                          <a:latin typeface="+mn-ea"/>
                          <a:ea typeface="+mn-ea"/>
                        </a:rPr>
                        <a:t>-</a:t>
                      </a:r>
                      <a:endParaRPr lang="zh-CN" sz="1800" b="1" kern="100" dirty="0">
                        <a:solidFill>
                          <a:srgbClr val="000000"/>
                        </a:solidFill>
                        <a:effectLst/>
                        <a:latin typeface="+mn-ea"/>
                        <a:ea typeface="+mn-ea"/>
                      </a:endParaRPr>
                    </a:p>
                  </a:txBody>
                  <a:tcPr marL="68580" marR="68580" marT="0" marB="0" anchor="ctr">
                    <a:solidFill>
                      <a:schemeClr val="accent2">
                        <a:lumMod val="20000"/>
                        <a:lumOff val="80000"/>
                      </a:schemeClr>
                    </a:solidFill>
                  </a:tcPr>
                </a:tc>
                <a:tc>
                  <a:txBody>
                    <a:bodyPr/>
                    <a:lstStyle/>
                    <a:p>
                      <a:pPr marR="66675" algn="r">
                        <a:spcAft>
                          <a:spcPts val="0"/>
                        </a:spcAft>
                      </a:pPr>
                      <a:r>
                        <a:rPr lang="en-US" sz="1800" b="1" kern="100">
                          <a:effectLst/>
                          <a:latin typeface="+mn-ea"/>
                          <a:ea typeface="+mn-ea"/>
                        </a:rPr>
                        <a:t>-</a:t>
                      </a:r>
                      <a:endParaRPr lang="zh-CN" sz="1800" b="1" kern="100">
                        <a:solidFill>
                          <a:srgbClr val="000000"/>
                        </a:solidFill>
                        <a:effectLst/>
                        <a:latin typeface="+mn-ea"/>
                        <a:ea typeface="+mn-ea"/>
                      </a:endParaRPr>
                    </a:p>
                  </a:txBody>
                  <a:tcPr marL="68580" marR="68580" marT="0" marB="0" anchor="ctr">
                    <a:solidFill>
                      <a:schemeClr val="accent2">
                        <a:lumMod val="20000"/>
                        <a:lumOff val="80000"/>
                      </a:schemeClr>
                    </a:solidFill>
                  </a:tcPr>
                </a:tc>
                <a:tc>
                  <a:txBody>
                    <a:bodyPr/>
                    <a:lstStyle/>
                    <a:p>
                      <a:pPr marR="66675" algn="r">
                        <a:spcAft>
                          <a:spcPts val="0"/>
                        </a:spcAft>
                      </a:pPr>
                      <a:r>
                        <a:rPr lang="en-US" sz="1800" b="1" kern="100" dirty="0">
                          <a:effectLst/>
                          <a:latin typeface="+mn-ea"/>
                          <a:ea typeface="+mn-ea"/>
                        </a:rPr>
                        <a:t>-</a:t>
                      </a:r>
                      <a:endParaRPr lang="zh-CN" sz="1800" b="1" kern="100" dirty="0">
                        <a:solidFill>
                          <a:srgbClr val="000000"/>
                        </a:solidFill>
                        <a:effectLst/>
                        <a:latin typeface="+mn-ea"/>
                        <a:ea typeface="+mn-ea"/>
                      </a:endParaRPr>
                    </a:p>
                  </a:txBody>
                  <a:tcPr marL="68580" marR="68580" marT="0" marB="0" anchor="ctr">
                    <a:solidFill>
                      <a:schemeClr val="accent2">
                        <a:lumMod val="20000"/>
                        <a:lumOff val="80000"/>
                      </a:schemeClr>
                    </a:solidFill>
                  </a:tcPr>
                </a:tc>
              </a:tr>
              <a:tr h="114300">
                <a:tc>
                  <a:txBody>
                    <a:bodyPr/>
                    <a:lstStyle/>
                    <a:p>
                      <a:pPr marR="17145" indent="293370" algn="just">
                        <a:spcAft>
                          <a:spcPts val="0"/>
                        </a:spcAft>
                      </a:pPr>
                      <a:r>
                        <a:rPr lang="zh-CN" sz="1800" b="1" kern="100" dirty="0">
                          <a:effectLst/>
                          <a:latin typeface="+mn-ea"/>
                          <a:ea typeface="+mn-ea"/>
                        </a:rPr>
                        <a:t>总车日</a:t>
                      </a:r>
                      <a:endParaRPr lang="zh-CN" sz="1800" b="1" kern="100" dirty="0">
                        <a:solidFill>
                          <a:srgbClr val="000000"/>
                        </a:solidFill>
                        <a:effectLst/>
                        <a:latin typeface="+mn-ea"/>
                        <a:ea typeface="+mn-ea"/>
                      </a:endParaRPr>
                    </a:p>
                  </a:txBody>
                  <a:tcPr marL="68580" marR="68580" marT="0" marB="0" anchor="ctr">
                    <a:solidFill>
                      <a:schemeClr val="accent2">
                        <a:lumMod val="20000"/>
                        <a:lumOff val="80000"/>
                      </a:schemeClr>
                    </a:solidFill>
                  </a:tcPr>
                </a:tc>
                <a:tc>
                  <a:txBody>
                    <a:bodyPr/>
                    <a:lstStyle/>
                    <a:p>
                      <a:pPr marR="66675" algn="ctr">
                        <a:spcAft>
                          <a:spcPts val="0"/>
                        </a:spcAft>
                      </a:pPr>
                      <a:r>
                        <a:rPr lang="en-US" sz="1800" b="1" kern="100" dirty="0">
                          <a:effectLst/>
                          <a:latin typeface="+mn-ea"/>
                          <a:ea typeface="+mn-ea"/>
                        </a:rPr>
                        <a:t>Α</a:t>
                      </a:r>
                      <a:endParaRPr lang="zh-CN" sz="1800" b="1" kern="100" dirty="0">
                        <a:solidFill>
                          <a:srgbClr val="000000"/>
                        </a:solidFill>
                        <a:effectLst/>
                        <a:latin typeface="+mn-ea"/>
                        <a:ea typeface="+mn-ea"/>
                      </a:endParaRPr>
                    </a:p>
                  </a:txBody>
                  <a:tcPr marL="68580" marR="68580" marT="0" marB="0" anchor="ctr">
                    <a:solidFill>
                      <a:schemeClr val="accent2">
                        <a:lumMod val="20000"/>
                        <a:lumOff val="80000"/>
                      </a:schemeClr>
                    </a:solidFill>
                  </a:tcPr>
                </a:tc>
                <a:tc>
                  <a:txBody>
                    <a:bodyPr/>
                    <a:lstStyle/>
                    <a:p>
                      <a:pPr marR="66675" algn="r">
                        <a:spcAft>
                          <a:spcPts val="0"/>
                        </a:spcAft>
                      </a:pPr>
                      <a:r>
                        <a:rPr lang="en-US" sz="1800" b="1" kern="100" dirty="0">
                          <a:effectLst/>
                          <a:latin typeface="+mn-ea"/>
                          <a:ea typeface="+mn-ea"/>
                        </a:rPr>
                        <a:t>-1.53</a:t>
                      </a:r>
                      <a:endParaRPr lang="zh-CN" sz="1800" b="1" kern="100" dirty="0">
                        <a:solidFill>
                          <a:srgbClr val="000000"/>
                        </a:solidFill>
                        <a:effectLst/>
                        <a:latin typeface="+mn-ea"/>
                        <a:ea typeface="+mn-ea"/>
                      </a:endParaRPr>
                    </a:p>
                  </a:txBody>
                  <a:tcPr marL="68580" marR="68580" marT="0" marB="0" anchor="ctr">
                    <a:solidFill>
                      <a:schemeClr val="accent2">
                        <a:lumMod val="20000"/>
                        <a:lumOff val="80000"/>
                      </a:schemeClr>
                    </a:solidFill>
                  </a:tcPr>
                </a:tc>
                <a:tc>
                  <a:txBody>
                    <a:bodyPr/>
                    <a:lstStyle/>
                    <a:p>
                      <a:pPr marR="66675" algn="r">
                        <a:spcAft>
                          <a:spcPts val="0"/>
                        </a:spcAft>
                      </a:pPr>
                      <a:r>
                        <a:rPr lang="en-US" sz="1800" b="1" kern="100" dirty="0">
                          <a:effectLst/>
                          <a:latin typeface="+mn-ea"/>
                          <a:ea typeface="+mn-ea"/>
                        </a:rPr>
                        <a:t>-</a:t>
                      </a:r>
                      <a:endParaRPr lang="zh-CN" sz="1800" b="1" kern="100" dirty="0">
                        <a:solidFill>
                          <a:srgbClr val="000000"/>
                        </a:solidFill>
                        <a:effectLst/>
                        <a:latin typeface="+mn-ea"/>
                        <a:ea typeface="+mn-ea"/>
                      </a:endParaRPr>
                    </a:p>
                  </a:txBody>
                  <a:tcPr marL="68580" marR="68580" marT="0" marB="0" anchor="ctr">
                    <a:solidFill>
                      <a:schemeClr val="accent2">
                        <a:lumMod val="20000"/>
                        <a:lumOff val="80000"/>
                      </a:schemeClr>
                    </a:solidFill>
                  </a:tcPr>
                </a:tc>
                <a:tc>
                  <a:txBody>
                    <a:bodyPr/>
                    <a:lstStyle/>
                    <a:p>
                      <a:pPr marR="66675" algn="r">
                        <a:spcAft>
                          <a:spcPts val="0"/>
                        </a:spcAft>
                      </a:pPr>
                      <a:r>
                        <a:rPr lang="en-US" sz="1800" b="1" kern="100" dirty="0">
                          <a:effectLst/>
                          <a:latin typeface="+mn-ea"/>
                          <a:ea typeface="+mn-ea"/>
                        </a:rPr>
                        <a:t>-</a:t>
                      </a:r>
                      <a:endParaRPr lang="zh-CN" sz="1800" b="1" kern="100" dirty="0">
                        <a:solidFill>
                          <a:srgbClr val="000000"/>
                        </a:solidFill>
                        <a:effectLst/>
                        <a:latin typeface="+mn-ea"/>
                        <a:ea typeface="+mn-ea"/>
                      </a:endParaRPr>
                    </a:p>
                  </a:txBody>
                  <a:tcPr marL="68580" marR="68580" marT="0" marB="0" anchor="ctr">
                    <a:solidFill>
                      <a:schemeClr val="accent2">
                        <a:lumMod val="20000"/>
                        <a:lumOff val="80000"/>
                      </a:schemeClr>
                    </a:solidFill>
                  </a:tcPr>
                </a:tc>
                <a:tc>
                  <a:txBody>
                    <a:bodyPr/>
                    <a:lstStyle/>
                    <a:p>
                      <a:pPr marR="66675" algn="r">
                        <a:spcAft>
                          <a:spcPts val="0"/>
                        </a:spcAft>
                      </a:pPr>
                      <a:r>
                        <a:rPr lang="en-US" sz="1800" b="1" kern="100">
                          <a:effectLst/>
                          <a:latin typeface="+mn-ea"/>
                          <a:ea typeface="+mn-ea"/>
                        </a:rPr>
                        <a:t>-1.53</a:t>
                      </a:r>
                      <a:endParaRPr lang="zh-CN" sz="1800" b="1" kern="100">
                        <a:solidFill>
                          <a:srgbClr val="000000"/>
                        </a:solidFill>
                        <a:effectLst/>
                        <a:latin typeface="+mn-ea"/>
                        <a:ea typeface="+mn-ea"/>
                      </a:endParaRPr>
                    </a:p>
                  </a:txBody>
                  <a:tcPr marL="68580" marR="68580" marT="0" marB="0" anchor="ctr">
                    <a:solidFill>
                      <a:schemeClr val="accent2">
                        <a:lumMod val="20000"/>
                        <a:lumOff val="80000"/>
                      </a:schemeClr>
                    </a:solidFill>
                  </a:tcPr>
                </a:tc>
                <a:tc>
                  <a:txBody>
                    <a:bodyPr/>
                    <a:lstStyle/>
                    <a:p>
                      <a:pPr marR="66675" algn="r">
                        <a:spcAft>
                          <a:spcPts val="0"/>
                        </a:spcAft>
                      </a:pPr>
                      <a:r>
                        <a:rPr lang="en-US" sz="1800" b="1" kern="100" dirty="0">
                          <a:effectLst/>
                          <a:latin typeface="+mn-ea"/>
                          <a:ea typeface="+mn-ea"/>
                        </a:rPr>
                        <a:t>0.50 </a:t>
                      </a:r>
                      <a:endParaRPr lang="zh-CN" sz="1800" b="1" kern="100" dirty="0">
                        <a:solidFill>
                          <a:srgbClr val="000000"/>
                        </a:solidFill>
                        <a:effectLst/>
                        <a:latin typeface="+mn-ea"/>
                        <a:ea typeface="+mn-ea"/>
                      </a:endParaRPr>
                    </a:p>
                  </a:txBody>
                  <a:tcPr marL="68580" marR="68580" marT="0" marB="0" anchor="ctr">
                    <a:solidFill>
                      <a:schemeClr val="accent2">
                        <a:lumMod val="20000"/>
                        <a:lumOff val="80000"/>
                      </a:schemeClr>
                    </a:solidFill>
                  </a:tcPr>
                </a:tc>
              </a:tr>
              <a:tr h="114300">
                <a:tc>
                  <a:txBody>
                    <a:bodyPr/>
                    <a:lstStyle/>
                    <a:p>
                      <a:pPr marR="17145" indent="293370" algn="just">
                        <a:spcAft>
                          <a:spcPts val="0"/>
                        </a:spcAft>
                      </a:pPr>
                      <a:r>
                        <a:rPr lang="zh-CN" sz="1800" b="1" kern="100" dirty="0">
                          <a:effectLst/>
                          <a:latin typeface="+mn-ea"/>
                          <a:ea typeface="+mn-ea"/>
                        </a:rPr>
                        <a:t>工作率</a:t>
                      </a:r>
                      <a:endParaRPr lang="zh-CN" sz="1800" b="1" kern="100" dirty="0">
                        <a:solidFill>
                          <a:srgbClr val="000000"/>
                        </a:solidFill>
                        <a:effectLst/>
                        <a:latin typeface="+mn-ea"/>
                        <a:ea typeface="+mn-ea"/>
                      </a:endParaRPr>
                    </a:p>
                  </a:txBody>
                  <a:tcPr marL="68580" marR="68580" marT="0" marB="0" anchor="ctr">
                    <a:solidFill>
                      <a:schemeClr val="accent2">
                        <a:lumMod val="20000"/>
                        <a:lumOff val="80000"/>
                      </a:schemeClr>
                    </a:solidFill>
                  </a:tcPr>
                </a:tc>
                <a:tc>
                  <a:txBody>
                    <a:bodyPr/>
                    <a:lstStyle/>
                    <a:p>
                      <a:pPr marR="66675" algn="ctr">
                        <a:spcAft>
                          <a:spcPts val="0"/>
                        </a:spcAft>
                      </a:pPr>
                      <a:r>
                        <a:rPr lang="en-US" sz="1800" b="1" kern="100" dirty="0">
                          <a:effectLst/>
                          <a:latin typeface="+mn-ea"/>
                          <a:ea typeface="+mn-ea"/>
                        </a:rPr>
                        <a:t>α</a:t>
                      </a:r>
                      <a:endParaRPr lang="zh-CN" sz="1800" b="1" kern="100" dirty="0">
                        <a:solidFill>
                          <a:srgbClr val="000000"/>
                        </a:solidFill>
                        <a:effectLst/>
                        <a:latin typeface="+mn-ea"/>
                        <a:ea typeface="+mn-ea"/>
                      </a:endParaRPr>
                    </a:p>
                  </a:txBody>
                  <a:tcPr marL="68580" marR="68580" marT="0" marB="0" anchor="ctr">
                    <a:solidFill>
                      <a:schemeClr val="accent2">
                        <a:lumMod val="20000"/>
                        <a:lumOff val="80000"/>
                      </a:schemeClr>
                    </a:solidFill>
                  </a:tcPr>
                </a:tc>
                <a:tc>
                  <a:txBody>
                    <a:bodyPr/>
                    <a:lstStyle/>
                    <a:p>
                      <a:pPr marR="66675" algn="r">
                        <a:spcAft>
                          <a:spcPts val="0"/>
                        </a:spcAft>
                      </a:pPr>
                      <a:r>
                        <a:rPr lang="en-US" sz="1800" b="1" kern="100" dirty="0">
                          <a:effectLst/>
                          <a:latin typeface="+mn-ea"/>
                          <a:ea typeface="+mn-ea"/>
                        </a:rPr>
                        <a:t>5.08</a:t>
                      </a:r>
                      <a:endParaRPr lang="zh-CN" sz="1800" b="1" kern="100" dirty="0">
                        <a:solidFill>
                          <a:srgbClr val="000000"/>
                        </a:solidFill>
                        <a:effectLst/>
                        <a:latin typeface="+mn-ea"/>
                        <a:ea typeface="+mn-ea"/>
                      </a:endParaRPr>
                    </a:p>
                  </a:txBody>
                  <a:tcPr marL="68580" marR="68580" marT="0" marB="0" anchor="ctr">
                    <a:solidFill>
                      <a:schemeClr val="accent2">
                        <a:lumMod val="20000"/>
                        <a:lumOff val="80000"/>
                      </a:schemeClr>
                    </a:solidFill>
                  </a:tcPr>
                </a:tc>
                <a:tc>
                  <a:txBody>
                    <a:bodyPr/>
                    <a:lstStyle/>
                    <a:p>
                      <a:pPr marR="66675" algn="r">
                        <a:spcAft>
                          <a:spcPts val="0"/>
                        </a:spcAft>
                      </a:pPr>
                      <a:r>
                        <a:rPr lang="en-US" sz="1800" b="1" kern="100">
                          <a:effectLst/>
                          <a:latin typeface="+mn-ea"/>
                          <a:ea typeface="+mn-ea"/>
                        </a:rPr>
                        <a:t>-</a:t>
                      </a:r>
                      <a:endParaRPr lang="zh-CN" sz="1800" b="1" kern="100">
                        <a:solidFill>
                          <a:srgbClr val="000000"/>
                        </a:solidFill>
                        <a:effectLst/>
                        <a:latin typeface="+mn-ea"/>
                        <a:ea typeface="+mn-ea"/>
                      </a:endParaRPr>
                    </a:p>
                  </a:txBody>
                  <a:tcPr marL="68580" marR="68580" marT="0" marB="0" anchor="ctr">
                    <a:solidFill>
                      <a:schemeClr val="accent2">
                        <a:lumMod val="20000"/>
                        <a:lumOff val="80000"/>
                      </a:schemeClr>
                    </a:solidFill>
                  </a:tcPr>
                </a:tc>
                <a:tc>
                  <a:txBody>
                    <a:bodyPr/>
                    <a:lstStyle/>
                    <a:p>
                      <a:pPr marR="66675" algn="r">
                        <a:spcAft>
                          <a:spcPts val="0"/>
                        </a:spcAft>
                      </a:pPr>
                      <a:r>
                        <a:rPr lang="en-US" sz="1800" b="1" kern="100">
                          <a:effectLst/>
                          <a:latin typeface="+mn-ea"/>
                          <a:ea typeface="+mn-ea"/>
                        </a:rPr>
                        <a:t>-</a:t>
                      </a:r>
                      <a:endParaRPr lang="zh-CN" sz="1800" b="1" kern="100">
                        <a:solidFill>
                          <a:srgbClr val="000000"/>
                        </a:solidFill>
                        <a:effectLst/>
                        <a:latin typeface="+mn-ea"/>
                        <a:ea typeface="+mn-ea"/>
                      </a:endParaRPr>
                    </a:p>
                  </a:txBody>
                  <a:tcPr marL="68580" marR="68580" marT="0" marB="0" anchor="ctr">
                    <a:solidFill>
                      <a:schemeClr val="accent2">
                        <a:lumMod val="20000"/>
                        <a:lumOff val="80000"/>
                      </a:schemeClr>
                    </a:solidFill>
                  </a:tcPr>
                </a:tc>
                <a:tc>
                  <a:txBody>
                    <a:bodyPr/>
                    <a:lstStyle/>
                    <a:p>
                      <a:pPr marR="66675" algn="r">
                        <a:spcAft>
                          <a:spcPts val="0"/>
                        </a:spcAft>
                      </a:pPr>
                      <a:r>
                        <a:rPr lang="en-US" sz="1800" b="1" kern="100" dirty="0">
                          <a:effectLst/>
                          <a:latin typeface="+mn-ea"/>
                          <a:ea typeface="+mn-ea"/>
                        </a:rPr>
                        <a:t>5.08</a:t>
                      </a:r>
                      <a:endParaRPr lang="zh-CN" sz="1800" b="1" kern="100" dirty="0">
                        <a:solidFill>
                          <a:srgbClr val="000000"/>
                        </a:solidFill>
                        <a:effectLst/>
                        <a:latin typeface="+mn-ea"/>
                        <a:ea typeface="+mn-ea"/>
                      </a:endParaRPr>
                    </a:p>
                  </a:txBody>
                  <a:tcPr marL="68580" marR="68580" marT="0" marB="0" anchor="ctr">
                    <a:solidFill>
                      <a:schemeClr val="accent2">
                        <a:lumMod val="20000"/>
                        <a:lumOff val="80000"/>
                      </a:schemeClr>
                    </a:solidFill>
                  </a:tcPr>
                </a:tc>
                <a:tc>
                  <a:txBody>
                    <a:bodyPr/>
                    <a:lstStyle/>
                    <a:p>
                      <a:pPr marR="66675" algn="r">
                        <a:spcAft>
                          <a:spcPts val="0"/>
                        </a:spcAft>
                      </a:pPr>
                      <a:r>
                        <a:rPr lang="en-US" sz="1800" b="1" kern="100" dirty="0">
                          <a:effectLst/>
                          <a:latin typeface="+mn-ea"/>
                          <a:ea typeface="+mn-ea"/>
                        </a:rPr>
                        <a:t>-1.67 </a:t>
                      </a:r>
                      <a:endParaRPr lang="zh-CN" sz="1800" b="1" kern="100" dirty="0">
                        <a:solidFill>
                          <a:srgbClr val="000000"/>
                        </a:solidFill>
                        <a:effectLst/>
                        <a:latin typeface="+mn-ea"/>
                        <a:ea typeface="+mn-ea"/>
                      </a:endParaRPr>
                    </a:p>
                  </a:txBody>
                  <a:tcPr marL="68580" marR="68580" marT="0" marB="0" anchor="ctr">
                    <a:solidFill>
                      <a:schemeClr val="accent2">
                        <a:lumMod val="20000"/>
                        <a:lumOff val="80000"/>
                      </a:schemeClr>
                    </a:solidFill>
                  </a:tcPr>
                </a:tc>
              </a:tr>
              <a:tr h="114300">
                <a:tc>
                  <a:txBody>
                    <a:bodyPr/>
                    <a:lstStyle/>
                    <a:p>
                      <a:pPr marR="17145" indent="293370" algn="just">
                        <a:spcAft>
                          <a:spcPts val="0"/>
                        </a:spcAft>
                      </a:pPr>
                      <a:r>
                        <a:rPr lang="en-US" altLang="zh-CN" sz="1800" b="1" kern="100" dirty="0" smtClean="0">
                          <a:effectLst/>
                          <a:latin typeface="+mn-ea"/>
                          <a:ea typeface="+mn-ea"/>
                        </a:rPr>
                        <a:t>……</a:t>
                      </a:r>
                      <a:endParaRPr lang="zh-CN" sz="1800" b="1" kern="100" dirty="0">
                        <a:solidFill>
                          <a:srgbClr val="000000"/>
                        </a:solidFill>
                        <a:effectLst/>
                        <a:latin typeface="+mn-ea"/>
                        <a:ea typeface="+mn-ea"/>
                      </a:endParaRPr>
                    </a:p>
                  </a:txBody>
                  <a:tcPr marL="68580" marR="68580" marT="0" marB="0" anchor="ctr">
                    <a:solidFill>
                      <a:schemeClr val="accent2">
                        <a:lumMod val="20000"/>
                        <a:lumOff val="80000"/>
                      </a:schemeClr>
                    </a:solidFill>
                  </a:tcPr>
                </a:tc>
                <a:tc>
                  <a:txBody>
                    <a:bodyPr/>
                    <a:lstStyle/>
                    <a:p>
                      <a:pPr marR="66675" algn="ctr">
                        <a:spcAft>
                          <a:spcPts val="0"/>
                        </a:spcAft>
                      </a:pPr>
                      <a:r>
                        <a:rPr lang="en-US" altLang="zh-CN" sz="1800" b="1" kern="100" dirty="0" smtClean="0">
                          <a:effectLst/>
                          <a:latin typeface="+mn-ea"/>
                          <a:ea typeface="+mn-ea"/>
                        </a:rPr>
                        <a:t>……</a:t>
                      </a:r>
                      <a:endParaRPr lang="zh-CN" sz="1800" b="1" kern="100" dirty="0">
                        <a:solidFill>
                          <a:srgbClr val="000000"/>
                        </a:solidFill>
                        <a:effectLst/>
                        <a:latin typeface="+mn-ea"/>
                        <a:ea typeface="+mn-ea"/>
                      </a:endParaRPr>
                    </a:p>
                  </a:txBody>
                  <a:tcPr marL="68580" marR="68580" marT="0" marB="0" anchor="ctr">
                    <a:solidFill>
                      <a:schemeClr val="accent2">
                        <a:lumMod val="20000"/>
                        <a:lumOff val="80000"/>
                      </a:schemeClr>
                    </a:solidFill>
                  </a:tcPr>
                </a:tc>
                <a:tc>
                  <a:txBody>
                    <a:bodyPr/>
                    <a:lstStyle/>
                    <a:p>
                      <a:pPr marR="66675" algn="r">
                        <a:spcAft>
                          <a:spcPts val="0"/>
                        </a:spcAft>
                      </a:pPr>
                      <a:r>
                        <a:rPr lang="en-US" altLang="zh-CN" sz="1800" b="1" kern="100" dirty="0" smtClean="0">
                          <a:effectLst/>
                          <a:latin typeface="+mn-ea"/>
                          <a:ea typeface="+mn-ea"/>
                        </a:rPr>
                        <a:t>……</a:t>
                      </a:r>
                      <a:endParaRPr lang="zh-CN" sz="1800" b="1" kern="100" dirty="0">
                        <a:solidFill>
                          <a:srgbClr val="000000"/>
                        </a:solidFill>
                        <a:effectLst/>
                        <a:latin typeface="+mn-ea"/>
                        <a:ea typeface="+mn-ea"/>
                      </a:endParaRPr>
                    </a:p>
                  </a:txBody>
                  <a:tcPr marL="68580" marR="68580" marT="0" marB="0" anchor="ctr">
                    <a:solidFill>
                      <a:schemeClr val="accent2">
                        <a:lumMod val="20000"/>
                        <a:lumOff val="80000"/>
                      </a:schemeClr>
                    </a:solidFill>
                  </a:tcPr>
                </a:tc>
                <a:tc>
                  <a:txBody>
                    <a:bodyPr/>
                    <a:lstStyle/>
                    <a:p>
                      <a:pPr marL="0" marR="66675" lvl="0" indent="0" algn="r" defTabSz="914400" rtl="0" eaLnBrk="1" fontAlgn="auto" latinLnBrk="0" hangingPunct="1">
                        <a:lnSpc>
                          <a:spcPct val="100000"/>
                        </a:lnSpc>
                        <a:spcBef>
                          <a:spcPts val="0"/>
                        </a:spcBef>
                        <a:spcAft>
                          <a:spcPts val="0"/>
                        </a:spcAft>
                        <a:buClrTx/>
                        <a:buSzTx/>
                        <a:buFontTx/>
                        <a:buNone/>
                        <a:tabLst/>
                        <a:defRPr/>
                      </a:pPr>
                      <a:r>
                        <a:rPr lang="en-US" altLang="zh-CN" sz="1800" b="1" kern="100" dirty="0" smtClean="0">
                          <a:effectLst/>
                          <a:latin typeface="+mn-ea"/>
                          <a:ea typeface="+mn-ea"/>
                        </a:rPr>
                        <a:t>……</a:t>
                      </a:r>
                      <a:endParaRPr lang="zh-CN" altLang="zh-CN" sz="1800" b="1" kern="100" dirty="0" smtClean="0">
                        <a:solidFill>
                          <a:srgbClr val="000000"/>
                        </a:solidFill>
                        <a:effectLst/>
                        <a:latin typeface="+mn-ea"/>
                        <a:ea typeface="+mn-ea"/>
                      </a:endParaRPr>
                    </a:p>
                  </a:txBody>
                  <a:tcPr marL="68580" marR="68580" marT="0" marB="0" anchor="ctr">
                    <a:solidFill>
                      <a:schemeClr val="accent2">
                        <a:lumMod val="20000"/>
                        <a:lumOff val="80000"/>
                      </a:schemeClr>
                    </a:solidFill>
                  </a:tcPr>
                </a:tc>
                <a:tc>
                  <a:txBody>
                    <a:bodyPr/>
                    <a:lstStyle/>
                    <a:p>
                      <a:pPr marR="66675" algn="r">
                        <a:spcAft>
                          <a:spcPts val="0"/>
                        </a:spcAft>
                      </a:pPr>
                      <a:r>
                        <a:rPr lang="en-US" altLang="zh-CN" sz="1800" b="1" kern="100" dirty="0" smtClean="0">
                          <a:effectLst/>
                          <a:latin typeface="+mn-ea"/>
                          <a:ea typeface="+mn-ea"/>
                        </a:rPr>
                        <a:t>……</a:t>
                      </a:r>
                      <a:endParaRPr lang="zh-CN" sz="1800" b="1" kern="100" dirty="0">
                        <a:solidFill>
                          <a:srgbClr val="000000"/>
                        </a:solidFill>
                        <a:effectLst/>
                        <a:latin typeface="+mn-ea"/>
                        <a:ea typeface="+mn-ea"/>
                      </a:endParaRPr>
                    </a:p>
                  </a:txBody>
                  <a:tcPr marL="68580" marR="68580" marT="0" marB="0" anchor="ctr">
                    <a:solidFill>
                      <a:schemeClr val="accent2">
                        <a:lumMod val="20000"/>
                        <a:lumOff val="80000"/>
                      </a:schemeClr>
                    </a:solidFill>
                  </a:tcPr>
                </a:tc>
                <a:tc>
                  <a:txBody>
                    <a:bodyPr/>
                    <a:lstStyle/>
                    <a:p>
                      <a:pPr marR="66675" algn="r">
                        <a:spcAft>
                          <a:spcPts val="0"/>
                        </a:spcAft>
                      </a:pPr>
                      <a:r>
                        <a:rPr lang="en-US" altLang="zh-CN" sz="1800" b="1" kern="100" dirty="0" smtClean="0">
                          <a:effectLst/>
                          <a:latin typeface="+mn-ea"/>
                          <a:ea typeface="+mn-ea"/>
                        </a:rPr>
                        <a:t>……</a:t>
                      </a:r>
                      <a:endParaRPr lang="zh-CN" sz="1800" b="1" kern="100" dirty="0">
                        <a:solidFill>
                          <a:srgbClr val="000000"/>
                        </a:solidFill>
                        <a:effectLst/>
                        <a:latin typeface="+mn-ea"/>
                        <a:ea typeface="+mn-ea"/>
                      </a:endParaRPr>
                    </a:p>
                  </a:txBody>
                  <a:tcPr marL="68580" marR="68580" marT="0" marB="0" anchor="ctr">
                    <a:solidFill>
                      <a:schemeClr val="accent2">
                        <a:lumMod val="20000"/>
                        <a:lumOff val="80000"/>
                      </a:schemeClr>
                    </a:solidFill>
                  </a:tcPr>
                </a:tc>
                <a:tc>
                  <a:txBody>
                    <a:bodyPr/>
                    <a:lstStyle/>
                    <a:p>
                      <a:pPr marR="66675" algn="r">
                        <a:spcAft>
                          <a:spcPts val="0"/>
                        </a:spcAft>
                      </a:pPr>
                      <a:r>
                        <a:rPr lang="en-US" altLang="zh-CN" sz="1800" b="1" kern="100" dirty="0" smtClean="0">
                          <a:effectLst/>
                          <a:latin typeface="+mn-ea"/>
                          <a:ea typeface="+mn-ea"/>
                        </a:rPr>
                        <a:t>……</a:t>
                      </a:r>
                      <a:endParaRPr lang="zh-CN" sz="1800" b="1" kern="100" dirty="0">
                        <a:solidFill>
                          <a:srgbClr val="000000"/>
                        </a:solidFill>
                        <a:effectLst/>
                        <a:latin typeface="+mn-ea"/>
                        <a:ea typeface="+mn-ea"/>
                      </a:endParaRPr>
                    </a:p>
                  </a:txBody>
                  <a:tcPr marL="68580" marR="68580" marT="0" marB="0" anchor="ctr">
                    <a:solidFill>
                      <a:schemeClr val="accent2">
                        <a:lumMod val="20000"/>
                        <a:lumOff val="80000"/>
                      </a:schemeClr>
                    </a:solidFill>
                  </a:tcPr>
                </a:tc>
              </a:tr>
              <a:tr h="114300">
                <a:tc>
                  <a:txBody>
                    <a:bodyPr/>
                    <a:lstStyle/>
                    <a:p>
                      <a:pPr marR="17145" indent="293370" algn="just">
                        <a:spcAft>
                          <a:spcPts val="0"/>
                        </a:spcAft>
                      </a:pPr>
                      <a:r>
                        <a:rPr lang="zh-CN" sz="1800" b="1" kern="100" dirty="0">
                          <a:effectLst/>
                          <a:latin typeface="+mn-ea"/>
                          <a:ea typeface="+mn-ea"/>
                        </a:rPr>
                        <a:t>小计</a:t>
                      </a:r>
                      <a:endParaRPr lang="zh-CN" sz="1800" b="1" kern="100" dirty="0">
                        <a:solidFill>
                          <a:srgbClr val="000000"/>
                        </a:solidFill>
                        <a:effectLst/>
                        <a:latin typeface="+mn-ea"/>
                        <a:ea typeface="+mn-ea"/>
                      </a:endParaRPr>
                    </a:p>
                  </a:txBody>
                  <a:tcPr marL="68580" marR="68580" marT="0" marB="0" anchor="ctr">
                    <a:solidFill>
                      <a:schemeClr val="accent2">
                        <a:lumMod val="20000"/>
                        <a:lumOff val="80000"/>
                      </a:schemeClr>
                    </a:solidFill>
                  </a:tcPr>
                </a:tc>
                <a:tc>
                  <a:txBody>
                    <a:bodyPr/>
                    <a:lstStyle/>
                    <a:p>
                      <a:pPr marR="66675" algn="ctr">
                        <a:spcAft>
                          <a:spcPts val="0"/>
                        </a:spcAft>
                      </a:pPr>
                      <a:r>
                        <a:rPr lang="en-US" sz="1800" b="1" kern="100" dirty="0">
                          <a:effectLst/>
                          <a:latin typeface="+mn-ea"/>
                          <a:ea typeface="+mn-ea"/>
                        </a:rPr>
                        <a:t>-</a:t>
                      </a:r>
                      <a:endParaRPr lang="zh-CN" sz="1800" b="1" kern="100" dirty="0">
                        <a:solidFill>
                          <a:srgbClr val="000000"/>
                        </a:solidFill>
                        <a:effectLst/>
                        <a:latin typeface="+mn-ea"/>
                        <a:ea typeface="+mn-ea"/>
                      </a:endParaRPr>
                    </a:p>
                  </a:txBody>
                  <a:tcPr marL="68580" marR="68580" marT="0" marB="0" anchor="ctr">
                    <a:solidFill>
                      <a:schemeClr val="accent2">
                        <a:lumMod val="20000"/>
                        <a:lumOff val="80000"/>
                      </a:schemeClr>
                    </a:solidFill>
                  </a:tcPr>
                </a:tc>
                <a:tc>
                  <a:txBody>
                    <a:bodyPr/>
                    <a:lstStyle/>
                    <a:p>
                      <a:pPr marR="66675" algn="r">
                        <a:spcAft>
                          <a:spcPts val="0"/>
                        </a:spcAft>
                      </a:pPr>
                      <a:r>
                        <a:rPr lang="en-US" sz="1800" b="1" kern="100" dirty="0">
                          <a:effectLst/>
                          <a:latin typeface="+mn-ea"/>
                          <a:ea typeface="+mn-ea"/>
                        </a:rPr>
                        <a:t>-16.28</a:t>
                      </a:r>
                      <a:endParaRPr lang="zh-CN" sz="1800" b="1" kern="100" dirty="0">
                        <a:solidFill>
                          <a:srgbClr val="000000"/>
                        </a:solidFill>
                        <a:effectLst/>
                        <a:latin typeface="+mn-ea"/>
                        <a:ea typeface="+mn-ea"/>
                      </a:endParaRPr>
                    </a:p>
                  </a:txBody>
                  <a:tcPr marL="68580" marR="68580" marT="0" marB="0" anchor="ctr">
                    <a:solidFill>
                      <a:schemeClr val="accent2">
                        <a:lumMod val="20000"/>
                        <a:lumOff val="80000"/>
                      </a:schemeClr>
                    </a:solidFill>
                  </a:tcPr>
                </a:tc>
                <a:tc>
                  <a:txBody>
                    <a:bodyPr/>
                    <a:lstStyle/>
                    <a:p>
                      <a:pPr marR="66675" algn="r">
                        <a:spcAft>
                          <a:spcPts val="0"/>
                        </a:spcAft>
                      </a:pPr>
                      <a:r>
                        <a:rPr lang="en-US" sz="1800" b="1" kern="100" dirty="0">
                          <a:effectLst/>
                          <a:latin typeface="+mn-ea"/>
                          <a:ea typeface="+mn-ea"/>
                        </a:rPr>
                        <a:t>-34.18</a:t>
                      </a:r>
                      <a:endParaRPr lang="zh-CN" sz="1800" b="1" kern="100" dirty="0">
                        <a:solidFill>
                          <a:srgbClr val="000000"/>
                        </a:solidFill>
                        <a:effectLst/>
                        <a:latin typeface="+mn-ea"/>
                        <a:ea typeface="+mn-ea"/>
                      </a:endParaRPr>
                    </a:p>
                  </a:txBody>
                  <a:tcPr marL="68580" marR="68580" marT="0" marB="0" anchor="ctr">
                    <a:solidFill>
                      <a:schemeClr val="accent2">
                        <a:lumMod val="20000"/>
                        <a:lumOff val="80000"/>
                      </a:schemeClr>
                    </a:solidFill>
                  </a:tcPr>
                </a:tc>
                <a:tc>
                  <a:txBody>
                    <a:bodyPr/>
                    <a:lstStyle/>
                    <a:p>
                      <a:pPr marR="66675" algn="r">
                        <a:spcAft>
                          <a:spcPts val="0"/>
                        </a:spcAft>
                      </a:pPr>
                      <a:r>
                        <a:rPr lang="en-US" sz="1800" b="1" kern="100" dirty="0">
                          <a:effectLst/>
                          <a:latin typeface="+mn-ea"/>
                          <a:ea typeface="+mn-ea"/>
                        </a:rPr>
                        <a:t>-</a:t>
                      </a:r>
                      <a:endParaRPr lang="zh-CN" sz="1800" b="1" kern="100" dirty="0">
                        <a:solidFill>
                          <a:srgbClr val="000000"/>
                        </a:solidFill>
                        <a:effectLst/>
                        <a:latin typeface="+mn-ea"/>
                        <a:ea typeface="+mn-ea"/>
                      </a:endParaRPr>
                    </a:p>
                  </a:txBody>
                  <a:tcPr marL="68580" marR="68580" marT="0" marB="0" anchor="ctr">
                    <a:solidFill>
                      <a:schemeClr val="accent2">
                        <a:lumMod val="20000"/>
                        <a:lumOff val="80000"/>
                      </a:schemeClr>
                    </a:solidFill>
                  </a:tcPr>
                </a:tc>
                <a:tc>
                  <a:txBody>
                    <a:bodyPr/>
                    <a:lstStyle/>
                    <a:p>
                      <a:pPr marR="66675" algn="r">
                        <a:spcAft>
                          <a:spcPts val="0"/>
                        </a:spcAft>
                      </a:pPr>
                      <a:r>
                        <a:rPr lang="en-US" sz="1800" b="1" kern="100" dirty="0">
                          <a:effectLst/>
                          <a:latin typeface="+mn-ea"/>
                          <a:ea typeface="+mn-ea"/>
                        </a:rPr>
                        <a:t>-50.46</a:t>
                      </a:r>
                      <a:endParaRPr lang="zh-CN" sz="1800" b="1" kern="100" dirty="0">
                        <a:solidFill>
                          <a:srgbClr val="000000"/>
                        </a:solidFill>
                        <a:effectLst/>
                        <a:latin typeface="+mn-ea"/>
                        <a:ea typeface="+mn-ea"/>
                      </a:endParaRPr>
                    </a:p>
                  </a:txBody>
                  <a:tcPr marL="68580" marR="68580" marT="0" marB="0" anchor="ctr">
                    <a:solidFill>
                      <a:schemeClr val="accent2">
                        <a:lumMod val="20000"/>
                        <a:lumOff val="80000"/>
                      </a:schemeClr>
                    </a:solidFill>
                  </a:tcPr>
                </a:tc>
                <a:tc>
                  <a:txBody>
                    <a:bodyPr/>
                    <a:lstStyle/>
                    <a:p>
                      <a:pPr marR="66675" algn="r">
                        <a:spcAft>
                          <a:spcPts val="0"/>
                        </a:spcAft>
                      </a:pPr>
                      <a:r>
                        <a:rPr lang="en-US" sz="1800" b="1" kern="100" dirty="0">
                          <a:effectLst/>
                          <a:latin typeface="+mn-ea"/>
                          <a:ea typeface="+mn-ea"/>
                        </a:rPr>
                        <a:t>16.54 </a:t>
                      </a:r>
                      <a:endParaRPr lang="zh-CN" sz="1800" b="1" kern="100" dirty="0">
                        <a:solidFill>
                          <a:srgbClr val="000000"/>
                        </a:solidFill>
                        <a:effectLst/>
                        <a:latin typeface="+mn-ea"/>
                        <a:ea typeface="+mn-ea"/>
                      </a:endParaRPr>
                    </a:p>
                  </a:txBody>
                  <a:tcPr marL="68580" marR="68580" marT="0" marB="0" anchor="ctr">
                    <a:solidFill>
                      <a:schemeClr val="accent2">
                        <a:lumMod val="20000"/>
                        <a:lumOff val="80000"/>
                      </a:schemeClr>
                    </a:solidFill>
                  </a:tcPr>
                </a:tc>
              </a:tr>
              <a:tr h="114300">
                <a:tc>
                  <a:txBody>
                    <a:bodyPr/>
                    <a:lstStyle/>
                    <a:p>
                      <a:pPr marR="17145" indent="97790" algn="just">
                        <a:spcAft>
                          <a:spcPts val="0"/>
                        </a:spcAft>
                      </a:pPr>
                      <a:r>
                        <a:rPr lang="zh-CN" sz="1800" b="1" kern="100" dirty="0">
                          <a:effectLst/>
                          <a:latin typeface="+mn-ea"/>
                          <a:ea typeface="+mn-ea"/>
                        </a:rPr>
                        <a:t>二、费用水平</a:t>
                      </a:r>
                      <a:endParaRPr lang="zh-CN" sz="1800" b="1" kern="100" dirty="0">
                        <a:solidFill>
                          <a:srgbClr val="000000"/>
                        </a:solidFill>
                        <a:effectLst/>
                        <a:latin typeface="+mn-ea"/>
                        <a:ea typeface="+mn-ea"/>
                      </a:endParaRPr>
                    </a:p>
                  </a:txBody>
                  <a:tcPr marL="68580" marR="68580" marT="0" marB="0" anchor="ctr">
                    <a:solidFill>
                      <a:schemeClr val="bg2">
                        <a:lumMod val="10000"/>
                        <a:lumOff val="90000"/>
                      </a:schemeClr>
                    </a:solidFill>
                  </a:tcPr>
                </a:tc>
                <a:tc>
                  <a:txBody>
                    <a:bodyPr/>
                    <a:lstStyle/>
                    <a:p>
                      <a:pPr marR="66675" algn="ctr">
                        <a:spcAft>
                          <a:spcPts val="0"/>
                        </a:spcAft>
                      </a:pPr>
                      <a:r>
                        <a:rPr lang="en-US" sz="1800" b="1" kern="100" dirty="0">
                          <a:effectLst/>
                          <a:latin typeface="+mn-ea"/>
                          <a:ea typeface="+mn-ea"/>
                        </a:rPr>
                        <a:t>-</a:t>
                      </a:r>
                      <a:endParaRPr lang="zh-CN" sz="1800" b="1" kern="100" dirty="0">
                        <a:solidFill>
                          <a:srgbClr val="000000"/>
                        </a:solidFill>
                        <a:effectLst/>
                        <a:latin typeface="+mn-ea"/>
                        <a:ea typeface="+mn-ea"/>
                      </a:endParaRPr>
                    </a:p>
                  </a:txBody>
                  <a:tcPr marL="68580" marR="68580" marT="0" marB="0" anchor="ctr">
                    <a:solidFill>
                      <a:schemeClr val="bg2">
                        <a:lumMod val="10000"/>
                        <a:lumOff val="90000"/>
                      </a:schemeClr>
                    </a:solidFill>
                  </a:tcPr>
                </a:tc>
                <a:tc>
                  <a:txBody>
                    <a:bodyPr/>
                    <a:lstStyle/>
                    <a:p>
                      <a:pPr marR="66675" algn="r">
                        <a:spcAft>
                          <a:spcPts val="0"/>
                        </a:spcAft>
                      </a:pPr>
                      <a:r>
                        <a:rPr lang="en-US" sz="1800" b="1" kern="100" dirty="0">
                          <a:effectLst/>
                          <a:latin typeface="+mn-ea"/>
                          <a:ea typeface="+mn-ea"/>
                        </a:rPr>
                        <a:t>-</a:t>
                      </a:r>
                      <a:endParaRPr lang="zh-CN" sz="1800" b="1" kern="100" dirty="0">
                        <a:solidFill>
                          <a:srgbClr val="000000"/>
                        </a:solidFill>
                        <a:effectLst/>
                        <a:latin typeface="+mn-ea"/>
                        <a:ea typeface="+mn-ea"/>
                      </a:endParaRPr>
                    </a:p>
                  </a:txBody>
                  <a:tcPr marL="68580" marR="68580" marT="0" marB="0" anchor="ctr">
                    <a:solidFill>
                      <a:schemeClr val="bg2">
                        <a:lumMod val="10000"/>
                        <a:lumOff val="90000"/>
                      </a:schemeClr>
                    </a:solidFill>
                  </a:tcPr>
                </a:tc>
                <a:tc>
                  <a:txBody>
                    <a:bodyPr/>
                    <a:lstStyle/>
                    <a:p>
                      <a:pPr marR="66675" algn="r">
                        <a:spcAft>
                          <a:spcPts val="0"/>
                        </a:spcAft>
                      </a:pPr>
                      <a:r>
                        <a:rPr lang="en-US" sz="1800" b="1" kern="100" dirty="0">
                          <a:effectLst/>
                          <a:latin typeface="+mn-ea"/>
                          <a:ea typeface="+mn-ea"/>
                        </a:rPr>
                        <a:t>-</a:t>
                      </a:r>
                      <a:endParaRPr lang="zh-CN" sz="1800" b="1" kern="100" dirty="0">
                        <a:solidFill>
                          <a:srgbClr val="000000"/>
                        </a:solidFill>
                        <a:effectLst/>
                        <a:latin typeface="+mn-ea"/>
                        <a:ea typeface="+mn-ea"/>
                      </a:endParaRPr>
                    </a:p>
                  </a:txBody>
                  <a:tcPr marL="68580" marR="68580" marT="0" marB="0" anchor="ctr">
                    <a:solidFill>
                      <a:schemeClr val="bg2">
                        <a:lumMod val="10000"/>
                        <a:lumOff val="90000"/>
                      </a:schemeClr>
                    </a:solidFill>
                  </a:tcPr>
                </a:tc>
                <a:tc>
                  <a:txBody>
                    <a:bodyPr/>
                    <a:lstStyle/>
                    <a:p>
                      <a:pPr marR="66675" algn="r">
                        <a:spcAft>
                          <a:spcPts val="0"/>
                        </a:spcAft>
                      </a:pPr>
                      <a:r>
                        <a:rPr lang="en-US" sz="1800" b="1" kern="100">
                          <a:effectLst/>
                          <a:latin typeface="+mn-ea"/>
                          <a:ea typeface="+mn-ea"/>
                        </a:rPr>
                        <a:t>-</a:t>
                      </a:r>
                      <a:endParaRPr lang="zh-CN" sz="1800" b="1" kern="100">
                        <a:solidFill>
                          <a:srgbClr val="000000"/>
                        </a:solidFill>
                        <a:effectLst/>
                        <a:latin typeface="+mn-ea"/>
                        <a:ea typeface="+mn-ea"/>
                      </a:endParaRPr>
                    </a:p>
                  </a:txBody>
                  <a:tcPr marL="68580" marR="68580" marT="0" marB="0" anchor="ctr">
                    <a:solidFill>
                      <a:schemeClr val="bg2">
                        <a:lumMod val="10000"/>
                        <a:lumOff val="90000"/>
                      </a:schemeClr>
                    </a:solidFill>
                  </a:tcPr>
                </a:tc>
                <a:tc>
                  <a:txBody>
                    <a:bodyPr/>
                    <a:lstStyle/>
                    <a:p>
                      <a:pPr marR="66675" algn="r">
                        <a:spcAft>
                          <a:spcPts val="0"/>
                        </a:spcAft>
                      </a:pPr>
                      <a:r>
                        <a:rPr lang="en-US" sz="1800" b="1" kern="100">
                          <a:effectLst/>
                          <a:latin typeface="+mn-ea"/>
                          <a:ea typeface="+mn-ea"/>
                        </a:rPr>
                        <a:t>-</a:t>
                      </a:r>
                      <a:endParaRPr lang="zh-CN" sz="1800" b="1" kern="100">
                        <a:solidFill>
                          <a:srgbClr val="000000"/>
                        </a:solidFill>
                        <a:effectLst/>
                        <a:latin typeface="+mn-ea"/>
                        <a:ea typeface="+mn-ea"/>
                      </a:endParaRPr>
                    </a:p>
                  </a:txBody>
                  <a:tcPr marL="68580" marR="68580" marT="0" marB="0" anchor="ctr">
                    <a:solidFill>
                      <a:schemeClr val="bg2">
                        <a:lumMod val="10000"/>
                        <a:lumOff val="90000"/>
                      </a:schemeClr>
                    </a:solidFill>
                  </a:tcPr>
                </a:tc>
                <a:tc>
                  <a:txBody>
                    <a:bodyPr/>
                    <a:lstStyle/>
                    <a:p>
                      <a:pPr marR="66675" algn="r">
                        <a:spcAft>
                          <a:spcPts val="0"/>
                        </a:spcAft>
                      </a:pPr>
                      <a:r>
                        <a:rPr lang="en-US" sz="1800" b="1" kern="100" dirty="0">
                          <a:effectLst/>
                          <a:latin typeface="+mn-ea"/>
                          <a:ea typeface="+mn-ea"/>
                        </a:rPr>
                        <a:t>-</a:t>
                      </a:r>
                      <a:endParaRPr lang="zh-CN" sz="1800" b="1" kern="100" dirty="0">
                        <a:solidFill>
                          <a:srgbClr val="000000"/>
                        </a:solidFill>
                        <a:effectLst/>
                        <a:latin typeface="+mn-ea"/>
                        <a:ea typeface="+mn-ea"/>
                      </a:endParaRPr>
                    </a:p>
                  </a:txBody>
                  <a:tcPr marL="68580" marR="68580" marT="0" marB="0" anchor="ctr">
                    <a:solidFill>
                      <a:schemeClr val="bg2">
                        <a:lumMod val="10000"/>
                        <a:lumOff val="90000"/>
                      </a:schemeClr>
                    </a:solidFill>
                  </a:tcPr>
                </a:tc>
              </a:tr>
              <a:tr h="114300">
                <a:tc>
                  <a:txBody>
                    <a:bodyPr/>
                    <a:lstStyle/>
                    <a:p>
                      <a:pPr marR="17145" indent="293370" algn="just">
                        <a:spcAft>
                          <a:spcPts val="0"/>
                        </a:spcAft>
                      </a:pPr>
                      <a:r>
                        <a:rPr lang="zh-CN" sz="1800" b="1" kern="100" dirty="0">
                          <a:effectLst/>
                          <a:latin typeface="+mn-ea"/>
                          <a:ea typeface="+mn-ea"/>
                        </a:rPr>
                        <a:t>甲类费用总额</a:t>
                      </a:r>
                      <a:endParaRPr lang="zh-CN" sz="1800" b="1" kern="100" dirty="0">
                        <a:solidFill>
                          <a:srgbClr val="000000"/>
                        </a:solidFill>
                        <a:effectLst/>
                        <a:latin typeface="+mn-ea"/>
                        <a:ea typeface="+mn-ea"/>
                      </a:endParaRPr>
                    </a:p>
                  </a:txBody>
                  <a:tcPr marL="68580" marR="68580" marT="0" marB="0" anchor="ctr">
                    <a:solidFill>
                      <a:schemeClr val="bg2">
                        <a:lumMod val="10000"/>
                        <a:lumOff val="90000"/>
                      </a:schemeClr>
                    </a:solidFill>
                  </a:tcPr>
                </a:tc>
                <a:tc>
                  <a:txBody>
                    <a:bodyPr/>
                    <a:lstStyle/>
                    <a:p>
                      <a:pPr marR="66675" algn="ctr">
                        <a:spcAft>
                          <a:spcPts val="0"/>
                        </a:spcAft>
                      </a:pPr>
                      <a:r>
                        <a:rPr lang="en-US" sz="1800" b="1" kern="100" dirty="0">
                          <a:effectLst/>
                          <a:latin typeface="+mn-ea"/>
                          <a:ea typeface="+mn-ea"/>
                        </a:rPr>
                        <a:t>F</a:t>
                      </a:r>
                      <a:endParaRPr lang="zh-CN" sz="1800" b="1" kern="100" dirty="0">
                        <a:solidFill>
                          <a:srgbClr val="000000"/>
                        </a:solidFill>
                        <a:effectLst/>
                        <a:latin typeface="+mn-ea"/>
                        <a:ea typeface="+mn-ea"/>
                      </a:endParaRPr>
                    </a:p>
                  </a:txBody>
                  <a:tcPr marL="68580" marR="68580" marT="0" marB="0" anchor="ctr">
                    <a:solidFill>
                      <a:schemeClr val="bg2">
                        <a:lumMod val="10000"/>
                        <a:lumOff val="90000"/>
                      </a:schemeClr>
                    </a:solidFill>
                  </a:tcPr>
                </a:tc>
                <a:tc>
                  <a:txBody>
                    <a:bodyPr/>
                    <a:lstStyle/>
                    <a:p>
                      <a:pPr marR="66675" algn="r">
                        <a:spcAft>
                          <a:spcPts val="0"/>
                        </a:spcAft>
                      </a:pPr>
                      <a:r>
                        <a:rPr lang="en-US" sz="1800" b="1" kern="100">
                          <a:effectLst/>
                          <a:latin typeface="+mn-ea"/>
                          <a:ea typeface="+mn-ea"/>
                        </a:rPr>
                        <a:t>8.42</a:t>
                      </a:r>
                      <a:endParaRPr lang="zh-CN" sz="1800" b="1" kern="100">
                        <a:solidFill>
                          <a:srgbClr val="000000"/>
                        </a:solidFill>
                        <a:effectLst/>
                        <a:latin typeface="+mn-ea"/>
                        <a:ea typeface="+mn-ea"/>
                      </a:endParaRPr>
                    </a:p>
                  </a:txBody>
                  <a:tcPr marL="68580" marR="68580" marT="0" marB="0" anchor="ctr">
                    <a:solidFill>
                      <a:schemeClr val="bg2">
                        <a:lumMod val="10000"/>
                        <a:lumOff val="90000"/>
                      </a:schemeClr>
                    </a:solidFill>
                  </a:tcPr>
                </a:tc>
                <a:tc>
                  <a:txBody>
                    <a:bodyPr/>
                    <a:lstStyle/>
                    <a:p>
                      <a:pPr marR="66675" algn="r">
                        <a:spcAft>
                          <a:spcPts val="0"/>
                        </a:spcAft>
                      </a:pPr>
                      <a:r>
                        <a:rPr lang="en-US" sz="1800" b="1" kern="100" dirty="0">
                          <a:effectLst/>
                          <a:latin typeface="+mn-ea"/>
                          <a:ea typeface="+mn-ea"/>
                        </a:rPr>
                        <a:t>-</a:t>
                      </a:r>
                      <a:endParaRPr lang="zh-CN" sz="1800" b="1" kern="100" dirty="0">
                        <a:solidFill>
                          <a:srgbClr val="000000"/>
                        </a:solidFill>
                        <a:effectLst/>
                        <a:latin typeface="+mn-ea"/>
                        <a:ea typeface="+mn-ea"/>
                      </a:endParaRPr>
                    </a:p>
                  </a:txBody>
                  <a:tcPr marL="68580" marR="68580" marT="0" marB="0" anchor="ctr">
                    <a:solidFill>
                      <a:schemeClr val="bg2">
                        <a:lumMod val="10000"/>
                        <a:lumOff val="90000"/>
                      </a:schemeClr>
                    </a:solidFill>
                  </a:tcPr>
                </a:tc>
                <a:tc>
                  <a:txBody>
                    <a:bodyPr/>
                    <a:lstStyle/>
                    <a:p>
                      <a:pPr marR="66675" algn="r">
                        <a:spcAft>
                          <a:spcPts val="0"/>
                        </a:spcAft>
                      </a:pPr>
                      <a:r>
                        <a:rPr lang="en-US" sz="1800" b="1" kern="100" dirty="0">
                          <a:effectLst/>
                          <a:latin typeface="+mn-ea"/>
                          <a:ea typeface="+mn-ea"/>
                        </a:rPr>
                        <a:t>-</a:t>
                      </a:r>
                      <a:endParaRPr lang="zh-CN" sz="1800" b="1" kern="100" dirty="0">
                        <a:solidFill>
                          <a:srgbClr val="000000"/>
                        </a:solidFill>
                        <a:effectLst/>
                        <a:latin typeface="+mn-ea"/>
                        <a:ea typeface="+mn-ea"/>
                      </a:endParaRPr>
                    </a:p>
                  </a:txBody>
                  <a:tcPr marL="68580" marR="68580" marT="0" marB="0" anchor="ctr">
                    <a:solidFill>
                      <a:schemeClr val="bg2">
                        <a:lumMod val="10000"/>
                        <a:lumOff val="90000"/>
                      </a:schemeClr>
                    </a:solidFill>
                  </a:tcPr>
                </a:tc>
                <a:tc>
                  <a:txBody>
                    <a:bodyPr/>
                    <a:lstStyle/>
                    <a:p>
                      <a:pPr marR="66675" algn="r">
                        <a:spcAft>
                          <a:spcPts val="0"/>
                        </a:spcAft>
                      </a:pPr>
                      <a:r>
                        <a:rPr lang="en-US" sz="1800" b="1" kern="100">
                          <a:effectLst/>
                          <a:latin typeface="+mn-ea"/>
                          <a:ea typeface="+mn-ea"/>
                        </a:rPr>
                        <a:t>8.42</a:t>
                      </a:r>
                      <a:endParaRPr lang="zh-CN" sz="1800" b="1" kern="100">
                        <a:solidFill>
                          <a:srgbClr val="000000"/>
                        </a:solidFill>
                        <a:effectLst/>
                        <a:latin typeface="+mn-ea"/>
                        <a:ea typeface="+mn-ea"/>
                      </a:endParaRPr>
                    </a:p>
                  </a:txBody>
                  <a:tcPr marL="68580" marR="68580" marT="0" marB="0" anchor="ctr">
                    <a:solidFill>
                      <a:schemeClr val="bg2">
                        <a:lumMod val="10000"/>
                        <a:lumOff val="90000"/>
                      </a:schemeClr>
                    </a:solidFill>
                  </a:tcPr>
                </a:tc>
                <a:tc>
                  <a:txBody>
                    <a:bodyPr/>
                    <a:lstStyle/>
                    <a:p>
                      <a:pPr marR="66675" algn="r">
                        <a:spcAft>
                          <a:spcPts val="0"/>
                        </a:spcAft>
                      </a:pPr>
                      <a:r>
                        <a:rPr lang="en-US" sz="1800" b="1" kern="100" dirty="0">
                          <a:effectLst/>
                          <a:latin typeface="+mn-ea"/>
                          <a:ea typeface="+mn-ea"/>
                        </a:rPr>
                        <a:t>-2.76 </a:t>
                      </a:r>
                      <a:endParaRPr lang="zh-CN" sz="1800" b="1" kern="100" dirty="0">
                        <a:solidFill>
                          <a:srgbClr val="000000"/>
                        </a:solidFill>
                        <a:effectLst/>
                        <a:latin typeface="+mn-ea"/>
                        <a:ea typeface="+mn-ea"/>
                      </a:endParaRPr>
                    </a:p>
                  </a:txBody>
                  <a:tcPr marL="68580" marR="68580" marT="0" marB="0" anchor="ctr">
                    <a:solidFill>
                      <a:schemeClr val="bg2">
                        <a:lumMod val="10000"/>
                        <a:lumOff val="90000"/>
                      </a:schemeClr>
                    </a:solidFill>
                  </a:tcPr>
                </a:tc>
              </a:tr>
              <a:tr h="114300">
                <a:tc>
                  <a:txBody>
                    <a:bodyPr/>
                    <a:lstStyle/>
                    <a:p>
                      <a:pPr marR="17145" indent="293370" algn="just">
                        <a:spcAft>
                          <a:spcPts val="0"/>
                        </a:spcAft>
                      </a:pPr>
                      <a:r>
                        <a:rPr lang="zh-CN" sz="1800" b="1" kern="100" dirty="0">
                          <a:effectLst/>
                          <a:latin typeface="+mn-ea"/>
                          <a:ea typeface="+mn-ea"/>
                        </a:rPr>
                        <a:t>千车公里变动费用</a:t>
                      </a:r>
                      <a:endParaRPr lang="zh-CN" sz="1800" b="1" kern="100" dirty="0">
                        <a:solidFill>
                          <a:srgbClr val="000000"/>
                        </a:solidFill>
                        <a:effectLst/>
                        <a:latin typeface="+mn-ea"/>
                        <a:ea typeface="+mn-ea"/>
                      </a:endParaRPr>
                    </a:p>
                  </a:txBody>
                  <a:tcPr marL="68580" marR="68580" marT="0" marB="0" anchor="ctr">
                    <a:solidFill>
                      <a:schemeClr val="bg2">
                        <a:lumMod val="10000"/>
                        <a:lumOff val="90000"/>
                      </a:schemeClr>
                    </a:solidFill>
                  </a:tcPr>
                </a:tc>
                <a:tc>
                  <a:txBody>
                    <a:bodyPr/>
                    <a:lstStyle/>
                    <a:p>
                      <a:pPr marR="66675" algn="ctr">
                        <a:spcAft>
                          <a:spcPts val="0"/>
                        </a:spcAft>
                      </a:pPr>
                      <a:r>
                        <a:rPr lang="en-US" sz="1800" b="1" kern="100" dirty="0">
                          <a:effectLst/>
                          <a:latin typeface="+mn-ea"/>
                          <a:ea typeface="+mn-ea"/>
                        </a:rPr>
                        <a:t>V″</a:t>
                      </a:r>
                      <a:endParaRPr lang="zh-CN" sz="1800" b="1" kern="100" dirty="0">
                        <a:solidFill>
                          <a:srgbClr val="000000"/>
                        </a:solidFill>
                        <a:effectLst/>
                        <a:latin typeface="+mn-ea"/>
                        <a:ea typeface="+mn-ea"/>
                      </a:endParaRPr>
                    </a:p>
                  </a:txBody>
                  <a:tcPr marL="68580" marR="68580" marT="0" marB="0" anchor="ctr">
                    <a:solidFill>
                      <a:schemeClr val="bg2">
                        <a:lumMod val="10000"/>
                        <a:lumOff val="90000"/>
                      </a:schemeClr>
                    </a:solidFill>
                  </a:tcPr>
                </a:tc>
                <a:tc>
                  <a:txBody>
                    <a:bodyPr/>
                    <a:lstStyle/>
                    <a:p>
                      <a:pPr marR="66675" algn="r">
                        <a:spcAft>
                          <a:spcPts val="0"/>
                        </a:spcAft>
                      </a:pPr>
                      <a:r>
                        <a:rPr lang="en-US" sz="1800" b="1" kern="100">
                          <a:effectLst/>
                          <a:latin typeface="+mn-ea"/>
                          <a:ea typeface="+mn-ea"/>
                        </a:rPr>
                        <a:t>-</a:t>
                      </a:r>
                      <a:endParaRPr lang="zh-CN" sz="1800" b="1" kern="100">
                        <a:solidFill>
                          <a:srgbClr val="000000"/>
                        </a:solidFill>
                        <a:effectLst/>
                        <a:latin typeface="+mn-ea"/>
                        <a:ea typeface="+mn-ea"/>
                      </a:endParaRPr>
                    </a:p>
                  </a:txBody>
                  <a:tcPr marL="68580" marR="68580" marT="0" marB="0" anchor="ctr">
                    <a:solidFill>
                      <a:schemeClr val="bg2">
                        <a:lumMod val="10000"/>
                        <a:lumOff val="90000"/>
                      </a:schemeClr>
                    </a:solidFill>
                  </a:tcPr>
                </a:tc>
                <a:tc>
                  <a:txBody>
                    <a:bodyPr/>
                    <a:lstStyle/>
                    <a:p>
                      <a:pPr marR="66675" algn="r">
                        <a:spcAft>
                          <a:spcPts val="0"/>
                        </a:spcAft>
                      </a:pPr>
                      <a:r>
                        <a:rPr lang="en-US" sz="1800" b="1" kern="100" dirty="0">
                          <a:effectLst/>
                          <a:latin typeface="+mn-ea"/>
                          <a:ea typeface="+mn-ea"/>
                        </a:rPr>
                        <a:t>49.87</a:t>
                      </a:r>
                      <a:endParaRPr lang="zh-CN" sz="1800" b="1" kern="100" dirty="0">
                        <a:solidFill>
                          <a:srgbClr val="000000"/>
                        </a:solidFill>
                        <a:effectLst/>
                        <a:latin typeface="+mn-ea"/>
                        <a:ea typeface="+mn-ea"/>
                      </a:endParaRPr>
                    </a:p>
                  </a:txBody>
                  <a:tcPr marL="68580" marR="68580" marT="0" marB="0" anchor="ctr">
                    <a:solidFill>
                      <a:schemeClr val="bg2">
                        <a:lumMod val="10000"/>
                        <a:lumOff val="90000"/>
                      </a:schemeClr>
                    </a:solidFill>
                  </a:tcPr>
                </a:tc>
                <a:tc>
                  <a:txBody>
                    <a:bodyPr/>
                    <a:lstStyle/>
                    <a:p>
                      <a:pPr marR="66675" algn="r">
                        <a:spcAft>
                          <a:spcPts val="0"/>
                        </a:spcAft>
                      </a:pPr>
                      <a:r>
                        <a:rPr lang="en-US" sz="1800" b="1" kern="100" dirty="0">
                          <a:effectLst/>
                          <a:latin typeface="+mn-ea"/>
                          <a:ea typeface="+mn-ea"/>
                        </a:rPr>
                        <a:t>-</a:t>
                      </a:r>
                      <a:endParaRPr lang="zh-CN" sz="1800" b="1" kern="100" dirty="0">
                        <a:solidFill>
                          <a:srgbClr val="000000"/>
                        </a:solidFill>
                        <a:effectLst/>
                        <a:latin typeface="+mn-ea"/>
                        <a:ea typeface="+mn-ea"/>
                      </a:endParaRPr>
                    </a:p>
                  </a:txBody>
                  <a:tcPr marL="68580" marR="68580" marT="0" marB="0" anchor="ctr">
                    <a:solidFill>
                      <a:schemeClr val="bg2">
                        <a:lumMod val="10000"/>
                        <a:lumOff val="90000"/>
                      </a:schemeClr>
                    </a:solidFill>
                  </a:tcPr>
                </a:tc>
                <a:tc>
                  <a:txBody>
                    <a:bodyPr/>
                    <a:lstStyle/>
                    <a:p>
                      <a:pPr marR="66675" algn="r">
                        <a:spcAft>
                          <a:spcPts val="0"/>
                        </a:spcAft>
                      </a:pPr>
                      <a:r>
                        <a:rPr lang="en-US" sz="1800" b="1" kern="100" dirty="0">
                          <a:effectLst/>
                          <a:latin typeface="+mn-ea"/>
                          <a:ea typeface="+mn-ea"/>
                        </a:rPr>
                        <a:t>49.87</a:t>
                      </a:r>
                      <a:endParaRPr lang="zh-CN" sz="1800" b="1" kern="100" dirty="0">
                        <a:solidFill>
                          <a:srgbClr val="000000"/>
                        </a:solidFill>
                        <a:effectLst/>
                        <a:latin typeface="+mn-ea"/>
                        <a:ea typeface="+mn-ea"/>
                      </a:endParaRPr>
                    </a:p>
                  </a:txBody>
                  <a:tcPr marL="68580" marR="68580" marT="0" marB="0" anchor="ctr">
                    <a:solidFill>
                      <a:schemeClr val="bg2">
                        <a:lumMod val="10000"/>
                        <a:lumOff val="90000"/>
                      </a:schemeClr>
                    </a:solidFill>
                  </a:tcPr>
                </a:tc>
                <a:tc>
                  <a:txBody>
                    <a:bodyPr/>
                    <a:lstStyle/>
                    <a:p>
                      <a:pPr marR="66675" algn="r">
                        <a:spcAft>
                          <a:spcPts val="0"/>
                        </a:spcAft>
                      </a:pPr>
                      <a:r>
                        <a:rPr lang="en-US" sz="1800" b="1" kern="100" dirty="0">
                          <a:effectLst/>
                          <a:latin typeface="+mn-ea"/>
                          <a:ea typeface="+mn-ea"/>
                        </a:rPr>
                        <a:t>-16.35 </a:t>
                      </a:r>
                      <a:endParaRPr lang="zh-CN" sz="1800" b="1" kern="100" dirty="0">
                        <a:solidFill>
                          <a:srgbClr val="000000"/>
                        </a:solidFill>
                        <a:effectLst/>
                        <a:latin typeface="+mn-ea"/>
                        <a:ea typeface="+mn-ea"/>
                      </a:endParaRPr>
                    </a:p>
                  </a:txBody>
                  <a:tcPr marL="68580" marR="68580" marT="0" marB="0" anchor="ctr">
                    <a:solidFill>
                      <a:schemeClr val="bg2">
                        <a:lumMod val="10000"/>
                        <a:lumOff val="90000"/>
                      </a:schemeClr>
                    </a:solidFill>
                  </a:tcPr>
                </a:tc>
              </a:tr>
              <a:tr h="114300">
                <a:tc>
                  <a:txBody>
                    <a:bodyPr/>
                    <a:lstStyle/>
                    <a:p>
                      <a:pPr marR="17145" indent="293370" algn="just">
                        <a:spcAft>
                          <a:spcPts val="0"/>
                        </a:spcAft>
                      </a:pPr>
                      <a:r>
                        <a:rPr lang="zh-CN" sz="1800" b="1" kern="100" dirty="0">
                          <a:effectLst/>
                          <a:latin typeface="+mn-ea"/>
                          <a:ea typeface="+mn-ea"/>
                        </a:rPr>
                        <a:t>千吨公里变动费用</a:t>
                      </a:r>
                      <a:endParaRPr lang="zh-CN" sz="1800" b="1" kern="100" dirty="0">
                        <a:solidFill>
                          <a:srgbClr val="000000"/>
                        </a:solidFill>
                        <a:effectLst/>
                        <a:latin typeface="+mn-ea"/>
                        <a:ea typeface="+mn-ea"/>
                      </a:endParaRPr>
                    </a:p>
                  </a:txBody>
                  <a:tcPr marL="68580" marR="68580" marT="0" marB="0" anchor="ctr">
                    <a:solidFill>
                      <a:schemeClr val="bg2">
                        <a:lumMod val="10000"/>
                        <a:lumOff val="90000"/>
                      </a:schemeClr>
                    </a:solidFill>
                  </a:tcPr>
                </a:tc>
                <a:tc>
                  <a:txBody>
                    <a:bodyPr/>
                    <a:lstStyle/>
                    <a:p>
                      <a:pPr marR="66675" algn="ctr">
                        <a:spcAft>
                          <a:spcPts val="0"/>
                        </a:spcAft>
                      </a:pPr>
                      <a:r>
                        <a:rPr lang="en-US" sz="1800" b="1" kern="100" dirty="0">
                          <a:effectLst/>
                          <a:latin typeface="+mn-ea"/>
                          <a:ea typeface="+mn-ea"/>
                        </a:rPr>
                        <a:t>V′</a:t>
                      </a:r>
                      <a:endParaRPr lang="zh-CN" sz="1800" b="1" kern="100" dirty="0">
                        <a:solidFill>
                          <a:srgbClr val="000000"/>
                        </a:solidFill>
                        <a:effectLst/>
                        <a:latin typeface="+mn-ea"/>
                        <a:ea typeface="+mn-ea"/>
                      </a:endParaRPr>
                    </a:p>
                  </a:txBody>
                  <a:tcPr marL="68580" marR="68580" marT="0" marB="0" anchor="ctr">
                    <a:solidFill>
                      <a:schemeClr val="bg2">
                        <a:lumMod val="10000"/>
                        <a:lumOff val="90000"/>
                      </a:schemeClr>
                    </a:solidFill>
                  </a:tcPr>
                </a:tc>
                <a:tc>
                  <a:txBody>
                    <a:bodyPr/>
                    <a:lstStyle/>
                    <a:p>
                      <a:pPr marR="66675" algn="r">
                        <a:spcAft>
                          <a:spcPts val="0"/>
                        </a:spcAft>
                      </a:pPr>
                      <a:r>
                        <a:rPr lang="en-US" sz="1800" b="1" kern="100" dirty="0">
                          <a:effectLst/>
                          <a:latin typeface="+mn-ea"/>
                          <a:ea typeface="+mn-ea"/>
                        </a:rPr>
                        <a:t>-</a:t>
                      </a:r>
                      <a:endParaRPr lang="zh-CN" sz="1800" b="1" kern="100" dirty="0">
                        <a:solidFill>
                          <a:srgbClr val="000000"/>
                        </a:solidFill>
                        <a:effectLst/>
                        <a:latin typeface="+mn-ea"/>
                        <a:ea typeface="+mn-ea"/>
                      </a:endParaRPr>
                    </a:p>
                  </a:txBody>
                  <a:tcPr marL="68580" marR="68580" marT="0" marB="0" anchor="ctr">
                    <a:solidFill>
                      <a:schemeClr val="bg2">
                        <a:lumMod val="10000"/>
                        <a:lumOff val="90000"/>
                      </a:schemeClr>
                    </a:solidFill>
                  </a:tcPr>
                </a:tc>
                <a:tc>
                  <a:txBody>
                    <a:bodyPr/>
                    <a:lstStyle/>
                    <a:p>
                      <a:pPr marR="66675" algn="r">
                        <a:spcAft>
                          <a:spcPts val="0"/>
                        </a:spcAft>
                      </a:pPr>
                      <a:r>
                        <a:rPr lang="en-US" sz="1800" b="1" kern="100" dirty="0">
                          <a:effectLst/>
                          <a:latin typeface="+mn-ea"/>
                          <a:ea typeface="+mn-ea"/>
                        </a:rPr>
                        <a:t>-</a:t>
                      </a:r>
                      <a:endParaRPr lang="zh-CN" sz="1800" b="1" kern="100" dirty="0">
                        <a:solidFill>
                          <a:srgbClr val="000000"/>
                        </a:solidFill>
                        <a:effectLst/>
                        <a:latin typeface="+mn-ea"/>
                        <a:ea typeface="+mn-ea"/>
                      </a:endParaRPr>
                    </a:p>
                  </a:txBody>
                  <a:tcPr marL="68580" marR="68580" marT="0" marB="0" anchor="ctr">
                    <a:solidFill>
                      <a:schemeClr val="bg2">
                        <a:lumMod val="10000"/>
                        <a:lumOff val="90000"/>
                      </a:schemeClr>
                    </a:solidFill>
                  </a:tcPr>
                </a:tc>
                <a:tc>
                  <a:txBody>
                    <a:bodyPr/>
                    <a:lstStyle/>
                    <a:p>
                      <a:pPr marR="66675" algn="r">
                        <a:spcAft>
                          <a:spcPts val="0"/>
                        </a:spcAft>
                      </a:pPr>
                      <a:r>
                        <a:rPr lang="en-US" sz="1800" b="1" kern="100" dirty="0">
                          <a:effectLst/>
                          <a:latin typeface="+mn-ea"/>
                          <a:ea typeface="+mn-ea"/>
                        </a:rPr>
                        <a:t>2.17</a:t>
                      </a:r>
                      <a:endParaRPr lang="zh-CN" sz="1800" b="1" kern="100" dirty="0">
                        <a:solidFill>
                          <a:srgbClr val="000000"/>
                        </a:solidFill>
                        <a:effectLst/>
                        <a:latin typeface="+mn-ea"/>
                        <a:ea typeface="+mn-ea"/>
                      </a:endParaRPr>
                    </a:p>
                  </a:txBody>
                  <a:tcPr marL="68580" marR="68580" marT="0" marB="0" anchor="ctr">
                    <a:solidFill>
                      <a:schemeClr val="bg2">
                        <a:lumMod val="10000"/>
                        <a:lumOff val="90000"/>
                      </a:schemeClr>
                    </a:solidFill>
                  </a:tcPr>
                </a:tc>
                <a:tc>
                  <a:txBody>
                    <a:bodyPr/>
                    <a:lstStyle/>
                    <a:p>
                      <a:pPr marR="66675" algn="r">
                        <a:spcAft>
                          <a:spcPts val="0"/>
                        </a:spcAft>
                      </a:pPr>
                      <a:r>
                        <a:rPr lang="en-US" sz="1800" b="1" kern="100" dirty="0">
                          <a:effectLst/>
                          <a:latin typeface="+mn-ea"/>
                          <a:ea typeface="+mn-ea"/>
                        </a:rPr>
                        <a:t>2.17</a:t>
                      </a:r>
                      <a:endParaRPr lang="zh-CN" sz="1800" b="1" kern="100" dirty="0">
                        <a:solidFill>
                          <a:srgbClr val="000000"/>
                        </a:solidFill>
                        <a:effectLst/>
                        <a:latin typeface="+mn-ea"/>
                        <a:ea typeface="+mn-ea"/>
                      </a:endParaRPr>
                    </a:p>
                  </a:txBody>
                  <a:tcPr marL="68580" marR="68580" marT="0" marB="0" anchor="ctr">
                    <a:solidFill>
                      <a:schemeClr val="bg2">
                        <a:lumMod val="10000"/>
                        <a:lumOff val="90000"/>
                      </a:schemeClr>
                    </a:solidFill>
                  </a:tcPr>
                </a:tc>
                <a:tc>
                  <a:txBody>
                    <a:bodyPr/>
                    <a:lstStyle/>
                    <a:p>
                      <a:pPr marR="66675" algn="r">
                        <a:spcAft>
                          <a:spcPts val="0"/>
                        </a:spcAft>
                      </a:pPr>
                      <a:r>
                        <a:rPr lang="en-US" sz="1800" b="1" kern="100" dirty="0">
                          <a:effectLst/>
                          <a:latin typeface="+mn-ea"/>
                          <a:ea typeface="+mn-ea"/>
                        </a:rPr>
                        <a:t>-0.71 </a:t>
                      </a:r>
                      <a:endParaRPr lang="zh-CN" sz="1800" b="1" kern="100" dirty="0">
                        <a:solidFill>
                          <a:srgbClr val="000000"/>
                        </a:solidFill>
                        <a:effectLst/>
                        <a:latin typeface="+mn-ea"/>
                        <a:ea typeface="+mn-ea"/>
                      </a:endParaRPr>
                    </a:p>
                  </a:txBody>
                  <a:tcPr marL="68580" marR="68580" marT="0" marB="0" anchor="ctr">
                    <a:solidFill>
                      <a:schemeClr val="bg2">
                        <a:lumMod val="10000"/>
                        <a:lumOff val="90000"/>
                      </a:schemeClr>
                    </a:solidFill>
                  </a:tcPr>
                </a:tc>
              </a:tr>
              <a:tr h="114300">
                <a:tc>
                  <a:txBody>
                    <a:bodyPr/>
                    <a:lstStyle/>
                    <a:p>
                      <a:pPr marR="17145" indent="293370" algn="just">
                        <a:spcAft>
                          <a:spcPts val="0"/>
                        </a:spcAft>
                      </a:pPr>
                      <a:r>
                        <a:rPr lang="zh-CN" sz="1800" b="1" kern="100" dirty="0">
                          <a:effectLst/>
                          <a:latin typeface="+mn-ea"/>
                          <a:ea typeface="+mn-ea"/>
                        </a:rPr>
                        <a:t>小计</a:t>
                      </a:r>
                      <a:endParaRPr lang="zh-CN" sz="1800" b="1" kern="100" dirty="0">
                        <a:solidFill>
                          <a:srgbClr val="000000"/>
                        </a:solidFill>
                        <a:effectLst/>
                        <a:latin typeface="+mn-ea"/>
                        <a:ea typeface="+mn-ea"/>
                      </a:endParaRPr>
                    </a:p>
                  </a:txBody>
                  <a:tcPr marL="68580" marR="68580" marT="0" marB="0" anchor="ctr">
                    <a:solidFill>
                      <a:schemeClr val="bg2">
                        <a:lumMod val="10000"/>
                        <a:lumOff val="90000"/>
                      </a:schemeClr>
                    </a:solidFill>
                  </a:tcPr>
                </a:tc>
                <a:tc>
                  <a:txBody>
                    <a:bodyPr/>
                    <a:lstStyle/>
                    <a:p>
                      <a:pPr marR="66675" algn="ctr">
                        <a:spcAft>
                          <a:spcPts val="0"/>
                        </a:spcAft>
                      </a:pPr>
                      <a:r>
                        <a:rPr lang="en-US" sz="1800" b="1" kern="100" dirty="0">
                          <a:effectLst/>
                          <a:latin typeface="+mn-ea"/>
                          <a:ea typeface="+mn-ea"/>
                        </a:rPr>
                        <a:t>-</a:t>
                      </a:r>
                      <a:endParaRPr lang="zh-CN" sz="1800" b="1" kern="100" dirty="0">
                        <a:solidFill>
                          <a:srgbClr val="000000"/>
                        </a:solidFill>
                        <a:effectLst/>
                        <a:latin typeface="+mn-ea"/>
                        <a:ea typeface="+mn-ea"/>
                      </a:endParaRPr>
                    </a:p>
                  </a:txBody>
                  <a:tcPr marL="68580" marR="68580" marT="0" marB="0" anchor="ctr">
                    <a:solidFill>
                      <a:schemeClr val="bg2">
                        <a:lumMod val="10000"/>
                        <a:lumOff val="90000"/>
                      </a:schemeClr>
                    </a:solidFill>
                  </a:tcPr>
                </a:tc>
                <a:tc>
                  <a:txBody>
                    <a:bodyPr/>
                    <a:lstStyle/>
                    <a:p>
                      <a:pPr marR="66675" algn="r">
                        <a:spcAft>
                          <a:spcPts val="0"/>
                        </a:spcAft>
                      </a:pPr>
                      <a:r>
                        <a:rPr lang="en-US" sz="1800" b="1" kern="100">
                          <a:effectLst/>
                          <a:latin typeface="+mn-ea"/>
                          <a:ea typeface="+mn-ea"/>
                        </a:rPr>
                        <a:t>8.42</a:t>
                      </a:r>
                      <a:endParaRPr lang="zh-CN" sz="1800" b="1" kern="100">
                        <a:solidFill>
                          <a:srgbClr val="000000"/>
                        </a:solidFill>
                        <a:effectLst/>
                        <a:latin typeface="+mn-ea"/>
                        <a:ea typeface="+mn-ea"/>
                      </a:endParaRPr>
                    </a:p>
                  </a:txBody>
                  <a:tcPr marL="68580" marR="68580" marT="0" marB="0" anchor="ctr">
                    <a:solidFill>
                      <a:schemeClr val="bg2">
                        <a:lumMod val="10000"/>
                        <a:lumOff val="90000"/>
                      </a:schemeClr>
                    </a:solidFill>
                  </a:tcPr>
                </a:tc>
                <a:tc>
                  <a:txBody>
                    <a:bodyPr/>
                    <a:lstStyle/>
                    <a:p>
                      <a:pPr marR="66675" algn="r">
                        <a:spcAft>
                          <a:spcPts val="0"/>
                        </a:spcAft>
                      </a:pPr>
                      <a:r>
                        <a:rPr lang="en-US" sz="1800" b="1" kern="100" dirty="0">
                          <a:effectLst/>
                          <a:latin typeface="+mn-ea"/>
                          <a:ea typeface="+mn-ea"/>
                        </a:rPr>
                        <a:t>49.87</a:t>
                      </a:r>
                      <a:endParaRPr lang="zh-CN" sz="1800" b="1" kern="100" dirty="0">
                        <a:solidFill>
                          <a:srgbClr val="000000"/>
                        </a:solidFill>
                        <a:effectLst/>
                        <a:latin typeface="+mn-ea"/>
                        <a:ea typeface="+mn-ea"/>
                      </a:endParaRPr>
                    </a:p>
                  </a:txBody>
                  <a:tcPr marL="68580" marR="68580" marT="0" marB="0" anchor="ctr">
                    <a:solidFill>
                      <a:schemeClr val="bg2">
                        <a:lumMod val="10000"/>
                        <a:lumOff val="90000"/>
                      </a:schemeClr>
                    </a:solidFill>
                  </a:tcPr>
                </a:tc>
                <a:tc>
                  <a:txBody>
                    <a:bodyPr/>
                    <a:lstStyle/>
                    <a:p>
                      <a:pPr marR="66675" algn="r">
                        <a:spcAft>
                          <a:spcPts val="0"/>
                        </a:spcAft>
                      </a:pPr>
                      <a:r>
                        <a:rPr lang="en-US" sz="1800" b="1" kern="100" dirty="0">
                          <a:effectLst/>
                          <a:latin typeface="+mn-ea"/>
                          <a:ea typeface="+mn-ea"/>
                        </a:rPr>
                        <a:t>2.17</a:t>
                      </a:r>
                      <a:endParaRPr lang="zh-CN" sz="1800" b="1" kern="100" dirty="0">
                        <a:solidFill>
                          <a:srgbClr val="000000"/>
                        </a:solidFill>
                        <a:effectLst/>
                        <a:latin typeface="+mn-ea"/>
                        <a:ea typeface="+mn-ea"/>
                      </a:endParaRPr>
                    </a:p>
                  </a:txBody>
                  <a:tcPr marL="68580" marR="68580" marT="0" marB="0" anchor="ctr">
                    <a:solidFill>
                      <a:schemeClr val="bg2">
                        <a:lumMod val="10000"/>
                        <a:lumOff val="90000"/>
                      </a:schemeClr>
                    </a:solidFill>
                  </a:tcPr>
                </a:tc>
                <a:tc>
                  <a:txBody>
                    <a:bodyPr/>
                    <a:lstStyle/>
                    <a:p>
                      <a:pPr marR="66675" algn="r">
                        <a:spcAft>
                          <a:spcPts val="0"/>
                        </a:spcAft>
                      </a:pPr>
                      <a:r>
                        <a:rPr lang="en-US" sz="1800" b="1" kern="100" dirty="0">
                          <a:effectLst/>
                          <a:latin typeface="+mn-ea"/>
                          <a:ea typeface="+mn-ea"/>
                        </a:rPr>
                        <a:t>60.46</a:t>
                      </a:r>
                      <a:endParaRPr lang="zh-CN" sz="1800" b="1" kern="100" dirty="0">
                        <a:solidFill>
                          <a:srgbClr val="000000"/>
                        </a:solidFill>
                        <a:effectLst/>
                        <a:latin typeface="+mn-ea"/>
                        <a:ea typeface="+mn-ea"/>
                      </a:endParaRPr>
                    </a:p>
                  </a:txBody>
                  <a:tcPr marL="68580" marR="68580" marT="0" marB="0" anchor="ctr">
                    <a:solidFill>
                      <a:schemeClr val="bg2">
                        <a:lumMod val="10000"/>
                        <a:lumOff val="90000"/>
                      </a:schemeClr>
                    </a:solidFill>
                  </a:tcPr>
                </a:tc>
                <a:tc>
                  <a:txBody>
                    <a:bodyPr/>
                    <a:lstStyle/>
                    <a:p>
                      <a:pPr marR="66675" algn="r">
                        <a:spcAft>
                          <a:spcPts val="0"/>
                        </a:spcAft>
                      </a:pPr>
                      <a:r>
                        <a:rPr lang="en-US" sz="1800" b="1" kern="100" dirty="0">
                          <a:effectLst/>
                          <a:latin typeface="+mn-ea"/>
                          <a:ea typeface="+mn-ea"/>
                        </a:rPr>
                        <a:t>-19.82 </a:t>
                      </a:r>
                      <a:endParaRPr lang="zh-CN" sz="1800" b="1" kern="100" dirty="0">
                        <a:solidFill>
                          <a:srgbClr val="000000"/>
                        </a:solidFill>
                        <a:effectLst/>
                        <a:latin typeface="+mn-ea"/>
                        <a:ea typeface="+mn-ea"/>
                      </a:endParaRPr>
                    </a:p>
                  </a:txBody>
                  <a:tcPr marL="68580" marR="68580" marT="0" marB="0" anchor="ctr">
                    <a:solidFill>
                      <a:schemeClr val="bg2">
                        <a:lumMod val="10000"/>
                        <a:lumOff val="90000"/>
                      </a:schemeClr>
                    </a:solidFill>
                  </a:tcPr>
                </a:tc>
              </a:tr>
              <a:tr h="114300">
                <a:tc>
                  <a:txBody>
                    <a:bodyPr/>
                    <a:lstStyle/>
                    <a:p>
                      <a:pPr algn="ctr">
                        <a:spcAft>
                          <a:spcPts val="0"/>
                        </a:spcAft>
                      </a:pPr>
                      <a:r>
                        <a:rPr lang="zh-CN" sz="1800" b="1" kern="100" dirty="0">
                          <a:solidFill>
                            <a:schemeClr val="bg1"/>
                          </a:solidFill>
                          <a:effectLst/>
                          <a:latin typeface="+mn-ea"/>
                          <a:ea typeface="+mn-ea"/>
                        </a:rPr>
                        <a:t>合计</a:t>
                      </a:r>
                    </a:p>
                  </a:txBody>
                  <a:tcPr marL="68580" marR="68580" marT="0" marB="0" anchor="ctr">
                    <a:solidFill>
                      <a:schemeClr val="accent1">
                        <a:lumMod val="50000"/>
                      </a:schemeClr>
                    </a:solidFill>
                  </a:tcPr>
                </a:tc>
                <a:tc>
                  <a:txBody>
                    <a:bodyPr/>
                    <a:lstStyle/>
                    <a:p>
                      <a:pPr marR="66675" algn="r">
                        <a:spcAft>
                          <a:spcPts val="0"/>
                        </a:spcAft>
                      </a:pPr>
                      <a:r>
                        <a:rPr lang="en-US" sz="1800" b="1" kern="100" dirty="0">
                          <a:solidFill>
                            <a:schemeClr val="bg1"/>
                          </a:solidFill>
                          <a:effectLst/>
                          <a:latin typeface="+mn-ea"/>
                          <a:ea typeface="+mn-ea"/>
                        </a:rPr>
                        <a:t>-</a:t>
                      </a:r>
                      <a:endParaRPr lang="zh-CN" sz="1800" b="1" kern="100" dirty="0">
                        <a:solidFill>
                          <a:schemeClr val="bg1"/>
                        </a:solidFill>
                        <a:effectLst/>
                        <a:latin typeface="+mn-ea"/>
                        <a:ea typeface="+mn-ea"/>
                      </a:endParaRPr>
                    </a:p>
                  </a:txBody>
                  <a:tcPr marL="68580" marR="68580" marT="0" marB="0" anchor="ctr">
                    <a:solidFill>
                      <a:schemeClr val="accent1">
                        <a:lumMod val="50000"/>
                      </a:schemeClr>
                    </a:solidFill>
                  </a:tcPr>
                </a:tc>
                <a:tc>
                  <a:txBody>
                    <a:bodyPr/>
                    <a:lstStyle/>
                    <a:p>
                      <a:pPr marR="66675" algn="r">
                        <a:spcAft>
                          <a:spcPts val="0"/>
                        </a:spcAft>
                      </a:pPr>
                      <a:r>
                        <a:rPr lang="en-US" sz="1800" b="1" kern="100" dirty="0">
                          <a:solidFill>
                            <a:schemeClr val="bg1"/>
                          </a:solidFill>
                          <a:effectLst/>
                          <a:latin typeface="+mn-ea"/>
                          <a:ea typeface="+mn-ea"/>
                        </a:rPr>
                        <a:t>-7.86</a:t>
                      </a:r>
                      <a:endParaRPr lang="zh-CN" sz="1800" b="1" kern="100" dirty="0">
                        <a:solidFill>
                          <a:schemeClr val="bg1"/>
                        </a:solidFill>
                        <a:effectLst/>
                        <a:latin typeface="+mn-ea"/>
                        <a:ea typeface="+mn-ea"/>
                      </a:endParaRPr>
                    </a:p>
                  </a:txBody>
                  <a:tcPr marL="68580" marR="68580" marT="0" marB="0" anchor="ctr">
                    <a:solidFill>
                      <a:schemeClr val="accent1">
                        <a:lumMod val="50000"/>
                      </a:schemeClr>
                    </a:solidFill>
                  </a:tcPr>
                </a:tc>
                <a:tc>
                  <a:txBody>
                    <a:bodyPr/>
                    <a:lstStyle/>
                    <a:p>
                      <a:pPr marR="66675" algn="r">
                        <a:spcAft>
                          <a:spcPts val="0"/>
                        </a:spcAft>
                        <a:tabLst>
                          <a:tab pos="413385" algn="l"/>
                        </a:tabLst>
                      </a:pPr>
                      <a:r>
                        <a:rPr lang="en-US" sz="1800" b="1" kern="100" dirty="0">
                          <a:solidFill>
                            <a:schemeClr val="bg1"/>
                          </a:solidFill>
                          <a:effectLst/>
                          <a:latin typeface="+mn-ea"/>
                          <a:ea typeface="+mn-ea"/>
                        </a:rPr>
                        <a:t>15.69</a:t>
                      </a:r>
                      <a:endParaRPr lang="zh-CN" sz="1800" b="1" kern="100" dirty="0">
                        <a:solidFill>
                          <a:schemeClr val="bg1"/>
                        </a:solidFill>
                        <a:effectLst/>
                        <a:latin typeface="+mn-ea"/>
                        <a:ea typeface="+mn-ea"/>
                      </a:endParaRPr>
                    </a:p>
                  </a:txBody>
                  <a:tcPr marL="68580" marR="68580" marT="0" marB="0" anchor="ctr">
                    <a:solidFill>
                      <a:schemeClr val="accent1">
                        <a:lumMod val="50000"/>
                      </a:schemeClr>
                    </a:solidFill>
                  </a:tcPr>
                </a:tc>
                <a:tc>
                  <a:txBody>
                    <a:bodyPr/>
                    <a:lstStyle/>
                    <a:p>
                      <a:pPr marR="66675" algn="r">
                        <a:spcAft>
                          <a:spcPts val="0"/>
                        </a:spcAft>
                      </a:pPr>
                      <a:r>
                        <a:rPr lang="en-US" sz="1800" b="1" kern="100" dirty="0">
                          <a:solidFill>
                            <a:schemeClr val="bg1"/>
                          </a:solidFill>
                          <a:effectLst/>
                          <a:latin typeface="+mn-ea"/>
                          <a:ea typeface="+mn-ea"/>
                        </a:rPr>
                        <a:t>2.17</a:t>
                      </a:r>
                      <a:endParaRPr lang="zh-CN" sz="1800" b="1" kern="100" dirty="0">
                        <a:solidFill>
                          <a:schemeClr val="bg1"/>
                        </a:solidFill>
                        <a:effectLst/>
                        <a:latin typeface="+mn-ea"/>
                        <a:ea typeface="+mn-ea"/>
                      </a:endParaRPr>
                    </a:p>
                  </a:txBody>
                  <a:tcPr marL="68580" marR="68580" marT="0" marB="0" anchor="ctr">
                    <a:solidFill>
                      <a:schemeClr val="accent1">
                        <a:lumMod val="50000"/>
                      </a:schemeClr>
                    </a:solidFill>
                  </a:tcPr>
                </a:tc>
                <a:tc>
                  <a:txBody>
                    <a:bodyPr/>
                    <a:lstStyle/>
                    <a:p>
                      <a:pPr marR="66675" algn="r">
                        <a:spcAft>
                          <a:spcPts val="0"/>
                        </a:spcAft>
                      </a:pPr>
                      <a:r>
                        <a:rPr lang="en-US" sz="1800" b="1" kern="100" dirty="0">
                          <a:solidFill>
                            <a:schemeClr val="bg1"/>
                          </a:solidFill>
                          <a:effectLst/>
                          <a:latin typeface="+mn-ea"/>
                          <a:ea typeface="+mn-ea"/>
                        </a:rPr>
                        <a:t>10.00</a:t>
                      </a:r>
                      <a:endParaRPr lang="zh-CN" sz="1800" b="1" kern="100" dirty="0">
                        <a:solidFill>
                          <a:schemeClr val="bg1"/>
                        </a:solidFill>
                        <a:effectLst/>
                        <a:latin typeface="+mn-ea"/>
                        <a:ea typeface="+mn-ea"/>
                      </a:endParaRPr>
                    </a:p>
                  </a:txBody>
                  <a:tcPr marL="68580" marR="68580" marT="0" marB="0" anchor="ctr">
                    <a:solidFill>
                      <a:schemeClr val="accent1">
                        <a:lumMod val="50000"/>
                      </a:schemeClr>
                    </a:solidFill>
                  </a:tcPr>
                </a:tc>
                <a:tc>
                  <a:txBody>
                    <a:bodyPr/>
                    <a:lstStyle/>
                    <a:p>
                      <a:pPr marR="66675" algn="r">
                        <a:spcAft>
                          <a:spcPts val="0"/>
                        </a:spcAft>
                      </a:pPr>
                      <a:r>
                        <a:rPr lang="en-US" sz="1800" b="1" kern="100" dirty="0">
                          <a:solidFill>
                            <a:schemeClr val="bg1"/>
                          </a:solidFill>
                          <a:effectLst/>
                          <a:latin typeface="+mn-ea"/>
                          <a:ea typeface="+mn-ea"/>
                        </a:rPr>
                        <a:t>-3.28 </a:t>
                      </a:r>
                      <a:endParaRPr lang="zh-CN" sz="1800" b="1" kern="100" dirty="0">
                        <a:solidFill>
                          <a:schemeClr val="bg1"/>
                        </a:solidFill>
                        <a:effectLst/>
                        <a:latin typeface="+mn-ea"/>
                        <a:ea typeface="+mn-ea"/>
                      </a:endParaRPr>
                    </a:p>
                  </a:txBody>
                  <a:tcPr marL="68580" marR="68580" marT="0" marB="0" anchor="ctr">
                    <a:solidFill>
                      <a:schemeClr val="accent1">
                        <a:lumMod val="50000"/>
                      </a:schemeClr>
                    </a:solidFill>
                  </a:tcPr>
                </a:tc>
              </a:tr>
            </a:tbl>
          </a:graphicData>
        </a:graphic>
      </p:graphicFrame>
      <p:sp>
        <p:nvSpPr>
          <p:cNvPr id="10" name="燕尾形 9"/>
          <p:cNvSpPr/>
          <p:nvPr/>
        </p:nvSpPr>
        <p:spPr>
          <a:xfrm>
            <a:off x="5879976" y="368660"/>
            <a:ext cx="500455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smtClean="0">
                <a:latin typeface="宋体" panose="02010600030101010101" pitchFamily="2" charset="-122"/>
              </a:rPr>
              <a:t>二、因素</a:t>
            </a:r>
            <a:r>
              <a:rPr lang="zh-CN" altLang="en-US" dirty="0">
                <a:latin typeface="宋体" panose="02010600030101010101" pitchFamily="2" charset="-122"/>
              </a:rPr>
              <a:t>变动对运输单位成本的影响分析</a:t>
            </a:r>
            <a:endParaRPr lang="zh-CN"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extLst>
              <p:ext uri="{D42A27DB-BD31-4B8C-83A1-F6EECF244321}">
                <p14:modId xmlns:p14="http://schemas.microsoft.com/office/powerpoint/2010/main" val="2038110888"/>
              </p:ext>
            </p:extLst>
          </p:nvPr>
        </p:nvGraphicFramePr>
        <p:xfrm>
          <a:off x="587387" y="1484784"/>
          <a:ext cx="7704856" cy="837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7" name="平行四边形 36"/>
          <p:cNvSpPr/>
          <p:nvPr/>
        </p:nvSpPr>
        <p:spPr>
          <a:xfrm>
            <a:off x="479376" y="4025616"/>
            <a:ext cx="10705071" cy="1311596"/>
          </a:xfrm>
          <a:prstGeom prst="parallelogram">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42" name="Rectangle 2"/>
          <p:cNvSpPr>
            <a:spLocks noGrp="1" noChangeArrowheads="1"/>
          </p:cNvSpPr>
          <p:nvPr>
            <p:ph type="title"/>
          </p:nvPr>
        </p:nvSpPr>
        <p:spPr/>
        <p:txBody>
          <a:bodyPr>
            <a:normAutofit/>
          </a:bodyPr>
          <a:lstStyle/>
          <a:p>
            <a:pPr eaLnBrk="1" hangingPunct="1">
              <a:lnSpc>
                <a:spcPct val="120000"/>
              </a:lnSpc>
            </a:pPr>
            <a:r>
              <a:rPr lang="zh-CN" altLang="en-US" dirty="0" smtClean="0">
                <a:latin typeface="宋体" panose="02010600030101010101" pitchFamily="2" charset="-122"/>
              </a:rPr>
              <a:t/>
            </a:r>
            <a:br>
              <a:rPr lang="zh-CN" altLang="en-US" dirty="0" smtClean="0">
                <a:latin typeface="宋体" panose="02010600030101010101" pitchFamily="2" charset="-122"/>
              </a:rPr>
            </a:br>
            <a:endParaRPr lang="zh-CN" altLang="en-US" dirty="0" smtClean="0">
              <a:latin typeface="宋体" panose="02010600030101010101" pitchFamily="2" charset="-122"/>
            </a:endParaRPr>
          </a:p>
        </p:txBody>
      </p:sp>
      <p:sp>
        <p:nvSpPr>
          <p:cNvPr id="3" name="等腰三角形 2"/>
          <p:cNvSpPr/>
          <p:nvPr/>
        </p:nvSpPr>
        <p:spPr>
          <a:xfrm>
            <a:off x="5850840" y="4673688"/>
            <a:ext cx="490319" cy="452762"/>
          </a:xfrm>
          <a:prstGeom prst="triangle">
            <a:avLst/>
          </a:prstGeom>
          <a:solidFill>
            <a:schemeClr val="accent3">
              <a:lumMod val="65000"/>
              <a:alpha val="90000"/>
            </a:schemeClr>
          </a:solidFill>
          <a:effectLst>
            <a:outerShdw blurRad="50800" dist="127000" dir="18900000" algn="bl" rotWithShape="0">
              <a:prstClr val="black">
                <a:alpha val="40000"/>
              </a:prstClr>
            </a:outerShdw>
          </a:effectLst>
          <a:scene3d>
            <a:camera prst="orthographicFront"/>
            <a:lightRig rig="threePt" dir="t"/>
          </a:scene3d>
          <a:sp3d prstMaterial="dkEdge">
            <a:bevelT prst="relaxedInset"/>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5" name="矩形 4"/>
          <p:cNvSpPr/>
          <p:nvPr/>
        </p:nvSpPr>
        <p:spPr>
          <a:xfrm>
            <a:off x="3519248" y="4364616"/>
            <a:ext cx="4772995" cy="309071"/>
          </a:xfrm>
          <a:prstGeom prst="rect">
            <a:avLst/>
          </a:prstGeom>
          <a:solidFill>
            <a:schemeClr val="accent6">
              <a:lumMod val="75000"/>
              <a:alpha val="90000"/>
            </a:schemeClr>
          </a:solidFill>
          <a:effectLst>
            <a:outerShdw blurRad="50800" dist="177800" dir="18900000" algn="b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nvGrpSpPr>
          <p:cNvPr id="6" name="组合 5"/>
          <p:cNvGrpSpPr/>
          <p:nvPr/>
        </p:nvGrpSpPr>
        <p:grpSpPr>
          <a:xfrm>
            <a:off x="3619840" y="3212976"/>
            <a:ext cx="1879641" cy="1070070"/>
            <a:chOff x="1111678" y="2781328"/>
            <a:chExt cx="3209305" cy="1454119"/>
          </a:xfrm>
          <a:gradFill>
            <a:gsLst>
              <a:gs pos="0">
                <a:schemeClr val="accent4">
                  <a:lumMod val="75000"/>
                  <a:lumOff val="25000"/>
                </a:schemeClr>
              </a:gs>
              <a:gs pos="88000">
                <a:schemeClr val="accent4">
                  <a:lumMod val="97000"/>
                  <a:lumOff val="3000"/>
                </a:schemeClr>
              </a:gs>
              <a:gs pos="100000">
                <a:schemeClr val="tx2">
                  <a:lumMod val="60000"/>
                  <a:lumOff val="40000"/>
                </a:schemeClr>
              </a:gs>
            </a:gsLst>
            <a:lin ang="16200000" scaled="1"/>
          </a:gradFill>
          <a:effectLst>
            <a:outerShdw blurRad="50800" dist="241300" dir="19740000" algn="tl" rotWithShape="0">
              <a:prstClr val="black">
                <a:alpha val="40000"/>
              </a:prstClr>
            </a:outerShdw>
          </a:effectLst>
        </p:grpSpPr>
        <p:sp>
          <p:nvSpPr>
            <p:cNvPr id="10" name="圆角矩形 9"/>
            <p:cNvSpPr/>
            <p:nvPr/>
          </p:nvSpPr>
          <p:spPr>
            <a:xfrm>
              <a:off x="1111678" y="2781328"/>
              <a:ext cx="3209305" cy="1454119"/>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圆角矩形 6"/>
            <p:cNvSpPr/>
            <p:nvPr/>
          </p:nvSpPr>
          <p:spPr>
            <a:xfrm>
              <a:off x="1182663" y="2852312"/>
              <a:ext cx="3051867" cy="131215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zh-CN" altLang="en-US" sz="3200" kern="1200" dirty="0" smtClean="0">
                  <a:latin typeface="宋体" panose="02010600030101010101" pitchFamily="2" charset="-122"/>
                </a:rPr>
                <a:t>货运成本实绩</a:t>
              </a:r>
              <a:endParaRPr lang="zh-CN" altLang="en-US" sz="3200" kern="1200" dirty="0"/>
            </a:p>
          </p:txBody>
        </p:sp>
      </p:grpSp>
      <p:grpSp>
        <p:nvGrpSpPr>
          <p:cNvPr id="7" name="组合 6"/>
          <p:cNvGrpSpPr/>
          <p:nvPr/>
        </p:nvGrpSpPr>
        <p:grpSpPr>
          <a:xfrm>
            <a:off x="6326705" y="3259247"/>
            <a:ext cx="1842682" cy="1049509"/>
            <a:chOff x="5432151" y="2867327"/>
            <a:chExt cx="3146199" cy="1426179"/>
          </a:xfrm>
          <a:gradFill>
            <a:gsLst>
              <a:gs pos="0">
                <a:srgbClr val="C00000"/>
              </a:gs>
              <a:gs pos="88000">
                <a:schemeClr val="accent4">
                  <a:lumMod val="97000"/>
                  <a:lumOff val="3000"/>
                </a:schemeClr>
              </a:gs>
              <a:gs pos="100000">
                <a:schemeClr val="tx2">
                  <a:lumMod val="60000"/>
                  <a:lumOff val="40000"/>
                </a:schemeClr>
              </a:gs>
            </a:gsLst>
            <a:lin ang="16200000" scaled="1"/>
          </a:gradFill>
          <a:effectLst>
            <a:outerShdw blurRad="50800" dist="241300" dir="19740000" algn="tl" rotWithShape="0">
              <a:prstClr val="black">
                <a:alpha val="40000"/>
              </a:prstClr>
            </a:outerShdw>
          </a:effectLst>
        </p:grpSpPr>
        <p:sp>
          <p:nvSpPr>
            <p:cNvPr id="8" name="圆角矩形 7"/>
            <p:cNvSpPr/>
            <p:nvPr/>
          </p:nvSpPr>
          <p:spPr>
            <a:xfrm>
              <a:off x="5432151" y="2867327"/>
              <a:ext cx="3146199" cy="1426179"/>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圆角矩形 8"/>
            <p:cNvSpPr/>
            <p:nvPr/>
          </p:nvSpPr>
          <p:spPr>
            <a:xfrm>
              <a:off x="5501771" y="2936947"/>
              <a:ext cx="3006959" cy="128693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zh-CN" altLang="en-US" sz="3200" kern="1200" dirty="0" smtClean="0"/>
                <a:t>货运成本预算</a:t>
              </a:r>
              <a:endParaRPr lang="zh-CN" altLang="en-US" sz="3200" kern="1200" dirty="0"/>
            </a:p>
          </p:txBody>
        </p:sp>
      </p:grpSp>
      <p:sp>
        <p:nvSpPr>
          <p:cNvPr id="12" name="椭圆 11"/>
          <p:cNvSpPr/>
          <p:nvPr/>
        </p:nvSpPr>
        <p:spPr>
          <a:xfrm>
            <a:off x="1193578" y="1412776"/>
            <a:ext cx="977986" cy="951128"/>
          </a:xfrm>
          <a:prstGeom prst="ellipse">
            <a:avLst/>
          </a:prstGeom>
          <a:solidFill>
            <a:srgbClr val="6B8223"/>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accent2">
                    <a:lumMod val="40000"/>
                    <a:lumOff val="60000"/>
                  </a:schemeClr>
                </a:solidFill>
              </a:rPr>
              <a:t>1</a:t>
            </a:r>
            <a:r>
              <a:rPr lang="en-US" altLang="zh-CN" sz="2400" dirty="0">
                <a:solidFill>
                  <a:schemeClr val="accent2">
                    <a:lumMod val="40000"/>
                    <a:lumOff val="60000"/>
                  </a:schemeClr>
                </a:solidFill>
              </a:rPr>
              <a:t>.</a:t>
            </a:r>
            <a:r>
              <a:rPr lang="en-US" altLang="zh-CN" sz="2400" dirty="0" smtClean="0">
                <a:solidFill>
                  <a:schemeClr val="accent2">
                    <a:lumMod val="40000"/>
                    <a:lumOff val="60000"/>
                  </a:schemeClr>
                </a:solidFill>
              </a:rPr>
              <a:t>1</a:t>
            </a:r>
            <a:endParaRPr lang="zh-CN" altLang="en-US" sz="2400" dirty="0">
              <a:solidFill>
                <a:schemeClr val="accent2">
                  <a:lumMod val="40000"/>
                  <a:lumOff val="60000"/>
                </a:schemeClr>
              </a:solidFill>
            </a:endParaRPr>
          </a:p>
        </p:txBody>
      </p:sp>
      <p:sp>
        <p:nvSpPr>
          <p:cNvPr id="14" name="燕尾形 13"/>
          <p:cNvSpPr/>
          <p:nvPr/>
        </p:nvSpPr>
        <p:spPr>
          <a:xfrm>
            <a:off x="106516" y="368660"/>
            <a:ext cx="262392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15" name="燕尾形 14"/>
          <p:cNvSpPr/>
          <p:nvPr/>
        </p:nvSpPr>
        <p:spPr>
          <a:xfrm>
            <a:off x="2813640" y="368659"/>
            <a:ext cx="3037200" cy="288033"/>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a:solidFill>
                  <a:schemeClr val="accent3"/>
                </a:solidFill>
              </a:rPr>
              <a:t>第一节汽车货运成本分析</a:t>
            </a:r>
            <a:endParaRPr lang="zh-CN" altLang="en-US" dirty="0"/>
          </a:p>
        </p:txBody>
      </p:sp>
      <p:sp>
        <p:nvSpPr>
          <p:cNvPr id="16" name="燕尾形 15"/>
          <p:cNvSpPr/>
          <p:nvPr/>
        </p:nvSpPr>
        <p:spPr>
          <a:xfrm>
            <a:off x="5771964" y="368659"/>
            <a:ext cx="4860540" cy="288033"/>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dirty="0" smtClean="0">
                <a:solidFill>
                  <a:schemeClr val="bg1"/>
                </a:solidFill>
                <a:latin typeface="宋体" panose="02010600030101010101" pitchFamily="2" charset="-122"/>
              </a:rPr>
              <a:t>一、货运</a:t>
            </a:r>
            <a:r>
              <a:rPr lang="zh-CN" altLang="en-US" dirty="0">
                <a:solidFill>
                  <a:schemeClr val="bg1"/>
                </a:solidFill>
                <a:latin typeface="宋体" panose="02010600030101010101" pitchFamily="2" charset="-122"/>
              </a:rPr>
              <a:t>成本预算执行情况的总体检查分析</a:t>
            </a:r>
            <a:endParaRPr lang="zh-CN" altLang="en-US" dirty="0">
              <a:solidFill>
                <a:schemeClr val="bg1"/>
              </a:solidFill>
              <a:latin typeface="华文中宋" panose="02010600040101010101" pitchFamily="2" charset="-122"/>
              <a:ea typeface="华文中宋"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5"/>
                                        </p:tgtEl>
                                        <p:attrNameLst>
                                          <p:attrName>r</p:attrName>
                                        </p:attrNameLst>
                                      </p:cBhvr>
                                    </p:animRot>
                                    <p:animRot by="-240000">
                                      <p:cBhvr>
                                        <p:cTn id="13" dur="200" fill="hold">
                                          <p:stCondLst>
                                            <p:cond delay="200"/>
                                          </p:stCondLst>
                                        </p:cTn>
                                        <p:tgtEl>
                                          <p:spTgt spid="5"/>
                                        </p:tgtEl>
                                        <p:attrNameLst>
                                          <p:attrName>r</p:attrName>
                                        </p:attrNameLst>
                                      </p:cBhvr>
                                    </p:animRot>
                                    <p:animRot by="240000">
                                      <p:cBhvr>
                                        <p:cTn id="14" dur="200" fill="hold">
                                          <p:stCondLst>
                                            <p:cond delay="400"/>
                                          </p:stCondLst>
                                        </p:cTn>
                                        <p:tgtEl>
                                          <p:spTgt spid="5"/>
                                        </p:tgtEl>
                                        <p:attrNameLst>
                                          <p:attrName>r</p:attrName>
                                        </p:attrNameLst>
                                      </p:cBhvr>
                                    </p:animRot>
                                    <p:animRot by="-240000">
                                      <p:cBhvr>
                                        <p:cTn id="15" dur="200" fill="hold">
                                          <p:stCondLst>
                                            <p:cond delay="600"/>
                                          </p:stCondLst>
                                        </p:cTn>
                                        <p:tgtEl>
                                          <p:spTgt spid="5"/>
                                        </p:tgtEl>
                                        <p:attrNameLst>
                                          <p:attrName>r</p:attrName>
                                        </p:attrNameLst>
                                      </p:cBhvr>
                                    </p:animRot>
                                    <p:animRot by="120000">
                                      <p:cBhvr>
                                        <p:cTn id="16" dur="200" fill="hold">
                                          <p:stCondLst>
                                            <p:cond delay="800"/>
                                          </p:stCondLst>
                                        </p:cTn>
                                        <p:tgtEl>
                                          <p:spTgt spid="5"/>
                                        </p:tgtEl>
                                        <p:attrNameLst>
                                          <p:attrName>r</p:attrName>
                                        </p:attrNameLst>
                                      </p:cBhvr>
                                    </p:animRot>
                                  </p:childTnLst>
                                </p:cTn>
                              </p:par>
                              <p:par>
                                <p:cTn id="17" presetID="32" presetClass="emph" presetSubtype="0" fill="hold" nodeType="withEffect">
                                  <p:stCondLst>
                                    <p:cond delay="0"/>
                                  </p:stCondLst>
                                  <p:childTnLst>
                                    <p:animRot by="120000">
                                      <p:cBhvr>
                                        <p:cTn id="18" dur="100" fill="hold">
                                          <p:stCondLst>
                                            <p:cond delay="0"/>
                                          </p:stCondLst>
                                        </p:cTn>
                                        <p:tgtEl>
                                          <p:spTgt spid="6"/>
                                        </p:tgtEl>
                                        <p:attrNameLst>
                                          <p:attrName>r</p:attrName>
                                        </p:attrNameLst>
                                      </p:cBhvr>
                                    </p:animRot>
                                    <p:animRot by="-240000">
                                      <p:cBhvr>
                                        <p:cTn id="19" dur="200" fill="hold">
                                          <p:stCondLst>
                                            <p:cond delay="200"/>
                                          </p:stCondLst>
                                        </p:cTn>
                                        <p:tgtEl>
                                          <p:spTgt spid="6"/>
                                        </p:tgtEl>
                                        <p:attrNameLst>
                                          <p:attrName>r</p:attrName>
                                        </p:attrNameLst>
                                      </p:cBhvr>
                                    </p:animRot>
                                    <p:animRot by="240000">
                                      <p:cBhvr>
                                        <p:cTn id="20" dur="200" fill="hold">
                                          <p:stCondLst>
                                            <p:cond delay="400"/>
                                          </p:stCondLst>
                                        </p:cTn>
                                        <p:tgtEl>
                                          <p:spTgt spid="6"/>
                                        </p:tgtEl>
                                        <p:attrNameLst>
                                          <p:attrName>r</p:attrName>
                                        </p:attrNameLst>
                                      </p:cBhvr>
                                    </p:animRot>
                                    <p:animRot by="-240000">
                                      <p:cBhvr>
                                        <p:cTn id="21" dur="200" fill="hold">
                                          <p:stCondLst>
                                            <p:cond delay="600"/>
                                          </p:stCondLst>
                                        </p:cTn>
                                        <p:tgtEl>
                                          <p:spTgt spid="6"/>
                                        </p:tgtEl>
                                        <p:attrNameLst>
                                          <p:attrName>r</p:attrName>
                                        </p:attrNameLst>
                                      </p:cBhvr>
                                    </p:animRot>
                                    <p:animRot by="120000">
                                      <p:cBhvr>
                                        <p:cTn id="22" dur="200" fill="hold">
                                          <p:stCondLst>
                                            <p:cond delay="800"/>
                                          </p:stCondLst>
                                        </p:cTn>
                                        <p:tgtEl>
                                          <p:spTgt spid="6"/>
                                        </p:tgtEl>
                                        <p:attrNameLst>
                                          <p:attrName>r</p:attrName>
                                        </p:attrNameLst>
                                      </p:cBhvr>
                                    </p:animRot>
                                  </p:childTnLst>
                                </p:cTn>
                              </p:par>
                              <p:par>
                                <p:cTn id="23" presetID="32" presetClass="emph" presetSubtype="0" fill="hold" nodeType="withEffect">
                                  <p:stCondLst>
                                    <p:cond delay="0"/>
                                  </p:stCondLst>
                                  <p:childTnLst>
                                    <p:animRot by="120000">
                                      <p:cBhvr>
                                        <p:cTn id="24" dur="100" fill="hold">
                                          <p:stCondLst>
                                            <p:cond delay="0"/>
                                          </p:stCondLst>
                                        </p:cTn>
                                        <p:tgtEl>
                                          <p:spTgt spid="7"/>
                                        </p:tgtEl>
                                        <p:attrNameLst>
                                          <p:attrName>r</p:attrName>
                                        </p:attrNameLst>
                                      </p:cBhvr>
                                    </p:animRot>
                                    <p:animRot by="-240000">
                                      <p:cBhvr>
                                        <p:cTn id="25" dur="200" fill="hold">
                                          <p:stCondLst>
                                            <p:cond delay="200"/>
                                          </p:stCondLst>
                                        </p:cTn>
                                        <p:tgtEl>
                                          <p:spTgt spid="7"/>
                                        </p:tgtEl>
                                        <p:attrNameLst>
                                          <p:attrName>r</p:attrName>
                                        </p:attrNameLst>
                                      </p:cBhvr>
                                    </p:animRot>
                                    <p:animRot by="240000">
                                      <p:cBhvr>
                                        <p:cTn id="26" dur="200" fill="hold">
                                          <p:stCondLst>
                                            <p:cond delay="400"/>
                                          </p:stCondLst>
                                        </p:cTn>
                                        <p:tgtEl>
                                          <p:spTgt spid="7"/>
                                        </p:tgtEl>
                                        <p:attrNameLst>
                                          <p:attrName>r</p:attrName>
                                        </p:attrNameLst>
                                      </p:cBhvr>
                                    </p:animRot>
                                    <p:animRot by="-240000">
                                      <p:cBhvr>
                                        <p:cTn id="27" dur="200" fill="hold">
                                          <p:stCondLst>
                                            <p:cond delay="600"/>
                                          </p:stCondLst>
                                        </p:cTn>
                                        <p:tgtEl>
                                          <p:spTgt spid="7"/>
                                        </p:tgtEl>
                                        <p:attrNameLst>
                                          <p:attrName>r</p:attrName>
                                        </p:attrNameLst>
                                      </p:cBhvr>
                                    </p:animRot>
                                    <p:animRot by="120000">
                                      <p:cBhvr>
                                        <p:cTn id="28"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0" name="图片 29"/>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Effect>
                      <a14:saturation sat="53000"/>
                    </a14:imgEffect>
                    <a14:imgEffect>
                      <a14:brightnessContrast bright="14000" contrast="40000"/>
                    </a14:imgEffect>
                  </a14:imgLayer>
                </a14:imgProps>
              </a:ext>
              <a:ext uri="{28A0092B-C50C-407E-A947-70E740481C1C}">
                <a14:useLocalDpi xmlns:a14="http://schemas.microsoft.com/office/drawing/2010/main" val="0"/>
              </a:ext>
            </a:extLst>
          </a:blip>
          <a:stretch>
            <a:fillRect/>
          </a:stretch>
        </p:blipFill>
        <p:spPr>
          <a:xfrm flipH="1">
            <a:off x="893422" y="3659016"/>
            <a:ext cx="10405156" cy="1426168"/>
          </a:xfrm>
          <a:prstGeom prst="rect">
            <a:avLst/>
          </a:prstGeom>
          <a:gradFill>
            <a:gsLst>
              <a:gs pos="0">
                <a:schemeClr val="accent1">
                  <a:shade val="30000"/>
                  <a:satMod val="115000"/>
                </a:schemeClr>
              </a:gs>
              <a:gs pos="70000">
                <a:schemeClr val="accent1">
                  <a:shade val="67500"/>
                  <a:satMod val="115000"/>
                </a:schemeClr>
              </a:gs>
              <a:gs pos="100000">
                <a:schemeClr val="accent1">
                  <a:shade val="100000"/>
                  <a:satMod val="115000"/>
                </a:schemeClr>
              </a:gs>
            </a:gsLst>
            <a:lin ang="0" scaled="1"/>
          </a:gradFill>
          <a:effectLst>
            <a:reflection blurRad="38100" stA="73000" endPos="27000" dir="5400000" sy="-100000" algn="bl" rotWithShape="0"/>
          </a:effectLst>
        </p:spPr>
      </p:pic>
      <p:sp>
        <p:nvSpPr>
          <p:cNvPr id="13" name="同侧圆角矩形 12"/>
          <p:cNvSpPr/>
          <p:nvPr/>
        </p:nvSpPr>
        <p:spPr>
          <a:xfrm>
            <a:off x="3236504" y="5397653"/>
            <a:ext cx="1221562" cy="695643"/>
          </a:xfrm>
          <a:prstGeom prst="round2Same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dirty="0">
                <a:latin typeface="Times New Roman" panose="02020603050405020304" pitchFamily="18" charset="0"/>
                <a:cs typeface="Times New Roman" panose="02020603050405020304" pitchFamily="18" charset="0"/>
              </a:rPr>
              <a:t>Δ</a:t>
            </a:r>
            <a:r>
              <a:rPr lang="en-US" altLang="zh-CN" sz="2400" b="1" dirty="0">
                <a:latin typeface="Times New Roman" panose="02020603050405020304" pitchFamily="18" charset="0"/>
                <a:cs typeface="Times New Roman" panose="02020603050405020304" pitchFamily="18" charset="0"/>
              </a:rPr>
              <a:t>C</a:t>
            </a:r>
            <a:r>
              <a:rPr lang="en-US" altLang="zh-CN" sz="2400" b="1" baseline="-25000" dirty="0">
                <a:latin typeface="Times New Roman" panose="02020603050405020304" pitchFamily="18" charset="0"/>
                <a:cs typeface="Times New Roman" panose="02020603050405020304" pitchFamily="18" charset="0"/>
              </a:rPr>
              <a:t>F</a:t>
            </a:r>
            <a:endParaRPr lang="zh-CN" altLang="zh-CN" sz="2400" b="1" dirty="0">
              <a:latin typeface="Times New Roman" panose="02020603050405020304" pitchFamily="18" charset="0"/>
              <a:cs typeface="Times New Roman" panose="02020603050405020304" pitchFamily="18" charset="0"/>
            </a:endParaRPr>
          </a:p>
        </p:txBody>
      </p:sp>
      <p:sp>
        <p:nvSpPr>
          <p:cNvPr id="14" name="同侧圆角矩形 13"/>
          <p:cNvSpPr/>
          <p:nvPr/>
        </p:nvSpPr>
        <p:spPr>
          <a:xfrm>
            <a:off x="4155469" y="2330792"/>
            <a:ext cx="950669" cy="695643"/>
          </a:xfrm>
          <a:prstGeom prst="round2SameRect">
            <a:avLst/>
          </a:prstGeom>
          <a:solidFill>
            <a:schemeClr val="accent4">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dirty="0">
                <a:latin typeface="Times New Roman" panose="02020603050405020304" pitchFamily="18" charset="0"/>
                <a:cs typeface="Times New Roman" panose="02020603050405020304" pitchFamily="18" charset="0"/>
              </a:rPr>
              <a:t>Δ</a:t>
            </a:r>
            <a:r>
              <a:rPr lang="en-US" altLang="zh-CN" sz="2400" b="1" dirty="0">
                <a:latin typeface="Times New Roman" panose="02020603050405020304" pitchFamily="18" charset="0"/>
                <a:cs typeface="Times New Roman" panose="02020603050405020304" pitchFamily="18" charset="0"/>
              </a:rPr>
              <a:t>C</a:t>
            </a:r>
            <a:r>
              <a:rPr lang="en-US" altLang="zh-CN" sz="2400" b="1" baseline="-25000" dirty="0">
                <a:latin typeface="Times New Roman" panose="02020603050405020304" pitchFamily="18" charset="0"/>
                <a:cs typeface="Times New Roman" panose="02020603050405020304" pitchFamily="18" charset="0"/>
              </a:rPr>
              <a:t>V</a:t>
            </a:r>
            <a:r>
              <a:rPr lang="zh-CN" altLang="zh-CN" sz="2400" b="1" baseline="-25000" dirty="0">
                <a:latin typeface="Times New Roman" panose="02020603050405020304" pitchFamily="18" charset="0"/>
                <a:cs typeface="Times New Roman" panose="02020603050405020304" pitchFamily="18" charset="0"/>
              </a:rPr>
              <a:t>″</a:t>
            </a:r>
            <a:endParaRPr lang="zh-CN" altLang="zh-CN" sz="2400" b="1" dirty="0">
              <a:latin typeface="Times New Roman" panose="02020603050405020304" pitchFamily="18" charset="0"/>
              <a:cs typeface="Times New Roman" panose="02020603050405020304" pitchFamily="18" charset="0"/>
            </a:endParaRPr>
          </a:p>
          <a:p>
            <a:pPr algn="ctr"/>
            <a:endParaRPr lang="zh-CN" altLang="en-US" sz="1000" b="1" dirty="0">
              <a:latin typeface="Times New Roman" panose="02020603050405020304" pitchFamily="18" charset="0"/>
              <a:cs typeface="Times New Roman" panose="02020603050405020304" pitchFamily="18" charset="0"/>
            </a:endParaRPr>
          </a:p>
        </p:txBody>
      </p:sp>
      <p:cxnSp>
        <p:nvCxnSpPr>
          <p:cNvPr id="16" name="直接箭头连接符 15"/>
          <p:cNvCxnSpPr/>
          <p:nvPr/>
        </p:nvCxnSpPr>
        <p:spPr>
          <a:xfrm flipV="1">
            <a:off x="3860563" y="4369771"/>
            <a:ext cx="1092558" cy="1027882"/>
          </a:xfrm>
          <a:prstGeom prst="straightConnector1">
            <a:avLst/>
          </a:prstGeom>
          <a:ln w="635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a:stCxn id="14" idx="1"/>
          </p:cNvCxnSpPr>
          <p:nvPr/>
        </p:nvCxnSpPr>
        <p:spPr>
          <a:xfrm>
            <a:off x="4630804" y="3026435"/>
            <a:ext cx="1483446" cy="1321691"/>
          </a:xfrm>
          <a:prstGeom prst="straightConnector1">
            <a:avLst/>
          </a:prstGeom>
          <a:ln w="57150">
            <a:solidFill>
              <a:srgbClr val="0059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flipV="1">
            <a:off x="1253710" y="4369771"/>
            <a:ext cx="7668852" cy="1"/>
          </a:xfrm>
          <a:prstGeom prst="straightConnector1">
            <a:avLst/>
          </a:prstGeom>
          <a:ln w="9842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a:off x="8076220" y="1952836"/>
            <a:ext cx="3600400" cy="2160240"/>
            <a:chOff x="8076220" y="1952836"/>
            <a:chExt cx="3600400" cy="2160240"/>
          </a:xfrm>
        </p:grpSpPr>
        <p:sp>
          <p:nvSpPr>
            <p:cNvPr id="32" name="椭圆 31"/>
            <p:cNvSpPr/>
            <p:nvPr/>
          </p:nvSpPr>
          <p:spPr>
            <a:xfrm>
              <a:off x="9804412" y="3674300"/>
              <a:ext cx="648072" cy="222752"/>
            </a:xfrm>
            <a:prstGeom prst="ellipse">
              <a:avLst/>
            </a:prstGeom>
            <a:solidFill>
              <a:srgbClr val="FAF9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10254462" y="4005064"/>
              <a:ext cx="360040" cy="108012"/>
            </a:xfrm>
            <a:prstGeom prst="ellipse">
              <a:avLst/>
            </a:prstGeom>
            <a:solidFill>
              <a:srgbClr val="FAF9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云形 26"/>
            <p:cNvSpPr/>
            <p:nvPr/>
          </p:nvSpPr>
          <p:spPr>
            <a:xfrm>
              <a:off x="8076220" y="1952836"/>
              <a:ext cx="3600400" cy="1649456"/>
            </a:xfrm>
            <a:prstGeom prst="cloud">
              <a:avLst/>
            </a:prstGeom>
            <a:gradFill>
              <a:gsLst>
                <a:gs pos="58000">
                  <a:schemeClr val="accent2">
                    <a:lumMod val="75000"/>
                  </a:schemeClr>
                </a:gs>
                <a:gs pos="89000">
                  <a:schemeClr val="accent1">
                    <a:shade val="67500"/>
                    <a:satMod val="115000"/>
                  </a:schemeClr>
                </a:gs>
                <a:gs pos="100000">
                  <a:schemeClr val="accent1">
                    <a:shade val="100000"/>
                    <a:satMod val="115000"/>
                  </a:schemeClr>
                </a:gs>
              </a:gsLst>
              <a:lin ang="4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zh-CN" sz="2400" b="1" kern="100" dirty="0">
                  <a:solidFill>
                    <a:srgbClr val="003300"/>
                  </a:solidFill>
                  <a:latin typeface="Times New Roman" panose="02020603050405020304" pitchFamily="18" charset="0"/>
                  <a:cs typeface="Times New Roman" panose="02020603050405020304" pitchFamily="18" charset="0"/>
                </a:rPr>
                <a:t>成本</a:t>
              </a:r>
              <a:r>
                <a:rPr lang="zh-CN" altLang="zh-CN" sz="2400" b="1" kern="100" dirty="0" smtClean="0">
                  <a:solidFill>
                    <a:srgbClr val="003300"/>
                  </a:solidFill>
                  <a:latin typeface="Times New Roman" panose="02020603050405020304" pitchFamily="18" charset="0"/>
                  <a:cs typeface="Times New Roman" panose="02020603050405020304" pitchFamily="18" charset="0"/>
                </a:rPr>
                <a:t>降低</a:t>
              </a:r>
              <a:r>
                <a:rPr lang="zh-CN" altLang="en-US" sz="2400" b="1" kern="100" dirty="0" smtClean="0">
                  <a:solidFill>
                    <a:srgbClr val="003300"/>
                  </a:solidFill>
                  <a:latin typeface="Times New Roman" panose="02020603050405020304" pitchFamily="18" charset="0"/>
                  <a:cs typeface="Times New Roman" panose="02020603050405020304" pitchFamily="18" charset="0"/>
                </a:rPr>
                <a:t>率</a:t>
              </a:r>
              <a:r>
                <a:rPr lang="zh-CN" altLang="zh-CN" sz="2400" b="1" kern="100" dirty="0" smtClean="0">
                  <a:solidFill>
                    <a:srgbClr val="003300"/>
                  </a:solidFill>
                  <a:latin typeface="Times New Roman" panose="02020603050405020304" pitchFamily="18" charset="0"/>
                  <a:cs typeface="Times New Roman" panose="02020603050405020304" pitchFamily="18" charset="0"/>
                </a:rPr>
                <a:t>实际</a:t>
              </a:r>
              <a:r>
                <a:rPr lang="zh-CN" altLang="zh-CN" sz="2400" b="1" kern="100" dirty="0">
                  <a:solidFill>
                    <a:srgbClr val="003300"/>
                  </a:solidFill>
                  <a:latin typeface="Times New Roman" panose="02020603050405020304" pitchFamily="18" charset="0"/>
                  <a:cs typeface="Times New Roman" panose="02020603050405020304" pitchFamily="18" charset="0"/>
                </a:rPr>
                <a:t>数与预算数之</a:t>
              </a:r>
              <a:r>
                <a:rPr lang="zh-CN" altLang="zh-CN" sz="2400" b="1" kern="100" dirty="0" smtClean="0">
                  <a:solidFill>
                    <a:srgbClr val="003300"/>
                  </a:solidFill>
                  <a:latin typeface="Times New Roman" panose="02020603050405020304" pitchFamily="18" charset="0"/>
                  <a:cs typeface="Times New Roman" panose="02020603050405020304" pitchFamily="18" charset="0"/>
                </a:rPr>
                <a:t>差</a:t>
              </a:r>
              <a:endParaRPr lang="zh-CN" altLang="en-US" b="1" dirty="0">
                <a:latin typeface="Times New Roman" panose="02020603050405020304" pitchFamily="18" charset="0"/>
                <a:cs typeface="Times New Roman" panose="02020603050405020304" pitchFamily="18" charset="0"/>
              </a:endParaRPr>
            </a:p>
          </p:txBody>
        </p:sp>
      </p:grpSp>
      <p:sp>
        <p:nvSpPr>
          <p:cNvPr id="31" name="同侧圆角矩形 30"/>
          <p:cNvSpPr/>
          <p:nvPr/>
        </p:nvSpPr>
        <p:spPr>
          <a:xfrm>
            <a:off x="6942342" y="5397652"/>
            <a:ext cx="1152128" cy="695644"/>
          </a:xfrm>
          <a:prstGeom prst="round2Same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zh-CN" altLang="zh-CN" sz="2400" b="1" kern="100" dirty="0">
                <a:latin typeface="Times New Roman" panose="02020603050405020304" pitchFamily="18" charset="0"/>
                <a:ea typeface="宋体" panose="02010600030101010101" pitchFamily="2" charset="-122"/>
                <a:cs typeface="Times New Roman" panose="02020603050405020304" pitchFamily="18" charset="0"/>
              </a:rPr>
              <a:t>Δ</a:t>
            </a: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C</a:t>
            </a:r>
            <a:r>
              <a:rPr lang="en-US" altLang="zh-CN" sz="2400" b="1" kern="100" baseline="-25000" dirty="0">
                <a:latin typeface="Times New Roman" panose="02020603050405020304" pitchFamily="18" charset="0"/>
                <a:ea typeface="宋体" panose="02010600030101010101" pitchFamily="2" charset="-122"/>
                <a:cs typeface="Times New Roman" panose="02020603050405020304" pitchFamily="18" charset="0"/>
              </a:rPr>
              <a:t>V</a:t>
            </a:r>
            <a:r>
              <a:rPr lang="zh-CN" altLang="zh-CN" sz="2400" b="1" kern="100" baseline="-25000" dirty="0" smtClean="0">
                <a:latin typeface="Times New Roman" panose="02020603050405020304" pitchFamily="18" charset="0"/>
                <a:ea typeface="MS UI Gothic" panose="020B0600070205080204" pitchFamily="34" charset="-128"/>
                <a:cs typeface="Times New Roman" panose="02020603050405020304" pitchFamily="18" charset="0"/>
              </a:rPr>
              <a:t>′</a:t>
            </a:r>
            <a:endParaRPr lang="zh-CN" altLang="zh-CN" sz="8000" b="1" kern="100" dirty="0">
              <a:latin typeface="Times New Roman" panose="02020603050405020304" pitchFamily="18" charset="0"/>
              <a:cs typeface="Times New Roman" panose="02020603050405020304" pitchFamily="18" charset="0"/>
            </a:endParaRPr>
          </a:p>
        </p:txBody>
      </p:sp>
      <p:cxnSp>
        <p:nvCxnSpPr>
          <p:cNvPr id="33" name="直接箭头连接符 32"/>
          <p:cNvCxnSpPr/>
          <p:nvPr/>
        </p:nvCxnSpPr>
        <p:spPr>
          <a:xfrm flipV="1">
            <a:off x="7541109" y="4382322"/>
            <a:ext cx="806369" cy="1028119"/>
          </a:xfrm>
          <a:prstGeom prst="straightConnector1">
            <a:avLst/>
          </a:prstGeom>
          <a:ln w="666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6" name="矩形 45"/>
          <p:cNvSpPr/>
          <p:nvPr/>
        </p:nvSpPr>
        <p:spPr>
          <a:xfrm>
            <a:off x="102362" y="1413461"/>
            <a:ext cx="6370655" cy="461665"/>
          </a:xfrm>
          <a:prstGeom prst="rect">
            <a:avLst/>
          </a:prstGeom>
          <a:solidFill>
            <a:schemeClr val="accent2">
              <a:lumMod val="20000"/>
              <a:lumOff val="80000"/>
            </a:schemeClr>
          </a:solidFill>
        </p:spPr>
        <p:txBody>
          <a:bodyPr wrap="none">
            <a:spAutoFit/>
          </a:bodyPr>
          <a:lstStyle/>
          <a:p>
            <a:pPr algn="ctr">
              <a:spcBef>
                <a:spcPts val="300"/>
              </a:spcBef>
              <a:spcAft>
                <a:spcPts val="0"/>
              </a:spcAft>
            </a:pPr>
            <a:r>
              <a:rPr lang="zh-CN" altLang="zh-CN" sz="2400" b="1" kern="100" dirty="0" smtClean="0">
                <a:latin typeface="Times New Roman" panose="02020603050405020304" pitchFamily="18" charset="0"/>
              </a:rPr>
              <a:t>成本</a:t>
            </a:r>
            <a:r>
              <a:rPr lang="zh-CN" altLang="zh-CN" sz="2400" b="1" kern="100" dirty="0">
                <a:latin typeface="Times New Roman" panose="02020603050405020304" pitchFamily="18" charset="0"/>
              </a:rPr>
              <a:t>降低额</a:t>
            </a:r>
            <a:r>
              <a:rPr lang="zh-CN" altLang="zh-CN" sz="2400" b="1" kern="100" dirty="0" smtClean="0">
                <a:latin typeface="Times New Roman" panose="02020603050405020304" pitchFamily="18" charset="0"/>
              </a:rPr>
              <a:t>实</a:t>
            </a:r>
            <a:r>
              <a:rPr lang="zh-CN" altLang="en-US" sz="2400" b="1" kern="100" dirty="0" smtClean="0">
                <a:latin typeface="Times New Roman" panose="02020603050405020304" pitchFamily="18" charset="0"/>
              </a:rPr>
              <a:t>率</a:t>
            </a:r>
            <a:r>
              <a:rPr lang="zh-CN" altLang="zh-CN" sz="2400" b="1" kern="100" dirty="0" smtClean="0">
                <a:latin typeface="Times New Roman" panose="02020603050405020304" pitchFamily="18" charset="0"/>
              </a:rPr>
              <a:t>际</a:t>
            </a:r>
            <a:r>
              <a:rPr lang="zh-CN" altLang="zh-CN" sz="2400" b="1" kern="100" dirty="0">
                <a:latin typeface="Times New Roman" panose="02020603050405020304" pitchFamily="18" charset="0"/>
              </a:rPr>
              <a:t>数与预算数之差的因果关系</a:t>
            </a:r>
          </a:p>
        </p:txBody>
      </p:sp>
      <p:sp>
        <p:nvSpPr>
          <p:cNvPr id="3" name="矩形 2"/>
          <p:cNvSpPr/>
          <p:nvPr/>
        </p:nvSpPr>
        <p:spPr>
          <a:xfrm>
            <a:off x="1226459" y="4781519"/>
            <a:ext cx="2853666" cy="400110"/>
          </a:xfrm>
          <a:prstGeom prst="rect">
            <a:avLst/>
          </a:prstGeom>
          <a:solidFill>
            <a:srgbClr val="002060"/>
          </a:solidFill>
        </p:spPr>
        <p:txBody>
          <a:bodyPr wrap="none">
            <a:spAutoFit/>
          </a:bodyPr>
          <a:lstStyle/>
          <a:p>
            <a:pPr algn="ctr">
              <a:spcAft>
                <a:spcPts val="0"/>
              </a:spcAft>
            </a:pPr>
            <a:r>
              <a:rPr lang="en-US" altLang="zh-CN" sz="2000" b="1" kern="100" dirty="0">
                <a:solidFill>
                  <a:schemeClr val="bg1"/>
                </a:solidFill>
                <a:latin typeface="Times New Roman" panose="02020603050405020304" pitchFamily="18" charset="0"/>
                <a:cs typeface="Times New Roman" panose="02020603050405020304" pitchFamily="18" charset="0"/>
              </a:rPr>
              <a:t>Α</a:t>
            </a:r>
            <a:r>
              <a:rPr lang="zh-CN" altLang="zh-CN" sz="2000" b="1" kern="100" dirty="0">
                <a:solidFill>
                  <a:schemeClr val="bg1"/>
                </a:solidFill>
                <a:latin typeface="Times New Roman" panose="02020603050405020304" pitchFamily="18" charset="0"/>
                <a:cs typeface="Times New Roman" panose="02020603050405020304" pitchFamily="18" charset="0"/>
              </a:rPr>
              <a:t>、</a:t>
            </a:r>
            <a:r>
              <a:rPr lang="en-US" altLang="zh-CN" sz="2000" b="1" kern="100" dirty="0">
                <a:solidFill>
                  <a:schemeClr val="bg1"/>
                </a:solidFill>
                <a:latin typeface="Times New Roman" panose="02020603050405020304" pitchFamily="18" charset="0"/>
                <a:cs typeface="Times New Roman" panose="02020603050405020304" pitchFamily="18" charset="0"/>
              </a:rPr>
              <a:t>α</a:t>
            </a:r>
            <a:r>
              <a:rPr lang="zh-CN" altLang="zh-CN" sz="2000" b="1" kern="100" dirty="0">
                <a:solidFill>
                  <a:schemeClr val="bg1"/>
                </a:solidFill>
                <a:latin typeface="Times New Roman" panose="02020603050405020304" pitchFamily="18" charset="0"/>
                <a:cs typeface="Times New Roman" panose="02020603050405020304" pitchFamily="18" charset="0"/>
              </a:rPr>
              <a:t>、</a:t>
            </a:r>
            <a:r>
              <a:rPr lang="en-US" altLang="zh-CN" sz="2000" b="1" kern="100" dirty="0">
                <a:solidFill>
                  <a:schemeClr val="bg1"/>
                </a:solidFill>
                <a:latin typeface="Times New Roman" panose="02020603050405020304" pitchFamily="18" charset="0"/>
                <a:cs typeface="Times New Roman" panose="02020603050405020304" pitchFamily="18" charset="0"/>
              </a:rPr>
              <a:t>η</a:t>
            </a:r>
            <a:r>
              <a:rPr lang="zh-CN" altLang="zh-CN" sz="2000" b="1" kern="100" dirty="0">
                <a:solidFill>
                  <a:schemeClr val="bg1"/>
                </a:solidFill>
                <a:latin typeface="Times New Roman" panose="02020603050405020304" pitchFamily="18" charset="0"/>
                <a:cs typeface="Times New Roman" panose="02020603050405020304" pitchFamily="18" charset="0"/>
              </a:rPr>
              <a:t>、</a:t>
            </a:r>
            <a:r>
              <a:rPr lang="en-US" altLang="zh-CN" sz="2000" b="1" kern="100" dirty="0">
                <a:solidFill>
                  <a:schemeClr val="bg1"/>
                </a:solidFill>
                <a:latin typeface="Times New Roman" panose="02020603050405020304" pitchFamily="18" charset="0"/>
                <a:cs typeface="Times New Roman" panose="02020603050405020304" pitchFamily="18" charset="0"/>
              </a:rPr>
              <a:t>β</a:t>
            </a:r>
            <a:r>
              <a:rPr lang="zh-CN" altLang="zh-CN" sz="2000" b="1" kern="100" dirty="0">
                <a:solidFill>
                  <a:schemeClr val="bg1"/>
                </a:solidFill>
                <a:latin typeface="Times New Roman" panose="02020603050405020304" pitchFamily="18" charset="0"/>
                <a:cs typeface="Times New Roman" panose="02020603050405020304" pitchFamily="18" charset="0"/>
              </a:rPr>
              <a:t>、</a:t>
            </a:r>
            <a:r>
              <a:rPr lang="en-US" altLang="zh-CN" sz="2000" b="1" kern="0" dirty="0">
                <a:solidFill>
                  <a:schemeClr val="bg1"/>
                </a:solidFill>
                <a:latin typeface="Times New Roman" panose="02020603050405020304" pitchFamily="18" charset="0"/>
                <a:cs typeface="Times New Roman" panose="02020603050405020304" pitchFamily="18" charset="0"/>
              </a:rPr>
              <a:t>δ</a:t>
            </a:r>
            <a:r>
              <a:rPr lang="zh-CN" altLang="zh-CN" sz="2000" b="1" kern="100" dirty="0">
                <a:solidFill>
                  <a:schemeClr val="bg1"/>
                </a:solidFill>
                <a:latin typeface="Times New Roman" panose="02020603050405020304" pitchFamily="18" charset="0"/>
                <a:cs typeface="Times New Roman" panose="02020603050405020304" pitchFamily="18" charset="0"/>
              </a:rPr>
              <a:t>、</a:t>
            </a:r>
            <a:r>
              <a:rPr lang="en-US" altLang="zh-CN" sz="2000" b="1" kern="0" dirty="0">
                <a:solidFill>
                  <a:schemeClr val="bg1"/>
                </a:solidFill>
                <a:latin typeface="Times New Roman" panose="02020603050405020304" pitchFamily="18" charset="0"/>
                <a:cs typeface="Times New Roman" panose="02020603050405020304" pitchFamily="18" charset="0"/>
              </a:rPr>
              <a:t>γ</a:t>
            </a:r>
            <a:r>
              <a:rPr lang="zh-CN" altLang="zh-CN" sz="2000" b="1" kern="0" dirty="0">
                <a:solidFill>
                  <a:schemeClr val="bg1"/>
                </a:solidFill>
                <a:latin typeface="Times New Roman" panose="02020603050405020304" pitchFamily="18" charset="0"/>
                <a:cs typeface="Times New Roman" panose="02020603050405020304" pitchFamily="18" charset="0"/>
              </a:rPr>
              <a:t>变动</a:t>
            </a:r>
            <a:endParaRPr lang="zh-CN" altLang="zh-CN" sz="2000" b="1" kern="100" dirty="0">
              <a:solidFill>
                <a:schemeClr val="bg1"/>
              </a:solidFill>
              <a:latin typeface="Times New Roman" panose="02020603050405020304" pitchFamily="18" charset="0"/>
              <a:cs typeface="Times New Roman" panose="02020603050405020304" pitchFamily="18" charset="0"/>
            </a:endParaRPr>
          </a:p>
        </p:txBody>
      </p:sp>
      <p:sp>
        <p:nvSpPr>
          <p:cNvPr id="4" name="矩形 3"/>
          <p:cNvSpPr/>
          <p:nvPr/>
        </p:nvSpPr>
        <p:spPr>
          <a:xfrm>
            <a:off x="6762322" y="4707615"/>
            <a:ext cx="958917" cy="400110"/>
          </a:xfrm>
          <a:prstGeom prst="rect">
            <a:avLst/>
          </a:prstGeom>
          <a:solidFill>
            <a:srgbClr val="7030A0"/>
          </a:solidFill>
        </p:spPr>
        <p:txBody>
          <a:bodyPr wrap="none">
            <a:spAutoFit/>
          </a:bodyPr>
          <a:lstStyle/>
          <a:p>
            <a:pPr algn="ctr"/>
            <a:r>
              <a:rPr lang="en-US" altLang="zh-CN" sz="2000" b="1" dirty="0">
                <a:solidFill>
                  <a:schemeClr val="bg1"/>
                </a:solidFill>
                <a:latin typeface="Times New Roman" panose="02020603050405020304" pitchFamily="18" charset="0"/>
                <a:cs typeface="Times New Roman" panose="02020603050405020304" pitchFamily="18" charset="0"/>
              </a:rPr>
              <a:t>V</a:t>
            </a:r>
            <a:r>
              <a:rPr lang="zh-CN" altLang="zh-CN" sz="2000" b="1" dirty="0">
                <a:solidFill>
                  <a:schemeClr val="bg1"/>
                </a:solidFill>
                <a:latin typeface="Times New Roman" panose="02020603050405020304" pitchFamily="18" charset="0"/>
                <a:cs typeface="Times New Roman" panose="02020603050405020304" pitchFamily="18" charset="0"/>
              </a:rPr>
              <a:t>′变动</a:t>
            </a:r>
          </a:p>
        </p:txBody>
      </p:sp>
      <p:sp>
        <p:nvSpPr>
          <p:cNvPr id="17" name="矩形 16"/>
          <p:cNvSpPr/>
          <p:nvPr/>
        </p:nvSpPr>
        <p:spPr>
          <a:xfrm>
            <a:off x="4791477" y="4569561"/>
            <a:ext cx="854721" cy="400110"/>
          </a:xfrm>
          <a:prstGeom prst="rect">
            <a:avLst/>
          </a:prstGeom>
          <a:solidFill>
            <a:srgbClr val="002060"/>
          </a:solidFill>
        </p:spPr>
        <p:txBody>
          <a:bodyPr wrap="none">
            <a:spAutoFit/>
          </a:bodyPr>
          <a:lstStyle/>
          <a:p>
            <a:pPr algn="ctr"/>
            <a:r>
              <a:rPr lang="en-US" altLang="zh-CN" sz="2000" b="1" dirty="0">
                <a:solidFill>
                  <a:schemeClr val="bg1"/>
                </a:solidFill>
                <a:latin typeface="Times New Roman" panose="02020603050405020304" pitchFamily="18" charset="0"/>
                <a:cs typeface="Times New Roman" panose="02020603050405020304" pitchFamily="18" charset="0"/>
              </a:rPr>
              <a:t>F</a:t>
            </a:r>
            <a:r>
              <a:rPr lang="zh-CN" altLang="zh-CN" sz="2000" b="1" dirty="0" smtClean="0">
                <a:solidFill>
                  <a:schemeClr val="bg1"/>
                </a:solidFill>
                <a:latin typeface="Times New Roman" panose="02020603050405020304" pitchFamily="18" charset="0"/>
                <a:cs typeface="Times New Roman" panose="02020603050405020304" pitchFamily="18" charset="0"/>
              </a:rPr>
              <a:t>变动</a:t>
            </a:r>
            <a:endParaRPr lang="zh-CN" altLang="zh-CN" sz="2000" b="1" dirty="0">
              <a:solidFill>
                <a:schemeClr val="bg1"/>
              </a:solidFill>
              <a:latin typeface="Times New Roman" panose="02020603050405020304" pitchFamily="18" charset="0"/>
              <a:cs typeface="Times New Roman" panose="02020603050405020304" pitchFamily="18" charset="0"/>
            </a:endParaRPr>
          </a:p>
        </p:txBody>
      </p:sp>
      <p:sp>
        <p:nvSpPr>
          <p:cNvPr id="5" name="矩形 4"/>
          <p:cNvSpPr/>
          <p:nvPr/>
        </p:nvSpPr>
        <p:spPr>
          <a:xfrm>
            <a:off x="5538186" y="3377363"/>
            <a:ext cx="1628972" cy="400110"/>
          </a:xfrm>
          <a:prstGeom prst="rect">
            <a:avLst/>
          </a:prstGeom>
          <a:solidFill>
            <a:srgbClr val="005900"/>
          </a:solidFill>
        </p:spPr>
        <p:txBody>
          <a:bodyPr wrap="none">
            <a:spAutoFit/>
          </a:bodyPr>
          <a:lstStyle/>
          <a:p>
            <a:pPr algn="ctr"/>
            <a:r>
              <a:rPr lang="en-US" altLang="zh-CN" sz="2000" b="1" dirty="0">
                <a:solidFill>
                  <a:schemeClr val="bg1"/>
                </a:solidFill>
                <a:latin typeface="Times New Roman" panose="02020603050405020304" pitchFamily="18" charset="0"/>
                <a:cs typeface="Times New Roman" panose="02020603050405020304" pitchFamily="18" charset="0"/>
              </a:rPr>
              <a:t>β</a:t>
            </a:r>
            <a:r>
              <a:rPr lang="zh-CN" altLang="zh-CN" sz="2000" b="1" dirty="0">
                <a:solidFill>
                  <a:schemeClr val="bg1"/>
                </a:solidFill>
                <a:latin typeface="Times New Roman" panose="02020603050405020304" pitchFamily="18" charset="0"/>
                <a:cs typeface="Times New Roman" panose="02020603050405020304" pitchFamily="18" charset="0"/>
              </a:rPr>
              <a:t>、</a:t>
            </a:r>
            <a:r>
              <a:rPr lang="en-US" altLang="zh-CN" sz="2000" b="1" dirty="0">
                <a:solidFill>
                  <a:schemeClr val="bg1"/>
                </a:solidFill>
                <a:latin typeface="Times New Roman" panose="02020603050405020304" pitchFamily="18" charset="0"/>
                <a:cs typeface="Times New Roman" panose="02020603050405020304" pitchFamily="18" charset="0"/>
              </a:rPr>
              <a:t>δ</a:t>
            </a:r>
            <a:r>
              <a:rPr lang="zh-CN" altLang="zh-CN" sz="2000" b="1" dirty="0">
                <a:solidFill>
                  <a:schemeClr val="bg1"/>
                </a:solidFill>
                <a:latin typeface="Times New Roman" panose="02020603050405020304" pitchFamily="18" charset="0"/>
                <a:cs typeface="Times New Roman" panose="02020603050405020304" pitchFamily="18" charset="0"/>
              </a:rPr>
              <a:t>、</a:t>
            </a:r>
            <a:r>
              <a:rPr lang="en-US" altLang="zh-CN" sz="2000" b="1" dirty="0">
                <a:solidFill>
                  <a:schemeClr val="bg1"/>
                </a:solidFill>
                <a:latin typeface="Times New Roman" panose="02020603050405020304" pitchFamily="18" charset="0"/>
                <a:cs typeface="Times New Roman" panose="02020603050405020304" pitchFamily="18" charset="0"/>
              </a:rPr>
              <a:t>γ</a:t>
            </a:r>
            <a:r>
              <a:rPr lang="zh-CN" altLang="zh-CN" sz="2000" b="1" dirty="0">
                <a:solidFill>
                  <a:schemeClr val="bg1"/>
                </a:solidFill>
                <a:latin typeface="Times New Roman" panose="02020603050405020304" pitchFamily="18" charset="0"/>
                <a:cs typeface="Times New Roman" panose="02020603050405020304" pitchFamily="18" charset="0"/>
              </a:rPr>
              <a:t>变动</a:t>
            </a:r>
          </a:p>
        </p:txBody>
      </p:sp>
      <p:sp>
        <p:nvSpPr>
          <p:cNvPr id="7" name="矩形 6"/>
          <p:cNvSpPr/>
          <p:nvPr/>
        </p:nvSpPr>
        <p:spPr>
          <a:xfrm>
            <a:off x="3988715" y="3345715"/>
            <a:ext cx="1027845" cy="400110"/>
          </a:xfrm>
          <a:prstGeom prst="rect">
            <a:avLst/>
          </a:prstGeom>
          <a:solidFill>
            <a:srgbClr val="005900"/>
          </a:solidFill>
        </p:spPr>
        <p:txBody>
          <a:bodyPr wrap="none">
            <a:spAutoFit/>
          </a:bodyPr>
          <a:lstStyle/>
          <a:p>
            <a:pPr algn="ctr">
              <a:spcAft>
                <a:spcPts val="0"/>
              </a:spcAft>
            </a:pPr>
            <a:r>
              <a:rPr lang="en-US" altLang="zh-CN" sz="2000" b="1" kern="100" dirty="0">
                <a:solidFill>
                  <a:schemeClr val="bg1"/>
                </a:solidFill>
                <a:latin typeface="Times New Roman" panose="02020603050405020304" pitchFamily="18" charset="0"/>
                <a:cs typeface="Times New Roman" panose="02020603050405020304" pitchFamily="18" charset="0"/>
              </a:rPr>
              <a:t>V</a:t>
            </a:r>
            <a:r>
              <a:rPr lang="zh-CN" altLang="zh-CN" sz="2000" b="1" kern="100" dirty="0">
                <a:solidFill>
                  <a:schemeClr val="bg1"/>
                </a:solidFill>
                <a:latin typeface="Times New Roman" panose="02020603050405020304" pitchFamily="18" charset="0"/>
                <a:ea typeface="MS UI Gothic" panose="020B0600070205080204" pitchFamily="34" charset="-128"/>
                <a:cs typeface="Times New Roman" panose="02020603050405020304" pitchFamily="18" charset="0"/>
              </a:rPr>
              <a:t>″</a:t>
            </a:r>
            <a:r>
              <a:rPr lang="zh-CN" altLang="zh-CN" sz="2000" b="1" kern="100" dirty="0">
                <a:solidFill>
                  <a:schemeClr val="bg1"/>
                </a:solidFill>
                <a:latin typeface="Times New Roman" panose="02020603050405020304" pitchFamily="18" charset="0"/>
                <a:cs typeface="Times New Roman" panose="02020603050405020304" pitchFamily="18" charset="0"/>
              </a:rPr>
              <a:t>变动</a:t>
            </a:r>
          </a:p>
        </p:txBody>
      </p:sp>
      <p:sp>
        <p:nvSpPr>
          <p:cNvPr id="26" name="对角圆角矩形 25"/>
          <p:cNvSpPr/>
          <p:nvPr/>
        </p:nvSpPr>
        <p:spPr>
          <a:xfrm>
            <a:off x="8976320" y="4189373"/>
            <a:ext cx="1044116" cy="468052"/>
          </a:xfrm>
          <a:prstGeom prst="round2DiagRect">
            <a:avLst/>
          </a:prstGeom>
          <a:solidFill>
            <a:srgbClr val="6732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Times New Roman" panose="02020603050405020304" pitchFamily="18" charset="0"/>
                <a:cs typeface="Times New Roman" panose="02020603050405020304" pitchFamily="18" charset="0"/>
              </a:rPr>
              <a:t>C</a:t>
            </a:r>
            <a:r>
              <a:rPr lang="zh-CN" altLang="en-US" b="1" dirty="0" smtClean="0">
                <a:latin typeface="Times New Roman" panose="02020603050405020304" pitchFamily="18" charset="0"/>
                <a:cs typeface="Times New Roman" panose="02020603050405020304" pitchFamily="18" charset="0"/>
              </a:rPr>
              <a:t>变动</a:t>
            </a:r>
            <a:endParaRPr lang="zh-CN" altLang="en-US" b="1" dirty="0">
              <a:latin typeface="Times New Roman" panose="02020603050405020304" pitchFamily="18" charset="0"/>
              <a:cs typeface="Times New Roman" panose="02020603050405020304" pitchFamily="18" charset="0"/>
            </a:endParaRPr>
          </a:p>
        </p:txBody>
      </p:sp>
      <p:sp>
        <p:nvSpPr>
          <p:cNvPr id="36" name="燕尾形 35"/>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37" name="燕尾形 36"/>
          <p:cNvSpPr/>
          <p:nvPr/>
        </p:nvSpPr>
        <p:spPr>
          <a:xfrm>
            <a:off x="2813640" y="368660"/>
            <a:ext cx="313834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a:solidFill>
                  <a:schemeClr val="accent3"/>
                </a:solidFill>
              </a:rPr>
              <a:t>第一节汽车货运成本分析</a:t>
            </a:r>
            <a:endParaRPr lang="zh-CN" altLang="en-US" dirty="0"/>
          </a:p>
        </p:txBody>
      </p:sp>
      <p:sp>
        <p:nvSpPr>
          <p:cNvPr id="24" name="燕尾形 23"/>
          <p:cNvSpPr/>
          <p:nvPr/>
        </p:nvSpPr>
        <p:spPr>
          <a:xfrm>
            <a:off x="5879976" y="368660"/>
            <a:ext cx="500455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smtClean="0">
                <a:latin typeface="宋体" panose="02010600030101010101" pitchFamily="2" charset="-122"/>
              </a:rPr>
              <a:t>二、因素</a:t>
            </a:r>
            <a:r>
              <a:rPr lang="zh-CN" altLang="en-US" dirty="0">
                <a:latin typeface="宋体" panose="02010600030101010101" pitchFamily="2" charset="-122"/>
              </a:rPr>
              <a:t>变动对运输单位成本的影响分析</a:t>
            </a:r>
            <a:endParaRPr lang="zh-CN" altLang="en-US" dirty="0"/>
          </a:p>
        </p:txBody>
      </p:sp>
    </p:spTree>
    <p:extLst>
      <p:ext uri="{BB962C8B-B14F-4D97-AF65-F5344CB8AC3E}">
        <p14:creationId xmlns:p14="http://schemas.microsoft.com/office/powerpoint/2010/main" val="328847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right)">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righ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up)">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up)">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wipe(up)">
                                      <p:cBhvr>
                                        <p:cTn id="62" dur="500"/>
                                        <p:tgtEl>
                                          <p:spTgt spid="3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wipe(left)">
                                      <p:cBhvr>
                                        <p:cTn id="67" dur="500"/>
                                        <p:tgtEl>
                                          <p:spTgt spid="3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grpId="0" nodeType="click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wipe(right)">
                                      <p:cBhvr>
                                        <p:cTn id="7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31" grpId="0" animBg="1"/>
      <p:bldP spid="3" grpId="0" animBg="1"/>
      <p:bldP spid="4" grpId="0" animBg="1"/>
      <p:bldP spid="17" grpId="0" animBg="1"/>
      <p:bldP spid="5" grpId="0" animBg="1"/>
      <p:bldP spid="7" grpId="0" animBg="1"/>
      <p:bldP spid="2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图示 3"/>
          <p:cNvGraphicFramePr/>
          <p:nvPr>
            <p:extLst>
              <p:ext uri="{D42A27DB-BD31-4B8C-83A1-F6EECF244321}">
                <p14:modId xmlns:p14="http://schemas.microsoft.com/office/powerpoint/2010/main" val="944790565"/>
              </p:ext>
            </p:extLst>
          </p:nvPr>
        </p:nvGraphicFramePr>
        <p:xfrm>
          <a:off x="731404" y="2618339"/>
          <a:ext cx="10909212" cy="2124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燕尾形 8"/>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11" name="燕尾形 10"/>
          <p:cNvSpPr/>
          <p:nvPr/>
        </p:nvSpPr>
        <p:spPr>
          <a:xfrm>
            <a:off x="2813640" y="368660"/>
            <a:ext cx="313834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a:solidFill>
                  <a:schemeClr val="accent3"/>
                </a:solidFill>
              </a:rPr>
              <a:t>第一节汽车货运成本分析</a:t>
            </a:r>
            <a:endParaRPr lang="zh-CN" altLang="en-US" dirty="0"/>
          </a:p>
        </p:txBody>
      </p:sp>
      <p:sp>
        <p:nvSpPr>
          <p:cNvPr id="6" name="同侧圆角矩形 5"/>
          <p:cNvSpPr/>
          <p:nvPr/>
        </p:nvSpPr>
        <p:spPr>
          <a:xfrm>
            <a:off x="1343472" y="2600649"/>
            <a:ext cx="1044116" cy="1280114"/>
          </a:xfrm>
          <a:prstGeom prst="round2SameRect">
            <a:avLst/>
          </a:prstGeom>
          <a:solidFill>
            <a:srgbClr val="D2F2FE"/>
          </a:solidFill>
          <a:scene3d>
            <a:camera prst="orthographicFront"/>
            <a:lightRig rig="threePt" dir="t"/>
          </a:scene3d>
          <a:sp3d>
            <a:bevelT w="127000" h="9525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altLang="zh-CN" sz="9600" dirty="0" smtClean="0">
                <a:solidFill>
                  <a:srgbClr val="FF0000"/>
                </a:solidFill>
                <a:latin typeface="Rockwell Extra Bold" panose="02060903040505020403" pitchFamily="18" charset="0"/>
                <a:ea typeface="华文琥珀" panose="02010800040101010101" pitchFamily="2" charset="-122"/>
              </a:rPr>
              <a:t>3</a:t>
            </a:r>
            <a:endParaRPr lang="zh-CN" altLang="en-US" sz="9600" dirty="0">
              <a:solidFill>
                <a:srgbClr val="FF0000"/>
              </a:solidFill>
              <a:latin typeface="Rockwell Extra Bold" panose="02060903040505020403" pitchFamily="18" charset="0"/>
              <a:ea typeface="华文琥珀" panose="02010800040101010101" pitchFamily="2" charset="-122"/>
            </a:endParaRPr>
          </a:p>
        </p:txBody>
      </p:sp>
    </p:spTree>
    <p:extLst>
      <p:ext uri="{BB962C8B-B14F-4D97-AF65-F5344CB8AC3E}">
        <p14:creationId xmlns:p14="http://schemas.microsoft.com/office/powerpoint/2010/main" val="29996723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燕尾形 2"/>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4" name="燕尾形 3"/>
          <p:cNvSpPr/>
          <p:nvPr/>
        </p:nvSpPr>
        <p:spPr>
          <a:xfrm>
            <a:off x="2813640" y="368660"/>
            <a:ext cx="313834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a:solidFill>
                  <a:schemeClr val="accent3"/>
                </a:solidFill>
              </a:rPr>
              <a:t>第一节汽车货运成本分析</a:t>
            </a:r>
            <a:endParaRPr lang="zh-CN" altLang="en-US" dirty="0"/>
          </a:p>
        </p:txBody>
      </p:sp>
      <p:sp>
        <p:nvSpPr>
          <p:cNvPr id="5" name="燕尾形 4"/>
          <p:cNvSpPr/>
          <p:nvPr/>
        </p:nvSpPr>
        <p:spPr>
          <a:xfrm>
            <a:off x="5879976" y="368660"/>
            <a:ext cx="4140460"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smtClean="0"/>
              <a:t>三、</a:t>
            </a:r>
            <a:r>
              <a:rPr lang="zh-CN" altLang="zh-CN" dirty="0" smtClean="0"/>
              <a:t>各</a:t>
            </a:r>
            <a:r>
              <a:rPr lang="zh-CN" altLang="zh-CN" dirty="0"/>
              <a:t>类费用耗费水平变动因素分析</a:t>
            </a:r>
            <a:endParaRPr lang="zh-CN" altLang="en-US" dirty="0"/>
          </a:p>
        </p:txBody>
      </p:sp>
      <p:sp>
        <p:nvSpPr>
          <p:cNvPr id="6" name="平行四边形 5"/>
          <p:cNvSpPr/>
          <p:nvPr/>
        </p:nvSpPr>
        <p:spPr>
          <a:xfrm>
            <a:off x="523083" y="1628800"/>
            <a:ext cx="4737122" cy="54006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zh-CN" altLang="en-US" sz="2400" b="1" dirty="0" smtClean="0">
                <a:latin typeface="宋体" panose="02010600030101010101" pitchFamily="2" charset="-122"/>
              </a:rPr>
              <a:t>甲</a:t>
            </a:r>
            <a:r>
              <a:rPr lang="zh-CN" altLang="en-US" sz="2400" b="1" dirty="0">
                <a:latin typeface="宋体" panose="02010600030101010101" pitchFamily="2" charset="-122"/>
              </a:rPr>
              <a:t>类费用</a:t>
            </a:r>
            <a:r>
              <a:rPr lang="en-US" altLang="zh-CN" sz="2400" b="1" dirty="0">
                <a:latin typeface="宋体" panose="02010600030101010101" pitchFamily="2" charset="-122"/>
              </a:rPr>
              <a:t>F</a:t>
            </a:r>
            <a:r>
              <a:rPr lang="zh-CN" altLang="en-US" sz="2400" b="1" dirty="0">
                <a:latin typeface="宋体" panose="02010600030101010101" pitchFamily="2" charset="-122"/>
              </a:rPr>
              <a:t>的明细分析</a:t>
            </a:r>
            <a:endParaRPr lang="zh-CN" altLang="en-US" sz="2400" b="1" dirty="0"/>
          </a:p>
        </p:txBody>
      </p:sp>
      <p:sp>
        <p:nvSpPr>
          <p:cNvPr id="8" name="标题 7"/>
          <p:cNvSpPr>
            <a:spLocks noGrp="1"/>
          </p:cNvSpPr>
          <p:nvPr>
            <p:ph type="title"/>
          </p:nvPr>
        </p:nvSpPr>
        <p:spPr/>
        <p:txBody>
          <a:bodyPr>
            <a:normAutofit/>
          </a:bodyPr>
          <a:lstStyle/>
          <a:p>
            <a:r>
              <a:rPr lang="zh-CN" altLang="en-US" dirty="0">
                <a:latin typeface="Arial" panose="020B0604020202020204" pitchFamily="34" charset="0"/>
              </a:rPr>
              <a:t>由于甲类费用是在一定时期内费用总额在营运车辆总行程和周转量的一定变动区间内保持固定不变的营运费用，所以对其所包含的费用项目应从其总额上进行因素分析，以确定各因素变动对其所包含的各费用项目总额的影响。</a:t>
            </a:r>
            <a:br>
              <a:rPr lang="zh-CN" altLang="en-US" dirty="0">
                <a:latin typeface="Arial" panose="020B0604020202020204" pitchFamily="34" charset="0"/>
              </a:rPr>
            </a:br>
            <a:endParaRPr lang="zh-CN" alt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866618378"/>
              </p:ext>
            </p:extLst>
          </p:nvPr>
        </p:nvGraphicFramePr>
        <p:xfrm>
          <a:off x="2086558" y="3435011"/>
          <a:ext cx="8041890" cy="1794189"/>
        </p:xfrm>
        <a:graphic>
          <a:graphicData uri="http://schemas.openxmlformats.org/presentationml/2006/ole">
            <mc:AlternateContent xmlns:mc="http://schemas.openxmlformats.org/markup-compatibility/2006">
              <mc:Choice xmlns:v="urn:schemas-microsoft-com:vml" Requires="v">
                <p:oleObj spid="_x0000_s14364" name="Equation" r:id="rId3" imgW="3466800" imgH="799920" progId="Equation.DSMT4">
                  <p:embed/>
                </p:oleObj>
              </mc:Choice>
              <mc:Fallback>
                <p:oleObj name="Equation" r:id="rId3" imgW="3466800" imgH="799920" progId="Equation.DSMT4">
                  <p:embed/>
                  <p:pic>
                    <p:nvPicPr>
                      <p:cNvPr id="0" name="Object 2"/>
                      <p:cNvPicPr>
                        <a:picLocks noChangeAspect="1" noChangeArrowheads="1"/>
                      </p:cNvPicPr>
                      <p:nvPr/>
                    </p:nvPicPr>
                    <p:blipFill>
                      <a:blip r:embed="rId4"/>
                      <a:srcRect/>
                      <a:stretch>
                        <a:fillRect/>
                      </a:stretch>
                    </p:blipFill>
                    <p:spPr bwMode="auto">
                      <a:xfrm>
                        <a:off x="2086558" y="3435011"/>
                        <a:ext cx="8041890" cy="1794189"/>
                      </a:xfrm>
                      <a:prstGeom prst="rect">
                        <a:avLst/>
                      </a:prstGeom>
                      <a:noFill/>
                    </p:spPr>
                  </p:pic>
                </p:oleObj>
              </mc:Fallback>
            </mc:AlternateContent>
          </a:graphicData>
        </a:graphic>
      </p:graphicFrame>
      <p:sp>
        <p:nvSpPr>
          <p:cNvPr id="4" name="Rectangle 3"/>
          <p:cNvSpPr>
            <a:spLocks noChangeArrowheads="1"/>
          </p:cNvSpPr>
          <p:nvPr/>
        </p:nvSpPr>
        <p:spPr bwMode="auto">
          <a:xfrm>
            <a:off x="2927648" y="2376103"/>
            <a:ext cx="13507708" cy="969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5" name="Rectangle 4"/>
          <p:cNvSpPr>
            <a:spLocks noChangeArrowheads="1"/>
          </p:cNvSpPr>
          <p:nvPr/>
        </p:nvSpPr>
        <p:spPr bwMode="auto">
          <a:xfrm>
            <a:off x="2927648" y="3223828"/>
            <a:ext cx="13507708" cy="969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6" name="Rectangle 2"/>
          <p:cNvSpPr txBox="1">
            <a:spLocks noChangeArrowheads="1"/>
          </p:cNvSpPr>
          <p:nvPr/>
        </p:nvSpPr>
        <p:spPr>
          <a:xfrm>
            <a:off x="755651" y="1304764"/>
            <a:ext cx="10464800" cy="1665287"/>
          </a:xfrm>
          <a:prstGeom prst="rect">
            <a:avLst/>
          </a:prstGeom>
        </p:spPr>
        <p:txBody>
          <a:bodyPr>
            <a:normAutofit fontScale="90000" lnSpcReduction="10000"/>
          </a:bodyPr>
          <a:lstStyle>
            <a:lvl1pPr algn="l" rtl="0" eaLnBrk="0" fontAlgn="base" hangingPunct="0">
              <a:spcBef>
                <a:spcPct val="0"/>
              </a:spcBef>
              <a:spcAft>
                <a:spcPct val="0"/>
              </a:spcAft>
              <a:defRPr sz="3200" b="1">
                <a:solidFill>
                  <a:srgbClr val="000000"/>
                </a:solidFill>
                <a:latin typeface="+mj-lt"/>
                <a:ea typeface="+mj-ea"/>
                <a:cs typeface="+mj-cs"/>
              </a:defRPr>
            </a:lvl1pPr>
            <a:lvl2pPr algn="l" rtl="0" eaLnBrk="0" fontAlgn="base" hangingPunct="0">
              <a:spcBef>
                <a:spcPct val="0"/>
              </a:spcBef>
              <a:spcAft>
                <a:spcPct val="0"/>
              </a:spcAft>
              <a:defRPr sz="3200" b="1">
                <a:solidFill>
                  <a:srgbClr val="000000"/>
                </a:solidFill>
                <a:latin typeface="Verdana" pitchFamily="34" charset="0"/>
                <a:ea typeface="宋体" pitchFamily="2" charset="-122"/>
              </a:defRPr>
            </a:lvl2pPr>
            <a:lvl3pPr algn="l" rtl="0" eaLnBrk="0" fontAlgn="base" hangingPunct="0">
              <a:spcBef>
                <a:spcPct val="0"/>
              </a:spcBef>
              <a:spcAft>
                <a:spcPct val="0"/>
              </a:spcAft>
              <a:defRPr sz="3200" b="1">
                <a:solidFill>
                  <a:srgbClr val="000000"/>
                </a:solidFill>
                <a:latin typeface="Verdana" pitchFamily="34" charset="0"/>
                <a:ea typeface="宋体" pitchFamily="2" charset="-122"/>
              </a:defRPr>
            </a:lvl3pPr>
            <a:lvl4pPr algn="l" rtl="0" eaLnBrk="0" fontAlgn="base" hangingPunct="0">
              <a:spcBef>
                <a:spcPct val="0"/>
              </a:spcBef>
              <a:spcAft>
                <a:spcPct val="0"/>
              </a:spcAft>
              <a:defRPr sz="3200" b="1">
                <a:solidFill>
                  <a:srgbClr val="000000"/>
                </a:solidFill>
                <a:latin typeface="Verdana" pitchFamily="34" charset="0"/>
                <a:ea typeface="宋体" pitchFamily="2" charset="-122"/>
              </a:defRPr>
            </a:lvl4pPr>
            <a:lvl5pPr algn="l" rtl="0" eaLnBrk="0" fontAlgn="base" hangingPunct="0">
              <a:spcBef>
                <a:spcPct val="0"/>
              </a:spcBef>
              <a:spcAft>
                <a:spcPct val="0"/>
              </a:spcAft>
              <a:defRPr sz="3200" b="1">
                <a:solidFill>
                  <a:srgbClr val="000000"/>
                </a:solidFill>
                <a:latin typeface="Verdana" pitchFamily="34" charset="0"/>
                <a:ea typeface="宋体" pitchFamily="2" charset="-122"/>
              </a:defRPr>
            </a:lvl5pPr>
            <a:lvl6pPr marL="457200" algn="l" rtl="0" fontAlgn="base">
              <a:spcBef>
                <a:spcPct val="0"/>
              </a:spcBef>
              <a:spcAft>
                <a:spcPct val="0"/>
              </a:spcAft>
              <a:defRPr sz="3200" b="1">
                <a:solidFill>
                  <a:srgbClr val="000000"/>
                </a:solidFill>
                <a:latin typeface="Verdana" pitchFamily="34" charset="0"/>
                <a:ea typeface="宋体" pitchFamily="2" charset="-122"/>
              </a:defRPr>
            </a:lvl6pPr>
            <a:lvl7pPr marL="914400" algn="l" rtl="0" fontAlgn="base">
              <a:spcBef>
                <a:spcPct val="0"/>
              </a:spcBef>
              <a:spcAft>
                <a:spcPct val="0"/>
              </a:spcAft>
              <a:defRPr sz="3200" b="1">
                <a:solidFill>
                  <a:srgbClr val="000000"/>
                </a:solidFill>
                <a:latin typeface="Verdana" pitchFamily="34" charset="0"/>
                <a:ea typeface="宋体" pitchFamily="2" charset="-122"/>
              </a:defRPr>
            </a:lvl7pPr>
            <a:lvl8pPr marL="1371600" algn="l" rtl="0" fontAlgn="base">
              <a:spcBef>
                <a:spcPct val="0"/>
              </a:spcBef>
              <a:spcAft>
                <a:spcPct val="0"/>
              </a:spcAft>
              <a:defRPr sz="3200" b="1">
                <a:solidFill>
                  <a:srgbClr val="000000"/>
                </a:solidFill>
                <a:latin typeface="Verdana" pitchFamily="34" charset="0"/>
                <a:ea typeface="宋体" pitchFamily="2" charset="-122"/>
              </a:defRPr>
            </a:lvl8pPr>
            <a:lvl9pPr marL="1828800" algn="l" rtl="0" fontAlgn="base">
              <a:spcBef>
                <a:spcPct val="0"/>
              </a:spcBef>
              <a:spcAft>
                <a:spcPct val="0"/>
              </a:spcAft>
              <a:defRPr sz="3200" b="1">
                <a:solidFill>
                  <a:srgbClr val="000000"/>
                </a:solidFill>
                <a:latin typeface="Verdana" pitchFamily="34" charset="0"/>
                <a:ea typeface="宋体" pitchFamily="2" charset="-122"/>
              </a:defRPr>
            </a:lvl9pPr>
          </a:lstStyle>
          <a:p>
            <a:pPr eaLnBrk="1" hangingPunct="1">
              <a:lnSpc>
                <a:spcPct val="120000"/>
              </a:lnSpc>
            </a:pPr>
            <a:r>
              <a:rPr lang="en-US" altLang="zh-CN" kern="0" smtClean="0">
                <a:latin typeface="宋体" panose="02010600030101010101" pitchFamily="2" charset="-122"/>
              </a:rPr>
              <a:t>1</a:t>
            </a:r>
            <a:r>
              <a:rPr lang="zh-CN" altLang="en-US" kern="0" smtClean="0">
                <a:latin typeface="宋体" panose="02010600030101010101" pitchFamily="2" charset="-122"/>
              </a:rPr>
              <a:t>．基本工资</a:t>
            </a:r>
            <a:br>
              <a:rPr lang="zh-CN" altLang="en-US" kern="0" smtClean="0">
                <a:latin typeface="宋体" panose="02010600030101010101" pitchFamily="2" charset="-122"/>
              </a:rPr>
            </a:br>
            <a:r>
              <a:rPr lang="zh-CN" altLang="en-US" kern="0" smtClean="0">
                <a:latin typeface="宋体" panose="02010600030101010101" pitchFamily="2" charset="-122"/>
              </a:rPr>
              <a:t>本项目的实际数与预算数之差的影响因素主要有司机平均人数变动和司机平均工资变动两个因素。其计算公式为</a:t>
            </a:r>
            <a:endParaRPr lang="zh-CN" altLang="en-US" kern="0" dirty="0" smtClean="0">
              <a:latin typeface="宋体" panose="02010600030101010101" pitchFamily="2" charset="-122"/>
            </a:endParaRPr>
          </a:p>
        </p:txBody>
      </p:sp>
      <p:sp>
        <p:nvSpPr>
          <p:cNvPr id="7" name="燕尾形 6"/>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8" name="燕尾形 7"/>
          <p:cNvSpPr/>
          <p:nvPr/>
        </p:nvSpPr>
        <p:spPr>
          <a:xfrm>
            <a:off x="2813640" y="368660"/>
            <a:ext cx="313834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a:solidFill>
                  <a:schemeClr val="accent3"/>
                </a:solidFill>
              </a:rPr>
              <a:t>第一节汽车货运成本分析</a:t>
            </a:r>
            <a:endParaRPr lang="zh-CN" altLang="en-US" dirty="0"/>
          </a:p>
        </p:txBody>
      </p:sp>
      <p:sp>
        <p:nvSpPr>
          <p:cNvPr id="10" name="燕尾形 9"/>
          <p:cNvSpPr/>
          <p:nvPr/>
        </p:nvSpPr>
        <p:spPr>
          <a:xfrm>
            <a:off x="5879976" y="368660"/>
            <a:ext cx="4140460"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smtClean="0"/>
              <a:t>三、</a:t>
            </a:r>
            <a:r>
              <a:rPr lang="zh-CN" altLang="zh-CN" dirty="0" smtClean="0"/>
              <a:t>各</a:t>
            </a:r>
            <a:r>
              <a:rPr lang="zh-CN" altLang="zh-CN" dirty="0"/>
              <a:t>类费用耗费水平变动因素分析</a:t>
            </a:r>
            <a:endParaRPr lang="zh-CN" altLang="en-US" dirty="0"/>
          </a:p>
        </p:txBody>
      </p:sp>
    </p:spTree>
    <p:extLst>
      <p:ext uri="{BB962C8B-B14F-4D97-AF65-F5344CB8AC3E}">
        <p14:creationId xmlns:p14="http://schemas.microsoft.com/office/powerpoint/2010/main" val="35980774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对角圆角矩形 4"/>
          <p:cNvSpPr/>
          <p:nvPr/>
        </p:nvSpPr>
        <p:spPr>
          <a:xfrm>
            <a:off x="1631504" y="2060848"/>
            <a:ext cx="9865096" cy="3456384"/>
          </a:xfrm>
          <a:prstGeom prst="round2DiagRect">
            <a:avLst/>
          </a:prstGeom>
          <a:noFill/>
          <a:effectLst>
            <a:outerShdw blurRad="50800" dist="114300" dir="2700000" algn="tl" rotWithShape="0">
              <a:schemeClr val="accent5">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 name="图示 2"/>
          <p:cNvGraphicFramePr/>
          <p:nvPr>
            <p:extLst>
              <p:ext uri="{D42A27DB-BD31-4B8C-83A1-F6EECF244321}">
                <p14:modId xmlns:p14="http://schemas.microsoft.com/office/powerpoint/2010/main" val="810885129"/>
              </p:ext>
            </p:extLst>
          </p:nvPr>
        </p:nvGraphicFramePr>
        <p:xfrm>
          <a:off x="479376" y="1340768"/>
          <a:ext cx="11089232" cy="49866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文本框 3"/>
          <p:cNvSpPr txBox="1"/>
          <p:nvPr/>
        </p:nvSpPr>
        <p:spPr>
          <a:xfrm>
            <a:off x="623392" y="2780928"/>
            <a:ext cx="2016224" cy="646331"/>
          </a:xfrm>
          <a:prstGeom prst="rect">
            <a:avLst/>
          </a:prstGeom>
          <a:noFill/>
        </p:spPr>
        <p:txBody>
          <a:bodyPr wrap="square" rtlCol="0">
            <a:spAutoFit/>
          </a:bodyPr>
          <a:lstStyle/>
          <a:p>
            <a:r>
              <a:rPr lang="zh-CN" altLang="en-US" sz="3600" dirty="0">
                <a:latin typeface="宋体" panose="02010600030101010101" pitchFamily="2" charset="-122"/>
              </a:rPr>
              <a:t>例</a:t>
            </a:r>
            <a:r>
              <a:rPr lang="en-US" altLang="zh-CN" sz="3600" dirty="0">
                <a:latin typeface="宋体" panose="02010600030101010101" pitchFamily="2" charset="-122"/>
              </a:rPr>
              <a:t>【5-6】</a:t>
            </a:r>
            <a:endParaRPr lang="zh-CN" altLang="en-US" sz="3600" dirty="0"/>
          </a:p>
        </p:txBody>
      </p:sp>
      <p:sp>
        <p:nvSpPr>
          <p:cNvPr id="9" name="燕尾形 8"/>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10" name="燕尾形 9"/>
          <p:cNvSpPr/>
          <p:nvPr/>
        </p:nvSpPr>
        <p:spPr>
          <a:xfrm>
            <a:off x="2813640" y="368660"/>
            <a:ext cx="313834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a:solidFill>
                  <a:schemeClr val="accent3"/>
                </a:solidFill>
              </a:rPr>
              <a:t>第一节汽车货运成本分析</a:t>
            </a:r>
            <a:endParaRPr lang="zh-CN" altLang="en-US" dirty="0"/>
          </a:p>
        </p:txBody>
      </p:sp>
      <p:sp>
        <p:nvSpPr>
          <p:cNvPr id="12" name="燕尾形 11"/>
          <p:cNvSpPr/>
          <p:nvPr/>
        </p:nvSpPr>
        <p:spPr>
          <a:xfrm>
            <a:off x="5879976" y="368660"/>
            <a:ext cx="4140460"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smtClean="0"/>
              <a:t>三、</a:t>
            </a:r>
            <a:r>
              <a:rPr lang="zh-CN" altLang="zh-CN" dirty="0" smtClean="0"/>
              <a:t>各</a:t>
            </a:r>
            <a:r>
              <a:rPr lang="zh-CN" altLang="zh-CN" dirty="0"/>
              <a:t>类费用耗费水平变动因素分析</a:t>
            </a:r>
            <a:endParaRPr lang="zh-CN" altLang="en-US" dirty="0"/>
          </a:p>
        </p:txBody>
      </p:sp>
    </p:spTree>
    <p:extLst>
      <p:ext uri="{BB962C8B-B14F-4D97-AF65-F5344CB8AC3E}">
        <p14:creationId xmlns:p14="http://schemas.microsoft.com/office/powerpoint/2010/main" val="121992477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对角圆角矩形 7"/>
          <p:cNvSpPr/>
          <p:nvPr/>
        </p:nvSpPr>
        <p:spPr>
          <a:xfrm>
            <a:off x="755650" y="1763713"/>
            <a:ext cx="11317013" cy="3825527"/>
          </a:xfrm>
          <a:prstGeom prst="round2DiagRect">
            <a:avLst/>
          </a:prstGeom>
          <a:solidFill>
            <a:schemeClr val="accent1">
              <a:lumMod val="60000"/>
              <a:lumOff val="40000"/>
            </a:schemeClr>
          </a:solidFill>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755651" y="1763713"/>
            <a:ext cx="10464800" cy="873199"/>
          </a:xfrm>
        </p:spPr>
        <p:txBody>
          <a:bodyPr/>
          <a:lstStyle/>
          <a:p>
            <a:pPr algn="ctr"/>
            <a:r>
              <a:rPr lang="x-none" altLang="zh-CN" sz="2800" dirty="0">
                <a:latin typeface="楷体" panose="02010609060101010101" pitchFamily="49" charset="-122"/>
                <a:ea typeface="楷体" panose="02010609060101010101" pitchFamily="49" charset="-122"/>
              </a:rPr>
              <a:t>表5-17  </a:t>
            </a:r>
            <a:r>
              <a:rPr lang="x-none" altLang="zh-CN" sz="2800" dirty="0" smtClean="0">
                <a:latin typeface="楷体" panose="02010609060101010101" pitchFamily="49" charset="-122"/>
                <a:ea typeface="楷体" panose="02010609060101010101" pitchFamily="49" charset="-122"/>
              </a:rPr>
              <a:t>司机平均人数变动和平均工资变动影响额分析数据表</a:t>
            </a:r>
            <a:endParaRPr lang="zh-CN" altLang="zh-CN" sz="2800" dirty="0">
              <a:latin typeface="楷体" panose="02010609060101010101" pitchFamily="49" charset="-122"/>
              <a:ea typeface="楷体" panose="02010609060101010101" pitchFamily="49" charset="-122"/>
            </a:endParaRPr>
          </a:p>
        </p:txBody>
      </p:sp>
      <p:graphicFrame>
        <p:nvGraphicFramePr>
          <p:cNvPr id="3" name="表格 2"/>
          <p:cNvGraphicFramePr>
            <a:graphicFrameLocks noGrp="1"/>
          </p:cNvGraphicFramePr>
          <p:nvPr>
            <p:extLst>
              <p:ext uri="{D42A27DB-BD31-4B8C-83A1-F6EECF244321}">
                <p14:modId xmlns:p14="http://schemas.microsoft.com/office/powerpoint/2010/main" val="3162014722"/>
              </p:ext>
            </p:extLst>
          </p:nvPr>
        </p:nvGraphicFramePr>
        <p:xfrm>
          <a:off x="1523493" y="2996951"/>
          <a:ext cx="9109011" cy="1800201"/>
        </p:xfrm>
        <a:graphic>
          <a:graphicData uri="http://schemas.openxmlformats.org/drawingml/2006/table">
            <a:tbl>
              <a:tblPr>
                <a:tableStyleId>{3C2FFA5D-87B4-456A-9821-1D502468CF0F}</a:tableStyleId>
              </a:tblPr>
              <a:tblGrid>
                <a:gridCol w="3125154"/>
                <a:gridCol w="1994619"/>
                <a:gridCol w="1994619"/>
                <a:gridCol w="1994619"/>
              </a:tblGrid>
              <a:tr h="376112">
                <a:tc>
                  <a:txBody>
                    <a:bodyPr/>
                    <a:lstStyle/>
                    <a:p>
                      <a:pPr algn="ctr">
                        <a:spcAft>
                          <a:spcPts val="0"/>
                        </a:spcAft>
                      </a:pPr>
                      <a:r>
                        <a:rPr lang="zh-CN" sz="2400" kern="100" dirty="0">
                          <a:effectLst/>
                        </a:rPr>
                        <a:t>项</a:t>
                      </a:r>
                      <a:r>
                        <a:rPr lang="en-US" sz="2400" kern="100" dirty="0">
                          <a:effectLst/>
                        </a:rPr>
                        <a:t>    </a:t>
                      </a:r>
                      <a:r>
                        <a:rPr lang="zh-CN" sz="2400" kern="100" dirty="0">
                          <a:effectLst/>
                        </a:rPr>
                        <a:t>目</a:t>
                      </a:r>
                      <a:endParaRPr lang="zh-CN" sz="24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spcAft>
                          <a:spcPts val="0"/>
                        </a:spcAft>
                      </a:pPr>
                      <a:r>
                        <a:rPr lang="zh-CN" sz="2400" kern="100" dirty="0">
                          <a:effectLst/>
                        </a:rPr>
                        <a:t>预</a:t>
                      </a:r>
                      <a:r>
                        <a:rPr lang="en-US" sz="2400" kern="100" dirty="0">
                          <a:effectLst/>
                        </a:rPr>
                        <a:t>    </a:t>
                      </a:r>
                      <a:r>
                        <a:rPr lang="zh-CN" sz="2400" kern="100" dirty="0">
                          <a:effectLst/>
                        </a:rPr>
                        <a:t>算</a:t>
                      </a:r>
                      <a:endParaRPr lang="zh-CN" sz="24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spcAft>
                          <a:spcPts val="0"/>
                        </a:spcAft>
                      </a:pPr>
                      <a:r>
                        <a:rPr lang="zh-CN" sz="2400" kern="100">
                          <a:effectLst/>
                        </a:rPr>
                        <a:t>实</a:t>
                      </a:r>
                      <a:r>
                        <a:rPr lang="en-US" sz="2400" kern="100">
                          <a:effectLst/>
                        </a:rPr>
                        <a:t>    </a:t>
                      </a:r>
                      <a:r>
                        <a:rPr lang="zh-CN" sz="2400" kern="100">
                          <a:effectLst/>
                        </a:rPr>
                        <a:t>际</a:t>
                      </a:r>
                      <a:endParaRPr lang="zh-CN" sz="24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spcAft>
                          <a:spcPts val="0"/>
                        </a:spcAft>
                      </a:pPr>
                      <a:r>
                        <a:rPr lang="zh-CN" sz="2400" kern="100">
                          <a:effectLst/>
                        </a:rPr>
                        <a:t>差异额（元）</a:t>
                      </a:r>
                      <a:endParaRPr lang="zh-CN" sz="2400" kern="100">
                        <a:effectLst/>
                        <a:latin typeface="Times New Roman" panose="02020603050405020304" pitchFamily="18" charset="0"/>
                        <a:ea typeface="宋体" panose="02010600030101010101" pitchFamily="2" charset="-122"/>
                      </a:endParaRPr>
                    </a:p>
                  </a:txBody>
                  <a:tcPr marL="68580" marR="68580" marT="0" marB="0" anchor="ctr"/>
                </a:tc>
              </a:tr>
              <a:tr h="376112">
                <a:tc>
                  <a:txBody>
                    <a:bodyPr/>
                    <a:lstStyle/>
                    <a:p>
                      <a:pPr algn="just">
                        <a:spcAft>
                          <a:spcPts val="0"/>
                        </a:spcAft>
                      </a:pPr>
                      <a:r>
                        <a:rPr lang="zh-CN" sz="2400" kern="100">
                          <a:effectLst/>
                        </a:rPr>
                        <a:t>司机平均人数（人）</a:t>
                      </a:r>
                      <a:endParaRPr lang="zh-CN" sz="24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r">
                        <a:spcAft>
                          <a:spcPts val="0"/>
                        </a:spcAft>
                      </a:pPr>
                      <a:r>
                        <a:rPr lang="en-US" sz="2400" kern="100">
                          <a:effectLst/>
                        </a:rPr>
                        <a:t>240</a:t>
                      </a:r>
                      <a:endParaRPr lang="zh-CN" sz="24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r">
                        <a:spcAft>
                          <a:spcPts val="0"/>
                        </a:spcAft>
                      </a:pPr>
                      <a:r>
                        <a:rPr lang="en-US" sz="2400" kern="100">
                          <a:effectLst/>
                        </a:rPr>
                        <a:t>242</a:t>
                      </a:r>
                      <a:endParaRPr lang="zh-CN" sz="24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r">
                        <a:spcAft>
                          <a:spcPts val="0"/>
                        </a:spcAft>
                      </a:pPr>
                      <a:r>
                        <a:rPr lang="en-US" sz="2400" kern="100">
                          <a:effectLst/>
                        </a:rPr>
                        <a:t>-</a:t>
                      </a:r>
                      <a:endParaRPr lang="zh-CN" sz="2400" kern="100">
                        <a:effectLst/>
                        <a:latin typeface="Times New Roman" panose="02020603050405020304" pitchFamily="18" charset="0"/>
                        <a:ea typeface="宋体" panose="02010600030101010101" pitchFamily="2" charset="-122"/>
                      </a:endParaRPr>
                    </a:p>
                  </a:txBody>
                  <a:tcPr marL="68580" marR="68580" marT="0" marB="0" anchor="ctr"/>
                </a:tc>
              </a:tr>
              <a:tr h="671865">
                <a:tc>
                  <a:txBody>
                    <a:bodyPr/>
                    <a:lstStyle/>
                    <a:p>
                      <a:pPr algn="just">
                        <a:spcAft>
                          <a:spcPts val="0"/>
                        </a:spcAft>
                      </a:pPr>
                      <a:r>
                        <a:rPr lang="zh-CN" sz="2400" kern="100">
                          <a:effectLst/>
                        </a:rPr>
                        <a:t>司机平均工资（元</a:t>
                      </a:r>
                      <a:r>
                        <a:rPr lang="en-US" sz="2400" kern="100">
                          <a:effectLst/>
                        </a:rPr>
                        <a:t>/</a:t>
                      </a:r>
                      <a:r>
                        <a:rPr lang="zh-CN" sz="2400" kern="100">
                          <a:effectLst/>
                        </a:rPr>
                        <a:t>人）</a:t>
                      </a:r>
                      <a:endParaRPr lang="zh-CN" sz="24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r">
                        <a:spcAft>
                          <a:spcPts val="0"/>
                        </a:spcAft>
                      </a:pPr>
                      <a:r>
                        <a:rPr lang="en-US" sz="2400" kern="100">
                          <a:effectLst/>
                        </a:rPr>
                        <a:t>1389.17</a:t>
                      </a:r>
                      <a:endParaRPr lang="zh-CN" sz="24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r">
                        <a:spcAft>
                          <a:spcPts val="0"/>
                        </a:spcAft>
                      </a:pPr>
                      <a:r>
                        <a:rPr lang="en-US" sz="2400" kern="100">
                          <a:effectLst/>
                        </a:rPr>
                        <a:t>1735.12</a:t>
                      </a:r>
                      <a:endParaRPr lang="zh-CN" sz="24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r">
                        <a:spcAft>
                          <a:spcPts val="0"/>
                        </a:spcAft>
                      </a:pPr>
                      <a:r>
                        <a:rPr lang="en-US" sz="2400" kern="100">
                          <a:effectLst/>
                        </a:rPr>
                        <a:t>-</a:t>
                      </a:r>
                      <a:endParaRPr lang="zh-CN" sz="2400" kern="100">
                        <a:effectLst/>
                        <a:latin typeface="Times New Roman" panose="02020603050405020304" pitchFamily="18" charset="0"/>
                        <a:ea typeface="宋体" panose="02010600030101010101" pitchFamily="2" charset="-122"/>
                      </a:endParaRPr>
                    </a:p>
                  </a:txBody>
                  <a:tcPr marL="68580" marR="68580" marT="0" marB="0" anchor="ctr"/>
                </a:tc>
              </a:tr>
              <a:tr h="376112">
                <a:tc>
                  <a:txBody>
                    <a:bodyPr/>
                    <a:lstStyle/>
                    <a:p>
                      <a:pPr algn="just">
                        <a:spcAft>
                          <a:spcPts val="0"/>
                        </a:spcAft>
                      </a:pPr>
                      <a:r>
                        <a:rPr lang="zh-CN" sz="2400" kern="100">
                          <a:effectLst/>
                        </a:rPr>
                        <a:t>基本工资总额（元）</a:t>
                      </a:r>
                      <a:endParaRPr lang="zh-CN" sz="24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r">
                        <a:spcAft>
                          <a:spcPts val="0"/>
                        </a:spcAft>
                      </a:pPr>
                      <a:r>
                        <a:rPr lang="en-US" sz="2400" kern="100">
                          <a:effectLst/>
                        </a:rPr>
                        <a:t>333400</a:t>
                      </a:r>
                      <a:endParaRPr lang="zh-CN" sz="24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r">
                        <a:spcAft>
                          <a:spcPts val="0"/>
                        </a:spcAft>
                      </a:pPr>
                      <a:r>
                        <a:rPr lang="en-US" sz="2400" kern="100">
                          <a:effectLst/>
                        </a:rPr>
                        <a:t>419900</a:t>
                      </a:r>
                      <a:endParaRPr lang="zh-CN" sz="24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r">
                        <a:spcAft>
                          <a:spcPts val="0"/>
                        </a:spcAft>
                      </a:pPr>
                      <a:r>
                        <a:rPr lang="en-US" sz="2400" kern="100" dirty="0">
                          <a:effectLst/>
                        </a:rPr>
                        <a:t>86 500</a:t>
                      </a:r>
                      <a:endParaRPr lang="zh-CN" sz="2400" kern="100" dirty="0">
                        <a:effectLst/>
                        <a:latin typeface="Times New Roman" panose="02020603050405020304" pitchFamily="18" charset="0"/>
                        <a:ea typeface="宋体" panose="02010600030101010101" pitchFamily="2" charset="-122"/>
                      </a:endParaRPr>
                    </a:p>
                  </a:txBody>
                  <a:tcPr marL="68580" marR="68580" marT="0" marB="0" anchor="ctr"/>
                </a:tc>
              </a:tr>
            </a:tbl>
          </a:graphicData>
        </a:graphic>
      </p:graphicFrame>
      <p:sp>
        <p:nvSpPr>
          <p:cNvPr id="7" name="燕尾形 6"/>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9" name="燕尾形 8"/>
          <p:cNvSpPr/>
          <p:nvPr/>
        </p:nvSpPr>
        <p:spPr>
          <a:xfrm>
            <a:off x="2813640" y="368660"/>
            <a:ext cx="313834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a:solidFill>
                  <a:schemeClr val="accent3"/>
                </a:solidFill>
              </a:rPr>
              <a:t>第一节汽车货运成本分析</a:t>
            </a:r>
            <a:endParaRPr lang="zh-CN" altLang="en-US" dirty="0"/>
          </a:p>
        </p:txBody>
      </p:sp>
      <p:sp>
        <p:nvSpPr>
          <p:cNvPr id="11" name="燕尾形 10"/>
          <p:cNvSpPr/>
          <p:nvPr/>
        </p:nvSpPr>
        <p:spPr>
          <a:xfrm>
            <a:off x="5879976" y="368660"/>
            <a:ext cx="4140460"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smtClean="0"/>
              <a:t>三、</a:t>
            </a:r>
            <a:r>
              <a:rPr lang="zh-CN" altLang="zh-CN" dirty="0" smtClean="0"/>
              <a:t>各</a:t>
            </a:r>
            <a:r>
              <a:rPr lang="zh-CN" altLang="zh-CN" dirty="0"/>
              <a:t>类费用耗费水平变动因素分析</a:t>
            </a:r>
            <a:endParaRPr lang="zh-CN" altLang="en-US" dirty="0"/>
          </a:p>
        </p:txBody>
      </p:sp>
    </p:spTree>
    <p:extLst>
      <p:ext uri="{BB962C8B-B14F-4D97-AF65-F5344CB8AC3E}">
        <p14:creationId xmlns:p14="http://schemas.microsoft.com/office/powerpoint/2010/main" val="333985933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latin typeface="+mj-ea"/>
              </a:rPr>
              <a:t>分析如下：</a:t>
            </a:r>
            <a:br>
              <a:rPr lang="zh-CN" altLang="zh-CN" dirty="0">
                <a:latin typeface="+mj-ea"/>
              </a:rPr>
            </a:br>
            <a:r>
              <a:rPr lang="zh-CN" altLang="zh-CN" dirty="0">
                <a:latin typeface="+mj-ea"/>
              </a:rPr>
              <a:t>基本工资总额差异额</a:t>
            </a:r>
            <a:r>
              <a:rPr lang="en-US" altLang="zh-CN" dirty="0">
                <a:latin typeface="+mj-ea"/>
              </a:rPr>
              <a:t>=419</a:t>
            </a:r>
            <a:r>
              <a:rPr lang="en-US" altLang="zh-CN" baseline="-25000" dirty="0">
                <a:latin typeface="+mj-ea"/>
              </a:rPr>
              <a:t> </a:t>
            </a:r>
            <a:r>
              <a:rPr lang="en-US" altLang="zh-CN" dirty="0">
                <a:latin typeface="+mj-ea"/>
              </a:rPr>
              <a:t>900.00</a:t>
            </a:r>
            <a:r>
              <a:rPr lang="en-US" altLang="zh-CN" dirty="0">
                <a:latin typeface="+mj-ea"/>
                <a:sym typeface="Symbol" panose="05050102010706020507" pitchFamily="18" charset="2"/>
              </a:rPr>
              <a:t></a:t>
            </a:r>
            <a:r>
              <a:rPr lang="en-US" altLang="zh-CN" dirty="0">
                <a:latin typeface="+mj-ea"/>
              </a:rPr>
              <a:t>333</a:t>
            </a:r>
            <a:r>
              <a:rPr lang="en-US" altLang="zh-CN" baseline="-25000" dirty="0">
                <a:latin typeface="+mj-ea"/>
              </a:rPr>
              <a:t> </a:t>
            </a:r>
            <a:r>
              <a:rPr lang="en-US" altLang="zh-CN" dirty="0">
                <a:latin typeface="+mj-ea"/>
              </a:rPr>
              <a:t>400.00=86</a:t>
            </a:r>
            <a:r>
              <a:rPr lang="en-US" altLang="zh-CN" baseline="-25000" dirty="0">
                <a:latin typeface="+mj-ea"/>
              </a:rPr>
              <a:t> </a:t>
            </a:r>
            <a:r>
              <a:rPr lang="en-US" altLang="zh-CN" dirty="0">
                <a:latin typeface="+mj-ea"/>
              </a:rPr>
              <a:t>500</a:t>
            </a:r>
            <a:r>
              <a:rPr lang="zh-CN" altLang="zh-CN" dirty="0">
                <a:latin typeface="+mj-ea"/>
              </a:rPr>
              <a:t>元</a:t>
            </a:r>
            <a:br>
              <a:rPr lang="zh-CN" altLang="zh-CN" dirty="0">
                <a:latin typeface="+mj-ea"/>
              </a:rPr>
            </a:br>
            <a:r>
              <a:rPr lang="zh-CN" altLang="zh-CN" dirty="0">
                <a:latin typeface="+mj-ea"/>
              </a:rPr>
              <a:t>其中：</a:t>
            </a:r>
            <a:r>
              <a:rPr lang="en-US" altLang="zh-CN" dirty="0">
                <a:latin typeface="+mj-ea"/>
              </a:rPr>
              <a:t>    </a:t>
            </a:r>
            <a:r>
              <a:rPr lang="en-US" altLang="zh-CN" dirty="0" smtClean="0">
                <a:latin typeface="+mj-ea"/>
              </a:rPr>
              <a:t/>
            </a:r>
            <a:br>
              <a:rPr lang="en-US" altLang="zh-CN" dirty="0" smtClean="0">
                <a:latin typeface="+mj-ea"/>
              </a:rPr>
            </a:br>
            <a:r>
              <a:rPr lang="zh-CN" altLang="zh-CN" dirty="0" smtClean="0">
                <a:latin typeface="+mj-ea"/>
              </a:rPr>
              <a:t>司机</a:t>
            </a:r>
            <a:r>
              <a:rPr lang="zh-CN" altLang="zh-CN" dirty="0">
                <a:latin typeface="+mj-ea"/>
              </a:rPr>
              <a:t>平均人数变动影响额</a:t>
            </a:r>
            <a:r>
              <a:rPr lang="en-US" altLang="zh-CN" dirty="0">
                <a:latin typeface="+mj-ea"/>
              </a:rPr>
              <a:t>=</a:t>
            </a:r>
            <a:r>
              <a:rPr lang="zh-CN" altLang="zh-CN" dirty="0">
                <a:latin typeface="+mj-ea"/>
              </a:rPr>
              <a:t>（</a:t>
            </a:r>
            <a:r>
              <a:rPr lang="en-US" altLang="zh-CN" dirty="0">
                <a:latin typeface="+mj-ea"/>
              </a:rPr>
              <a:t>242</a:t>
            </a:r>
            <a:r>
              <a:rPr lang="en-US" altLang="zh-CN" dirty="0">
                <a:latin typeface="+mj-ea"/>
                <a:sym typeface="Symbol" panose="05050102010706020507" pitchFamily="18" charset="2"/>
              </a:rPr>
              <a:t></a:t>
            </a:r>
            <a:r>
              <a:rPr lang="en-US" altLang="zh-CN" dirty="0">
                <a:latin typeface="+mj-ea"/>
              </a:rPr>
              <a:t>240</a:t>
            </a:r>
            <a:r>
              <a:rPr lang="zh-CN" altLang="zh-CN" dirty="0">
                <a:latin typeface="+mj-ea"/>
              </a:rPr>
              <a:t>）</a:t>
            </a:r>
            <a:r>
              <a:rPr lang="en-US" altLang="zh-CN" dirty="0">
                <a:latin typeface="+mj-ea"/>
                <a:sym typeface="Symbol" panose="05050102010706020507" pitchFamily="18" charset="2"/>
              </a:rPr>
              <a:t></a:t>
            </a:r>
            <a:r>
              <a:rPr lang="en-US" altLang="zh-CN" dirty="0">
                <a:latin typeface="+mj-ea"/>
              </a:rPr>
              <a:t>1</a:t>
            </a:r>
            <a:r>
              <a:rPr lang="en-US" altLang="zh-CN" baseline="-25000" dirty="0">
                <a:latin typeface="+mj-ea"/>
              </a:rPr>
              <a:t> </a:t>
            </a:r>
            <a:r>
              <a:rPr lang="en-US" altLang="zh-CN" dirty="0">
                <a:latin typeface="+mj-ea"/>
              </a:rPr>
              <a:t>389.17</a:t>
            </a:r>
            <a:r>
              <a:rPr lang="zh-CN" altLang="zh-CN" dirty="0">
                <a:latin typeface="+mj-ea"/>
              </a:rPr>
              <a:t/>
            </a:r>
            <a:br>
              <a:rPr lang="zh-CN" altLang="zh-CN" dirty="0">
                <a:latin typeface="+mj-ea"/>
              </a:rPr>
            </a:br>
            <a:r>
              <a:rPr lang="en-US" altLang="zh-CN" dirty="0" smtClean="0">
                <a:latin typeface="+mj-ea"/>
              </a:rPr>
              <a:t>                      =</a:t>
            </a:r>
            <a:r>
              <a:rPr lang="en-US" altLang="zh-CN" dirty="0">
                <a:latin typeface="+mj-ea"/>
              </a:rPr>
              <a:t>2</a:t>
            </a:r>
            <a:r>
              <a:rPr lang="en-US" altLang="zh-CN" baseline="-25000" dirty="0">
                <a:latin typeface="+mj-ea"/>
              </a:rPr>
              <a:t> </a:t>
            </a:r>
            <a:r>
              <a:rPr lang="en-US" altLang="zh-CN" dirty="0">
                <a:latin typeface="+mj-ea"/>
              </a:rPr>
              <a:t>778.34</a:t>
            </a:r>
            <a:r>
              <a:rPr lang="zh-CN" altLang="zh-CN" dirty="0">
                <a:latin typeface="+mj-ea"/>
              </a:rPr>
              <a:t>元</a:t>
            </a:r>
            <a:br>
              <a:rPr lang="zh-CN" altLang="zh-CN" dirty="0">
                <a:latin typeface="+mj-ea"/>
              </a:rPr>
            </a:br>
            <a:r>
              <a:rPr lang="zh-CN" altLang="zh-CN" dirty="0">
                <a:latin typeface="+mj-ea"/>
              </a:rPr>
              <a:t>司机平均工资变动影响额</a:t>
            </a:r>
            <a:r>
              <a:rPr lang="en-US" altLang="zh-CN" dirty="0">
                <a:latin typeface="+mj-ea"/>
              </a:rPr>
              <a:t>=</a:t>
            </a:r>
            <a:r>
              <a:rPr lang="zh-CN" altLang="zh-CN" dirty="0">
                <a:latin typeface="+mj-ea"/>
              </a:rPr>
              <a:t>（</a:t>
            </a:r>
            <a:r>
              <a:rPr lang="en-US" altLang="zh-CN" dirty="0">
                <a:latin typeface="+mj-ea"/>
              </a:rPr>
              <a:t>1</a:t>
            </a:r>
            <a:r>
              <a:rPr lang="en-US" altLang="zh-CN" baseline="-25000" dirty="0">
                <a:latin typeface="+mj-ea"/>
              </a:rPr>
              <a:t> </a:t>
            </a:r>
            <a:r>
              <a:rPr lang="en-US" altLang="zh-CN" dirty="0">
                <a:latin typeface="+mj-ea"/>
              </a:rPr>
              <a:t>735.12</a:t>
            </a:r>
            <a:r>
              <a:rPr lang="en-US" altLang="zh-CN" dirty="0">
                <a:latin typeface="+mj-ea"/>
                <a:sym typeface="Symbol" panose="05050102010706020507" pitchFamily="18" charset="2"/>
              </a:rPr>
              <a:t></a:t>
            </a:r>
            <a:r>
              <a:rPr lang="en-US" altLang="zh-CN" dirty="0">
                <a:latin typeface="+mj-ea"/>
              </a:rPr>
              <a:t>1</a:t>
            </a:r>
            <a:r>
              <a:rPr lang="en-US" altLang="zh-CN" baseline="-25000" dirty="0">
                <a:latin typeface="+mj-ea"/>
              </a:rPr>
              <a:t> </a:t>
            </a:r>
            <a:r>
              <a:rPr lang="en-US" altLang="zh-CN" dirty="0">
                <a:latin typeface="+mj-ea"/>
              </a:rPr>
              <a:t>389.17</a:t>
            </a:r>
            <a:r>
              <a:rPr lang="zh-CN" altLang="zh-CN" dirty="0">
                <a:latin typeface="+mj-ea"/>
              </a:rPr>
              <a:t>）</a:t>
            </a:r>
            <a:r>
              <a:rPr lang="en-US" altLang="zh-CN" dirty="0">
                <a:latin typeface="+mj-ea"/>
                <a:sym typeface="Symbol" panose="05050102010706020507" pitchFamily="18" charset="2"/>
              </a:rPr>
              <a:t></a:t>
            </a:r>
            <a:r>
              <a:rPr lang="en-US" altLang="zh-CN" dirty="0">
                <a:latin typeface="+mj-ea"/>
              </a:rPr>
              <a:t>242</a:t>
            </a:r>
            <a:r>
              <a:rPr lang="zh-CN" altLang="zh-CN" dirty="0">
                <a:latin typeface="+mj-ea"/>
              </a:rPr>
              <a:t/>
            </a:r>
            <a:br>
              <a:rPr lang="zh-CN" altLang="zh-CN" dirty="0">
                <a:latin typeface="+mj-ea"/>
              </a:rPr>
            </a:br>
            <a:r>
              <a:rPr lang="en-US" altLang="zh-CN" dirty="0" smtClean="0">
                <a:latin typeface="+mj-ea"/>
              </a:rPr>
              <a:t>                      =</a:t>
            </a:r>
            <a:r>
              <a:rPr lang="en-US" altLang="zh-CN" dirty="0">
                <a:latin typeface="+mj-ea"/>
              </a:rPr>
              <a:t>83</a:t>
            </a:r>
            <a:r>
              <a:rPr lang="en-US" altLang="zh-CN" baseline="-25000" dirty="0">
                <a:latin typeface="+mj-ea"/>
              </a:rPr>
              <a:t> </a:t>
            </a:r>
            <a:r>
              <a:rPr lang="en-US" altLang="zh-CN" dirty="0">
                <a:latin typeface="+mj-ea"/>
              </a:rPr>
              <a:t>719.90</a:t>
            </a:r>
            <a:r>
              <a:rPr lang="zh-CN" altLang="zh-CN" dirty="0">
                <a:latin typeface="+mj-ea"/>
              </a:rPr>
              <a:t>元</a:t>
            </a:r>
            <a:br>
              <a:rPr lang="zh-CN" altLang="zh-CN" dirty="0">
                <a:latin typeface="+mj-ea"/>
              </a:rPr>
            </a:br>
            <a:endParaRPr lang="zh-CN" altLang="en-US" dirty="0">
              <a:latin typeface="+mj-ea"/>
            </a:endParaRPr>
          </a:p>
        </p:txBody>
      </p:sp>
      <p:sp>
        <p:nvSpPr>
          <p:cNvPr id="3" name="燕尾形 2"/>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4" name="燕尾形 3"/>
          <p:cNvSpPr/>
          <p:nvPr/>
        </p:nvSpPr>
        <p:spPr>
          <a:xfrm>
            <a:off x="2813640" y="368660"/>
            <a:ext cx="313834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a:solidFill>
                  <a:schemeClr val="accent3"/>
                </a:solidFill>
              </a:rPr>
              <a:t>第一节汽车货运成本分析</a:t>
            </a:r>
            <a:endParaRPr lang="zh-CN" altLang="en-US" dirty="0"/>
          </a:p>
        </p:txBody>
      </p:sp>
      <p:sp>
        <p:nvSpPr>
          <p:cNvPr id="6" name="燕尾形 5"/>
          <p:cNvSpPr/>
          <p:nvPr/>
        </p:nvSpPr>
        <p:spPr>
          <a:xfrm>
            <a:off x="5879976" y="368660"/>
            <a:ext cx="4140460"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smtClean="0"/>
              <a:t>三、</a:t>
            </a:r>
            <a:r>
              <a:rPr lang="zh-CN" altLang="zh-CN" dirty="0" smtClean="0"/>
              <a:t>各</a:t>
            </a:r>
            <a:r>
              <a:rPr lang="zh-CN" altLang="zh-CN" dirty="0"/>
              <a:t>类费用耗费水平变动因素分析</a:t>
            </a:r>
            <a:endParaRPr lang="zh-CN" altLang="en-US" dirty="0"/>
          </a:p>
        </p:txBody>
      </p:sp>
    </p:spTree>
    <p:extLst>
      <p:ext uri="{BB962C8B-B14F-4D97-AF65-F5344CB8AC3E}">
        <p14:creationId xmlns:p14="http://schemas.microsoft.com/office/powerpoint/2010/main" val="20849741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4"/>
          <p:cNvSpPr>
            <a:spLocks noGrp="1" noChangeArrowheads="1"/>
          </p:cNvSpPr>
          <p:nvPr>
            <p:ph type="title"/>
          </p:nvPr>
        </p:nvSpPr>
        <p:spPr>
          <a:xfrm>
            <a:off x="755651" y="1520788"/>
            <a:ext cx="10464800" cy="1665287"/>
          </a:xfrm>
        </p:spPr>
        <p:txBody>
          <a:bodyPr>
            <a:normAutofit fontScale="90000"/>
          </a:bodyPr>
          <a:lstStyle/>
          <a:p>
            <a:pPr eaLnBrk="1" hangingPunct="1">
              <a:lnSpc>
                <a:spcPct val="120000"/>
              </a:lnSpc>
            </a:pPr>
            <a:r>
              <a:rPr lang="en-US" altLang="zh-CN" dirty="0" smtClean="0">
                <a:latin typeface="宋体" panose="02010600030101010101" pitchFamily="2" charset="-122"/>
              </a:rPr>
              <a:t>2</a:t>
            </a:r>
            <a:r>
              <a:rPr lang="zh-CN" altLang="en-US" dirty="0" smtClean="0">
                <a:latin typeface="宋体" panose="02010600030101010101" pitchFamily="2" charset="-122"/>
              </a:rPr>
              <a:t>．提取职工福利费</a:t>
            </a:r>
            <a:br>
              <a:rPr lang="zh-CN" altLang="en-US" dirty="0" smtClean="0">
                <a:latin typeface="宋体" panose="02010600030101010101" pitchFamily="2" charset="-122"/>
              </a:rPr>
            </a:br>
            <a:r>
              <a:rPr lang="zh-CN" altLang="en-US" dirty="0" smtClean="0">
                <a:latin typeface="宋体" panose="02010600030101010101" pitchFamily="2" charset="-122"/>
              </a:rPr>
              <a:t>本项目的实际数与预算数之差的影响因素是基本工资总额变动和职工福利费提取比率变动两个因素。其计算公式为</a:t>
            </a:r>
          </a:p>
        </p:txBody>
      </p:sp>
      <p:graphicFrame>
        <p:nvGraphicFramePr>
          <p:cNvPr id="3" name="对象 2"/>
          <p:cNvGraphicFramePr>
            <a:graphicFrameLocks noChangeAspect="1"/>
          </p:cNvGraphicFramePr>
          <p:nvPr>
            <p:extLst>
              <p:ext uri="{D42A27DB-BD31-4B8C-83A1-F6EECF244321}">
                <p14:modId xmlns:p14="http://schemas.microsoft.com/office/powerpoint/2010/main" val="3138691473"/>
              </p:ext>
            </p:extLst>
          </p:nvPr>
        </p:nvGraphicFramePr>
        <p:xfrm>
          <a:off x="681552" y="3645024"/>
          <a:ext cx="10923060" cy="2088232"/>
        </p:xfrm>
        <a:graphic>
          <a:graphicData uri="http://schemas.openxmlformats.org/presentationml/2006/ole">
            <mc:AlternateContent xmlns:mc="http://schemas.openxmlformats.org/markup-compatibility/2006">
              <mc:Choice xmlns:v="urn:schemas-microsoft-com:vml" Requires="v">
                <p:oleObj spid="_x0000_s18456" name="Equation" r:id="rId3" imgW="4203700" imgH="800100" progId="Equation.DSMT4">
                  <p:embed/>
                </p:oleObj>
              </mc:Choice>
              <mc:Fallback>
                <p:oleObj name="Equation" r:id="rId3" imgW="4203700" imgH="8001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552" y="3645024"/>
                        <a:ext cx="10923060" cy="2088232"/>
                      </a:xfrm>
                      <a:prstGeom prst="rect">
                        <a:avLst/>
                      </a:prstGeom>
                      <a:noFill/>
                    </p:spPr>
                  </p:pic>
                </p:oleObj>
              </mc:Fallback>
            </mc:AlternateContent>
          </a:graphicData>
        </a:graphic>
      </p:graphicFrame>
      <p:sp>
        <p:nvSpPr>
          <p:cNvPr id="4" name="燕尾形 3"/>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5" name="燕尾形 4"/>
          <p:cNvSpPr/>
          <p:nvPr/>
        </p:nvSpPr>
        <p:spPr>
          <a:xfrm>
            <a:off x="2813640" y="368660"/>
            <a:ext cx="313834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a:solidFill>
                  <a:schemeClr val="accent3"/>
                </a:solidFill>
              </a:rPr>
              <a:t>第一节汽车货运成本分析</a:t>
            </a:r>
            <a:endParaRPr lang="zh-CN" altLang="en-US" dirty="0"/>
          </a:p>
        </p:txBody>
      </p:sp>
      <p:sp>
        <p:nvSpPr>
          <p:cNvPr id="7" name="燕尾形 6"/>
          <p:cNvSpPr/>
          <p:nvPr/>
        </p:nvSpPr>
        <p:spPr>
          <a:xfrm>
            <a:off x="5879976" y="368660"/>
            <a:ext cx="4140460"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smtClean="0"/>
              <a:t>三、</a:t>
            </a:r>
            <a:r>
              <a:rPr lang="zh-CN" altLang="zh-CN" dirty="0" smtClean="0"/>
              <a:t>各</a:t>
            </a:r>
            <a:r>
              <a:rPr lang="zh-CN" altLang="zh-CN" dirty="0"/>
              <a:t>类费用耗费水平变动因素分析</a:t>
            </a:r>
            <a:endParaRPr lang="zh-CN" alt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对角圆角矩形 4"/>
          <p:cNvSpPr/>
          <p:nvPr/>
        </p:nvSpPr>
        <p:spPr>
          <a:xfrm>
            <a:off x="1631504" y="2060848"/>
            <a:ext cx="9865096" cy="3456384"/>
          </a:xfrm>
          <a:prstGeom prst="round2DiagRect">
            <a:avLst/>
          </a:prstGeom>
          <a:noFill/>
          <a:effectLst>
            <a:outerShdw blurRad="50800" dist="114300" dir="2700000" algn="tl" rotWithShape="0">
              <a:schemeClr val="accent5">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 name="图示 2"/>
          <p:cNvGraphicFramePr/>
          <p:nvPr>
            <p:extLst>
              <p:ext uri="{D42A27DB-BD31-4B8C-83A1-F6EECF244321}">
                <p14:modId xmlns:p14="http://schemas.microsoft.com/office/powerpoint/2010/main" val="4107126833"/>
              </p:ext>
            </p:extLst>
          </p:nvPr>
        </p:nvGraphicFramePr>
        <p:xfrm>
          <a:off x="479376" y="1340768"/>
          <a:ext cx="11089232" cy="49866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文本框 3"/>
          <p:cNvSpPr txBox="1"/>
          <p:nvPr/>
        </p:nvSpPr>
        <p:spPr>
          <a:xfrm>
            <a:off x="623392" y="2780928"/>
            <a:ext cx="2016224" cy="646331"/>
          </a:xfrm>
          <a:prstGeom prst="rect">
            <a:avLst/>
          </a:prstGeom>
          <a:noFill/>
        </p:spPr>
        <p:txBody>
          <a:bodyPr wrap="square" rtlCol="0">
            <a:spAutoFit/>
          </a:bodyPr>
          <a:lstStyle/>
          <a:p>
            <a:r>
              <a:rPr lang="zh-CN" altLang="en-US" sz="3600" dirty="0">
                <a:latin typeface="宋体" panose="02010600030101010101" pitchFamily="2" charset="-122"/>
              </a:rPr>
              <a:t>例</a:t>
            </a:r>
            <a:r>
              <a:rPr lang="en-US" altLang="zh-CN" sz="3600" dirty="0">
                <a:latin typeface="宋体" panose="02010600030101010101" pitchFamily="2" charset="-122"/>
              </a:rPr>
              <a:t>【5-7】</a:t>
            </a:r>
            <a:endParaRPr lang="zh-CN" altLang="en-US" sz="3600" dirty="0"/>
          </a:p>
        </p:txBody>
      </p:sp>
      <p:sp>
        <p:nvSpPr>
          <p:cNvPr id="9" name="燕尾形 8"/>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10" name="燕尾形 9"/>
          <p:cNvSpPr/>
          <p:nvPr/>
        </p:nvSpPr>
        <p:spPr>
          <a:xfrm>
            <a:off x="2813640" y="368660"/>
            <a:ext cx="313834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a:solidFill>
                  <a:schemeClr val="accent3"/>
                </a:solidFill>
              </a:rPr>
              <a:t>第一节汽车货运成本分析</a:t>
            </a:r>
            <a:endParaRPr lang="zh-CN" altLang="en-US" dirty="0"/>
          </a:p>
        </p:txBody>
      </p:sp>
      <p:sp>
        <p:nvSpPr>
          <p:cNvPr id="8" name="燕尾形 7"/>
          <p:cNvSpPr/>
          <p:nvPr/>
        </p:nvSpPr>
        <p:spPr>
          <a:xfrm>
            <a:off x="5879976" y="368660"/>
            <a:ext cx="4140460"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smtClean="0"/>
              <a:t>三、</a:t>
            </a:r>
            <a:r>
              <a:rPr lang="zh-CN" altLang="zh-CN" dirty="0" smtClean="0"/>
              <a:t>各</a:t>
            </a:r>
            <a:r>
              <a:rPr lang="zh-CN" altLang="zh-CN" dirty="0"/>
              <a:t>类费用耗费水平变动因素分析</a:t>
            </a:r>
            <a:endParaRPr lang="zh-CN" altLang="en-US" dirty="0"/>
          </a:p>
        </p:txBody>
      </p:sp>
    </p:spTree>
    <p:extLst>
      <p:ext uri="{BB962C8B-B14F-4D97-AF65-F5344CB8AC3E}">
        <p14:creationId xmlns:p14="http://schemas.microsoft.com/office/powerpoint/2010/main" val="257179348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对角圆角矩形 7"/>
          <p:cNvSpPr/>
          <p:nvPr/>
        </p:nvSpPr>
        <p:spPr>
          <a:xfrm>
            <a:off x="755650" y="1763713"/>
            <a:ext cx="11317013" cy="3825527"/>
          </a:xfrm>
          <a:prstGeom prst="round2DiagRect">
            <a:avLst/>
          </a:prstGeom>
          <a:solidFill>
            <a:schemeClr val="accent1">
              <a:lumMod val="60000"/>
              <a:lumOff val="40000"/>
            </a:schemeClr>
          </a:solidFill>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755651" y="1763713"/>
            <a:ext cx="11317012" cy="873199"/>
          </a:xfrm>
        </p:spPr>
        <p:txBody>
          <a:bodyPr/>
          <a:lstStyle/>
          <a:p>
            <a:pPr algn="ctr"/>
            <a:r>
              <a:rPr lang="zh-CN" altLang="zh-CN" sz="2800" dirty="0">
                <a:latin typeface="楷体" panose="02010609060101010101" pitchFamily="49" charset="-122"/>
                <a:ea typeface="楷体" panose="02010609060101010101" pitchFamily="49" charset="-122"/>
              </a:rPr>
              <a:t>表</a:t>
            </a:r>
            <a:r>
              <a:rPr lang="en-US" altLang="zh-CN" sz="2800" dirty="0">
                <a:latin typeface="楷体" panose="02010609060101010101" pitchFamily="49" charset="-122"/>
                <a:ea typeface="楷体" panose="02010609060101010101" pitchFamily="49" charset="-122"/>
              </a:rPr>
              <a:t>5-18  </a:t>
            </a:r>
            <a:r>
              <a:rPr lang="zh-CN" altLang="zh-CN" sz="2800" dirty="0">
                <a:latin typeface="楷体" panose="02010609060101010101" pitchFamily="49" charset="-122"/>
                <a:ea typeface="楷体" panose="02010609060101010101" pitchFamily="49" charset="-122"/>
              </a:rPr>
              <a:t>工资总额变动和提取率变动对职工福利费的影响额分析数据表</a:t>
            </a:r>
            <a:endParaRPr lang="zh-CN" altLang="en-US" sz="2800" dirty="0">
              <a:latin typeface="楷体" panose="02010609060101010101" pitchFamily="49" charset="-122"/>
              <a:ea typeface="楷体" panose="02010609060101010101" pitchFamily="49" charset="-122"/>
            </a:endParaRPr>
          </a:p>
        </p:txBody>
      </p:sp>
      <p:graphicFrame>
        <p:nvGraphicFramePr>
          <p:cNvPr id="3" name="表格 2"/>
          <p:cNvGraphicFramePr>
            <a:graphicFrameLocks noGrp="1"/>
          </p:cNvGraphicFramePr>
          <p:nvPr>
            <p:extLst>
              <p:ext uri="{D42A27DB-BD31-4B8C-83A1-F6EECF244321}">
                <p14:modId xmlns:p14="http://schemas.microsoft.com/office/powerpoint/2010/main" val="566779127"/>
              </p:ext>
            </p:extLst>
          </p:nvPr>
        </p:nvGraphicFramePr>
        <p:xfrm>
          <a:off x="1271465" y="2963696"/>
          <a:ext cx="10117123" cy="1719532"/>
        </p:xfrm>
        <a:graphic>
          <a:graphicData uri="http://schemas.openxmlformats.org/drawingml/2006/table">
            <a:tbl>
              <a:tblPr>
                <a:tableStyleId>{284E427A-3D55-4303-BF80-6455036E1DE7}</a:tableStyleId>
              </a:tblPr>
              <a:tblGrid>
                <a:gridCol w="2966341"/>
                <a:gridCol w="2383594"/>
                <a:gridCol w="2383594"/>
                <a:gridCol w="2383594"/>
              </a:tblGrid>
              <a:tr h="364578">
                <a:tc>
                  <a:txBody>
                    <a:bodyPr/>
                    <a:lstStyle/>
                    <a:p>
                      <a:pPr indent="269875" algn="ctr">
                        <a:spcAft>
                          <a:spcPts val="0"/>
                        </a:spcAft>
                      </a:pPr>
                      <a:r>
                        <a:rPr lang="zh-CN" sz="2000" b="1" kern="100">
                          <a:effectLst/>
                          <a:latin typeface="+mj-ea"/>
                          <a:ea typeface="+mj-ea"/>
                        </a:rPr>
                        <a:t>项</a:t>
                      </a:r>
                      <a:r>
                        <a:rPr lang="en-US" sz="2000" b="1" kern="100">
                          <a:effectLst/>
                          <a:latin typeface="+mj-ea"/>
                          <a:ea typeface="+mj-ea"/>
                        </a:rPr>
                        <a:t>    </a:t>
                      </a:r>
                      <a:r>
                        <a:rPr lang="zh-CN" sz="2000" b="1" kern="100">
                          <a:effectLst/>
                          <a:latin typeface="+mj-ea"/>
                          <a:ea typeface="+mj-ea"/>
                        </a:rPr>
                        <a:t>目</a:t>
                      </a:r>
                      <a:endParaRPr lang="zh-CN" sz="2000" b="1" kern="100">
                        <a:solidFill>
                          <a:srgbClr val="FF0000"/>
                        </a:solidFill>
                        <a:effectLst/>
                        <a:latin typeface="+mj-ea"/>
                        <a:ea typeface="+mj-ea"/>
                      </a:endParaRPr>
                    </a:p>
                  </a:txBody>
                  <a:tcPr marL="68580" marR="68580" marT="0" marB="0" anchor="ctr"/>
                </a:tc>
                <a:tc>
                  <a:txBody>
                    <a:bodyPr/>
                    <a:lstStyle/>
                    <a:p>
                      <a:pPr indent="269875" algn="ctr">
                        <a:spcAft>
                          <a:spcPts val="0"/>
                        </a:spcAft>
                      </a:pPr>
                      <a:r>
                        <a:rPr lang="zh-CN" sz="2000" b="1" kern="100">
                          <a:effectLst/>
                          <a:latin typeface="+mj-ea"/>
                          <a:ea typeface="+mj-ea"/>
                        </a:rPr>
                        <a:t>预</a:t>
                      </a:r>
                      <a:r>
                        <a:rPr lang="en-US" sz="2000" b="1" kern="100">
                          <a:effectLst/>
                          <a:latin typeface="+mj-ea"/>
                          <a:ea typeface="+mj-ea"/>
                        </a:rPr>
                        <a:t>    </a:t>
                      </a:r>
                      <a:r>
                        <a:rPr lang="zh-CN" sz="2000" b="1" kern="100">
                          <a:effectLst/>
                          <a:latin typeface="+mj-ea"/>
                          <a:ea typeface="+mj-ea"/>
                        </a:rPr>
                        <a:t>算</a:t>
                      </a:r>
                      <a:endParaRPr lang="zh-CN" sz="2000" b="1" kern="100">
                        <a:solidFill>
                          <a:srgbClr val="FF0000"/>
                        </a:solidFill>
                        <a:effectLst/>
                        <a:latin typeface="+mj-ea"/>
                        <a:ea typeface="+mj-ea"/>
                      </a:endParaRPr>
                    </a:p>
                  </a:txBody>
                  <a:tcPr marL="68580" marR="68580" marT="0" marB="0" anchor="ctr"/>
                </a:tc>
                <a:tc>
                  <a:txBody>
                    <a:bodyPr/>
                    <a:lstStyle/>
                    <a:p>
                      <a:pPr indent="269875" algn="ctr">
                        <a:spcAft>
                          <a:spcPts val="0"/>
                        </a:spcAft>
                      </a:pPr>
                      <a:r>
                        <a:rPr lang="zh-CN" sz="2000" b="1" kern="100">
                          <a:effectLst/>
                          <a:latin typeface="+mj-ea"/>
                          <a:ea typeface="+mj-ea"/>
                        </a:rPr>
                        <a:t>实</a:t>
                      </a:r>
                      <a:r>
                        <a:rPr lang="en-US" sz="2000" b="1" kern="100">
                          <a:effectLst/>
                          <a:latin typeface="+mj-ea"/>
                          <a:ea typeface="+mj-ea"/>
                        </a:rPr>
                        <a:t>    </a:t>
                      </a:r>
                      <a:r>
                        <a:rPr lang="zh-CN" sz="2000" b="1" kern="100">
                          <a:effectLst/>
                          <a:latin typeface="+mj-ea"/>
                          <a:ea typeface="+mj-ea"/>
                        </a:rPr>
                        <a:t>际</a:t>
                      </a:r>
                      <a:endParaRPr lang="zh-CN" sz="2000" b="1" kern="100">
                        <a:solidFill>
                          <a:srgbClr val="FF0000"/>
                        </a:solidFill>
                        <a:effectLst/>
                        <a:latin typeface="+mj-ea"/>
                        <a:ea typeface="+mj-ea"/>
                      </a:endParaRPr>
                    </a:p>
                  </a:txBody>
                  <a:tcPr marL="68580" marR="68580" marT="0" marB="0" anchor="ctr"/>
                </a:tc>
                <a:tc>
                  <a:txBody>
                    <a:bodyPr/>
                    <a:lstStyle/>
                    <a:p>
                      <a:pPr indent="269875" algn="ctr">
                        <a:spcAft>
                          <a:spcPts val="0"/>
                        </a:spcAft>
                      </a:pPr>
                      <a:r>
                        <a:rPr lang="zh-CN" sz="2000" b="1" kern="100">
                          <a:effectLst/>
                          <a:latin typeface="+mj-ea"/>
                          <a:ea typeface="+mj-ea"/>
                        </a:rPr>
                        <a:t>差异额（元）</a:t>
                      </a:r>
                      <a:endParaRPr lang="zh-CN" sz="2000" b="1" kern="100">
                        <a:solidFill>
                          <a:srgbClr val="FF0000"/>
                        </a:solidFill>
                        <a:effectLst/>
                        <a:latin typeface="+mj-ea"/>
                        <a:ea typeface="+mj-ea"/>
                      </a:endParaRPr>
                    </a:p>
                  </a:txBody>
                  <a:tcPr marL="68580" marR="68580" marT="0" marB="0" anchor="ctr"/>
                </a:tc>
              </a:tr>
              <a:tr h="462140">
                <a:tc>
                  <a:txBody>
                    <a:bodyPr/>
                    <a:lstStyle/>
                    <a:p>
                      <a:pPr indent="269875" algn="just">
                        <a:spcAft>
                          <a:spcPts val="0"/>
                        </a:spcAft>
                      </a:pPr>
                      <a:r>
                        <a:rPr lang="zh-CN" sz="2000" b="1" kern="100">
                          <a:effectLst/>
                          <a:latin typeface="+mj-ea"/>
                          <a:ea typeface="+mj-ea"/>
                        </a:rPr>
                        <a:t>基本工资总额（元）</a:t>
                      </a:r>
                      <a:endParaRPr lang="zh-CN" sz="2000" b="1" kern="100">
                        <a:solidFill>
                          <a:srgbClr val="FF0000"/>
                        </a:solidFill>
                        <a:effectLst/>
                        <a:latin typeface="+mj-ea"/>
                        <a:ea typeface="+mj-ea"/>
                      </a:endParaRPr>
                    </a:p>
                  </a:txBody>
                  <a:tcPr marL="68580" marR="68580" marT="0" marB="0" anchor="ctr"/>
                </a:tc>
                <a:tc>
                  <a:txBody>
                    <a:bodyPr/>
                    <a:lstStyle/>
                    <a:p>
                      <a:pPr marR="288290" indent="269875" algn="r">
                        <a:spcAft>
                          <a:spcPts val="0"/>
                        </a:spcAft>
                      </a:pPr>
                      <a:r>
                        <a:rPr lang="en-US" sz="2000" b="1" kern="100">
                          <a:effectLst/>
                          <a:latin typeface="+mj-ea"/>
                          <a:ea typeface="+mj-ea"/>
                        </a:rPr>
                        <a:t>333 400.00</a:t>
                      </a:r>
                      <a:endParaRPr lang="zh-CN" sz="2000" b="1" kern="100">
                        <a:solidFill>
                          <a:srgbClr val="FF0000"/>
                        </a:solidFill>
                        <a:effectLst/>
                        <a:latin typeface="+mj-ea"/>
                        <a:ea typeface="+mj-ea"/>
                      </a:endParaRPr>
                    </a:p>
                  </a:txBody>
                  <a:tcPr marL="68580" marR="68580" marT="0" marB="0" anchor="ctr"/>
                </a:tc>
                <a:tc>
                  <a:txBody>
                    <a:bodyPr/>
                    <a:lstStyle/>
                    <a:p>
                      <a:pPr marR="288290" indent="269875" algn="r">
                        <a:spcAft>
                          <a:spcPts val="0"/>
                        </a:spcAft>
                      </a:pPr>
                      <a:r>
                        <a:rPr lang="en-US" sz="2000" b="1" kern="100">
                          <a:effectLst/>
                          <a:latin typeface="+mj-ea"/>
                          <a:ea typeface="+mj-ea"/>
                        </a:rPr>
                        <a:t>419 900.00</a:t>
                      </a:r>
                      <a:endParaRPr lang="zh-CN" sz="2000" b="1" kern="100">
                        <a:solidFill>
                          <a:srgbClr val="FF0000"/>
                        </a:solidFill>
                        <a:effectLst/>
                        <a:latin typeface="+mj-ea"/>
                        <a:ea typeface="+mj-ea"/>
                      </a:endParaRPr>
                    </a:p>
                  </a:txBody>
                  <a:tcPr marL="68580" marR="68580" marT="0" marB="0" anchor="ctr"/>
                </a:tc>
                <a:tc>
                  <a:txBody>
                    <a:bodyPr/>
                    <a:lstStyle/>
                    <a:p>
                      <a:pPr indent="269875" algn="r">
                        <a:spcAft>
                          <a:spcPts val="0"/>
                        </a:spcAft>
                      </a:pPr>
                      <a:r>
                        <a:rPr lang="en-US" sz="2000" b="1" kern="100">
                          <a:effectLst/>
                          <a:latin typeface="+mj-ea"/>
                          <a:ea typeface="+mj-ea"/>
                        </a:rPr>
                        <a:t>-</a:t>
                      </a:r>
                      <a:endParaRPr lang="zh-CN" sz="2000" b="1" kern="100">
                        <a:solidFill>
                          <a:srgbClr val="FF0000"/>
                        </a:solidFill>
                        <a:effectLst/>
                        <a:latin typeface="+mj-ea"/>
                        <a:ea typeface="+mj-ea"/>
                      </a:endParaRPr>
                    </a:p>
                  </a:txBody>
                  <a:tcPr marL="68580" marR="68580" marT="0" marB="0" anchor="ctr"/>
                </a:tc>
              </a:tr>
              <a:tr h="430674">
                <a:tc>
                  <a:txBody>
                    <a:bodyPr/>
                    <a:lstStyle/>
                    <a:p>
                      <a:pPr indent="269875" algn="just">
                        <a:spcAft>
                          <a:spcPts val="0"/>
                        </a:spcAft>
                      </a:pPr>
                      <a:r>
                        <a:rPr lang="zh-CN" sz="2000" b="1" kern="100">
                          <a:effectLst/>
                          <a:latin typeface="+mj-ea"/>
                          <a:ea typeface="+mj-ea"/>
                        </a:rPr>
                        <a:t>提取比率（</a:t>
                      </a:r>
                      <a:r>
                        <a:rPr lang="en-US" sz="2000" b="1" kern="100">
                          <a:effectLst/>
                          <a:latin typeface="+mj-ea"/>
                          <a:ea typeface="+mj-ea"/>
                        </a:rPr>
                        <a:t>%</a:t>
                      </a:r>
                      <a:r>
                        <a:rPr lang="zh-CN" sz="2000" b="1" kern="100">
                          <a:effectLst/>
                          <a:latin typeface="+mj-ea"/>
                          <a:ea typeface="+mj-ea"/>
                        </a:rPr>
                        <a:t>）</a:t>
                      </a:r>
                      <a:endParaRPr lang="zh-CN" sz="2000" b="1" kern="100">
                        <a:solidFill>
                          <a:srgbClr val="FF0000"/>
                        </a:solidFill>
                        <a:effectLst/>
                        <a:latin typeface="+mj-ea"/>
                        <a:ea typeface="+mj-ea"/>
                      </a:endParaRPr>
                    </a:p>
                  </a:txBody>
                  <a:tcPr marL="68580" marR="68580" marT="0" marB="0" anchor="ctr"/>
                </a:tc>
                <a:tc>
                  <a:txBody>
                    <a:bodyPr/>
                    <a:lstStyle/>
                    <a:p>
                      <a:pPr marR="339090" indent="269875" algn="r">
                        <a:spcAft>
                          <a:spcPts val="0"/>
                        </a:spcAft>
                      </a:pPr>
                      <a:r>
                        <a:rPr lang="en-US" sz="2000" b="1" kern="100">
                          <a:effectLst/>
                          <a:latin typeface="+mj-ea"/>
                          <a:ea typeface="+mj-ea"/>
                        </a:rPr>
                        <a:t>14</a:t>
                      </a:r>
                      <a:endParaRPr lang="zh-CN" sz="2000" b="1" kern="100">
                        <a:solidFill>
                          <a:srgbClr val="FF0000"/>
                        </a:solidFill>
                        <a:effectLst/>
                        <a:latin typeface="+mj-ea"/>
                        <a:ea typeface="+mj-ea"/>
                      </a:endParaRPr>
                    </a:p>
                  </a:txBody>
                  <a:tcPr marL="68580" marR="68580" marT="0" marB="0" anchor="ctr"/>
                </a:tc>
                <a:tc>
                  <a:txBody>
                    <a:bodyPr/>
                    <a:lstStyle/>
                    <a:p>
                      <a:pPr marR="288290" indent="269875" algn="r">
                        <a:spcAft>
                          <a:spcPts val="0"/>
                        </a:spcAft>
                      </a:pPr>
                      <a:r>
                        <a:rPr lang="en-US" sz="2000" b="1" kern="100">
                          <a:effectLst/>
                          <a:latin typeface="+mj-ea"/>
                          <a:ea typeface="+mj-ea"/>
                        </a:rPr>
                        <a:t>14</a:t>
                      </a:r>
                      <a:endParaRPr lang="zh-CN" sz="2000" b="1" kern="100">
                        <a:solidFill>
                          <a:srgbClr val="FF0000"/>
                        </a:solidFill>
                        <a:effectLst/>
                        <a:latin typeface="+mj-ea"/>
                        <a:ea typeface="+mj-ea"/>
                      </a:endParaRPr>
                    </a:p>
                  </a:txBody>
                  <a:tcPr marL="68580" marR="68580" marT="0" marB="0" anchor="ctr"/>
                </a:tc>
                <a:tc>
                  <a:txBody>
                    <a:bodyPr/>
                    <a:lstStyle/>
                    <a:p>
                      <a:pPr indent="269875" algn="r">
                        <a:spcAft>
                          <a:spcPts val="0"/>
                        </a:spcAft>
                      </a:pPr>
                      <a:r>
                        <a:rPr lang="en-US" sz="2000" b="1" kern="100">
                          <a:effectLst/>
                          <a:latin typeface="+mj-ea"/>
                          <a:ea typeface="+mj-ea"/>
                        </a:rPr>
                        <a:t>-</a:t>
                      </a:r>
                      <a:endParaRPr lang="zh-CN" sz="2000" b="1" kern="100">
                        <a:solidFill>
                          <a:srgbClr val="FF0000"/>
                        </a:solidFill>
                        <a:effectLst/>
                        <a:latin typeface="+mj-ea"/>
                        <a:ea typeface="+mj-ea"/>
                      </a:endParaRPr>
                    </a:p>
                  </a:txBody>
                  <a:tcPr marL="68580" marR="68580" marT="0" marB="0" anchor="ctr"/>
                </a:tc>
              </a:tr>
              <a:tr h="462140">
                <a:tc>
                  <a:txBody>
                    <a:bodyPr/>
                    <a:lstStyle/>
                    <a:p>
                      <a:pPr indent="269875" algn="just">
                        <a:spcAft>
                          <a:spcPts val="0"/>
                        </a:spcAft>
                      </a:pPr>
                      <a:r>
                        <a:rPr lang="zh-CN" sz="2000" b="1" kern="100">
                          <a:effectLst/>
                          <a:latin typeface="+mj-ea"/>
                          <a:ea typeface="+mj-ea"/>
                        </a:rPr>
                        <a:t>提取额（元）</a:t>
                      </a:r>
                      <a:endParaRPr lang="zh-CN" sz="2000" b="1" kern="100">
                        <a:solidFill>
                          <a:srgbClr val="FF0000"/>
                        </a:solidFill>
                        <a:effectLst/>
                        <a:latin typeface="+mj-ea"/>
                        <a:ea typeface="+mj-ea"/>
                      </a:endParaRPr>
                    </a:p>
                  </a:txBody>
                  <a:tcPr marL="68580" marR="68580" marT="0" marB="0" anchor="ctr"/>
                </a:tc>
                <a:tc>
                  <a:txBody>
                    <a:bodyPr/>
                    <a:lstStyle/>
                    <a:p>
                      <a:pPr marR="288290" indent="269875" algn="r">
                        <a:spcAft>
                          <a:spcPts val="0"/>
                        </a:spcAft>
                      </a:pPr>
                      <a:r>
                        <a:rPr lang="en-US" sz="2000" b="1" kern="100">
                          <a:effectLst/>
                          <a:latin typeface="+mj-ea"/>
                          <a:ea typeface="+mj-ea"/>
                        </a:rPr>
                        <a:t>46 676.00</a:t>
                      </a:r>
                      <a:endParaRPr lang="zh-CN" sz="2000" b="1" kern="100">
                        <a:solidFill>
                          <a:srgbClr val="FF0000"/>
                        </a:solidFill>
                        <a:effectLst/>
                        <a:latin typeface="+mj-ea"/>
                        <a:ea typeface="+mj-ea"/>
                      </a:endParaRPr>
                    </a:p>
                  </a:txBody>
                  <a:tcPr marL="68580" marR="68580" marT="0" marB="0" anchor="ctr"/>
                </a:tc>
                <a:tc>
                  <a:txBody>
                    <a:bodyPr/>
                    <a:lstStyle/>
                    <a:p>
                      <a:pPr marR="288290" indent="269875" algn="r">
                        <a:spcAft>
                          <a:spcPts val="0"/>
                        </a:spcAft>
                      </a:pPr>
                      <a:r>
                        <a:rPr lang="en-US" sz="2000" b="1" kern="100">
                          <a:effectLst/>
                          <a:latin typeface="+mj-ea"/>
                          <a:ea typeface="+mj-ea"/>
                        </a:rPr>
                        <a:t>58 786.00</a:t>
                      </a:r>
                      <a:endParaRPr lang="zh-CN" sz="2000" b="1" kern="100">
                        <a:solidFill>
                          <a:srgbClr val="FF0000"/>
                        </a:solidFill>
                        <a:effectLst/>
                        <a:latin typeface="+mj-ea"/>
                        <a:ea typeface="+mj-ea"/>
                      </a:endParaRPr>
                    </a:p>
                  </a:txBody>
                  <a:tcPr marL="68580" marR="68580" marT="0" marB="0" anchor="ctr"/>
                </a:tc>
                <a:tc>
                  <a:txBody>
                    <a:bodyPr/>
                    <a:lstStyle/>
                    <a:p>
                      <a:pPr indent="269875" algn="r">
                        <a:spcAft>
                          <a:spcPts val="0"/>
                        </a:spcAft>
                      </a:pPr>
                      <a:r>
                        <a:rPr lang="en-US" sz="2000" b="1" kern="100" dirty="0">
                          <a:effectLst/>
                          <a:latin typeface="+mj-ea"/>
                          <a:ea typeface="+mj-ea"/>
                        </a:rPr>
                        <a:t>12 110</a:t>
                      </a:r>
                      <a:endParaRPr lang="zh-CN" sz="2000" b="1" kern="100" dirty="0">
                        <a:solidFill>
                          <a:srgbClr val="FF0000"/>
                        </a:solidFill>
                        <a:effectLst/>
                        <a:latin typeface="+mj-ea"/>
                        <a:ea typeface="+mj-ea"/>
                      </a:endParaRPr>
                    </a:p>
                  </a:txBody>
                  <a:tcPr marL="68580" marR="68580" marT="0" marB="0" anchor="ctr"/>
                </a:tc>
              </a:tr>
            </a:tbl>
          </a:graphicData>
        </a:graphic>
      </p:graphicFrame>
      <p:sp>
        <p:nvSpPr>
          <p:cNvPr id="7" name="燕尾形 6"/>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9" name="燕尾形 8"/>
          <p:cNvSpPr/>
          <p:nvPr/>
        </p:nvSpPr>
        <p:spPr>
          <a:xfrm>
            <a:off x="2813640" y="368660"/>
            <a:ext cx="313834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a:solidFill>
                  <a:schemeClr val="accent3"/>
                </a:solidFill>
              </a:rPr>
              <a:t>第一节汽车货运成本分析</a:t>
            </a:r>
            <a:endParaRPr lang="zh-CN" altLang="en-US" dirty="0"/>
          </a:p>
        </p:txBody>
      </p:sp>
      <p:sp>
        <p:nvSpPr>
          <p:cNvPr id="11" name="燕尾形 10"/>
          <p:cNvSpPr/>
          <p:nvPr/>
        </p:nvSpPr>
        <p:spPr>
          <a:xfrm>
            <a:off x="5879976" y="368660"/>
            <a:ext cx="4140460"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smtClean="0"/>
              <a:t>三、</a:t>
            </a:r>
            <a:r>
              <a:rPr lang="zh-CN" altLang="zh-CN" dirty="0" smtClean="0"/>
              <a:t>各</a:t>
            </a:r>
            <a:r>
              <a:rPr lang="zh-CN" altLang="zh-CN" dirty="0"/>
              <a:t>类费用耗费水平变动因素分析</a:t>
            </a:r>
            <a:endParaRPr lang="zh-CN" altLang="en-US" dirty="0"/>
          </a:p>
        </p:txBody>
      </p:sp>
    </p:spTree>
    <p:extLst>
      <p:ext uri="{BB962C8B-B14F-4D97-AF65-F5344CB8AC3E}">
        <p14:creationId xmlns:p14="http://schemas.microsoft.com/office/powerpoint/2010/main" val="16128564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5"/>
          <p:cNvSpPr>
            <a:spLocks noChangeArrowheads="1"/>
          </p:cNvSpPr>
          <p:nvPr/>
        </p:nvSpPr>
        <p:spPr bwMode="auto">
          <a:xfrm>
            <a:off x="1524000" y="2989263"/>
            <a:ext cx="1841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endParaRPr lang="zh-CN" altLang="en-US"/>
          </a:p>
        </p:txBody>
      </p:sp>
      <p:sp>
        <p:nvSpPr>
          <p:cNvPr id="2" name="Rectangle 2"/>
          <p:cNvSpPr>
            <a:spLocks noChangeArrowheads="1"/>
          </p:cNvSpPr>
          <p:nvPr/>
        </p:nvSpPr>
        <p:spPr bwMode="auto">
          <a:xfrm>
            <a:off x="937936" y="2989262"/>
            <a:ext cx="1556447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7" name="五边形 6"/>
          <p:cNvSpPr/>
          <p:nvPr/>
        </p:nvSpPr>
        <p:spPr>
          <a:xfrm>
            <a:off x="695400" y="2924944"/>
            <a:ext cx="11233248" cy="1569071"/>
          </a:xfrm>
          <a:prstGeom prst="homePlate">
            <a:avLst/>
          </a:prstGeom>
          <a:gradFill>
            <a:gsLst>
              <a:gs pos="0">
                <a:schemeClr val="accent1">
                  <a:lumMod val="5000"/>
                  <a:lumOff val="95000"/>
                </a:schemeClr>
              </a:gs>
              <a:gs pos="100000">
                <a:schemeClr val="accent6">
                  <a:lumMod val="75000"/>
                </a:schemeClr>
              </a:gs>
              <a:gs pos="84000">
                <a:schemeClr val="accent1">
                  <a:lumMod val="45000"/>
                  <a:lumOff val="55000"/>
                </a:schemeClr>
              </a:gs>
              <a:gs pos="100000">
                <a:schemeClr val="accent1">
                  <a:lumMod val="30000"/>
                  <a:lumOff val="70000"/>
                </a:schemeClr>
              </a:gs>
            </a:gsLst>
            <a:lin ang="2400000" scaled="0"/>
          </a:gradFill>
          <a:ln>
            <a:noFill/>
          </a:ln>
          <a:effectLst>
            <a:reflection blurRad="12700" endPos="42000" dist="127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a:solidFill>
                  <a:schemeClr val="accent4"/>
                </a:solidFill>
                <a:latin typeface="宋体" panose="02010600030101010101" pitchFamily="2" charset="-122"/>
              </a:rPr>
              <a:t>1</a:t>
            </a:r>
            <a:r>
              <a:rPr lang="zh-CN" altLang="en-US" sz="3200" b="1">
                <a:solidFill>
                  <a:schemeClr val="accent4"/>
                </a:solidFill>
                <a:latin typeface="宋体" panose="02010600030101010101" pitchFamily="2" charset="-122"/>
              </a:rPr>
              <a:t>、将单位成本预算数与实际数相减</a:t>
            </a:r>
            <a:endParaRPr lang="zh-CN" altLang="en-US" sz="3200" b="1">
              <a:solidFill>
                <a:schemeClr val="accent4"/>
              </a:solidFill>
            </a:endParaRPr>
          </a:p>
        </p:txBody>
      </p:sp>
      <p:sp>
        <p:nvSpPr>
          <p:cNvPr id="9" name="燕尾形 8"/>
          <p:cNvSpPr/>
          <p:nvPr/>
        </p:nvSpPr>
        <p:spPr>
          <a:xfrm>
            <a:off x="106516" y="368660"/>
            <a:ext cx="262392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10" name="燕尾形 9"/>
          <p:cNvSpPr/>
          <p:nvPr/>
        </p:nvSpPr>
        <p:spPr>
          <a:xfrm>
            <a:off x="2813640" y="368659"/>
            <a:ext cx="3037200" cy="288033"/>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a:solidFill>
                  <a:schemeClr val="accent3"/>
                </a:solidFill>
              </a:rPr>
              <a:t>第一节汽车货运成本分析</a:t>
            </a:r>
            <a:endParaRPr lang="zh-CN" altLang="en-US" dirty="0"/>
          </a:p>
        </p:txBody>
      </p:sp>
      <p:sp>
        <p:nvSpPr>
          <p:cNvPr id="11" name="燕尾形 10"/>
          <p:cNvSpPr/>
          <p:nvPr/>
        </p:nvSpPr>
        <p:spPr>
          <a:xfrm>
            <a:off x="5771964" y="368659"/>
            <a:ext cx="4860540" cy="288033"/>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dirty="0" smtClean="0">
                <a:solidFill>
                  <a:schemeClr val="bg1"/>
                </a:solidFill>
                <a:latin typeface="宋体" panose="02010600030101010101" pitchFamily="2" charset="-122"/>
              </a:rPr>
              <a:t>一、货运</a:t>
            </a:r>
            <a:r>
              <a:rPr lang="zh-CN" altLang="en-US" dirty="0">
                <a:solidFill>
                  <a:schemeClr val="bg1"/>
                </a:solidFill>
                <a:latin typeface="宋体" panose="02010600030101010101" pitchFamily="2" charset="-122"/>
              </a:rPr>
              <a:t>成本预算执行情况的总体检查分析</a:t>
            </a:r>
            <a:endParaRPr lang="zh-CN" altLang="en-US" dirty="0">
              <a:solidFill>
                <a:schemeClr val="bg1"/>
              </a:solidFill>
              <a:latin typeface="华文中宋" panose="02010600040101010101" pitchFamily="2" charset="-122"/>
              <a:ea typeface="华文中宋" panose="02010600040101010101" pitchFamily="2" charset="-122"/>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5650" y="1763713"/>
            <a:ext cx="10920969" cy="4051300"/>
          </a:xfrm>
        </p:spPr>
        <p:txBody>
          <a:bodyPr/>
          <a:lstStyle/>
          <a:p>
            <a:r>
              <a:rPr lang="zh-CN" altLang="zh-CN" dirty="0">
                <a:latin typeface="+mj-ea"/>
              </a:rPr>
              <a:t>分析如下：</a:t>
            </a:r>
            <a:br>
              <a:rPr lang="zh-CN" altLang="zh-CN" dirty="0">
                <a:latin typeface="+mj-ea"/>
              </a:rPr>
            </a:br>
            <a:r>
              <a:rPr lang="zh-CN" altLang="zh-CN" dirty="0">
                <a:latin typeface="+mj-ea"/>
              </a:rPr>
              <a:t>基本工资总额变动影响额</a:t>
            </a:r>
            <a:r>
              <a:rPr lang="en-US" altLang="zh-CN" dirty="0">
                <a:latin typeface="+mj-ea"/>
              </a:rPr>
              <a:t>=</a:t>
            </a:r>
            <a:r>
              <a:rPr lang="zh-CN" altLang="zh-CN" dirty="0">
                <a:latin typeface="+mj-ea"/>
              </a:rPr>
              <a:t>（</a:t>
            </a:r>
            <a:r>
              <a:rPr lang="en-US" altLang="zh-CN" dirty="0">
                <a:latin typeface="+mj-ea"/>
              </a:rPr>
              <a:t>419</a:t>
            </a:r>
            <a:r>
              <a:rPr lang="en-US" altLang="zh-CN" baseline="-25000" dirty="0">
                <a:latin typeface="+mj-ea"/>
              </a:rPr>
              <a:t> </a:t>
            </a:r>
            <a:r>
              <a:rPr lang="en-US" altLang="zh-CN" dirty="0">
                <a:latin typeface="+mj-ea"/>
              </a:rPr>
              <a:t>900.00</a:t>
            </a:r>
            <a:r>
              <a:rPr lang="en-US" altLang="zh-CN" dirty="0">
                <a:latin typeface="+mj-ea"/>
                <a:sym typeface="Symbol" panose="05050102010706020507" pitchFamily="18" charset="2"/>
              </a:rPr>
              <a:t></a:t>
            </a:r>
            <a:r>
              <a:rPr lang="en-US" altLang="zh-CN" dirty="0">
                <a:latin typeface="+mj-ea"/>
              </a:rPr>
              <a:t>333</a:t>
            </a:r>
            <a:r>
              <a:rPr lang="en-US" altLang="zh-CN" baseline="-25000" dirty="0">
                <a:latin typeface="+mj-ea"/>
              </a:rPr>
              <a:t> </a:t>
            </a:r>
            <a:r>
              <a:rPr lang="en-US" altLang="zh-CN" dirty="0">
                <a:latin typeface="+mj-ea"/>
              </a:rPr>
              <a:t>400.00</a:t>
            </a:r>
            <a:r>
              <a:rPr lang="zh-CN" altLang="zh-CN" dirty="0">
                <a:latin typeface="+mj-ea"/>
              </a:rPr>
              <a:t>）</a:t>
            </a:r>
            <a:r>
              <a:rPr lang="en-US" altLang="zh-CN" dirty="0">
                <a:latin typeface="+mj-ea"/>
                <a:sym typeface="Symbol" panose="05050102010706020507" pitchFamily="18" charset="2"/>
              </a:rPr>
              <a:t></a:t>
            </a:r>
            <a:r>
              <a:rPr lang="en-US" altLang="zh-CN" dirty="0">
                <a:latin typeface="+mj-ea"/>
              </a:rPr>
              <a:t>14%</a:t>
            </a:r>
            <a:r>
              <a:rPr lang="zh-CN" altLang="zh-CN" dirty="0">
                <a:latin typeface="+mj-ea"/>
              </a:rPr>
              <a:t/>
            </a:r>
            <a:br>
              <a:rPr lang="zh-CN" altLang="zh-CN" dirty="0">
                <a:latin typeface="+mj-ea"/>
              </a:rPr>
            </a:br>
            <a:r>
              <a:rPr lang="en-US" altLang="zh-CN" dirty="0" smtClean="0">
                <a:latin typeface="+mj-ea"/>
              </a:rPr>
              <a:t>                      =</a:t>
            </a:r>
            <a:r>
              <a:rPr lang="en-US" altLang="zh-CN" dirty="0">
                <a:latin typeface="+mj-ea"/>
              </a:rPr>
              <a:t>12 110</a:t>
            </a:r>
            <a:r>
              <a:rPr lang="zh-CN" altLang="zh-CN" dirty="0">
                <a:latin typeface="+mj-ea"/>
              </a:rPr>
              <a:t/>
            </a:r>
            <a:br>
              <a:rPr lang="zh-CN" altLang="zh-CN" dirty="0">
                <a:latin typeface="+mj-ea"/>
              </a:rPr>
            </a:br>
            <a:r>
              <a:rPr lang="zh-CN" altLang="zh-CN" dirty="0">
                <a:latin typeface="+mj-ea"/>
              </a:rPr>
              <a:t>提取比率变动影响额</a:t>
            </a:r>
            <a:r>
              <a:rPr lang="en-US" altLang="zh-CN" dirty="0">
                <a:latin typeface="+mj-ea"/>
              </a:rPr>
              <a:t>=</a:t>
            </a:r>
            <a:r>
              <a:rPr lang="zh-CN" altLang="zh-CN" dirty="0">
                <a:latin typeface="+mj-ea"/>
              </a:rPr>
              <a:t>（</a:t>
            </a:r>
            <a:r>
              <a:rPr lang="en-US" altLang="zh-CN" dirty="0">
                <a:latin typeface="+mj-ea"/>
              </a:rPr>
              <a:t>14%</a:t>
            </a:r>
            <a:r>
              <a:rPr lang="en-US" altLang="zh-CN" dirty="0">
                <a:latin typeface="+mj-ea"/>
                <a:sym typeface="Symbol" panose="05050102010706020507" pitchFamily="18" charset="2"/>
              </a:rPr>
              <a:t></a:t>
            </a:r>
            <a:r>
              <a:rPr lang="en-US" altLang="zh-CN" dirty="0">
                <a:latin typeface="+mj-ea"/>
              </a:rPr>
              <a:t>14%</a:t>
            </a:r>
            <a:r>
              <a:rPr lang="zh-CN" altLang="zh-CN" dirty="0">
                <a:latin typeface="+mj-ea"/>
              </a:rPr>
              <a:t>）</a:t>
            </a:r>
            <a:r>
              <a:rPr lang="en-US" altLang="zh-CN" dirty="0">
                <a:latin typeface="+mj-ea"/>
                <a:sym typeface="Symbol" panose="05050102010706020507" pitchFamily="18" charset="2"/>
              </a:rPr>
              <a:t></a:t>
            </a:r>
            <a:r>
              <a:rPr lang="en-US" altLang="zh-CN" dirty="0">
                <a:latin typeface="+mj-ea"/>
              </a:rPr>
              <a:t>419</a:t>
            </a:r>
            <a:r>
              <a:rPr lang="en-US" altLang="zh-CN" baseline="-25000" dirty="0">
                <a:latin typeface="+mj-ea"/>
              </a:rPr>
              <a:t> </a:t>
            </a:r>
            <a:r>
              <a:rPr lang="en-US" altLang="zh-CN" dirty="0">
                <a:latin typeface="+mj-ea"/>
              </a:rPr>
              <a:t>900.00</a:t>
            </a:r>
            <a:r>
              <a:rPr lang="zh-CN" altLang="zh-CN" dirty="0">
                <a:latin typeface="+mj-ea"/>
              </a:rPr>
              <a:t/>
            </a:r>
            <a:br>
              <a:rPr lang="zh-CN" altLang="zh-CN" dirty="0">
                <a:latin typeface="+mj-ea"/>
              </a:rPr>
            </a:br>
            <a:r>
              <a:rPr lang="en-US" altLang="zh-CN" dirty="0" smtClean="0">
                <a:latin typeface="+mj-ea"/>
              </a:rPr>
              <a:t>                  =</a:t>
            </a:r>
            <a:r>
              <a:rPr lang="en-US" altLang="zh-CN" dirty="0">
                <a:latin typeface="+mj-ea"/>
              </a:rPr>
              <a:t>0</a:t>
            </a:r>
            <a:r>
              <a:rPr lang="zh-CN" altLang="zh-CN" dirty="0">
                <a:latin typeface="+mj-ea"/>
              </a:rPr>
              <a:t>元</a:t>
            </a:r>
            <a:br>
              <a:rPr lang="zh-CN" altLang="zh-CN" dirty="0">
                <a:latin typeface="+mj-ea"/>
              </a:rPr>
            </a:br>
            <a:endParaRPr lang="zh-CN" altLang="en-US" dirty="0">
              <a:latin typeface="+mj-ea"/>
            </a:endParaRPr>
          </a:p>
        </p:txBody>
      </p:sp>
      <p:sp>
        <p:nvSpPr>
          <p:cNvPr id="3" name="燕尾形 2"/>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4" name="燕尾形 3"/>
          <p:cNvSpPr/>
          <p:nvPr/>
        </p:nvSpPr>
        <p:spPr>
          <a:xfrm>
            <a:off x="2813640" y="368660"/>
            <a:ext cx="313834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a:solidFill>
                  <a:schemeClr val="accent3"/>
                </a:solidFill>
              </a:rPr>
              <a:t>第一节汽车货运成本分析</a:t>
            </a:r>
            <a:endParaRPr lang="zh-CN" altLang="en-US" dirty="0"/>
          </a:p>
        </p:txBody>
      </p:sp>
      <p:sp>
        <p:nvSpPr>
          <p:cNvPr id="6" name="燕尾形 5"/>
          <p:cNvSpPr/>
          <p:nvPr/>
        </p:nvSpPr>
        <p:spPr>
          <a:xfrm>
            <a:off x="5879976" y="368660"/>
            <a:ext cx="4140460"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smtClean="0"/>
              <a:t>三、</a:t>
            </a:r>
            <a:r>
              <a:rPr lang="zh-CN" altLang="zh-CN" dirty="0" smtClean="0"/>
              <a:t>各</a:t>
            </a:r>
            <a:r>
              <a:rPr lang="zh-CN" altLang="zh-CN" dirty="0"/>
              <a:t>类费用耗费水平变动因素分析</a:t>
            </a:r>
            <a:endParaRPr lang="zh-CN" altLang="en-US" dirty="0"/>
          </a:p>
        </p:txBody>
      </p:sp>
    </p:spTree>
    <p:extLst>
      <p:ext uri="{BB962C8B-B14F-4D97-AF65-F5344CB8AC3E}">
        <p14:creationId xmlns:p14="http://schemas.microsoft.com/office/powerpoint/2010/main" val="6796884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4"/>
          <p:cNvSpPr>
            <a:spLocks noGrp="1" noChangeArrowheads="1"/>
          </p:cNvSpPr>
          <p:nvPr>
            <p:ph type="title"/>
          </p:nvPr>
        </p:nvSpPr>
        <p:spPr/>
        <p:txBody>
          <a:bodyPr>
            <a:normAutofit/>
          </a:bodyPr>
          <a:lstStyle/>
          <a:p>
            <a:pPr eaLnBrk="1" hangingPunct="1">
              <a:lnSpc>
                <a:spcPct val="120000"/>
              </a:lnSpc>
            </a:pPr>
            <a:r>
              <a:rPr lang="en-US" altLang="zh-CN" dirty="0" smtClean="0">
                <a:latin typeface="宋体" panose="02010600030101010101" pitchFamily="2" charset="-122"/>
              </a:rPr>
              <a:t>3</a:t>
            </a:r>
            <a:r>
              <a:rPr lang="zh-CN" altLang="en-US" dirty="0" smtClean="0">
                <a:latin typeface="宋体" panose="02010600030101010101" pitchFamily="2" charset="-122"/>
              </a:rPr>
              <a:t>．营运间接费用</a:t>
            </a:r>
            <a:br>
              <a:rPr lang="zh-CN" altLang="en-US" dirty="0" smtClean="0">
                <a:latin typeface="宋体" panose="02010600030101010101" pitchFamily="2" charset="-122"/>
              </a:rPr>
            </a:br>
            <a:r>
              <a:rPr lang="zh-CN" altLang="en-US" dirty="0" smtClean="0">
                <a:latin typeface="宋体" panose="02010600030101010101" pitchFamily="2" charset="-122"/>
              </a:rPr>
              <a:t>营运间接费用具有固定费用性质，属于预算管理的费用，其实际数与预算数的差异，应根据各项费用项目的不同内容，分别采取不同的分析方法。</a:t>
            </a:r>
          </a:p>
        </p:txBody>
      </p:sp>
      <p:sp>
        <p:nvSpPr>
          <p:cNvPr id="3" name="燕尾形 2"/>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4" name="燕尾形 3"/>
          <p:cNvSpPr/>
          <p:nvPr/>
        </p:nvSpPr>
        <p:spPr>
          <a:xfrm>
            <a:off x="2813640" y="368660"/>
            <a:ext cx="313834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a:solidFill>
                  <a:schemeClr val="accent3"/>
                </a:solidFill>
              </a:rPr>
              <a:t>第一节汽车货运成本分析</a:t>
            </a:r>
            <a:endParaRPr lang="zh-CN" altLang="en-US" dirty="0"/>
          </a:p>
        </p:txBody>
      </p:sp>
      <p:sp>
        <p:nvSpPr>
          <p:cNvPr id="6" name="燕尾形 5"/>
          <p:cNvSpPr/>
          <p:nvPr/>
        </p:nvSpPr>
        <p:spPr>
          <a:xfrm>
            <a:off x="5879976" y="368660"/>
            <a:ext cx="4140460"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smtClean="0"/>
              <a:t>三、</a:t>
            </a:r>
            <a:r>
              <a:rPr lang="zh-CN" altLang="zh-CN" dirty="0" smtClean="0"/>
              <a:t>各</a:t>
            </a:r>
            <a:r>
              <a:rPr lang="zh-CN" altLang="zh-CN" dirty="0"/>
              <a:t>类费用耗费水平变动因素分析</a:t>
            </a:r>
            <a:endParaRPr lang="zh-CN" alt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normAutofit/>
          </a:bodyPr>
          <a:lstStyle/>
          <a:p>
            <a:pPr eaLnBrk="1" hangingPunct="1">
              <a:lnSpc>
                <a:spcPct val="120000"/>
              </a:lnSpc>
            </a:pPr>
            <a:r>
              <a:rPr lang="zh-CN" altLang="en-US" smtClean="0">
                <a:latin typeface="宋体" panose="02010600030101010101" pitchFamily="2" charset="-122"/>
              </a:rPr>
              <a:t>营运间接费用的分析可通过列表的方式比较各明细项目耗费水平差异，并对每项差异进行因果分析。其表格形式如表</a:t>
            </a:r>
            <a:r>
              <a:rPr lang="en-US" altLang="zh-CN" smtClean="0">
                <a:latin typeface="宋体" panose="02010600030101010101" pitchFamily="2" charset="-122"/>
              </a:rPr>
              <a:t>5-19</a:t>
            </a:r>
            <a:r>
              <a:rPr lang="zh-CN" altLang="en-US" smtClean="0">
                <a:latin typeface="宋体" panose="02010600030101010101" pitchFamily="2" charset="-122"/>
              </a:rPr>
              <a:t>所示。</a:t>
            </a:r>
          </a:p>
        </p:txBody>
      </p:sp>
      <p:sp>
        <p:nvSpPr>
          <p:cNvPr id="3" name="燕尾形 2"/>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4" name="燕尾形 3"/>
          <p:cNvSpPr/>
          <p:nvPr/>
        </p:nvSpPr>
        <p:spPr>
          <a:xfrm>
            <a:off x="2813640" y="368660"/>
            <a:ext cx="313834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a:solidFill>
                  <a:schemeClr val="accent3"/>
                </a:solidFill>
              </a:rPr>
              <a:t>第一节汽车货运成本分析</a:t>
            </a:r>
            <a:endParaRPr lang="zh-CN" altLang="en-US" dirty="0"/>
          </a:p>
        </p:txBody>
      </p:sp>
      <p:sp>
        <p:nvSpPr>
          <p:cNvPr id="6" name="燕尾形 5"/>
          <p:cNvSpPr/>
          <p:nvPr/>
        </p:nvSpPr>
        <p:spPr>
          <a:xfrm>
            <a:off x="5879976" y="368660"/>
            <a:ext cx="4140460"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smtClean="0"/>
              <a:t>三、</a:t>
            </a:r>
            <a:r>
              <a:rPr lang="zh-CN" altLang="zh-CN" dirty="0" smtClean="0"/>
              <a:t>各</a:t>
            </a:r>
            <a:r>
              <a:rPr lang="zh-CN" altLang="zh-CN" dirty="0"/>
              <a:t>类费用耗费水平变动因素分析</a:t>
            </a:r>
            <a:endParaRPr lang="zh-CN" alt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对角圆角矩形 7"/>
          <p:cNvSpPr/>
          <p:nvPr/>
        </p:nvSpPr>
        <p:spPr>
          <a:xfrm>
            <a:off x="755650" y="1763713"/>
            <a:ext cx="11317013" cy="3825527"/>
          </a:xfrm>
          <a:prstGeom prst="round2DiagRect">
            <a:avLst/>
          </a:prstGeom>
          <a:solidFill>
            <a:schemeClr val="accent1">
              <a:lumMod val="60000"/>
              <a:lumOff val="40000"/>
            </a:schemeClr>
          </a:solidFill>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755651" y="1763713"/>
            <a:ext cx="10464800" cy="873199"/>
          </a:xfrm>
        </p:spPr>
        <p:txBody>
          <a:bodyPr/>
          <a:lstStyle/>
          <a:p>
            <a:pPr algn="ctr"/>
            <a:r>
              <a:rPr lang="x-none" altLang="zh-CN" sz="2800" dirty="0">
                <a:latin typeface="楷体" panose="02010609060101010101" pitchFamily="49" charset="-122"/>
                <a:ea typeface="楷体" panose="02010609060101010101" pitchFamily="49" charset="-122"/>
              </a:rPr>
              <a:t>表5-19  </a:t>
            </a:r>
            <a:r>
              <a:rPr lang="x-none" altLang="zh-CN" sz="2800" dirty="0" smtClean="0">
                <a:latin typeface="楷体" panose="02010609060101010101" pitchFamily="49" charset="-122"/>
                <a:ea typeface="楷体" panose="02010609060101010101" pitchFamily="49" charset="-122"/>
              </a:rPr>
              <a:t>营运费用明细分析表</a:t>
            </a:r>
            <a:endParaRPr lang="zh-CN" altLang="zh-CN" sz="2800" dirty="0">
              <a:latin typeface="楷体" panose="02010609060101010101" pitchFamily="49" charset="-122"/>
              <a:ea typeface="楷体" panose="02010609060101010101" pitchFamily="49" charset="-122"/>
            </a:endParaRPr>
          </a:p>
        </p:txBody>
      </p:sp>
      <p:graphicFrame>
        <p:nvGraphicFramePr>
          <p:cNvPr id="5" name="表格 4"/>
          <p:cNvGraphicFramePr>
            <a:graphicFrameLocks noGrp="1"/>
          </p:cNvGraphicFramePr>
          <p:nvPr>
            <p:extLst>
              <p:ext uri="{D42A27DB-BD31-4B8C-83A1-F6EECF244321}">
                <p14:modId xmlns:p14="http://schemas.microsoft.com/office/powerpoint/2010/main" val="3526586582"/>
              </p:ext>
            </p:extLst>
          </p:nvPr>
        </p:nvGraphicFramePr>
        <p:xfrm>
          <a:off x="1307468" y="2564904"/>
          <a:ext cx="9577064" cy="2825576"/>
        </p:xfrm>
        <a:graphic>
          <a:graphicData uri="http://schemas.openxmlformats.org/drawingml/2006/table">
            <a:tbl>
              <a:tblPr firstRow="1" firstCol="1" lastRow="1" lastCol="1" bandRow="1" bandCol="1">
                <a:tableStyleId>{5C22544A-7EE6-4342-B048-85BDC9FD1C3A}</a:tableStyleId>
              </a:tblPr>
              <a:tblGrid>
                <a:gridCol w="2290684"/>
                <a:gridCol w="1820935"/>
                <a:gridCol w="1822255"/>
                <a:gridCol w="1820935"/>
                <a:gridCol w="1822255"/>
              </a:tblGrid>
              <a:tr h="387176">
                <a:tc>
                  <a:txBody>
                    <a:bodyPr/>
                    <a:lstStyle/>
                    <a:p>
                      <a:pPr indent="269875" algn="ctr">
                        <a:spcAft>
                          <a:spcPts val="0"/>
                        </a:spcAft>
                      </a:pPr>
                      <a:r>
                        <a:rPr lang="zh-CN" sz="2000" kern="100">
                          <a:effectLst/>
                        </a:rPr>
                        <a:t>项</a:t>
                      </a:r>
                      <a:r>
                        <a:rPr lang="en-US" sz="2000" kern="100">
                          <a:effectLst/>
                        </a:rPr>
                        <a:t>    </a:t>
                      </a:r>
                      <a:r>
                        <a:rPr lang="zh-CN" sz="2000" kern="100">
                          <a:effectLst/>
                        </a:rPr>
                        <a:t>目</a:t>
                      </a:r>
                      <a:endParaRPr lang="zh-CN" sz="2000"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269875" algn="ctr">
                        <a:spcAft>
                          <a:spcPts val="0"/>
                        </a:spcAft>
                      </a:pPr>
                      <a:r>
                        <a:rPr lang="zh-CN" sz="2000" kern="100">
                          <a:effectLst/>
                        </a:rPr>
                        <a:t>预算数（元）</a:t>
                      </a:r>
                      <a:endParaRPr lang="zh-CN" sz="2000"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269875" algn="ctr">
                        <a:spcAft>
                          <a:spcPts val="0"/>
                        </a:spcAft>
                      </a:pPr>
                      <a:r>
                        <a:rPr lang="zh-CN" sz="2000" kern="100">
                          <a:effectLst/>
                        </a:rPr>
                        <a:t>实际数（元）</a:t>
                      </a:r>
                      <a:endParaRPr lang="zh-CN" sz="2000"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269875" algn="ctr">
                        <a:spcAft>
                          <a:spcPts val="0"/>
                        </a:spcAft>
                      </a:pPr>
                      <a:r>
                        <a:rPr lang="zh-CN" sz="2000" kern="100">
                          <a:effectLst/>
                        </a:rPr>
                        <a:t>差异额（元）</a:t>
                      </a:r>
                      <a:endParaRPr lang="zh-CN" sz="2000"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269875" algn="ctr">
                        <a:spcAft>
                          <a:spcPts val="0"/>
                        </a:spcAft>
                      </a:pPr>
                      <a:r>
                        <a:rPr lang="zh-CN" sz="2000" kern="100">
                          <a:effectLst/>
                        </a:rPr>
                        <a:t>差 异 原 因</a:t>
                      </a:r>
                      <a:endParaRPr lang="zh-CN" sz="2000"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r>
              <a:tr h="193588">
                <a:tc>
                  <a:txBody>
                    <a:bodyPr/>
                    <a:lstStyle/>
                    <a:p>
                      <a:pPr indent="269875" algn="just">
                        <a:spcAft>
                          <a:spcPts val="0"/>
                        </a:spcAft>
                      </a:pPr>
                      <a:r>
                        <a:rPr lang="en-US" sz="2000" kern="100">
                          <a:effectLst/>
                        </a:rPr>
                        <a:t>1</a:t>
                      </a:r>
                      <a:r>
                        <a:rPr lang="zh-CN" sz="2000" kern="100">
                          <a:effectLst/>
                        </a:rPr>
                        <a:t>．工资</a:t>
                      </a:r>
                      <a:endParaRPr lang="zh-CN" sz="2000"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269875" algn="ctr">
                        <a:spcAft>
                          <a:spcPts val="0"/>
                        </a:spcAft>
                      </a:pPr>
                      <a:r>
                        <a:rPr lang="en-US" sz="2000" kern="100">
                          <a:effectLst/>
                        </a:rPr>
                        <a:t>…</a:t>
                      </a:r>
                      <a:endParaRPr lang="zh-CN" sz="2000"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269875" algn="ctr">
                        <a:spcAft>
                          <a:spcPts val="0"/>
                        </a:spcAft>
                      </a:pPr>
                      <a:r>
                        <a:rPr lang="en-US" sz="2000" kern="100">
                          <a:effectLst/>
                        </a:rPr>
                        <a:t>…</a:t>
                      </a:r>
                      <a:endParaRPr lang="zh-CN" sz="2000"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269875" algn="ctr">
                        <a:spcAft>
                          <a:spcPts val="0"/>
                        </a:spcAft>
                      </a:pPr>
                      <a:r>
                        <a:rPr lang="en-US" sz="2000" kern="100">
                          <a:effectLst/>
                        </a:rPr>
                        <a:t>…</a:t>
                      </a:r>
                      <a:endParaRPr lang="zh-CN" sz="2000"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269875" algn="ctr">
                        <a:spcAft>
                          <a:spcPts val="0"/>
                        </a:spcAft>
                      </a:pPr>
                      <a:r>
                        <a:rPr lang="en-US" sz="2000" kern="100">
                          <a:effectLst/>
                        </a:rPr>
                        <a:t>…</a:t>
                      </a:r>
                      <a:endParaRPr lang="zh-CN" sz="2000"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r>
              <a:tr h="193588">
                <a:tc>
                  <a:txBody>
                    <a:bodyPr/>
                    <a:lstStyle/>
                    <a:p>
                      <a:pPr indent="269875" algn="just">
                        <a:spcAft>
                          <a:spcPts val="0"/>
                        </a:spcAft>
                      </a:pPr>
                      <a:r>
                        <a:rPr lang="en-US" sz="2000" kern="100">
                          <a:effectLst/>
                        </a:rPr>
                        <a:t>2</a:t>
                      </a:r>
                      <a:r>
                        <a:rPr lang="zh-CN" sz="2000" kern="100">
                          <a:effectLst/>
                        </a:rPr>
                        <a:t>．职工福利费</a:t>
                      </a:r>
                      <a:endParaRPr lang="zh-CN" sz="2000"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269875" algn="ctr">
                        <a:spcAft>
                          <a:spcPts val="0"/>
                        </a:spcAft>
                      </a:pPr>
                      <a:r>
                        <a:rPr lang="en-US" sz="2000" kern="100">
                          <a:effectLst/>
                        </a:rPr>
                        <a:t>…</a:t>
                      </a:r>
                      <a:endParaRPr lang="zh-CN" sz="2000"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269875" algn="ctr">
                        <a:spcAft>
                          <a:spcPts val="0"/>
                        </a:spcAft>
                      </a:pPr>
                      <a:r>
                        <a:rPr lang="en-US" sz="2000" kern="100">
                          <a:effectLst/>
                        </a:rPr>
                        <a:t>…</a:t>
                      </a:r>
                      <a:endParaRPr lang="zh-CN" sz="2000"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269875" algn="ctr">
                        <a:spcAft>
                          <a:spcPts val="0"/>
                        </a:spcAft>
                      </a:pPr>
                      <a:r>
                        <a:rPr lang="en-US" sz="2000" kern="100">
                          <a:effectLst/>
                        </a:rPr>
                        <a:t>…</a:t>
                      </a:r>
                      <a:endParaRPr lang="zh-CN" sz="2000"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269875" algn="ctr">
                        <a:spcAft>
                          <a:spcPts val="0"/>
                        </a:spcAft>
                      </a:pPr>
                      <a:r>
                        <a:rPr lang="en-US" sz="2000" kern="100">
                          <a:effectLst/>
                        </a:rPr>
                        <a:t>…</a:t>
                      </a:r>
                      <a:endParaRPr lang="zh-CN" sz="2000"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r>
              <a:tr h="193588">
                <a:tc>
                  <a:txBody>
                    <a:bodyPr/>
                    <a:lstStyle/>
                    <a:p>
                      <a:pPr indent="269875" algn="just">
                        <a:spcAft>
                          <a:spcPts val="0"/>
                        </a:spcAft>
                      </a:pPr>
                      <a:r>
                        <a:rPr lang="en-US" sz="2000" kern="100">
                          <a:effectLst/>
                        </a:rPr>
                        <a:t>3</a:t>
                      </a:r>
                      <a:r>
                        <a:rPr lang="zh-CN" sz="2000" kern="100">
                          <a:effectLst/>
                        </a:rPr>
                        <a:t>．材料</a:t>
                      </a:r>
                      <a:endParaRPr lang="zh-CN" sz="2000"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269875" algn="ctr">
                        <a:spcAft>
                          <a:spcPts val="0"/>
                        </a:spcAft>
                      </a:pPr>
                      <a:r>
                        <a:rPr lang="en-US" sz="2000" kern="100">
                          <a:effectLst/>
                        </a:rPr>
                        <a:t>…</a:t>
                      </a:r>
                      <a:endParaRPr lang="zh-CN" sz="2000"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269875" algn="ctr">
                        <a:spcAft>
                          <a:spcPts val="0"/>
                        </a:spcAft>
                      </a:pPr>
                      <a:r>
                        <a:rPr lang="en-US" sz="2000" kern="100">
                          <a:effectLst/>
                        </a:rPr>
                        <a:t>…</a:t>
                      </a:r>
                      <a:endParaRPr lang="zh-CN" sz="2000"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269875" algn="ctr">
                        <a:spcAft>
                          <a:spcPts val="0"/>
                        </a:spcAft>
                      </a:pPr>
                      <a:r>
                        <a:rPr lang="en-US" sz="2000" kern="100">
                          <a:effectLst/>
                        </a:rPr>
                        <a:t>…</a:t>
                      </a:r>
                      <a:endParaRPr lang="zh-CN" sz="2000"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269875" algn="ctr">
                        <a:spcAft>
                          <a:spcPts val="0"/>
                        </a:spcAft>
                      </a:pPr>
                      <a:r>
                        <a:rPr lang="en-US" sz="2000" kern="100">
                          <a:effectLst/>
                        </a:rPr>
                        <a:t>…</a:t>
                      </a:r>
                      <a:endParaRPr lang="zh-CN" sz="2000"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r>
              <a:tr h="193588">
                <a:tc>
                  <a:txBody>
                    <a:bodyPr/>
                    <a:lstStyle/>
                    <a:p>
                      <a:pPr indent="269875" algn="just">
                        <a:spcAft>
                          <a:spcPts val="0"/>
                        </a:spcAft>
                      </a:pPr>
                      <a:r>
                        <a:rPr lang="en-US" sz="2000" kern="100">
                          <a:effectLst/>
                        </a:rPr>
                        <a:t>4</a:t>
                      </a:r>
                      <a:r>
                        <a:rPr lang="zh-CN" sz="2000" kern="100">
                          <a:effectLst/>
                        </a:rPr>
                        <a:t>．修理费</a:t>
                      </a:r>
                      <a:endParaRPr lang="zh-CN" sz="2000"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269875" algn="ctr">
                        <a:spcAft>
                          <a:spcPts val="0"/>
                        </a:spcAft>
                      </a:pPr>
                      <a:r>
                        <a:rPr lang="en-US" sz="2000" kern="100">
                          <a:effectLst/>
                        </a:rPr>
                        <a:t>…</a:t>
                      </a:r>
                      <a:endParaRPr lang="zh-CN" sz="2000"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269875" algn="ctr">
                        <a:spcAft>
                          <a:spcPts val="0"/>
                        </a:spcAft>
                      </a:pPr>
                      <a:r>
                        <a:rPr lang="en-US" sz="2000" kern="100">
                          <a:effectLst/>
                        </a:rPr>
                        <a:t>…</a:t>
                      </a:r>
                      <a:endParaRPr lang="zh-CN" sz="2000"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269875" algn="ctr">
                        <a:spcAft>
                          <a:spcPts val="0"/>
                        </a:spcAft>
                      </a:pPr>
                      <a:r>
                        <a:rPr lang="en-US" sz="2000" kern="100">
                          <a:effectLst/>
                        </a:rPr>
                        <a:t>…</a:t>
                      </a:r>
                      <a:endParaRPr lang="zh-CN" sz="2000"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269875" algn="ctr">
                        <a:spcAft>
                          <a:spcPts val="0"/>
                        </a:spcAft>
                      </a:pPr>
                      <a:r>
                        <a:rPr lang="en-US" sz="2000" kern="100">
                          <a:effectLst/>
                        </a:rPr>
                        <a:t>…</a:t>
                      </a:r>
                      <a:endParaRPr lang="zh-CN" sz="2000"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r>
              <a:tr h="193588">
                <a:tc>
                  <a:txBody>
                    <a:bodyPr/>
                    <a:lstStyle/>
                    <a:p>
                      <a:pPr indent="269875" algn="just">
                        <a:spcAft>
                          <a:spcPts val="0"/>
                        </a:spcAft>
                      </a:pPr>
                      <a:r>
                        <a:rPr lang="en-US" sz="2000" kern="100">
                          <a:effectLst/>
                        </a:rPr>
                        <a:t>5</a:t>
                      </a:r>
                      <a:r>
                        <a:rPr lang="zh-CN" sz="2000" kern="100">
                          <a:effectLst/>
                        </a:rPr>
                        <a:t>．燃润料</a:t>
                      </a:r>
                      <a:endParaRPr lang="zh-CN" sz="2000"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269875" algn="ctr">
                        <a:spcAft>
                          <a:spcPts val="0"/>
                        </a:spcAft>
                      </a:pPr>
                      <a:r>
                        <a:rPr lang="en-US" sz="2000" kern="100">
                          <a:effectLst/>
                        </a:rPr>
                        <a:t>…</a:t>
                      </a:r>
                      <a:endParaRPr lang="zh-CN" sz="2000"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269875" algn="ctr">
                        <a:spcAft>
                          <a:spcPts val="0"/>
                        </a:spcAft>
                      </a:pPr>
                      <a:r>
                        <a:rPr lang="en-US" sz="2000" kern="100">
                          <a:effectLst/>
                        </a:rPr>
                        <a:t>…</a:t>
                      </a:r>
                      <a:endParaRPr lang="zh-CN" sz="2000"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269875" algn="ctr">
                        <a:spcAft>
                          <a:spcPts val="0"/>
                        </a:spcAft>
                      </a:pPr>
                      <a:r>
                        <a:rPr lang="en-US" sz="2000" kern="100">
                          <a:effectLst/>
                        </a:rPr>
                        <a:t>…</a:t>
                      </a:r>
                      <a:endParaRPr lang="zh-CN" sz="2000"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269875" algn="ctr">
                        <a:spcAft>
                          <a:spcPts val="0"/>
                        </a:spcAft>
                      </a:pPr>
                      <a:r>
                        <a:rPr lang="en-US" sz="2000" kern="100">
                          <a:effectLst/>
                        </a:rPr>
                        <a:t>…</a:t>
                      </a:r>
                      <a:endParaRPr lang="zh-CN" sz="2000"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r>
              <a:tr h="193588">
                <a:tc>
                  <a:txBody>
                    <a:bodyPr/>
                    <a:lstStyle/>
                    <a:p>
                      <a:pPr indent="269875" algn="just">
                        <a:spcAft>
                          <a:spcPts val="0"/>
                        </a:spcAft>
                      </a:pPr>
                      <a:r>
                        <a:rPr lang="en-US" sz="2000" kern="100">
                          <a:effectLst/>
                        </a:rPr>
                        <a:t>6</a:t>
                      </a:r>
                      <a:r>
                        <a:rPr lang="zh-CN" sz="2000" kern="100">
                          <a:effectLst/>
                        </a:rPr>
                        <a:t>．折旧费</a:t>
                      </a:r>
                      <a:endParaRPr lang="zh-CN" sz="2000"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269875" algn="ctr">
                        <a:spcAft>
                          <a:spcPts val="0"/>
                        </a:spcAft>
                      </a:pPr>
                      <a:r>
                        <a:rPr lang="en-US" sz="2000" kern="100">
                          <a:effectLst/>
                        </a:rPr>
                        <a:t>…</a:t>
                      </a:r>
                      <a:endParaRPr lang="zh-CN" sz="2000"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269875" algn="ctr">
                        <a:spcAft>
                          <a:spcPts val="0"/>
                        </a:spcAft>
                      </a:pPr>
                      <a:r>
                        <a:rPr lang="en-US" sz="2000" kern="100">
                          <a:effectLst/>
                        </a:rPr>
                        <a:t>…</a:t>
                      </a:r>
                      <a:endParaRPr lang="zh-CN" sz="2000"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269875" algn="ctr">
                        <a:spcAft>
                          <a:spcPts val="0"/>
                        </a:spcAft>
                      </a:pPr>
                      <a:r>
                        <a:rPr lang="en-US" sz="2000" kern="100">
                          <a:effectLst/>
                        </a:rPr>
                        <a:t>…</a:t>
                      </a:r>
                      <a:endParaRPr lang="zh-CN" sz="2000"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269875" algn="ctr">
                        <a:spcAft>
                          <a:spcPts val="0"/>
                        </a:spcAft>
                      </a:pPr>
                      <a:r>
                        <a:rPr lang="en-US" sz="2000" kern="100">
                          <a:effectLst/>
                        </a:rPr>
                        <a:t>…</a:t>
                      </a:r>
                      <a:endParaRPr lang="zh-CN" sz="2000"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r>
              <a:tr h="193588">
                <a:tc>
                  <a:txBody>
                    <a:bodyPr/>
                    <a:lstStyle/>
                    <a:p>
                      <a:pPr indent="269875" algn="ctr">
                        <a:spcAft>
                          <a:spcPts val="0"/>
                        </a:spcAft>
                      </a:pPr>
                      <a:r>
                        <a:rPr lang="en-US" sz="2000" kern="100">
                          <a:effectLst/>
                        </a:rPr>
                        <a:t>…</a:t>
                      </a:r>
                      <a:endParaRPr lang="zh-CN" sz="2000"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269875" algn="ctr">
                        <a:spcAft>
                          <a:spcPts val="0"/>
                        </a:spcAft>
                      </a:pPr>
                      <a:r>
                        <a:rPr lang="en-US" sz="2000" kern="100">
                          <a:effectLst/>
                        </a:rPr>
                        <a:t>…</a:t>
                      </a:r>
                      <a:endParaRPr lang="zh-CN" sz="2000"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269875" algn="ctr">
                        <a:spcAft>
                          <a:spcPts val="0"/>
                        </a:spcAft>
                      </a:pPr>
                      <a:r>
                        <a:rPr lang="en-US" sz="2000" kern="100">
                          <a:effectLst/>
                        </a:rPr>
                        <a:t>…</a:t>
                      </a:r>
                      <a:endParaRPr lang="zh-CN" sz="2000"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269875" algn="ctr">
                        <a:spcAft>
                          <a:spcPts val="0"/>
                        </a:spcAft>
                      </a:pPr>
                      <a:r>
                        <a:rPr lang="en-US" sz="2000" kern="100">
                          <a:effectLst/>
                        </a:rPr>
                        <a:t>…</a:t>
                      </a:r>
                      <a:endParaRPr lang="zh-CN" sz="2000"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269875" algn="ctr">
                        <a:spcAft>
                          <a:spcPts val="0"/>
                        </a:spcAft>
                      </a:pPr>
                      <a:r>
                        <a:rPr lang="en-US" sz="2000" kern="100">
                          <a:effectLst/>
                        </a:rPr>
                        <a:t>…</a:t>
                      </a:r>
                      <a:endParaRPr lang="zh-CN" sz="2000"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r>
              <a:tr h="193588">
                <a:tc>
                  <a:txBody>
                    <a:bodyPr/>
                    <a:lstStyle/>
                    <a:p>
                      <a:pPr indent="269875" algn="ctr">
                        <a:spcAft>
                          <a:spcPts val="0"/>
                        </a:spcAft>
                      </a:pPr>
                      <a:r>
                        <a:rPr lang="zh-CN" sz="2000" kern="100">
                          <a:effectLst/>
                        </a:rPr>
                        <a:t>合计</a:t>
                      </a:r>
                      <a:endParaRPr lang="zh-CN" sz="2000"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r">
                        <a:spcAft>
                          <a:spcPts val="0"/>
                        </a:spcAft>
                      </a:pPr>
                      <a:r>
                        <a:rPr lang="en-US" sz="2000" kern="100">
                          <a:effectLst/>
                        </a:rPr>
                        <a:t>826929.00 </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r">
                        <a:spcAft>
                          <a:spcPts val="0"/>
                        </a:spcAft>
                      </a:pPr>
                      <a:r>
                        <a:rPr lang="en-US" sz="2000" kern="100">
                          <a:effectLst/>
                        </a:rPr>
                        <a:t>860969.00 </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269875" algn="ctr">
                        <a:spcAft>
                          <a:spcPts val="0"/>
                        </a:spcAft>
                      </a:pPr>
                      <a:r>
                        <a:rPr lang="en-US" sz="2000" kern="100">
                          <a:effectLst/>
                        </a:rPr>
                        <a:t>34040</a:t>
                      </a:r>
                      <a:endParaRPr lang="zh-CN" sz="2000"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269875" algn="ctr">
                        <a:spcAft>
                          <a:spcPts val="0"/>
                        </a:spcAft>
                      </a:pPr>
                      <a:r>
                        <a:rPr lang="en-US" sz="2000" kern="100" dirty="0">
                          <a:effectLst/>
                        </a:rPr>
                        <a:t>…</a:t>
                      </a:r>
                      <a:endParaRPr lang="zh-CN" sz="2000" kern="100" dirty="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r>
            </a:tbl>
          </a:graphicData>
        </a:graphic>
      </p:graphicFrame>
      <p:sp>
        <p:nvSpPr>
          <p:cNvPr id="7" name="燕尾形 6"/>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9" name="燕尾形 8"/>
          <p:cNvSpPr/>
          <p:nvPr/>
        </p:nvSpPr>
        <p:spPr>
          <a:xfrm>
            <a:off x="2813640" y="368660"/>
            <a:ext cx="313834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a:solidFill>
                  <a:schemeClr val="accent3"/>
                </a:solidFill>
              </a:rPr>
              <a:t>第一节汽车货运成本分析</a:t>
            </a:r>
            <a:endParaRPr lang="zh-CN" altLang="en-US" dirty="0"/>
          </a:p>
        </p:txBody>
      </p:sp>
      <p:sp>
        <p:nvSpPr>
          <p:cNvPr id="11" name="燕尾形 10"/>
          <p:cNvSpPr/>
          <p:nvPr/>
        </p:nvSpPr>
        <p:spPr>
          <a:xfrm>
            <a:off x="5879976" y="368660"/>
            <a:ext cx="4140460"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smtClean="0"/>
              <a:t>三、</a:t>
            </a:r>
            <a:r>
              <a:rPr lang="zh-CN" altLang="zh-CN" dirty="0" smtClean="0"/>
              <a:t>各</a:t>
            </a:r>
            <a:r>
              <a:rPr lang="zh-CN" altLang="zh-CN" dirty="0"/>
              <a:t>类费用耗费水平变动因素分析</a:t>
            </a:r>
            <a:endParaRPr lang="zh-CN" altLang="en-US" dirty="0"/>
          </a:p>
        </p:txBody>
      </p:sp>
    </p:spTree>
    <p:extLst>
      <p:ext uri="{BB962C8B-B14F-4D97-AF65-F5344CB8AC3E}">
        <p14:creationId xmlns:p14="http://schemas.microsoft.com/office/powerpoint/2010/main" val="125454253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平行四边形 2"/>
          <p:cNvSpPr/>
          <p:nvPr/>
        </p:nvSpPr>
        <p:spPr>
          <a:xfrm>
            <a:off x="8650" y="1088740"/>
            <a:ext cx="4899217" cy="54006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zh-CN" altLang="en-US" sz="2000" dirty="0" smtClean="0">
                <a:latin typeface="宋体" panose="02010600030101010101" pitchFamily="2" charset="-122"/>
              </a:rPr>
              <a:t>千</a:t>
            </a:r>
            <a:r>
              <a:rPr lang="zh-CN" altLang="en-US" sz="2000" dirty="0">
                <a:latin typeface="宋体" panose="02010600030101010101" pitchFamily="2" charset="-122"/>
              </a:rPr>
              <a:t>车公里变动费用</a:t>
            </a:r>
            <a:r>
              <a:rPr lang="en-US" altLang="zh-CN" sz="2000" dirty="0">
                <a:latin typeface="宋体" panose="02010600030101010101" pitchFamily="2" charset="-122"/>
              </a:rPr>
              <a:t>V″</a:t>
            </a:r>
            <a:r>
              <a:rPr lang="zh-CN" altLang="en-US" sz="2000" dirty="0">
                <a:latin typeface="宋体" panose="02010600030101010101" pitchFamily="2" charset="-122"/>
              </a:rPr>
              <a:t>的明细分析</a:t>
            </a:r>
            <a:endParaRPr lang="zh-CN" altLang="en-US" sz="2000" b="1" dirty="0"/>
          </a:p>
        </p:txBody>
      </p:sp>
      <p:sp>
        <p:nvSpPr>
          <p:cNvPr id="2" name="标题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eaLnBrk="1" hangingPunct="1">
              <a:lnSpc>
                <a:spcPct val="120000"/>
              </a:lnSpc>
            </a:pPr>
            <a:r>
              <a:rPr lang="zh-CN" altLang="en-US" dirty="0">
                <a:latin typeface="宋体" panose="02010600030101010101" pitchFamily="2" charset="-122"/>
              </a:rPr>
              <a:t>千车公里变动费用</a:t>
            </a:r>
            <a:r>
              <a:rPr lang="en-US" altLang="zh-CN" dirty="0">
                <a:latin typeface="宋体" panose="02010600030101010101" pitchFamily="2" charset="-122"/>
              </a:rPr>
              <a:t>V″</a:t>
            </a:r>
            <a:r>
              <a:rPr lang="zh-CN" altLang="en-US" dirty="0" smtClean="0">
                <a:latin typeface="宋体" panose="02010600030101010101" pitchFamily="2" charset="-122"/>
              </a:rPr>
              <a:t>，是因</a:t>
            </a:r>
            <a:r>
              <a:rPr lang="zh-CN" altLang="en-US" dirty="0">
                <a:latin typeface="宋体" panose="02010600030101010101" pitchFamily="2" charset="-122"/>
              </a:rPr>
              <a:t>营运车辆的运行而发生的，并且其总额与行驶里程成正比变动。所以对乙类费用所包含的费用项目应从其千车公里耗费（即“单耗”）上进行因素分析，以确定各因素变动对乙类费用各个项目“单耗”的影响</a:t>
            </a:r>
            <a:r>
              <a:rPr lang="zh-CN" altLang="en-US" dirty="0" smtClean="0">
                <a:latin typeface="宋体" panose="02010600030101010101" pitchFamily="2" charset="-122"/>
              </a:rPr>
              <a:t>。</a:t>
            </a:r>
            <a:endParaRPr lang="zh-CN" altLang="en-US" dirty="0">
              <a:latin typeface="宋体" panose="02010600030101010101" pitchFamily="2" charset="-122"/>
            </a:endParaRPr>
          </a:p>
        </p:txBody>
      </p:sp>
      <p:sp>
        <p:nvSpPr>
          <p:cNvPr id="5" name="燕尾形 4"/>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6" name="燕尾形 5"/>
          <p:cNvSpPr/>
          <p:nvPr/>
        </p:nvSpPr>
        <p:spPr>
          <a:xfrm>
            <a:off x="2813640" y="368660"/>
            <a:ext cx="313834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a:solidFill>
                  <a:schemeClr val="accent3"/>
                </a:solidFill>
              </a:rPr>
              <a:t>第一节汽车货运成本分析</a:t>
            </a:r>
            <a:endParaRPr lang="zh-CN" altLang="en-US" dirty="0"/>
          </a:p>
        </p:txBody>
      </p:sp>
      <p:sp>
        <p:nvSpPr>
          <p:cNvPr id="8" name="燕尾形 7"/>
          <p:cNvSpPr/>
          <p:nvPr/>
        </p:nvSpPr>
        <p:spPr>
          <a:xfrm>
            <a:off x="5879976" y="368660"/>
            <a:ext cx="4140460"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smtClean="0"/>
              <a:t>三、</a:t>
            </a:r>
            <a:r>
              <a:rPr lang="zh-CN" altLang="zh-CN" dirty="0" smtClean="0"/>
              <a:t>各</a:t>
            </a:r>
            <a:r>
              <a:rPr lang="zh-CN" altLang="zh-CN" dirty="0"/>
              <a:t>类费用耗费水平变动因素分析</a:t>
            </a:r>
            <a:endParaRPr lang="zh-CN" alt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对角圆角矩形 4"/>
          <p:cNvSpPr/>
          <p:nvPr/>
        </p:nvSpPr>
        <p:spPr>
          <a:xfrm>
            <a:off x="1631504" y="2060848"/>
            <a:ext cx="9865096" cy="3456384"/>
          </a:xfrm>
          <a:prstGeom prst="round2DiagRect">
            <a:avLst/>
          </a:prstGeom>
          <a:noFill/>
          <a:effectLst>
            <a:outerShdw blurRad="50800" dist="114300" dir="2700000" algn="tl" rotWithShape="0">
              <a:schemeClr val="accent5">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 name="图示 2"/>
          <p:cNvGraphicFramePr/>
          <p:nvPr>
            <p:extLst>
              <p:ext uri="{D42A27DB-BD31-4B8C-83A1-F6EECF244321}">
                <p14:modId xmlns:p14="http://schemas.microsoft.com/office/powerpoint/2010/main" val="1571621287"/>
              </p:ext>
            </p:extLst>
          </p:nvPr>
        </p:nvGraphicFramePr>
        <p:xfrm>
          <a:off x="479376" y="1340768"/>
          <a:ext cx="11089232" cy="49866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文本框 3"/>
          <p:cNvSpPr txBox="1"/>
          <p:nvPr/>
        </p:nvSpPr>
        <p:spPr>
          <a:xfrm>
            <a:off x="623392" y="2780928"/>
            <a:ext cx="2016224" cy="646331"/>
          </a:xfrm>
          <a:prstGeom prst="rect">
            <a:avLst/>
          </a:prstGeom>
          <a:noFill/>
        </p:spPr>
        <p:txBody>
          <a:bodyPr wrap="square" rtlCol="0">
            <a:spAutoFit/>
          </a:bodyPr>
          <a:lstStyle/>
          <a:p>
            <a:r>
              <a:rPr lang="zh-CN" altLang="en-US" sz="3600" dirty="0">
                <a:latin typeface="宋体" panose="02010600030101010101" pitchFamily="2" charset="-122"/>
              </a:rPr>
              <a:t>例</a:t>
            </a:r>
            <a:r>
              <a:rPr lang="en-US" altLang="zh-CN" sz="3600" dirty="0">
                <a:latin typeface="宋体" panose="02010600030101010101" pitchFamily="2" charset="-122"/>
              </a:rPr>
              <a:t>【5-8】</a:t>
            </a:r>
            <a:endParaRPr lang="zh-CN" altLang="en-US" sz="3600" dirty="0"/>
          </a:p>
        </p:txBody>
      </p:sp>
      <p:sp>
        <p:nvSpPr>
          <p:cNvPr id="6" name="矩形 5"/>
          <p:cNvSpPr/>
          <p:nvPr/>
        </p:nvSpPr>
        <p:spPr>
          <a:xfrm>
            <a:off x="1379476" y="1340768"/>
            <a:ext cx="1620957" cy="584775"/>
          </a:xfrm>
          <a:prstGeom prst="rect">
            <a:avLst/>
          </a:prstGeom>
        </p:spPr>
        <p:txBody>
          <a:bodyPr wrap="none">
            <a:spAutoFit/>
          </a:bodyPr>
          <a:lstStyle/>
          <a:p>
            <a:r>
              <a:rPr lang="en-US" altLang="zh-CN" sz="3200" dirty="0">
                <a:latin typeface="宋体" panose="02010600030101010101" pitchFamily="2" charset="-122"/>
              </a:rPr>
              <a:t>1</a:t>
            </a:r>
            <a:r>
              <a:rPr lang="zh-CN" altLang="en-US" sz="3200" dirty="0">
                <a:latin typeface="宋体" panose="02010600030101010101" pitchFamily="2" charset="-122"/>
              </a:rPr>
              <a:t>．燃料</a:t>
            </a:r>
            <a:endParaRPr lang="zh-CN" altLang="en-US" sz="3200" dirty="0"/>
          </a:p>
        </p:txBody>
      </p:sp>
      <p:sp>
        <p:nvSpPr>
          <p:cNvPr id="7" name="燕尾形 6"/>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8" name="燕尾形 7"/>
          <p:cNvSpPr/>
          <p:nvPr/>
        </p:nvSpPr>
        <p:spPr>
          <a:xfrm>
            <a:off x="2813640" y="368660"/>
            <a:ext cx="313834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a:solidFill>
                  <a:schemeClr val="accent3"/>
                </a:solidFill>
              </a:rPr>
              <a:t>第一节汽车货运成本分析</a:t>
            </a:r>
            <a:endParaRPr lang="zh-CN" altLang="en-US" dirty="0"/>
          </a:p>
        </p:txBody>
      </p:sp>
      <p:sp>
        <p:nvSpPr>
          <p:cNvPr id="9" name="燕尾形 8"/>
          <p:cNvSpPr/>
          <p:nvPr/>
        </p:nvSpPr>
        <p:spPr>
          <a:xfrm>
            <a:off x="5879976" y="368660"/>
            <a:ext cx="4140460"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smtClean="0"/>
              <a:t>三、</a:t>
            </a:r>
            <a:r>
              <a:rPr lang="zh-CN" altLang="zh-CN" dirty="0" smtClean="0"/>
              <a:t>各</a:t>
            </a:r>
            <a:r>
              <a:rPr lang="zh-CN" altLang="zh-CN" dirty="0"/>
              <a:t>类费用耗费水平变动因素分析</a:t>
            </a:r>
            <a:endParaRPr lang="zh-CN" altLang="en-US" dirty="0"/>
          </a:p>
        </p:txBody>
      </p:sp>
    </p:spTree>
    <p:extLst>
      <p:ext uri="{BB962C8B-B14F-4D97-AF65-F5344CB8AC3E}">
        <p14:creationId xmlns:p14="http://schemas.microsoft.com/office/powerpoint/2010/main" val="361350874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normAutofit/>
          </a:bodyPr>
          <a:lstStyle/>
          <a:p>
            <a:pPr eaLnBrk="1" hangingPunct="1">
              <a:lnSpc>
                <a:spcPct val="120000"/>
              </a:lnSpc>
            </a:pPr>
            <a:r>
              <a:rPr lang="zh-CN" altLang="en-US" smtClean="0">
                <a:latin typeface="宋体" panose="02010600030101010101" pitchFamily="2" charset="-122"/>
              </a:rPr>
              <a:t>分割是为了分别比较与计算乙类费用和丙类费用中的燃料“单耗”实际数与预算数之差，并便于对差异进行因素分析。</a:t>
            </a:r>
          </a:p>
        </p:txBody>
      </p:sp>
      <p:sp>
        <p:nvSpPr>
          <p:cNvPr id="4" name="燕尾形 3"/>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5" name="燕尾形 4"/>
          <p:cNvSpPr/>
          <p:nvPr/>
        </p:nvSpPr>
        <p:spPr>
          <a:xfrm>
            <a:off x="2813640" y="368660"/>
            <a:ext cx="313834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a:solidFill>
                  <a:schemeClr val="accent3"/>
                </a:solidFill>
              </a:rPr>
              <a:t>第一节汽车货运成本分析</a:t>
            </a:r>
            <a:endParaRPr lang="zh-CN" altLang="en-US" dirty="0"/>
          </a:p>
        </p:txBody>
      </p:sp>
      <p:sp>
        <p:nvSpPr>
          <p:cNvPr id="7" name="燕尾形 6"/>
          <p:cNvSpPr/>
          <p:nvPr/>
        </p:nvSpPr>
        <p:spPr>
          <a:xfrm>
            <a:off x="5879976" y="368660"/>
            <a:ext cx="4140460"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smtClean="0"/>
              <a:t>三、</a:t>
            </a:r>
            <a:r>
              <a:rPr lang="zh-CN" altLang="zh-CN" dirty="0" smtClean="0"/>
              <a:t>各</a:t>
            </a:r>
            <a:r>
              <a:rPr lang="zh-CN" altLang="zh-CN" dirty="0"/>
              <a:t>类费用耗费水平变动因素分析</a:t>
            </a:r>
            <a:endParaRPr lang="zh-CN" alt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normAutofit/>
          </a:bodyPr>
          <a:lstStyle/>
          <a:p>
            <a:pPr eaLnBrk="1" hangingPunct="1">
              <a:lnSpc>
                <a:spcPct val="120000"/>
              </a:lnSpc>
            </a:pPr>
            <a:r>
              <a:rPr lang="zh-CN" altLang="en-US" smtClean="0">
                <a:latin typeface="宋体" panose="02010600030101010101" pitchFamily="2" charset="-122"/>
              </a:rPr>
              <a:t>乙类费用中的燃料费用“单耗”的实际数与预算数差异为</a:t>
            </a:r>
          </a:p>
        </p:txBody>
      </p:sp>
      <p:sp>
        <p:nvSpPr>
          <p:cNvPr id="4" name="燕尾形 3"/>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5" name="燕尾形 4"/>
          <p:cNvSpPr/>
          <p:nvPr/>
        </p:nvSpPr>
        <p:spPr>
          <a:xfrm>
            <a:off x="2813640" y="368660"/>
            <a:ext cx="313834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a:solidFill>
                  <a:schemeClr val="accent3"/>
                </a:solidFill>
              </a:rPr>
              <a:t>第一节汽车货运成本分析</a:t>
            </a:r>
            <a:endParaRPr lang="zh-CN" altLang="en-US" dirty="0"/>
          </a:p>
        </p:txBody>
      </p:sp>
      <p:sp>
        <p:nvSpPr>
          <p:cNvPr id="7" name="燕尾形 6"/>
          <p:cNvSpPr/>
          <p:nvPr/>
        </p:nvSpPr>
        <p:spPr>
          <a:xfrm>
            <a:off x="5879976" y="368660"/>
            <a:ext cx="4140460"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smtClean="0"/>
              <a:t>三、</a:t>
            </a:r>
            <a:r>
              <a:rPr lang="zh-CN" altLang="zh-CN" dirty="0" smtClean="0"/>
              <a:t>各</a:t>
            </a:r>
            <a:r>
              <a:rPr lang="zh-CN" altLang="zh-CN" dirty="0"/>
              <a:t>类费用耗费水平变动因素分析</a:t>
            </a:r>
            <a:endParaRPr lang="zh-CN" alt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887663"/>
            <a:ext cx="91440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燕尾形 2"/>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4" name="燕尾形 3"/>
          <p:cNvSpPr/>
          <p:nvPr/>
        </p:nvSpPr>
        <p:spPr>
          <a:xfrm>
            <a:off x="2813640" y="368660"/>
            <a:ext cx="313834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a:solidFill>
                  <a:schemeClr val="accent3"/>
                </a:solidFill>
              </a:rPr>
              <a:t>第一节汽车货运成本分析</a:t>
            </a:r>
            <a:endParaRPr lang="zh-CN" altLang="en-US" dirty="0"/>
          </a:p>
        </p:txBody>
      </p:sp>
      <p:sp>
        <p:nvSpPr>
          <p:cNvPr id="6" name="燕尾形 5"/>
          <p:cNvSpPr/>
          <p:nvPr/>
        </p:nvSpPr>
        <p:spPr>
          <a:xfrm>
            <a:off x="5879976" y="368660"/>
            <a:ext cx="4140460"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smtClean="0"/>
              <a:t>三、</a:t>
            </a:r>
            <a:r>
              <a:rPr lang="zh-CN" altLang="zh-CN" dirty="0" smtClean="0"/>
              <a:t>各</a:t>
            </a:r>
            <a:r>
              <a:rPr lang="zh-CN" altLang="zh-CN" dirty="0"/>
              <a:t>类费用耗费水平变动因素分析</a:t>
            </a:r>
            <a:endParaRPr lang="zh-CN" alt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对角圆角矩形 4"/>
          <p:cNvSpPr/>
          <p:nvPr/>
        </p:nvSpPr>
        <p:spPr>
          <a:xfrm>
            <a:off x="1631504" y="2060848"/>
            <a:ext cx="9865096" cy="3456384"/>
          </a:xfrm>
          <a:prstGeom prst="round2DiagRect">
            <a:avLst/>
          </a:prstGeom>
          <a:noFill/>
          <a:effectLst>
            <a:outerShdw blurRad="50800" dist="114300" dir="2700000" algn="tl" rotWithShape="0">
              <a:schemeClr val="accent5">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 name="图示 2"/>
          <p:cNvGraphicFramePr/>
          <p:nvPr>
            <p:extLst>
              <p:ext uri="{D42A27DB-BD31-4B8C-83A1-F6EECF244321}">
                <p14:modId xmlns:p14="http://schemas.microsoft.com/office/powerpoint/2010/main" val="129794135"/>
              </p:ext>
            </p:extLst>
          </p:nvPr>
        </p:nvGraphicFramePr>
        <p:xfrm>
          <a:off x="479376" y="1340768"/>
          <a:ext cx="11089232" cy="49866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文本框 3"/>
          <p:cNvSpPr txBox="1"/>
          <p:nvPr/>
        </p:nvSpPr>
        <p:spPr>
          <a:xfrm>
            <a:off x="623392" y="2780928"/>
            <a:ext cx="2016224" cy="646331"/>
          </a:xfrm>
          <a:prstGeom prst="rect">
            <a:avLst/>
          </a:prstGeom>
          <a:noFill/>
        </p:spPr>
        <p:txBody>
          <a:bodyPr wrap="square" rtlCol="0">
            <a:spAutoFit/>
          </a:bodyPr>
          <a:lstStyle/>
          <a:p>
            <a:r>
              <a:rPr lang="zh-CN" altLang="zh-CN" sz="3600" dirty="0">
                <a:latin typeface="+mn-ea"/>
              </a:rPr>
              <a:t>例【</a:t>
            </a:r>
            <a:r>
              <a:rPr lang="en-US" altLang="zh-CN" sz="3600" dirty="0">
                <a:latin typeface="+mn-ea"/>
              </a:rPr>
              <a:t>5-9</a:t>
            </a:r>
            <a:r>
              <a:rPr lang="zh-CN" altLang="zh-CN" sz="3600" dirty="0">
                <a:latin typeface="+mn-ea"/>
              </a:rPr>
              <a:t>】</a:t>
            </a:r>
            <a:endParaRPr lang="zh-CN" altLang="en-US" sz="3600" dirty="0"/>
          </a:p>
        </p:txBody>
      </p:sp>
      <p:sp>
        <p:nvSpPr>
          <p:cNvPr id="6" name="燕尾形 5"/>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7" name="燕尾形 6"/>
          <p:cNvSpPr/>
          <p:nvPr/>
        </p:nvSpPr>
        <p:spPr>
          <a:xfrm>
            <a:off x="2813640" y="368660"/>
            <a:ext cx="313834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a:solidFill>
                  <a:schemeClr val="accent3"/>
                </a:solidFill>
              </a:rPr>
              <a:t>第一节汽车货运成本分析</a:t>
            </a:r>
            <a:endParaRPr lang="zh-CN" altLang="en-US" dirty="0"/>
          </a:p>
        </p:txBody>
      </p:sp>
      <p:sp>
        <p:nvSpPr>
          <p:cNvPr id="9" name="燕尾形 8"/>
          <p:cNvSpPr/>
          <p:nvPr/>
        </p:nvSpPr>
        <p:spPr>
          <a:xfrm>
            <a:off x="5879976" y="368660"/>
            <a:ext cx="4140460"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smtClean="0"/>
              <a:t>三、</a:t>
            </a:r>
            <a:r>
              <a:rPr lang="zh-CN" altLang="zh-CN" dirty="0" smtClean="0"/>
              <a:t>各</a:t>
            </a:r>
            <a:r>
              <a:rPr lang="zh-CN" altLang="zh-CN" dirty="0"/>
              <a:t>类费用耗费水平变动因素分析</a:t>
            </a:r>
            <a:endParaRPr lang="zh-CN" altLang="en-US" dirty="0"/>
          </a:p>
        </p:txBody>
      </p:sp>
    </p:spTree>
    <p:extLst>
      <p:ext uri="{BB962C8B-B14F-4D97-AF65-F5344CB8AC3E}">
        <p14:creationId xmlns:p14="http://schemas.microsoft.com/office/powerpoint/2010/main" val="20516881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474592" y="4616625"/>
            <a:ext cx="7293816" cy="756591"/>
          </a:xfrm>
          <a:prstGeom prst="rect">
            <a:avLst/>
          </a:prstGeom>
          <a:solidFill>
            <a:schemeClr val="accent2">
              <a:lumMod val="60000"/>
              <a:lumOff val="40000"/>
            </a:schemeClr>
          </a:solidFill>
          <a:ln>
            <a:solidFill>
              <a:srgbClr val="5E721D"/>
            </a:solidFill>
          </a:ln>
          <a:effectLst>
            <a:outerShdw blurRad="76200" dir="18900000" sy="23000" kx="-1200000" algn="bl" rotWithShape="0">
              <a:prstClr val="black">
                <a:alpha val="20000"/>
              </a:prstClr>
            </a:outerShdw>
          </a:effectLst>
          <a:scene3d>
            <a:camera prst="obliqueTopRight">
              <a:rot lat="0" lon="0" rev="0"/>
            </a:camera>
            <a:lightRig rig="threePt" dir="t"/>
          </a:scene3d>
          <a:sp3d extrusionH="793750" prstMaterial="plastic">
            <a:bevelT w="44450" h="32385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rgbClr val="080808"/>
                </a:solidFill>
              </a:rPr>
              <a:t>单位</a:t>
            </a:r>
            <a:r>
              <a:rPr lang="zh-CN" altLang="en-US" sz="3200" dirty="0" smtClean="0">
                <a:solidFill>
                  <a:srgbClr val="080808"/>
                </a:solidFill>
              </a:rPr>
              <a:t>成本实际数</a:t>
            </a:r>
            <a:endParaRPr lang="zh-CN" altLang="en-US" sz="3200" dirty="0"/>
          </a:p>
        </p:txBody>
      </p:sp>
      <p:sp>
        <p:nvSpPr>
          <p:cNvPr id="4" name="矩形 3"/>
          <p:cNvSpPr/>
          <p:nvPr/>
        </p:nvSpPr>
        <p:spPr>
          <a:xfrm>
            <a:off x="2474592" y="3573016"/>
            <a:ext cx="5508612" cy="756591"/>
          </a:xfrm>
          <a:prstGeom prst="rect">
            <a:avLst/>
          </a:prstGeom>
          <a:solidFill>
            <a:schemeClr val="accent4">
              <a:lumMod val="10000"/>
              <a:lumOff val="90000"/>
            </a:schemeClr>
          </a:solidFill>
          <a:ln>
            <a:solidFill>
              <a:srgbClr val="FF0000"/>
            </a:solidFill>
          </a:ln>
          <a:effectLst/>
          <a:scene3d>
            <a:camera prst="obliqueTopRight">
              <a:rot lat="0" lon="0" rev="0"/>
            </a:camera>
            <a:lightRig rig="threePt" dir="t"/>
          </a:scene3d>
          <a:sp3d extrusionH="793750" prstMaterial="powder">
            <a:bevelT w="44450" h="254000" prst="relaxedInset"/>
            <a:bevelB/>
            <a:extrusionClr>
              <a:srgbClr val="FF000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smtClean="0">
                <a:solidFill>
                  <a:srgbClr val="080808"/>
                </a:solidFill>
              </a:rPr>
              <a:t>单位成本预算数</a:t>
            </a:r>
            <a:endParaRPr lang="zh-CN" altLang="en-US" sz="3200" dirty="0">
              <a:solidFill>
                <a:srgbClr val="080808"/>
              </a:solidFill>
            </a:endParaRPr>
          </a:p>
        </p:txBody>
      </p:sp>
      <p:sp>
        <p:nvSpPr>
          <p:cNvPr id="11" name="矩形 10"/>
          <p:cNvSpPr/>
          <p:nvPr/>
        </p:nvSpPr>
        <p:spPr>
          <a:xfrm>
            <a:off x="7983204" y="3573015"/>
            <a:ext cx="1785204" cy="756591"/>
          </a:xfrm>
          <a:prstGeom prst="rect">
            <a:avLst/>
          </a:prstGeom>
          <a:solidFill>
            <a:srgbClr val="DEF7DE"/>
          </a:solidFill>
          <a:ln>
            <a:solidFill>
              <a:srgbClr val="FF0000"/>
            </a:solidFill>
            <a:prstDash val="dash"/>
          </a:ln>
          <a:effectLst>
            <a:outerShdw blurRad="76200" dir="18900000" sy="23000" kx="-1200000" algn="bl" rotWithShape="0">
              <a:prstClr val="black">
                <a:alpha val="20000"/>
              </a:prstClr>
            </a:outerShdw>
          </a:effectLst>
          <a:scene3d>
            <a:camera prst="obliqueTopRight">
              <a:rot lat="0" lon="0" rev="0"/>
            </a:camera>
            <a:lightRig rig="threePt" dir="t"/>
          </a:scene3d>
          <a:sp3d extrusionH="793750" prstMaterial="matte">
            <a:bevelT w="44450" h="32385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p>
        </p:txBody>
      </p:sp>
      <p:cxnSp>
        <p:nvCxnSpPr>
          <p:cNvPr id="13" name="直接连接符 12"/>
          <p:cNvCxnSpPr/>
          <p:nvPr/>
        </p:nvCxnSpPr>
        <p:spPr>
          <a:xfrm>
            <a:off x="7983204" y="3337201"/>
            <a:ext cx="21008" cy="2144027"/>
          </a:xfrm>
          <a:prstGeom prst="line">
            <a:avLst/>
          </a:prstGeom>
          <a:ln w="8255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1667508" y="1556792"/>
            <a:ext cx="7020780" cy="1764196"/>
            <a:chOff x="1667508" y="1556792"/>
            <a:chExt cx="7020780" cy="1764196"/>
          </a:xfrm>
        </p:grpSpPr>
        <p:pic>
          <p:nvPicPr>
            <p:cNvPr id="10" name="图片 9"/>
            <p:cNvPicPr>
              <a:picLocks noChangeAspect="1"/>
            </p:cNvPicPr>
            <p:nvPr/>
          </p:nvPicPr>
          <p:blipFill>
            <a:blip r:embed="rId2"/>
            <a:stretch>
              <a:fillRect/>
            </a:stretch>
          </p:blipFill>
          <p:spPr>
            <a:xfrm>
              <a:off x="1667508" y="1556792"/>
              <a:ext cx="6481089" cy="1016472"/>
            </a:xfrm>
            <a:prstGeom prst="rect">
              <a:avLst/>
            </a:prstGeom>
            <a:noFill/>
          </p:spPr>
        </p:pic>
        <p:grpSp>
          <p:nvGrpSpPr>
            <p:cNvPr id="18" name="组合 17"/>
            <p:cNvGrpSpPr/>
            <p:nvPr/>
          </p:nvGrpSpPr>
          <p:grpSpPr>
            <a:xfrm>
              <a:off x="1833558" y="2557051"/>
              <a:ext cx="6854730" cy="763937"/>
              <a:chOff x="1667508" y="2557051"/>
              <a:chExt cx="6854730" cy="763937"/>
            </a:xfrm>
          </p:grpSpPr>
          <p:cxnSp>
            <p:nvCxnSpPr>
              <p:cNvPr id="14" name="直接连接符 13"/>
              <p:cNvCxnSpPr/>
              <p:nvPr/>
            </p:nvCxnSpPr>
            <p:spPr>
              <a:xfrm>
                <a:off x="1667508" y="2573264"/>
                <a:ext cx="6481089"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8112224" y="2557051"/>
                <a:ext cx="410014" cy="763937"/>
              </a:xfrm>
              <a:prstGeom prst="line">
                <a:avLst/>
              </a:prstGeom>
              <a:ln w="127000"/>
            </p:spPr>
            <p:style>
              <a:lnRef idx="1">
                <a:schemeClr val="accent1"/>
              </a:lnRef>
              <a:fillRef idx="0">
                <a:schemeClr val="accent1"/>
              </a:fillRef>
              <a:effectRef idx="0">
                <a:schemeClr val="accent1"/>
              </a:effectRef>
              <a:fontRef idx="minor">
                <a:schemeClr val="tx1"/>
              </a:fontRef>
            </p:style>
          </p:cxnSp>
        </p:grpSp>
      </p:grpSp>
      <p:sp>
        <p:nvSpPr>
          <p:cNvPr id="20" name="燕尾形 19"/>
          <p:cNvSpPr/>
          <p:nvPr/>
        </p:nvSpPr>
        <p:spPr>
          <a:xfrm>
            <a:off x="106516" y="368660"/>
            <a:ext cx="262392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21" name="燕尾形 20"/>
          <p:cNvSpPr/>
          <p:nvPr/>
        </p:nvSpPr>
        <p:spPr>
          <a:xfrm>
            <a:off x="2813640" y="368659"/>
            <a:ext cx="3037200" cy="288033"/>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a:solidFill>
                  <a:schemeClr val="accent3"/>
                </a:solidFill>
              </a:rPr>
              <a:t>第一节汽车货运成本分析</a:t>
            </a:r>
            <a:endParaRPr lang="zh-CN" altLang="en-US" dirty="0"/>
          </a:p>
        </p:txBody>
      </p:sp>
      <p:sp>
        <p:nvSpPr>
          <p:cNvPr id="22" name="燕尾形 21"/>
          <p:cNvSpPr/>
          <p:nvPr/>
        </p:nvSpPr>
        <p:spPr>
          <a:xfrm>
            <a:off x="5771964" y="368659"/>
            <a:ext cx="4860540" cy="288033"/>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dirty="0" smtClean="0">
                <a:solidFill>
                  <a:schemeClr val="bg1"/>
                </a:solidFill>
                <a:latin typeface="宋体" panose="02010600030101010101" pitchFamily="2" charset="-122"/>
              </a:rPr>
              <a:t>一、货运</a:t>
            </a:r>
            <a:r>
              <a:rPr lang="zh-CN" altLang="en-US" dirty="0">
                <a:solidFill>
                  <a:schemeClr val="bg1"/>
                </a:solidFill>
                <a:latin typeface="宋体" panose="02010600030101010101" pitchFamily="2" charset="-122"/>
              </a:rPr>
              <a:t>成本预算执行情况的总体检查分析</a:t>
            </a:r>
            <a:endParaRPr lang="zh-CN" altLang="en-US" dirty="0">
              <a:solidFill>
                <a:schemeClr val="bg1"/>
              </a:solidFill>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32191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1000"/>
                                        <p:tgtEl>
                                          <p:spTgt spid="11"/>
                                        </p:tgtEl>
                                      </p:cBhvr>
                                    </p:animEffect>
                                    <p:anim calcmode="lin" valueType="num">
                                      <p:cBhvr>
                                        <p:cTn id="51" dur="1000" fill="hold"/>
                                        <p:tgtEl>
                                          <p:spTgt spid="11"/>
                                        </p:tgtEl>
                                        <p:attrNameLst>
                                          <p:attrName>ppt_x</p:attrName>
                                        </p:attrNameLst>
                                      </p:cBhvr>
                                      <p:tavLst>
                                        <p:tav tm="0">
                                          <p:val>
                                            <p:strVal val="#ppt_x"/>
                                          </p:val>
                                        </p:tav>
                                        <p:tav tm="100000">
                                          <p:val>
                                            <p:strVal val="#ppt_x"/>
                                          </p:val>
                                        </p:tav>
                                      </p:tavLst>
                                    </p:anim>
                                    <p:anim calcmode="lin" valueType="num">
                                      <p:cBhvr>
                                        <p:cTn id="5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3"/>
                                        </p:tgtEl>
                                      </p:cBhvr>
                                    </p:animEffect>
                                    <p:set>
                                      <p:cBhvr>
                                        <p:cTn id="57" dur="1" fill="hold">
                                          <p:stCondLst>
                                            <p:cond delay="499"/>
                                          </p:stCondLst>
                                        </p:cTn>
                                        <p:tgtEl>
                                          <p:spTgt spid="13"/>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9" presetClass="emph" presetSubtype="0" grpId="1" nodeType="clickEffect">
                                  <p:stCondLst>
                                    <p:cond delay="0"/>
                                  </p:stCondLst>
                                  <p:childTnLst>
                                    <p:set>
                                      <p:cBhvr rctx="PPT">
                                        <p:cTn id="61" dur="indefinite"/>
                                        <p:tgtEl>
                                          <p:spTgt spid="11"/>
                                        </p:tgtEl>
                                        <p:attrNameLst>
                                          <p:attrName>style.opacity</p:attrName>
                                        </p:attrNameLst>
                                      </p:cBhvr>
                                      <p:to>
                                        <p:strVal val="0.5"/>
                                      </p:to>
                                    </p:set>
                                    <p:animEffect filter="image" prLst="opacity: 0.5">
                                      <p:cBhvr rctx="IE">
                                        <p:cTn id="62" dur="indefinite"/>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right)">
                                      <p:cBhvr>
                                        <p:cTn id="6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1" grpId="0" animBg="1"/>
      <p:bldP spid="11" grpId="1"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7363" y="1268760"/>
            <a:ext cx="8659812"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燕尾形 3"/>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5" name="燕尾形 4"/>
          <p:cNvSpPr/>
          <p:nvPr/>
        </p:nvSpPr>
        <p:spPr>
          <a:xfrm>
            <a:off x="2813640" y="368660"/>
            <a:ext cx="313834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a:solidFill>
                  <a:schemeClr val="accent3"/>
                </a:solidFill>
              </a:rPr>
              <a:t>第一节汽车货运成本分析</a:t>
            </a:r>
            <a:endParaRPr lang="zh-CN" altLang="en-US" dirty="0"/>
          </a:p>
        </p:txBody>
      </p:sp>
      <p:sp>
        <p:nvSpPr>
          <p:cNvPr id="7" name="燕尾形 6"/>
          <p:cNvSpPr/>
          <p:nvPr/>
        </p:nvSpPr>
        <p:spPr>
          <a:xfrm>
            <a:off x="5879976" y="368660"/>
            <a:ext cx="4140460"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smtClean="0"/>
              <a:t>三、</a:t>
            </a:r>
            <a:r>
              <a:rPr lang="zh-CN" altLang="zh-CN" dirty="0" smtClean="0"/>
              <a:t>各</a:t>
            </a:r>
            <a:r>
              <a:rPr lang="zh-CN" altLang="zh-CN" dirty="0"/>
              <a:t>类费用耗费水平变动因素分析</a:t>
            </a:r>
            <a:endParaRPr lang="zh-CN" alt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normAutofit/>
          </a:bodyPr>
          <a:lstStyle/>
          <a:p>
            <a:pPr>
              <a:defRPr/>
            </a:pPr>
            <a:r>
              <a:rPr lang="zh-CN" altLang="zh-CN" dirty="0" smtClean="0">
                <a:latin typeface="+mn-ea"/>
                <a:ea typeface="+mn-ea"/>
              </a:rPr>
              <a:t>分析结论：由于空驶“单耗”量增加，导致空驶燃料“单耗”差异额增加（超支）</a:t>
            </a:r>
            <a:r>
              <a:rPr lang="en-US" altLang="zh-CN" dirty="0" smtClean="0">
                <a:latin typeface="+mn-ea"/>
                <a:ea typeface="+mn-ea"/>
              </a:rPr>
              <a:t>20.79</a:t>
            </a:r>
            <a:r>
              <a:rPr lang="zh-CN" altLang="zh-CN" dirty="0" smtClean="0">
                <a:latin typeface="+mn-ea"/>
                <a:ea typeface="+mn-ea"/>
              </a:rPr>
              <a:t>元</a:t>
            </a:r>
            <a:r>
              <a:rPr lang="en-US" altLang="zh-CN" dirty="0" smtClean="0">
                <a:latin typeface="+mn-ea"/>
                <a:ea typeface="+mn-ea"/>
              </a:rPr>
              <a:t>/10</a:t>
            </a:r>
            <a:r>
              <a:rPr lang="en-US" altLang="zh-CN" baseline="30000" dirty="0" smtClean="0">
                <a:latin typeface="+mn-ea"/>
                <a:ea typeface="+mn-ea"/>
              </a:rPr>
              <a:t>3</a:t>
            </a:r>
            <a:r>
              <a:rPr lang="en-US" altLang="zh-CN" dirty="0" smtClean="0">
                <a:latin typeface="+mn-ea"/>
                <a:ea typeface="+mn-ea"/>
              </a:rPr>
              <a:t>km</a:t>
            </a:r>
            <a:r>
              <a:rPr lang="zh-CN" altLang="zh-CN" dirty="0" smtClean="0">
                <a:latin typeface="+mn-ea"/>
                <a:ea typeface="+mn-ea"/>
              </a:rPr>
              <a:t>；由于燃料单价上升，导致空驶燃料“单耗”差异额增加（超支）</a:t>
            </a:r>
            <a:r>
              <a:rPr lang="en-US" altLang="zh-CN" dirty="0" smtClean="0">
                <a:latin typeface="+mn-ea"/>
                <a:ea typeface="+mn-ea"/>
              </a:rPr>
              <a:t>206.92</a:t>
            </a:r>
            <a:r>
              <a:rPr lang="zh-CN" altLang="zh-CN" dirty="0" smtClean="0">
                <a:latin typeface="+mn-ea"/>
                <a:ea typeface="+mn-ea"/>
              </a:rPr>
              <a:t>元</a:t>
            </a:r>
            <a:r>
              <a:rPr lang="en-US" altLang="zh-CN" dirty="0" smtClean="0">
                <a:latin typeface="+mn-ea"/>
                <a:ea typeface="+mn-ea"/>
              </a:rPr>
              <a:t>/10</a:t>
            </a:r>
            <a:r>
              <a:rPr lang="en-US" altLang="zh-CN" baseline="30000" dirty="0" smtClean="0">
                <a:latin typeface="+mn-ea"/>
                <a:ea typeface="+mn-ea"/>
              </a:rPr>
              <a:t>3</a:t>
            </a:r>
            <a:r>
              <a:rPr lang="en-US" altLang="zh-CN" dirty="0" smtClean="0">
                <a:latin typeface="+mn-ea"/>
                <a:ea typeface="+mn-ea"/>
              </a:rPr>
              <a:t>km</a:t>
            </a:r>
            <a:r>
              <a:rPr lang="zh-CN" altLang="zh-CN" dirty="0" smtClean="0">
                <a:latin typeface="+mn-ea"/>
                <a:ea typeface="+mn-ea"/>
              </a:rPr>
              <a:t>，二者相加，共超支</a:t>
            </a:r>
            <a:r>
              <a:rPr lang="en-US" altLang="zh-CN" dirty="0" smtClean="0">
                <a:latin typeface="+mn-ea"/>
                <a:ea typeface="+mn-ea"/>
              </a:rPr>
              <a:t>227.71</a:t>
            </a:r>
            <a:r>
              <a:rPr lang="zh-CN" altLang="zh-CN" dirty="0" smtClean="0">
                <a:latin typeface="+mn-ea"/>
                <a:ea typeface="+mn-ea"/>
              </a:rPr>
              <a:t>元</a:t>
            </a:r>
            <a:r>
              <a:rPr lang="en-US" altLang="zh-CN" dirty="0" smtClean="0">
                <a:latin typeface="+mn-ea"/>
                <a:ea typeface="+mn-ea"/>
              </a:rPr>
              <a:t>/10</a:t>
            </a:r>
            <a:r>
              <a:rPr lang="en-US" altLang="zh-CN" baseline="30000" dirty="0" smtClean="0">
                <a:latin typeface="+mn-ea"/>
                <a:ea typeface="+mn-ea"/>
              </a:rPr>
              <a:t>3</a:t>
            </a:r>
            <a:r>
              <a:rPr lang="en-US" altLang="zh-CN" dirty="0" smtClean="0">
                <a:latin typeface="+mn-ea"/>
                <a:ea typeface="+mn-ea"/>
              </a:rPr>
              <a:t>km</a:t>
            </a:r>
            <a:r>
              <a:rPr lang="zh-CN" altLang="zh-CN" dirty="0" smtClean="0">
                <a:latin typeface="+mn-ea"/>
                <a:ea typeface="+mn-ea"/>
              </a:rPr>
              <a:t>。</a:t>
            </a:r>
            <a:endParaRPr lang="zh-CN" altLang="zh-CN" dirty="0">
              <a:latin typeface="+mn-ea"/>
              <a:ea typeface="+mn-ea"/>
            </a:endParaRPr>
          </a:p>
        </p:txBody>
      </p:sp>
      <p:sp>
        <p:nvSpPr>
          <p:cNvPr id="3" name="燕尾形 2"/>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4" name="燕尾形 3"/>
          <p:cNvSpPr/>
          <p:nvPr/>
        </p:nvSpPr>
        <p:spPr>
          <a:xfrm>
            <a:off x="2813640" y="368660"/>
            <a:ext cx="313834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a:solidFill>
                  <a:schemeClr val="accent3"/>
                </a:solidFill>
              </a:rPr>
              <a:t>第一节汽车货运成本分析</a:t>
            </a:r>
            <a:endParaRPr lang="zh-CN" altLang="en-US" dirty="0"/>
          </a:p>
        </p:txBody>
      </p:sp>
      <p:sp>
        <p:nvSpPr>
          <p:cNvPr id="6" name="燕尾形 5"/>
          <p:cNvSpPr/>
          <p:nvPr/>
        </p:nvSpPr>
        <p:spPr>
          <a:xfrm>
            <a:off x="5879976" y="368660"/>
            <a:ext cx="4140460"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smtClean="0"/>
              <a:t>三、</a:t>
            </a:r>
            <a:r>
              <a:rPr lang="zh-CN" altLang="zh-CN" dirty="0" smtClean="0"/>
              <a:t>各</a:t>
            </a:r>
            <a:r>
              <a:rPr lang="zh-CN" altLang="zh-CN" dirty="0"/>
              <a:t>类费用耗费水平变动因素分析</a:t>
            </a:r>
            <a:endParaRPr lang="zh-CN" alt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normAutofit/>
          </a:bodyPr>
          <a:lstStyle/>
          <a:p>
            <a:pPr eaLnBrk="1" hangingPunct="1">
              <a:lnSpc>
                <a:spcPct val="120000"/>
              </a:lnSpc>
            </a:pPr>
            <a:r>
              <a:rPr lang="en-US" altLang="zh-CN" smtClean="0">
                <a:latin typeface="宋体" panose="02010600030101010101" pitchFamily="2" charset="-122"/>
              </a:rPr>
              <a:t>2</a:t>
            </a:r>
            <a:r>
              <a:rPr lang="zh-CN" altLang="en-US" smtClean="0">
                <a:latin typeface="宋体" panose="02010600030101010101" pitchFamily="2" charset="-122"/>
              </a:rPr>
              <a:t>．轮胎</a:t>
            </a:r>
            <a:br>
              <a:rPr lang="zh-CN" altLang="en-US" smtClean="0">
                <a:latin typeface="宋体" panose="02010600030101010101" pitchFamily="2" charset="-122"/>
              </a:rPr>
            </a:br>
            <a:r>
              <a:rPr lang="zh-CN" altLang="en-US" smtClean="0">
                <a:latin typeface="宋体" panose="02010600030101010101" pitchFamily="2" charset="-122"/>
              </a:rPr>
              <a:t>轮胎费用包括营运车辆耗用的轮胎成本以及轮胎的零星修补费。同一规格的轮胎，由于厂牌不同，质量相差悬殊，应分别制定使用里程定额。</a:t>
            </a:r>
          </a:p>
        </p:txBody>
      </p:sp>
      <p:sp>
        <p:nvSpPr>
          <p:cNvPr id="3" name="燕尾形 2"/>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4" name="燕尾形 3"/>
          <p:cNvSpPr/>
          <p:nvPr/>
        </p:nvSpPr>
        <p:spPr>
          <a:xfrm>
            <a:off x="2813640" y="368660"/>
            <a:ext cx="313834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a:solidFill>
                  <a:schemeClr val="accent3"/>
                </a:solidFill>
              </a:rPr>
              <a:t>第一节汽车货运成本分析</a:t>
            </a:r>
            <a:endParaRPr lang="zh-CN" altLang="en-US" dirty="0"/>
          </a:p>
        </p:txBody>
      </p:sp>
      <p:sp>
        <p:nvSpPr>
          <p:cNvPr id="6" name="燕尾形 5"/>
          <p:cNvSpPr/>
          <p:nvPr/>
        </p:nvSpPr>
        <p:spPr>
          <a:xfrm>
            <a:off x="5879976" y="368660"/>
            <a:ext cx="4140460"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smtClean="0"/>
              <a:t>三、</a:t>
            </a:r>
            <a:r>
              <a:rPr lang="zh-CN" altLang="zh-CN" dirty="0" smtClean="0"/>
              <a:t>各</a:t>
            </a:r>
            <a:r>
              <a:rPr lang="zh-CN" altLang="zh-CN" dirty="0"/>
              <a:t>类费用耗费水平变动因素分析</a:t>
            </a:r>
            <a:endParaRPr lang="zh-CN" alt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755651" y="1763713"/>
            <a:ext cx="10464800" cy="657175"/>
          </a:xfrm>
        </p:spPr>
        <p:txBody>
          <a:bodyPr>
            <a:normAutofit fontScale="90000"/>
          </a:bodyPr>
          <a:lstStyle/>
          <a:p>
            <a:pPr eaLnBrk="1" hangingPunct="1">
              <a:lnSpc>
                <a:spcPct val="120000"/>
              </a:lnSpc>
            </a:pPr>
            <a:r>
              <a:rPr lang="zh-CN" altLang="en-US" dirty="0" smtClean="0">
                <a:latin typeface="宋体" panose="02010600030101010101" pitchFamily="2" charset="-122"/>
              </a:rPr>
              <a:t>轮胎费用千车公里“单耗”的实际数与预算数差异为</a:t>
            </a:r>
          </a:p>
        </p:txBody>
      </p:sp>
      <p:graphicFrame>
        <p:nvGraphicFramePr>
          <p:cNvPr id="3" name="Object 3"/>
          <p:cNvGraphicFramePr>
            <a:graphicFrameLocks noChangeAspect="1"/>
          </p:cNvGraphicFramePr>
          <p:nvPr>
            <p:extLst>
              <p:ext uri="{D42A27DB-BD31-4B8C-83A1-F6EECF244321}">
                <p14:modId xmlns:p14="http://schemas.microsoft.com/office/powerpoint/2010/main" val="832744952"/>
              </p:ext>
            </p:extLst>
          </p:nvPr>
        </p:nvGraphicFramePr>
        <p:xfrm>
          <a:off x="2351088" y="2781300"/>
          <a:ext cx="6877050" cy="2794000"/>
        </p:xfrm>
        <a:graphic>
          <a:graphicData uri="http://schemas.openxmlformats.org/presentationml/2006/ole">
            <mc:AlternateContent xmlns:mc="http://schemas.openxmlformats.org/markup-compatibility/2006">
              <mc:Choice xmlns:v="urn:schemas-microsoft-com:vml" Requires="v">
                <p:oleObj spid="_x0000_s20505" name="Equation" r:id="rId3" imgW="2755900" imgH="1117600" progId="Equation.DSMT4">
                  <p:embed/>
                </p:oleObj>
              </mc:Choice>
              <mc:Fallback>
                <p:oleObj name="Equation" r:id="rId3" imgW="2755900" imgH="1117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1088" y="2781300"/>
                        <a:ext cx="6877050" cy="279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燕尾形 3"/>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5" name="燕尾形 4"/>
          <p:cNvSpPr/>
          <p:nvPr/>
        </p:nvSpPr>
        <p:spPr>
          <a:xfrm>
            <a:off x="2813640" y="368660"/>
            <a:ext cx="313834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a:solidFill>
                  <a:schemeClr val="accent3"/>
                </a:solidFill>
              </a:rPr>
              <a:t>第一节汽车货运成本分析</a:t>
            </a:r>
            <a:endParaRPr lang="zh-CN" altLang="en-US" dirty="0"/>
          </a:p>
        </p:txBody>
      </p:sp>
      <p:sp>
        <p:nvSpPr>
          <p:cNvPr id="7" name="燕尾形 6"/>
          <p:cNvSpPr/>
          <p:nvPr/>
        </p:nvSpPr>
        <p:spPr>
          <a:xfrm>
            <a:off x="5879976" y="368660"/>
            <a:ext cx="4140460"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smtClean="0"/>
              <a:t>三、</a:t>
            </a:r>
            <a:r>
              <a:rPr lang="zh-CN" altLang="zh-CN" dirty="0" smtClean="0"/>
              <a:t>各</a:t>
            </a:r>
            <a:r>
              <a:rPr lang="zh-CN" altLang="zh-CN" dirty="0"/>
              <a:t>类费用耗费水平变动因素分析</a:t>
            </a:r>
            <a:endParaRPr lang="zh-CN" alt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对角圆角矩形 4"/>
          <p:cNvSpPr/>
          <p:nvPr/>
        </p:nvSpPr>
        <p:spPr>
          <a:xfrm>
            <a:off x="1631504" y="2060848"/>
            <a:ext cx="9865096" cy="3456384"/>
          </a:xfrm>
          <a:prstGeom prst="round2DiagRect">
            <a:avLst/>
          </a:prstGeom>
          <a:noFill/>
          <a:effectLst>
            <a:outerShdw blurRad="50800" dist="114300" dir="2700000" algn="tl" rotWithShape="0">
              <a:schemeClr val="accent5">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 name="图示 2"/>
          <p:cNvGraphicFramePr/>
          <p:nvPr>
            <p:extLst>
              <p:ext uri="{D42A27DB-BD31-4B8C-83A1-F6EECF244321}">
                <p14:modId xmlns:p14="http://schemas.microsoft.com/office/powerpoint/2010/main" val="3191194211"/>
              </p:ext>
            </p:extLst>
          </p:nvPr>
        </p:nvGraphicFramePr>
        <p:xfrm>
          <a:off x="479376" y="1340768"/>
          <a:ext cx="11089232" cy="49866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文本框 3"/>
          <p:cNvSpPr txBox="1"/>
          <p:nvPr/>
        </p:nvSpPr>
        <p:spPr>
          <a:xfrm>
            <a:off x="623392" y="2780928"/>
            <a:ext cx="2016224" cy="646331"/>
          </a:xfrm>
          <a:prstGeom prst="rect">
            <a:avLst/>
          </a:prstGeom>
          <a:noFill/>
        </p:spPr>
        <p:txBody>
          <a:bodyPr wrap="square" rtlCol="0">
            <a:spAutoFit/>
          </a:bodyPr>
          <a:lstStyle/>
          <a:p>
            <a:r>
              <a:rPr lang="zh-CN" altLang="en-US" sz="3600" dirty="0">
                <a:latin typeface="宋体" panose="02010600030101010101" pitchFamily="2" charset="-122"/>
              </a:rPr>
              <a:t>例</a:t>
            </a:r>
            <a:r>
              <a:rPr lang="en-US" altLang="zh-CN" sz="3600" dirty="0">
                <a:latin typeface="宋体" panose="02010600030101010101" pitchFamily="2" charset="-122"/>
              </a:rPr>
              <a:t>【</a:t>
            </a:r>
            <a:r>
              <a:rPr lang="en-US" altLang="zh-CN" sz="3600" dirty="0" smtClean="0">
                <a:latin typeface="宋体" panose="02010600030101010101" pitchFamily="2" charset="-122"/>
              </a:rPr>
              <a:t>5-10】</a:t>
            </a:r>
            <a:endParaRPr lang="zh-CN" altLang="en-US" sz="3600" dirty="0"/>
          </a:p>
        </p:txBody>
      </p:sp>
      <p:sp>
        <p:nvSpPr>
          <p:cNvPr id="6" name="燕尾形 5"/>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7" name="燕尾形 6"/>
          <p:cNvSpPr/>
          <p:nvPr/>
        </p:nvSpPr>
        <p:spPr>
          <a:xfrm>
            <a:off x="2813640" y="368660"/>
            <a:ext cx="313834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a:solidFill>
                  <a:schemeClr val="accent3"/>
                </a:solidFill>
              </a:rPr>
              <a:t>第一节汽车货运成本分析</a:t>
            </a:r>
            <a:endParaRPr lang="zh-CN" altLang="en-US" dirty="0"/>
          </a:p>
        </p:txBody>
      </p:sp>
      <p:sp>
        <p:nvSpPr>
          <p:cNvPr id="8" name="燕尾形 7"/>
          <p:cNvSpPr/>
          <p:nvPr/>
        </p:nvSpPr>
        <p:spPr>
          <a:xfrm>
            <a:off x="5879976" y="368660"/>
            <a:ext cx="4140460"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smtClean="0"/>
              <a:t>三、</a:t>
            </a:r>
            <a:r>
              <a:rPr lang="zh-CN" altLang="zh-CN" dirty="0" smtClean="0"/>
              <a:t>各</a:t>
            </a:r>
            <a:r>
              <a:rPr lang="zh-CN" altLang="zh-CN" dirty="0"/>
              <a:t>类费用耗费水平变动因素分析</a:t>
            </a:r>
            <a:endParaRPr lang="zh-CN" altLang="en-US" dirty="0"/>
          </a:p>
        </p:txBody>
      </p:sp>
    </p:spTree>
    <p:extLst>
      <p:ext uri="{BB962C8B-B14F-4D97-AF65-F5344CB8AC3E}">
        <p14:creationId xmlns:p14="http://schemas.microsoft.com/office/powerpoint/2010/main" val="76883187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 name="对象 3"/>
          <p:cNvGraphicFramePr>
            <a:graphicFrameLocks noChangeAspect="1"/>
          </p:cNvGraphicFramePr>
          <p:nvPr>
            <p:extLst>
              <p:ext uri="{D42A27DB-BD31-4B8C-83A1-F6EECF244321}">
                <p14:modId xmlns:p14="http://schemas.microsoft.com/office/powerpoint/2010/main" val="2591508802"/>
              </p:ext>
            </p:extLst>
          </p:nvPr>
        </p:nvGraphicFramePr>
        <p:xfrm>
          <a:off x="485922" y="2852936"/>
          <a:ext cx="11406722" cy="1224136"/>
        </p:xfrm>
        <a:graphic>
          <a:graphicData uri="http://schemas.openxmlformats.org/presentationml/2006/ole">
            <mc:AlternateContent xmlns:mc="http://schemas.openxmlformats.org/markup-compatibility/2006">
              <mc:Choice xmlns:v="urn:schemas-microsoft-com:vml" Requires="v">
                <p:oleObj spid="_x0000_s30728" name="Equation" r:id="rId3" imgW="4229100" imgH="457200" progId="Equation.DSMT4">
                  <p:embed/>
                </p:oleObj>
              </mc:Choice>
              <mc:Fallback>
                <p:oleObj name="Equation" r:id="rId3" imgW="4229100" imgH="4572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22" y="2852936"/>
                        <a:ext cx="11406722" cy="1224136"/>
                      </a:xfrm>
                      <a:prstGeom prst="rect">
                        <a:avLst/>
                      </a:prstGeom>
                      <a:noFill/>
                    </p:spPr>
                  </p:pic>
                </p:oleObj>
              </mc:Fallback>
            </mc:AlternateContent>
          </a:graphicData>
        </a:graphic>
      </p:graphicFrame>
      <p:sp>
        <p:nvSpPr>
          <p:cNvPr id="5" name="燕尾形 4"/>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6" name="燕尾形 5"/>
          <p:cNvSpPr/>
          <p:nvPr/>
        </p:nvSpPr>
        <p:spPr>
          <a:xfrm>
            <a:off x="2813640" y="368660"/>
            <a:ext cx="313834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a:solidFill>
                  <a:schemeClr val="accent3"/>
                </a:solidFill>
              </a:rPr>
              <a:t>第一节汽车货运成本分析</a:t>
            </a:r>
            <a:endParaRPr lang="zh-CN" altLang="en-US" dirty="0"/>
          </a:p>
        </p:txBody>
      </p:sp>
      <p:sp>
        <p:nvSpPr>
          <p:cNvPr id="7" name="燕尾形 6"/>
          <p:cNvSpPr/>
          <p:nvPr/>
        </p:nvSpPr>
        <p:spPr>
          <a:xfrm>
            <a:off x="5879976" y="368660"/>
            <a:ext cx="4140460"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smtClean="0"/>
              <a:t>三、</a:t>
            </a:r>
            <a:r>
              <a:rPr lang="zh-CN" altLang="zh-CN" dirty="0" smtClean="0"/>
              <a:t>各</a:t>
            </a:r>
            <a:r>
              <a:rPr lang="zh-CN" altLang="zh-CN" dirty="0"/>
              <a:t>类费用耗费水平变动因素分析</a:t>
            </a:r>
            <a:endParaRPr lang="zh-CN" altLang="en-US" dirty="0"/>
          </a:p>
        </p:txBody>
      </p:sp>
    </p:spTree>
    <p:extLst>
      <p:ext uri="{BB962C8B-B14F-4D97-AF65-F5344CB8AC3E}">
        <p14:creationId xmlns:p14="http://schemas.microsoft.com/office/powerpoint/2010/main" val="395277795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5"/>
          <p:cNvSpPr>
            <a:spLocks noChangeArrowheads="1"/>
          </p:cNvSpPr>
          <p:nvPr/>
        </p:nvSpPr>
        <p:spPr bwMode="auto">
          <a:xfrm>
            <a:off x="1524000" y="2905125"/>
            <a:ext cx="1841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endParaRPr lang="zh-CN" altLang="en-US"/>
          </a:p>
        </p:txBody>
      </p:sp>
      <p:sp>
        <p:nvSpPr>
          <p:cNvPr id="107523" name="Rectangle 6"/>
          <p:cNvSpPr>
            <a:spLocks noGrp="1" noChangeArrowheads="1"/>
          </p:cNvSpPr>
          <p:nvPr>
            <p:ph type="title"/>
          </p:nvPr>
        </p:nvSpPr>
        <p:spPr>
          <a:xfrm>
            <a:off x="2208213" y="404813"/>
            <a:ext cx="1484312" cy="512762"/>
          </a:xfrm>
        </p:spPr>
        <p:txBody>
          <a:bodyPr>
            <a:normAutofit fontScale="90000"/>
          </a:bodyPr>
          <a:lstStyle/>
          <a:p>
            <a:pPr eaLnBrk="1" hangingPunct="1">
              <a:lnSpc>
                <a:spcPct val="120000"/>
              </a:lnSpc>
            </a:pPr>
            <a:r>
              <a:rPr lang="zh-CN" altLang="en-US" sz="2800">
                <a:solidFill>
                  <a:schemeClr val="folHlink"/>
                </a:solidFill>
                <a:latin typeface="宋体" panose="02010600030101010101" pitchFamily="2" charset="-122"/>
              </a:rPr>
              <a:t>计算式</a:t>
            </a:r>
          </a:p>
        </p:txBody>
      </p:sp>
      <p:sp>
        <p:nvSpPr>
          <p:cNvPr id="5" name="燕尾形 4"/>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6" name="燕尾形 5"/>
          <p:cNvSpPr/>
          <p:nvPr/>
        </p:nvSpPr>
        <p:spPr>
          <a:xfrm>
            <a:off x="2813640" y="368660"/>
            <a:ext cx="313834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a:solidFill>
                  <a:schemeClr val="accent3"/>
                </a:solidFill>
              </a:rPr>
              <a:t>第一节汽车货运成本分析</a:t>
            </a:r>
            <a:endParaRPr lang="zh-CN" altLang="en-US" dirty="0"/>
          </a:p>
        </p:txBody>
      </p:sp>
      <p:sp>
        <p:nvSpPr>
          <p:cNvPr id="8" name="燕尾形 7"/>
          <p:cNvSpPr/>
          <p:nvPr/>
        </p:nvSpPr>
        <p:spPr>
          <a:xfrm>
            <a:off x="5879976" y="368660"/>
            <a:ext cx="4140460"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smtClean="0"/>
              <a:t>三、</a:t>
            </a:r>
            <a:r>
              <a:rPr lang="zh-CN" altLang="zh-CN" dirty="0" smtClean="0"/>
              <a:t>各</a:t>
            </a:r>
            <a:r>
              <a:rPr lang="zh-CN" altLang="zh-CN" dirty="0"/>
              <a:t>类费用耗费水平变动因素分析</a:t>
            </a:r>
            <a:endParaRPr lang="zh-CN" altLang="en-US" dirty="0"/>
          </a:p>
        </p:txBody>
      </p:sp>
      <p:pic>
        <p:nvPicPr>
          <p:cNvPr id="2" name="图片 1"/>
          <p:cNvPicPr>
            <a:picLocks noChangeAspect="1"/>
          </p:cNvPicPr>
          <p:nvPr/>
        </p:nvPicPr>
        <p:blipFill>
          <a:blip r:embed="rId3"/>
          <a:stretch>
            <a:fillRect/>
          </a:stretch>
        </p:blipFill>
        <p:spPr>
          <a:xfrm>
            <a:off x="515380" y="1665920"/>
            <a:ext cx="11199306" cy="4211352"/>
          </a:xfrm>
          <a:prstGeom prst="rect">
            <a:avLst/>
          </a:prstGeom>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lnSpc>
                <a:spcPct val="120000"/>
              </a:lnSpc>
            </a:pPr>
            <a:r>
              <a:rPr lang="en-US" altLang="zh-CN" smtClean="0">
                <a:latin typeface="宋体" panose="02010600030101010101" pitchFamily="2" charset="-122"/>
              </a:rPr>
              <a:t>3</a:t>
            </a:r>
            <a:r>
              <a:rPr lang="zh-CN" altLang="en-US" smtClean="0">
                <a:latin typeface="宋体" panose="02010600030101010101" pitchFamily="2" charset="-122"/>
              </a:rPr>
              <a:t>．修理费</a:t>
            </a:r>
            <a:br>
              <a:rPr lang="zh-CN" altLang="en-US" smtClean="0">
                <a:latin typeface="宋体" panose="02010600030101010101" pitchFamily="2" charset="-122"/>
              </a:rPr>
            </a:br>
            <a:r>
              <a:rPr lang="zh-CN" altLang="en-US" smtClean="0">
                <a:latin typeface="宋体" panose="02010600030101010101" pitchFamily="2" charset="-122"/>
              </a:rPr>
              <a:t>修理费包括保养维修费和大修费两项费用。</a:t>
            </a:r>
          </a:p>
        </p:txBody>
      </p:sp>
      <p:sp>
        <p:nvSpPr>
          <p:cNvPr id="3" name="燕尾形 2"/>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4" name="燕尾形 3"/>
          <p:cNvSpPr/>
          <p:nvPr/>
        </p:nvSpPr>
        <p:spPr>
          <a:xfrm>
            <a:off x="2813640" y="368660"/>
            <a:ext cx="313834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a:solidFill>
                  <a:schemeClr val="accent3"/>
                </a:solidFill>
              </a:rPr>
              <a:t>第一节汽车货运成本分析</a:t>
            </a:r>
            <a:endParaRPr lang="zh-CN" altLang="en-US" dirty="0"/>
          </a:p>
        </p:txBody>
      </p:sp>
      <p:sp>
        <p:nvSpPr>
          <p:cNvPr id="6" name="燕尾形 5"/>
          <p:cNvSpPr/>
          <p:nvPr/>
        </p:nvSpPr>
        <p:spPr>
          <a:xfrm>
            <a:off x="5879976" y="368660"/>
            <a:ext cx="4140460"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smtClean="0"/>
              <a:t>三、</a:t>
            </a:r>
            <a:r>
              <a:rPr lang="zh-CN" altLang="zh-CN" dirty="0" smtClean="0"/>
              <a:t>各</a:t>
            </a:r>
            <a:r>
              <a:rPr lang="zh-CN" altLang="zh-CN" dirty="0"/>
              <a:t>类费用耗费水平变动因素分析</a:t>
            </a:r>
            <a:endParaRPr lang="zh-CN" alt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lnSpc>
                <a:spcPct val="120000"/>
              </a:lnSpc>
            </a:pPr>
            <a:r>
              <a:rPr lang="zh-CN" altLang="en-US" smtClean="0">
                <a:latin typeface="宋体" panose="02010600030101010101" pitchFamily="2" charset="-122"/>
              </a:rPr>
              <a:t>（</a:t>
            </a:r>
            <a:r>
              <a:rPr lang="en-US" altLang="zh-CN" smtClean="0">
                <a:latin typeface="宋体" panose="02010600030101010101" pitchFamily="2" charset="-122"/>
              </a:rPr>
              <a:t>1</a:t>
            </a:r>
            <a:r>
              <a:rPr lang="zh-CN" altLang="en-US" smtClean="0">
                <a:latin typeface="宋体" panose="02010600030101010101" pitchFamily="2" charset="-122"/>
              </a:rPr>
              <a:t>）保养维修费  保修成本项目包括润料、各级保养费用和小修费用。</a:t>
            </a:r>
          </a:p>
        </p:txBody>
      </p:sp>
      <p:sp>
        <p:nvSpPr>
          <p:cNvPr id="3" name="燕尾形 2"/>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4" name="燕尾形 3"/>
          <p:cNvSpPr/>
          <p:nvPr/>
        </p:nvSpPr>
        <p:spPr>
          <a:xfrm>
            <a:off x="2813640" y="368660"/>
            <a:ext cx="313834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a:solidFill>
                  <a:schemeClr val="accent3"/>
                </a:solidFill>
              </a:rPr>
              <a:t>第一节汽车货运成本分析</a:t>
            </a:r>
            <a:endParaRPr lang="zh-CN" altLang="en-US" dirty="0"/>
          </a:p>
        </p:txBody>
      </p:sp>
      <p:sp>
        <p:nvSpPr>
          <p:cNvPr id="6" name="燕尾形 5"/>
          <p:cNvSpPr/>
          <p:nvPr/>
        </p:nvSpPr>
        <p:spPr>
          <a:xfrm>
            <a:off x="5879976" y="368660"/>
            <a:ext cx="4140460"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smtClean="0"/>
              <a:t>三、</a:t>
            </a:r>
            <a:r>
              <a:rPr lang="zh-CN" altLang="zh-CN" dirty="0" smtClean="0"/>
              <a:t>各</a:t>
            </a:r>
            <a:r>
              <a:rPr lang="zh-CN" altLang="zh-CN" dirty="0"/>
              <a:t>类费用耗费水平变动因素分析</a:t>
            </a:r>
            <a:endParaRPr lang="zh-CN" alt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normAutofit/>
          </a:bodyPr>
          <a:lstStyle/>
          <a:p>
            <a:pPr eaLnBrk="1" hangingPunct="1">
              <a:lnSpc>
                <a:spcPct val="120000"/>
              </a:lnSpc>
            </a:pPr>
            <a:r>
              <a:rPr lang="zh-CN" altLang="en-US" smtClean="0">
                <a:latin typeface="宋体" panose="02010600030101010101" pitchFamily="2" charset="-122"/>
              </a:rPr>
              <a:t>（</a:t>
            </a:r>
            <a:r>
              <a:rPr lang="en-US" altLang="zh-CN" smtClean="0">
                <a:latin typeface="宋体" panose="02010600030101010101" pitchFamily="2" charset="-122"/>
              </a:rPr>
              <a:t>2</a:t>
            </a:r>
            <a:r>
              <a:rPr lang="zh-CN" altLang="en-US" smtClean="0">
                <a:latin typeface="宋体" panose="02010600030101010101" pitchFamily="2" charset="-122"/>
              </a:rPr>
              <a:t>）大修费  车辆大修的定额管理方法，规定有各种厂牌车辆大修间隔里程定额和大修一次费用定额。大修费用“单耗”实际数与预算数之差的计算式为</a:t>
            </a:r>
          </a:p>
        </p:txBody>
      </p:sp>
      <p:sp>
        <p:nvSpPr>
          <p:cNvPr id="3" name="燕尾形 2"/>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4" name="燕尾形 3"/>
          <p:cNvSpPr/>
          <p:nvPr/>
        </p:nvSpPr>
        <p:spPr>
          <a:xfrm>
            <a:off x="2813640" y="368660"/>
            <a:ext cx="313834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a:solidFill>
                  <a:schemeClr val="accent3"/>
                </a:solidFill>
              </a:rPr>
              <a:t>第一节汽车货运成本分析</a:t>
            </a:r>
            <a:endParaRPr lang="zh-CN" altLang="en-US" dirty="0"/>
          </a:p>
        </p:txBody>
      </p:sp>
      <p:sp>
        <p:nvSpPr>
          <p:cNvPr id="6" name="燕尾形 5"/>
          <p:cNvSpPr/>
          <p:nvPr/>
        </p:nvSpPr>
        <p:spPr>
          <a:xfrm>
            <a:off x="5879976" y="368660"/>
            <a:ext cx="4140460"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smtClean="0"/>
              <a:t>三、</a:t>
            </a:r>
            <a:r>
              <a:rPr lang="zh-CN" altLang="zh-CN" dirty="0" smtClean="0"/>
              <a:t>各</a:t>
            </a:r>
            <a:r>
              <a:rPr lang="zh-CN" altLang="zh-CN" dirty="0"/>
              <a:t>类费用耗费水平变动因素分析</a:t>
            </a:r>
            <a:endParaRPr lang="zh-CN"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5"/>
          <p:cNvSpPr>
            <a:spLocks noChangeArrowheads="1"/>
          </p:cNvSpPr>
          <p:nvPr/>
        </p:nvSpPr>
        <p:spPr bwMode="auto">
          <a:xfrm>
            <a:off x="1524000" y="3008313"/>
            <a:ext cx="1841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endParaRPr lang="zh-CN" altLang="en-US"/>
          </a:p>
        </p:txBody>
      </p:sp>
      <p:sp>
        <p:nvSpPr>
          <p:cNvPr id="2" name="Rectangle 2"/>
          <p:cNvSpPr>
            <a:spLocks noChangeArrowheads="1"/>
          </p:cNvSpPr>
          <p:nvPr/>
        </p:nvSpPr>
        <p:spPr bwMode="auto">
          <a:xfrm>
            <a:off x="-1" y="-1"/>
            <a:ext cx="1410089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7" name="五边形 6"/>
          <p:cNvSpPr/>
          <p:nvPr/>
        </p:nvSpPr>
        <p:spPr>
          <a:xfrm>
            <a:off x="695400" y="3084065"/>
            <a:ext cx="11233248" cy="1569071"/>
          </a:xfrm>
          <a:prstGeom prst="homePlate">
            <a:avLst/>
          </a:prstGeom>
          <a:gradFill>
            <a:gsLst>
              <a:gs pos="0">
                <a:schemeClr val="accent1">
                  <a:lumMod val="5000"/>
                  <a:lumOff val="95000"/>
                </a:schemeClr>
              </a:gs>
              <a:gs pos="100000">
                <a:schemeClr val="accent6">
                  <a:lumMod val="75000"/>
                </a:schemeClr>
              </a:gs>
              <a:gs pos="84000">
                <a:schemeClr val="accent1">
                  <a:lumMod val="45000"/>
                  <a:lumOff val="55000"/>
                </a:schemeClr>
              </a:gs>
              <a:gs pos="100000">
                <a:schemeClr val="accent1">
                  <a:lumMod val="30000"/>
                  <a:lumOff val="70000"/>
                </a:schemeClr>
              </a:gs>
            </a:gsLst>
            <a:lin ang="2400000" scaled="0"/>
          </a:gradFill>
          <a:ln>
            <a:noFill/>
          </a:ln>
          <a:effectLst>
            <a:reflection blurRad="12700" endPos="42000" dist="127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accent4"/>
                </a:solidFill>
                <a:latin typeface="宋体" panose="02010600030101010101" pitchFamily="2" charset="-122"/>
              </a:rPr>
              <a:t>2</a:t>
            </a:r>
            <a:r>
              <a:rPr lang="zh-CN" altLang="en-US" sz="3200" b="1" dirty="0">
                <a:solidFill>
                  <a:schemeClr val="accent4"/>
                </a:solidFill>
                <a:latin typeface="宋体" panose="02010600030101010101" pitchFamily="2" charset="-122"/>
              </a:rPr>
              <a:t>、将单位成本实际数与预算数</a:t>
            </a:r>
            <a:r>
              <a:rPr lang="zh-CN" altLang="en-US" sz="3200" b="1" dirty="0" smtClean="0">
                <a:solidFill>
                  <a:schemeClr val="accent4"/>
                </a:solidFill>
                <a:latin typeface="宋体" panose="02010600030101010101" pitchFamily="2" charset="-122"/>
              </a:rPr>
              <a:t>相比</a:t>
            </a:r>
            <a:endParaRPr lang="zh-CN" altLang="en-US" dirty="0"/>
          </a:p>
        </p:txBody>
      </p:sp>
      <p:sp>
        <p:nvSpPr>
          <p:cNvPr id="9" name="燕尾形 8"/>
          <p:cNvSpPr/>
          <p:nvPr/>
        </p:nvSpPr>
        <p:spPr>
          <a:xfrm>
            <a:off x="106516" y="368660"/>
            <a:ext cx="262392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10" name="燕尾形 9"/>
          <p:cNvSpPr/>
          <p:nvPr/>
        </p:nvSpPr>
        <p:spPr>
          <a:xfrm>
            <a:off x="2813640" y="368659"/>
            <a:ext cx="3037200" cy="288033"/>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a:solidFill>
                  <a:schemeClr val="accent3"/>
                </a:solidFill>
              </a:rPr>
              <a:t>第一节汽车货运成本分析</a:t>
            </a:r>
            <a:endParaRPr lang="zh-CN" altLang="en-US" dirty="0"/>
          </a:p>
        </p:txBody>
      </p:sp>
      <p:sp>
        <p:nvSpPr>
          <p:cNvPr id="11" name="燕尾形 10"/>
          <p:cNvSpPr/>
          <p:nvPr/>
        </p:nvSpPr>
        <p:spPr>
          <a:xfrm>
            <a:off x="5771964" y="368659"/>
            <a:ext cx="4860540" cy="288033"/>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dirty="0" smtClean="0">
                <a:solidFill>
                  <a:schemeClr val="bg1"/>
                </a:solidFill>
                <a:latin typeface="宋体" panose="02010600030101010101" pitchFamily="2" charset="-122"/>
              </a:rPr>
              <a:t>一、货运</a:t>
            </a:r>
            <a:r>
              <a:rPr lang="zh-CN" altLang="en-US" dirty="0">
                <a:solidFill>
                  <a:schemeClr val="bg1"/>
                </a:solidFill>
                <a:latin typeface="宋体" panose="02010600030101010101" pitchFamily="2" charset="-122"/>
              </a:rPr>
              <a:t>成本预算执行情况的总体检查分析</a:t>
            </a:r>
            <a:endParaRPr lang="zh-CN" altLang="en-US" dirty="0">
              <a:solidFill>
                <a:schemeClr val="bg1"/>
              </a:solidFill>
              <a:latin typeface="华文中宋" panose="02010600040101010101" pitchFamily="2" charset="-122"/>
              <a:ea typeface="华文中宋" panose="02010600040101010101" pitchFamily="2" charset="-122"/>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6"/>
          <p:cNvSpPr>
            <a:spLocks noChangeArrowheads="1"/>
          </p:cNvSpPr>
          <p:nvPr/>
        </p:nvSpPr>
        <p:spPr bwMode="auto">
          <a:xfrm>
            <a:off x="1524000" y="2459038"/>
            <a:ext cx="1841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endParaRPr lang="zh-CN" altLang="en-US"/>
          </a:p>
        </p:txBody>
      </p:sp>
      <p:pic>
        <p:nvPicPr>
          <p:cNvPr id="11264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940" y="1844824"/>
            <a:ext cx="10425640" cy="3770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燕尾形 3"/>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5" name="燕尾形 4"/>
          <p:cNvSpPr/>
          <p:nvPr/>
        </p:nvSpPr>
        <p:spPr>
          <a:xfrm>
            <a:off x="2813640" y="368660"/>
            <a:ext cx="313834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a:solidFill>
                  <a:schemeClr val="accent3"/>
                </a:solidFill>
              </a:rPr>
              <a:t>第一节汽车货运成本分析</a:t>
            </a:r>
            <a:endParaRPr lang="zh-CN" altLang="en-US" dirty="0"/>
          </a:p>
        </p:txBody>
      </p:sp>
      <p:sp>
        <p:nvSpPr>
          <p:cNvPr id="7" name="燕尾形 6"/>
          <p:cNvSpPr/>
          <p:nvPr/>
        </p:nvSpPr>
        <p:spPr>
          <a:xfrm>
            <a:off x="5879976" y="368660"/>
            <a:ext cx="4140460"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smtClean="0"/>
              <a:t>三、</a:t>
            </a:r>
            <a:r>
              <a:rPr lang="zh-CN" altLang="zh-CN" dirty="0" smtClean="0"/>
              <a:t>各</a:t>
            </a:r>
            <a:r>
              <a:rPr lang="zh-CN" altLang="zh-CN" dirty="0"/>
              <a:t>类费用耗费水平变动因素分析</a:t>
            </a:r>
            <a:endParaRPr lang="zh-CN" alt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normAutofit/>
          </a:bodyPr>
          <a:lstStyle/>
          <a:p>
            <a:pPr eaLnBrk="1" hangingPunct="1">
              <a:lnSpc>
                <a:spcPct val="120000"/>
              </a:lnSpc>
            </a:pPr>
            <a:r>
              <a:rPr lang="en-US" altLang="zh-CN" smtClean="0">
                <a:latin typeface="宋体" panose="02010600030101010101" pitchFamily="2" charset="-122"/>
              </a:rPr>
              <a:t>4</a:t>
            </a:r>
            <a:r>
              <a:rPr lang="zh-CN" altLang="en-US" smtClean="0">
                <a:latin typeface="宋体" panose="02010600030101010101" pitchFamily="2" charset="-122"/>
              </a:rPr>
              <a:t>．折旧</a:t>
            </a:r>
            <a:br>
              <a:rPr lang="zh-CN" altLang="en-US" smtClean="0">
                <a:latin typeface="宋体" panose="02010600030101010101" pitchFamily="2" charset="-122"/>
              </a:rPr>
            </a:br>
            <a:r>
              <a:rPr lang="zh-CN" altLang="en-US" smtClean="0">
                <a:latin typeface="宋体" panose="02010600030101010101" pitchFamily="2" charset="-122"/>
              </a:rPr>
              <a:t>营运车辆折旧采取按实际行驶车公里和车公里折旧额计算和提取的方法。在一个年度内千车公里折旧额一般不变动，各年度之间对比时，才可能发生千车公里折旧额变动。</a:t>
            </a:r>
          </a:p>
        </p:txBody>
      </p:sp>
      <p:sp>
        <p:nvSpPr>
          <p:cNvPr id="3" name="燕尾形 2"/>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4" name="燕尾形 3"/>
          <p:cNvSpPr/>
          <p:nvPr/>
        </p:nvSpPr>
        <p:spPr>
          <a:xfrm>
            <a:off x="2813640" y="368660"/>
            <a:ext cx="313834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a:solidFill>
                  <a:schemeClr val="accent3"/>
                </a:solidFill>
              </a:rPr>
              <a:t>第一节汽车货运成本分析</a:t>
            </a:r>
            <a:endParaRPr lang="zh-CN" altLang="en-US" dirty="0"/>
          </a:p>
        </p:txBody>
      </p:sp>
      <p:sp>
        <p:nvSpPr>
          <p:cNvPr id="6" name="燕尾形 5"/>
          <p:cNvSpPr/>
          <p:nvPr/>
        </p:nvSpPr>
        <p:spPr>
          <a:xfrm>
            <a:off x="5879976" y="368660"/>
            <a:ext cx="4140460"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smtClean="0"/>
              <a:t>三、</a:t>
            </a:r>
            <a:r>
              <a:rPr lang="zh-CN" altLang="zh-CN" dirty="0" smtClean="0"/>
              <a:t>各</a:t>
            </a:r>
            <a:r>
              <a:rPr lang="zh-CN" altLang="zh-CN" dirty="0"/>
              <a:t>类费用耗费水平变动因素分析</a:t>
            </a:r>
            <a:endParaRPr lang="zh-CN" alt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normAutofit/>
          </a:bodyPr>
          <a:lstStyle/>
          <a:p>
            <a:pPr eaLnBrk="1" hangingPunct="1">
              <a:lnSpc>
                <a:spcPct val="120000"/>
              </a:lnSpc>
            </a:pPr>
            <a:r>
              <a:rPr lang="en-US" altLang="zh-CN" smtClean="0">
                <a:latin typeface="宋体" panose="02010600030101010101" pitchFamily="2" charset="-122"/>
              </a:rPr>
              <a:t>5</a:t>
            </a:r>
            <a:r>
              <a:rPr lang="zh-CN" altLang="en-US" smtClean="0">
                <a:latin typeface="宋体" panose="02010600030101010101" pitchFamily="2" charset="-122"/>
              </a:rPr>
              <a:t>．行车事故损失</a:t>
            </a:r>
            <a:br>
              <a:rPr lang="zh-CN" altLang="en-US" smtClean="0">
                <a:latin typeface="宋体" panose="02010600030101010101" pitchFamily="2" charset="-122"/>
              </a:rPr>
            </a:br>
            <a:r>
              <a:rPr lang="zh-CN" altLang="en-US" smtClean="0">
                <a:latin typeface="宋体" panose="02010600030101010101" pitchFamily="2" charset="-122"/>
              </a:rPr>
              <a:t>行车事故损失是指营运车辆在运行过程中，因行车肇事所发生的事故损失。</a:t>
            </a:r>
          </a:p>
        </p:txBody>
      </p:sp>
      <p:sp>
        <p:nvSpPr>
          <p:cNvPr id="4" name="燕尾形 3"/>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5" name="燕尾形 4"/>
          <p:cNvSpPr/>
          <p:nvPr/>
        </p:nvSpPr>
        <p:spPr>
          <a:xfrm>
            <a:off x="2813640" y="368660"/>
            <a:ext cx="313834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a:solidFill>
                  <a:schemeClr val="accent3"/>
                </a:solidFill>
              </a:rPr>
              <a:t>第一节汽车货运成本分析</a:t>
            </a:r>
            <a:endParaRPr lang="zh-CN" altLang="en-US" dirty="0"/>
          </a:p>
        </p:txBody>
      </p:sp>
      <p:sp>
        <p:nvSpPr>
          <p:cNvPr id="7" name="燕尾形 6"/>
          <p:cNvSpPr/>
          <p:nvPr/>
        </p:nvSpPr>
        <p:spPr>
          <a:xfrm>
            <a:off x="5879976" y="368660"/>
            <a:ext cx="4140460"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smtClean="0"/>
              <a:t>三、</a:t>
            </a:r>
            <a:r>
              <a:rPr lang="zh-CN" altLang="zh-CN" dirty="0" smtClean="0"/>
              <a:t>各</a:t>
            </a:r>
            <a:r>
              <a:rPr lang="zh-CN" altLang="zh-CN" dirty="0"/>
              <a:t>类费用耗费水平变动因素分析</a:t>
            </a:r>
            <a:endParaRPr lang="zh-CN" alt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371364" y="1052736"/>
            <a:ext cx="5788941" cy="54006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zh-CN" altLang="en-US" sz="2400" dirty="0">
                <a:latin typeface="宋体" panose="02010600030101010101" pitchFamily="2" charset="-122"/>
              </a:rPr>
              <a:t>千吨公里变动费用</a:t>
            </a:r>
            <a:r>
              <a:rPr lang="en-US" altLang="zh-CN" sz="2400" dirty="0">
                <a:latin typeface="宋体" panose="02010600030101010101" pitchFamily="2" charset="-122"/>
              </a:rPr>
              <a:t>V′</a:t>
            </a:r>
            <a:r>
              <a:rPr lang="zh-CN" altLang="en-US" sz="2400" dirty="0">
                <a:latin typeface="宋体" panose="02010600030101010101" pitchFamily="2" charset="-122"/>
              </a:rPr>
              <a:t>的明细</a:t>
            </a:r>
            <a:r>
              <a:rPr lang="zh-CN" altLang="en-US" sz="2400" dirty="0" smtClean="0">
                <a:latin typeface="宋体" panose="02010600030101010101" pitchFamily="2" charset="-122"/>
              </a:rPr>
              <a:t>分析</a:t>
            </a:r>
            <a:endParaRPr lang="zh-CN" altLang="en-US" sz="2400" b="1" dirty="0"/>
          </a:p>
        </p:txBody>
      </p:sp>
      <p:sp>
        <p:nvSpPr>
          <p:cNvPr id="2" name="标题 1"/>
          <p:cNvSpPr>
            <a:spLocks noGrp="1"/>
          </p:cNvSpPr>
          <p:nvPr>
            <p:ph type="title"/>
          </p:nvPr>
        </p:nvSpPr>
        <p:spPr>
          <a:xfrm>
            <a:off x="755651" y="1763713"/>
            <a:ext cx="10464800" cy="1161231"/>
          </a:xfrm>
        </p:spPr>
        <p:txBody>
          <a:bodyPr/>
          <a:lstStyle/>
          <a:p>
            <a:r>
              <a:rPr lang="zh-CN" altLang="zh-CN" sz="2800" dirty="0">
                <a:latin typeface="+mn-ea"/>
                <a:ea typeface="+mn-ea"/>
              </a:rPr>
              <a:t>千吨公里变动费用</a:t>
            </a:r>
            <a:r>
              <a:rPr lang="en-US" altLang="zh-CN" sz="2800" dirty="0">
                <a:latin typeface="+mn-ea"/>
                <a:ea typeface="+mn-ea"/>
              </a:rPr>
              <a:t>V</a:t>
            </a:r>
            <a:r>
              <a:rPr lang="zh-CN" altLang="zh-CN" sz="2800" dirty="0">
                <a:latin typeface="+mn-ea"/>
                <a:ea typeface="+mn-ea"/>
              </a:rPr>
              <a:t>′，是丙类费用与总周转量之比。千吨公里变动费用</a:t>
            </a:r>
            <a:r>
              <a:rPr lang="en-US" altLang="zh-CN" sz="2800" dirty="0">
                <a:latin typeface="+mn-ea"/>
                <a:ea typeface="+mn-ea"/>
              </a:rPr>
              <a:t>V</a:t>
            </a:r>
            <a:r>
              <a:rPr lang="zh-CN" altLang="zh-CN" sz="2800" dirty="0">
                <a:latin typeface="+mn-ea"/>
                <a:ea typeface="+mn-ea"/>
              </a:rPr>
              <a:t>′所属各明细费用“单耗”的实际数与预算数之差计算式为</a:t>
            </a: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1638" y="2957514"/>
            <a:ext cx="8672512"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燕尾形 6"/>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8" name="燕尾形 7"/>
          <p:cNvSpPr/>
          <p:nvPr/>
        </p:nvSpPr>
        <p:spPr>
          <a:xfrm>
            <a:off x="2813640" y="368660"/>
            <a:ext cx="313834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a:solidFill>
                  <a:schemeClr val="accent3"/>
                </a:solidFill>
              </a:rPr>
              <a:t>第一节汽车货运成本分析</a:t>
            </a:r>
            <a:endParaRPr lang="zh-CN" altLang="en-US" dirty="0"/>
          </a:p>
        </p:txBody>
      </p:sp>
      <p:sp>
        <p:nvSpPr>
          <p:cNvPr id="10" name="燕尾形 9"/>
          <p:cNvSpPr/>
          <p:nvPr/>
        </p:nvSpPr>
        <p:spPr>
          <a:xfrm>
            <a:off x="5879976" y="368660"/>
            <a:ext cx="4140460"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smtClean="0"/>
              <a:t>三、</a:t>
            </a:r>
            <a:r>
              <a:rPr lang="zh-CN" altLang="zh-CN" dirty="0" smtClean="0"/>
              <a:t>各</a:t>
            </a:r>
            <a:r>
              <a:rPr lang="zh-CN" altLang="zh-CN" dirty="0"/>
              <a:t>类费用耗费水平变动因素分析</a:t>
            </a:r>
            <a:endParaRPr lang="zh-CN" alt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图示 3"/>
          <p:cNvGraphicFramePr/>
          <p:nvPr>
            <p:extLst>
              <p:ext uri="{D42A27DB-BD31-4B8C-83A1-F6EECF244321}">
                <p14:modId xmlns:p14="http://schemas.microsoft.com/office/powerpoint/2010/main" val="3585122179"/>
              </p:ext>
            </p:extLst>
          </p:nvPr>
        </p:nvGraphicFramePr>
        <p:xfrm>
          <a:off x="803412" y="1988841"/>
          <a:ext cx="10621180" cy="2952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燕尾形 2"/>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Tree>
    <p:extLst>
      <p:ext uri="{BB962C8B-B14F-4D97-AF65-F5344CB8AC3E}">
        <p14:creationId xmlns:p14="http://schemas.microsoft.com/office/powerpoint/2010/main" val="297858093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图示 3"/>
          <p:cNvGraphicFramePr/>
          <p:nvPr>
            <p:extLst>
              <p:ext uri="{D42A27DB-BD31-4B8C-83A1-F6EECF244321}">
                <p14:modId xmlns:p14="http://schemas.microsoft.com/office/powerpoint/2010/main" val="2001851559"/>
              </p:ext>
            </p:extLst>
          </p:nvPr>
        </p:nvGraphicFramePr>
        <p:xfrm>
          <a:off x="731404" y="2618339"/>
          <a:ext cx="10909212" cy="2124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图片 4"/>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6546"/>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343471" y="2564904"/>
            <a:ext cx="1085989" cy="1169559"/>
          </a:xfrm>
          <a:prstGeom prst="rect">
            <a:avLst/>
          </a:prstGeom>
          <a:solidFill>
            <a:schemeClr val="accent4">
              <a:lumMod val="25000"/>
              <a:lumOff val="75000"/>
            </a:schemeClr>
          </a:solidFill>
          <a:ln>
            <a:noFill/>
          </a:ln>
          <a:effectLst>
            <a:outerShdw blurRad="50800" dist="38100" dir="3900000" algn="tl" rotWithShape="0">
              <a:prstClr val="black">
                <a:alpha val="40000"/>
              </a:prstClr>
            </a:outerShdw>
          </a:effectLst>
          <a:scene3d>
            <a:camera prst="perspectiveLeft">
              <a:rot lat="0" lon="0" rev="0"/>
            </a:camera>
            <a:lightRig rig="threePt" dir="t"/>
          </a:scene3d>
          <a:sp3d extrusionH="69850" prstMaterial="matte">
            <a:bevelB w="127000"/>
          </a:sp3d>
        </p:spPr>
      </p:pic>
      <p:sp>
        <p:nvSpPr>
          <p:cNvPr id="9" name="燕尾形 8"/>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11" name="燕尾形 10"/>
          <p:cNvSpPr/>
          <p:nvPr/>
        </p:nvSpPr>
        <p:spPr>
          <a:xfrm>
            <a:off x="2813640" y="368660"/>
            <a:ext cx="4362480"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zh-CN" altLang="en-US" dirty="0">
                <a:solidFill>
                  <a:schemeClr val="accent3"/>
                </a:solidFill>
                <a:latin typeface="宋体" panose="02010600030101010101" pitchFamily="2" charset="-122"/>
              </a:rPr>
              <a:t>第</a:t>
            </a:r>
            <a:r>
              <a:rPr lang="zh-CN" altLang="en-US" dirty="0" smtClean="0">
                <a:solidFill>
                  <a:schemeClr val="accent3"/>
                </a:solidFill>
                <a:latin typeface="宋体" panose="02010600030101010101" pitchFamily="2" charset="-122"/>
              </a:rPr>
              <a:t>八节汽车</a:t>
            </a:r>
            <a:r>
              <a:rPr lang="zh-CN" altLang="en-US" dirty="0">
                <a:solidFill>
                  <a:schemeClr val="accent3"/>
                </a:solidFill>
                <a:latin typeface="宋体" panose="02010600030101010101" pitchFamily="2" charset="-122"/>
              </a:rPr>
              <a:t>货运成本控制原则与</a:t>
            </a:r>
            <a:r>
              <a:rPr lang="zh-CN" altLang="en-US" dirty="0" smtClean="0">
                <a:solidFill>
                  <a:schemeClr val="accent3"/>
                </a:solidFill>
                <a:latin typeface="宋体" panose="02010600030101010101" pitchFamily="2" charset="-122"/>
              </a:rPr>
              <a:t>要求</a:t>
            </a:r>
            <a:endParaRPr lang="zh-CN" altLang="en-US" dirty="0"/>
          </a:p>
        </p:txBody>
      </p:sp>
    </p:spTree>
    <p:extLst>
      <p:ext uri="{BB962C8B-B14F-4D97-AF65-F5344CB8AC3E}">
        <p14:creationId xmlns:p14="http://schemas.microsoft.com/office/powerpoint/2010/main" val="272282151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normAutofit/>
          </a:bodyPr>
          <a:lstStyle/>
          <a:p>
            <a:pPr eaLnBrk="1" hangingPunct="1">
              <a:lnSpc>
                <a:spcPct val="120000"/>
              </a:lnSpc>
            </a:pPr>
            <a:r>
              <a:rPr lang="zh-CN" altLang="en-US" smtClean="0">
                <a:latin typeface="宋体" panose="02010600030101010101" pitchFamily="2" charset="-122"/>
              </a:rPr>
              <a:t>企业成本费用指标的日常管理应坚持统一管理和分级、归口管理相结合的原则，即以企业本部为主导，使企业与基层单位成本、费用指标的日常管理相结合；以财务会计部门为枢纽，使财务会计部门与生产调度、劳动工资、技术、机电、物资等部门的成本指标日常管理相结合。</a:t>
            </a:r>
          </a:p>
        </p:txBody>
      </p:sp>
      <p:sp>
        <p:nvSpPr>
          <p:cNvPr id="3" name="燕尾形 2"/>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4" name="燕尾形 3"/>
          <p:cNvSpPr/>
          <p:nvPr/>
        </p:nvSpPr>
        <p:spPr>
          <a:xfrm>
            <a:off x="2813640" y="368660"/>
            <a:ext cx="4362480"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zh-CN" altLang="en-US" dirty="0">
                <a:solidFill>
                  <a:schemeClr val="accent3"/>
                </a:solidFill>
                <a:latin typeface="宋体" panose="02010600030101010101" pitchFamily="2" charset="-122"/>
              </a:rPr>
              <a:t>第</a:t>
            </a:r>
            <a:r>
              <a:rPr lang="zh-CN" altLang="en-US" dirty="0" smtClean="0">
                <a:solidFill>
                  <a:schemeClr val="accent3"/>
                </a:solidFill>
                <a:latin typeface="宋体" panose="02010600030101010101" pitchFamily="2" charset="-122"/>
              </a:rPr>
              <a:t>八节汽车</a:t>
            </a:r>
            <a:r>
              <a:rPr lang="zh-CN" altLang="en-US" dirty="0">
                <a:solidFill>
                  <a:schemeClr val="accent3"/>
                </a:solidFill>
                <a:latin typeface="宋体" panose="02010600030101010101" pitchFamily="2" charset="-122"/>
              </a:rPr>
              <a:t>货运成本控制原则与</a:t>
            </a:r>
            <a:r>
              <a:rPr lang="zh-CN" altLang="en-US" dirty="0" smtClean="0">
                <a:solidFill>
                  <a:schemeClr val="accent3"/>
                </a:solidFill>
                <a:latin typeface="宋体" panose="02010600030101010101" pitchFamily="2" charset="-122"/>
              </a:rPr>
              <a:t>要求</a:t>
            </a:r>
            <a:endParaRPr lang="zh-CN" altLang="en-US" dirty="0"/>
          </a:p>
        </p:txBody>
      </p:sp>
      <p:sp>
        <p:nvSpPr>
          <p:cNvPr id="5" name="燕尾形 4"/>
          <p:cNvSpPr/>
          <p:nvPr/>
        </p:nvSpPr>
        <p:spPr>
          <a:xfrm>
            <a:off x="7104112" y="368660"/>
            <a:ext cx="363640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zh-CN" altLang="en-US" dirty="0" smtClean="0">
                <a:solidFill>
                  <a:schemeClr val="accent3"/>
                </a:solidFill>
                <a:latin typeface="宋体" panose="02010600030101010101" pitchFamily="2" charset="-122"/>
              </a:rPr>
              <a:t>一、成本</a:t>
            </a:r>
            <a:r>
              <a:rPr lang="zh-CN" altLang="en-US" dirty="0">
                <a:solidFill>
                  <a:schemeClr val="accent3"/>
                </a:solidFill>
                <a:latin typeface="宋体" panose="02010600030101010101" pitchFamily="2" charset="-122"/>
              </a:rPr>
              <a:t>费用控制原则与</a:t>
            </a:r>
            <a:r>
              <a:rPr lang="zh-CN" altLang="en-US" dirty="0" smtClean="0">
                <a:solidFill>
                  <a:schemeClr val="accent3"/>
                </a:solidFill>
                <a:latin typeface="宋体" panose="02010600030101010101" pitchFamily="2" charset="-122"/>
              </a:rPr>
              <a:t>依据</a:t>
            </a:r>
            <a:endParaRPr lang="zh-CN" alt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normAutofit/>
          </a:bodyPr>
          <a:lstStyle/>
          <a:p>
            <a:pPr eaLnBrk="1" hangingPunct="1">
              <a:lnSpc>
                <a:spcPct val="120000"/>
              </a:lnSpc>
            </a:pPr>
            <a:r>
              <a:rPr lang="zh-CN" altLang="en-US" smtClean="0">
                <a:latin typeface="宋体" panose="02010600030101010101" pitchFamily="2" charset="-122"/>
              </a:rPr>
              <a:t>分解下达的成本、费用指标是控制成本费用的依据，企业的各成本费用责任部门应将归口管理的指标按所属单位提出分项指标（包括技术经济指标和费用指标，如燃料消耗、物料消耗、修理费用、管理费用等），经财务会计部门综合平衡后统一下达。</a:t>
            </a:r>
          </a:p>
        </p:txBody>
      </p:sp>
      <p:sp>
        <p:nvSpPr>
          <p:cNvPr id="3" name="燕尾形 2"/>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4" name="燕尾形 3"/>
          <p:cNvSpPr/>
          <p:nvPr/>
        </p:nvSpPr>
        <p:spPr>
          <a:xfrm>
            <a:off x="2813640" y="368660"/>
            <a:ext cx="4362480"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zh-CN" altLang="en-US" dirty="0">
                <a:solidFill>
                  <a:schemeClr val="accent3"/>
                </a:solidFill>
                <a:latin typeface="宋体" panose="02010600030101010101" pitchFamily="2" charset="-122"/>
              </a:rPr>
              <a:t>第</a:t>
            </a:r>
            <a:r>
              <a:rPr lang="zh-CN" altLang="en-US" dirty="0" smtClean="0">
                <a:solidFill>
                  <a:schemeClr val="accent3"/>
                </a:solidFill>
                <a:latin typeface="宋体" panose="02010600030101010101" pitchFamily="2" charset="-122"/>
              </a:rPr>
              <a:t>八节汽车</a:t>
            </a:r>
            <a:r>
              <a:rPr lang="zh-CN" altLang="en-US" dirty="0">
                <a:solidFill>
                  <a:schemeClr val="accent3"/>
                </a:solidFill>
                <a:latin typeface="宋体" panose="02010600030101010101" pitchFamily="2" charset="-122"/>
              </a:rPr>
              <a:t>货运成本控制原则与</a:t>
            </a:r>
            <a:r>
              <a:rPr lang="zh-CN" altLang="en-US" dirty="0" smtClean="0">
                <a:solidFill>
                  <a:schemeClr val="accent3"/>
                </a:solidFill>
                <a:latin typeface="宋体" panose="02010600030101010101" pitchFamily="2" charset="-122"/>
              </a:rPr>
              <a:t>要求</a:t>
            </a:r>
            <a:endParaRPr lang="zh-CN" altLang="en-US" dirty="0"/>
          </a:p>
        </p:txBody>
      </p:sp>
      <p:sp>
        <p:nvSpPr>
          <p:cNvPr id="6" name="燕尾形 5"/>
          <p:cNvSpPr/>
          <p:nvPr/>
        </p:nvSpPr>
        <p:spPr>
          <a:xfrm>
            <a:off x="7104112" y="368660"/>
            <a:ext cx="363640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zh-CN" altLang="en-US" dirty="0" smtClean="0">
                <a:solidFill>
                  <a:schemeClr val="accent3"/>
                </a:solidFill>
                <a:latin typeface="宋体" panose="02010600030101010101" pitchFamily="2" charset="-122"/>
              </a:rPr>
              <a:t>一、成本</a:t>
            </a:r>
            <a:r>
              <a:rPr lang="zh-CN" altLang="en-US" dirty="0">
                <a:solidFill>
                  <a:schemeClr val="accent3"/>
                </a:solidFill>
                <a:latin typeface="宋体" panose="02010600030101010101" pitchFamily="2" charset="-122"/>
              </a:rPr>
              <a:t>费用控制原则与</a:t>
            </a:r>
            <a:r>
              <a:rPr lang="zh-CN" altLang="en-US" dirty="0" smtClean="0">
                <a:solidFill>
                  <a:schemeClr val="accent3"/>
                </a:solidFill>
                <a:latin typeface="宋体" panose="02010600030101010101" pitchFamily="2" charset="-122"/>
              </a:rPr>
              <a:t>依据</a:t>
            </a:r>
            <a:endParaRPr lang="zh-CN" alt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示 4"/>
          <p:cNvGraphicFramePr/>
          <p:nvPr>
            <p:extLst>
              <p:ext uri="{D42A27DB-BD31-4B8C-83A1-F6EECF244321}">
                <p14:modId xmlns:p14="http://schemas.microsoft.com/office/powerpoint/2010/main" val="3284438483"/>
              </p:ext>
            </p:extLst>
          </p:nvPr>
        </p:nvGraphicFramePr>
        <p:xfrm>
          <a:off x="1415480" y="2168860"/>
          <a:ext cx="9613068" cy="1881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同侧圆角矩形 3"/>
          <p:cNvSpPr/>
          <p:nvPr/>
        </p:nvSpPr>
        <p:spPr>
          <a:xfrm>
            <a:off x="2027548" y="2469458"/>
            <a:ext cx="1044116" cy="1280114"/>
          </a:xfrm>
          <a:prstGeom prst="round2SameRect">
            <a:avLst/>
          </a:prstGeom>
          <a:solidFill>
            <a:srgbClr val="D2F2FE"/>
          </a:solidFill>
          <a:scene3d>
            <a:camera prst="orthographicFront"/>
            <a:lightRig rig="threePt" dir="t"/>
          </a:scene3d>
          <a:sp3d>
            <a:bevelT w="127000" h="9525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altLang="zh-CN" sz="9600" dirty="0" smtClean="0">
                <a:solidFill>
                  <a:srgbClr val="FF0000"/>
                </a:solidFill>
                <a:latin typeface="Rockwell Extra Bold" panose="02060903040505020403" pitchFamily="18" charset="0"/>
                <a:ea typeface="华文琥珀" panose="02010800040101010101" pitchFamily="2" charset="-122"/>
              </a:rPr>
              <a:t>2</a:t>
            </a:r>
            <a:endParaRPr lang="zh-CN" altLang="en-US" sz="9600" dirty="0">
              <a:solidFill>
                <a:srgbClr val="FF0000"/>
              </a:solidFill>
              <a:latin typeface="Rockwell Extra Bold" panose="02060903040505020403" pitchFamily="18" charset="0"/>
              <a:ea typeface="华文琥珀" panose="02010800040101010101" pitchFamily="2" charset="-122"/>
            </a:endParaRPr>
          </a:p>
        </p:txBody>
      </p:sp>
      <p:sp>
        <p:nvSpPr>
          <p:cNvPr id="7" name="燕尾形 6"/>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8" name="燕尾形 7"/>
          <p:cNvSpPr/>
          <p:nvPr/>
        </p:nvSpPr>
        <p:spPr>
          <a:xfrm>
            <a:off x="2813640" y="368660"/>
            <a:ext cx="4362480"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zh-CN" altLang="en-US" dirty="0">
                <a:solidFill>
                  <a:schemeClr val="accent3"/>
                </a:solidFill>
                <a:latin typeface="宋体" panose="02010600030101010101" pitchFamily="2" charset="-122"/>
              </a:rPr>
              <a:t>第</a:t>
            </a:r>
            <a:r>
              <a:rPr lang="zh-CN" altLang="en-US" dirty="0" smtClean="0">
                <a:solidFill>
                  <a:schemeClr val="accent3"/>
                </a:solidFill>
                <a:latin typeface="宋体" panose="02010600030101010101" pitchFamily="2" charset="-122"/>
              </a:rPr>
              <a:t>八节汽车</a:t>
            </a:r>
            <a:r>
              <a:rPr lang="zh-CN" altLang="en-US" dirty="0">
                <a:solidFill>
                  <a:schemeClr val="accent3"/>
                </a:solidFill>
                <a:latin typeface="宋体" panose="02010600030101010101" pitchFamily="2" charset="-122"/>
              </a:rPr>
              <a:t>货运成本控制原则与</a:t>
            </a:r>
            <a:r>
              <a:rPr lang="zh-CN" altLang="en-US" dirty="0" smtClean="0">
                <a:solidFill>
                  <a:schemeClr val="accent3"/>
                </a:solidFill>
                <a:latin typeface="宋体" panose="02010600030101010101" pitchFamily="2" charset="-122"/>
              </a:rPr>
              <a:t>要求</a:t>
            </a:r>
            <a:endParaRPr lang="zh-CN" alt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平行四边形 2"/>
          <p:cNvSpPr/>
          <p:nvPr/>
        </p:nvSpPr>
        <p:spPr>
          <a:xfrm>
            <a:off x="746607" y="1268760"/>
            <a:ext cx="4737122" cy="54006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zh-CN" altLang="en-US" sz="2000" b="1" dirty="0">
                <a:latin typeface="宋体" panose="02010600030101010101" pitchFamily="2" charset="-122"/>
              </a:rPr>
              <a:t>做好成本控制的基础工作</a:t>
            </a:r>
            <a:endParaRPr lang="zh-CN" altLang="en-US" sz="2000" b="1" dirty="0"/>
          </a:p>
        </p:txBody>
      </p:sp>
      <p:sp>
        <p:nvSpPr>
          <p:cNvPr id="6" name="内容占位符 5"/>
          <p:cNvSpPr>
            <a:spLocks noGrp="1"/>
          </p:cNvSpPr>
          <p:nvPr>
            <p:ph sz="half" idx="1"/>
          </p:nvPr>
        </p:nvSpPr>
        <p:spPr>
          <a:xfrm>
            <a:off x="1905744" y="2636912"/>
            <a:ext cx="4254884" cy="3024336"/>
          </a:xfrm>
        </p:spPr>
        <p:txBody>
          <a:bodyPr/>
          <a:lstStyle/>
          <a:p>
            <a:r>
              <a:rPr lang="zh-CN" altLang="en-US" dirty="0" smtClean="0">
                <a:solidFill>
                  <a:schemeClr val="tx1"/>
                </a:solidFill>
              </a:rPr>
              <a:t>消耗定额</a:t>
            </a:r>
            <a:endParaRPr lang="en-US" altLang="zh-CN" dirty="0" smtClean="0">
              <a:solidFill>
                <a:schemeClr val="tx1"/>
              </a:solidFill>
            </a:endParaRPr>
          </a:p>
          <a:p>
            <a:r>
              <a:rPr lang="zh-CN" altLang="en-US" dirty="0" smtClean="0">
                <a:solidFill>
                  <a:schemeClr val="tx1"/>
                </a:solidFill>
              </a:rPr>
              <a:t>材料收发管控</a:t>
            </a:r>
            <a:endParaRPr lang="en-US" altLang="zh-CN" dirty="0" smtClean="0">
              <a:solidFill>
                <a:schemeClr val="tx1"/>
              </a:solidFill>
            </a:endParaRPr>
          </a:p>
          <a:p>
            <a:r>
              <a:rPr lang="zh-CN" altLang="en-US" dirty="0" smtClean="0">
                <a:solidFill>
                  <a:schemeClr val="tx1"/>
                </a:solidFill>
              </a:rPr>
              <a:t>材料采储供管控</a:t>
            </a:r>
            <a:endParaRPr lang="en-US" altLang="zh-CN" dirty="0" smtClean="0">
              <a:solidFill>
                <a:schemeClr val="tx1"/>
              </a:solidFill>
            </a:endParaRPr>
          </a:p>
          <a:p>
            <a:r>
              <a:rPr lang="zh-CN" altLang="en-US" dirty="0" smtClean="0">
                <a:solidFill>
                  <a:schemeClr val="tx1"/>
                </a:solidFill>
              </a:rPr>
              <a:t>劳动定额</a:t>
            </a:r>
            <a:endParaRPr lang="en-US" altLang="zh-CN" dirty="0" smtClean="0">
              <a:solidFill>
                <a:schemeClr val="tx1"/>
              </a:solidFill>
            </a:endParaRPr>
          </a:p>
          <a:p>
            <a:r>
              <a:rPr lang="zh-CN" altLang="en-US" dirty="0" smtClean="0">
                <a:solidFill>
                  <a:schemeClr val="tx1"/>
                </a:solidFill>
              </a:rPr>
              <a:t>资产利用</a:t>
            </a:r>
            <a:endParaRPr lang="en-US" altLang="zh-CN" dirty="0" smtClean="0">
              <a:solidFill>
                <a:schemeClr val="tx1"/>
              </a:solidFill>
            </a:endParaRPr>
          </a:p>
          <a:p>
            <a:endParaRPr lang="en-US" altLang="zh-CN" dirty="0" smtClean="0">
              <a:solidFill>
                <a:schemeClr val="tx1"/>
              </a:solidFill>
            </a:endParaRPr>
          </a:p>
          <a:p>
            <a:endParaRPr lang="en-US" altLang="zh-CN" dirty="0" smtClean="0">
              <a:solidFill>
                <a:schemeClr val="tx1"/>
              </a:solidFill>
            </a:endParaRPr>
          </a:p>
          <a:p>
            <a:endParaRPr lang="en-US" altLang="zh-CN" dirty="0" smtClean="0">
              <a:solidFill>
                <a:schemeClr val="tx1"/>
              </a:solidFill>
            </a:endParaRPr>
          </a:p>
          <a:p>
            <a:endParaRPr lang="zh-CN" altLang="en-US" dirty="0">
              <a:solidFill>
                <a:schemeClr val="tx1"/>
              </a:solidFill>
            </a:endParaRPr>
          </a:p>
        </p:txBody>
      </p:sp>
      <p:sp>
        <p:nvSpPr>
          <p:cNvPr id="7" name="内容占位符 6"/>
          <p:cNvSpPr>
            <a:spLocks noGrp="1"/>
          </p:cNvSpPr>
          <p:nvPr>
            <p:ph sz="half" idx="2"/>
          </p:nvPr>
        </p:nvSpPr>
        <p:spPr>
          <a:xfrm>
            <a:off x="7493744" y="2636912"/>
            <a:ext cx="4254884" cy="3024336"/>
          </a:xfrm>
        </p:spPr>
        <p:txBody>
          <a:bodyPr/>
          <a:lstStyle/>
          <a:p>
            <a:r>
              <a:rPr lang="zh-CN" altLang="en-US" dirty="0" smtClean="0">
                <a:solidFill>
                  <a:schemeClr val="tx1"/>
                </a:solidFill>
              </a:rPr>
              <a:t>维修定额</a:t>
            </a:r>
            <a:endParaRPr lang="en-US" altLang="zh-CN" dirty="0" smtClean="0">
              <a:solidFill>
                <a:schemeClr val="tx1"/>
              </a:solidFill>
            </a:endParaRPr>
          </a:p>
          <a:p>
            <a:r>
              <a:rPr lang="zh-CN" altLang="en-US" dirty="0" smtClean="0">
                <a:solidFill>
                  <a:schemeClr val="tx1"/>
                </a:solidFill>
              </a:rPr>
              <a:t>资产管控</a:t>
            </a:r>
            <a:endParaRPr lang="en-US" altLang="zh-CN" dirty="0" smtClean="0">
              <a:solidFill>
                <a:schemeClr val="tx1"/>
              </a:solidFill>
            </a:endParaRPr>
          </a:p>
          <a:p>
            <a:r>
              <a:rPr lang="zh-CN" altLang="en-US" dirty="0" smtClean="0">
                <a:solidFill>
                  <a:schemeClr val="tx1"/>
                </a:solidFill>
              </a:rPr>
              <a:t>费用预算</a:t>
            </a:r>
            <a:endParaRPr lang="en-US" altLang="zh-CN" dirty="0" smtClean="0">
              <a:solidFill>
                <a:schemeClr val="tx1"/>
              </a:solidFill>
            </a:endParaRPr>
          </a:p>
          <a:p>
            <a:r>
              <a:rPr lang="zh-CN" altLang="en-US" dirty="0" smtClean="0">
                <a:solidFill>
                  <a:schemeClr val="tx1"/>
                </a:solidFill>
              </a:rPr>
              <a:t>原始记录</a:t>
            </a:r>
            <a:endParaRPr lang="en-US" altLang="zh-CN" dirty="0" smtClean="0">
              <a:solidFill>
                <a:schemeClr val="tx1"/>
              </a:solidFill>
            </a:endParaRPr>
          </a:p>
          <a:p>
            <a:r>
              <a:rPr lang="zh-CN" altLang="en-US" dirty="0" smtClean="0">
                <a:solidFill>
                  <a:schemeClr val="tx1"/>
                </a:solidFill>
              </a:rPr>
              <a:t>计量，盘存</a:t>
            </a:r>
            <a:endParaRPr lang="en-US" altLang="zh-CN" dirty="0" smtClean="0">
              <a:solidFill>
                <a:schemeClr val="tx1"/>
              </a:solidFill>
            </a:endParaRPr>
          </a:p>
          <a:p>
            <a:endParaRPr lang="en-US" altLang="zh-CN" dirty="0" smtClean="0">
              <a:solidFill>
                <a:schemeClr val="tx1"/>
              </a:solidFill>
            </a:endParaRPr>
          </a:p>
          <a:p>
            <a:endParaRPr lang="en-US" altLang="zh-CN" dirty="0" smtClean="0">
              <a:solidFill>
                <a:schemeClr val="tx1"/>
              </a:solidFill>
            </a:endParaRPr>
          </a:p>
          <a:p>
            <a:endParaRPr lang="zh-CN" altLang="en-US" dirty="0">
              <a:solidFill>
                <a:schemeClr val="tx1"/>
              </a:solidFill>
            </a:endParaRPr>
          </a:p>
        </p:txBody>
      </p:sp>
      <p:sp>
        <p:nvSpPr>
          <p:cNvPr id="9" name="燕尾形 8"/>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10" name="燕尾形 9"/>
          <p:cNvSpPr/>
          <p:nvPr/>
        </p:nvSpPr>
        <p:spPr>
          <a:xfrm>
            <a:off x="2813640" y="368660"/>
            <a:ext cx="4362480"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zh-CN" altLang="en-US" dirty="0">
                <a:solidFill>
                  <a:schemeClr val="accent3"/>
                </a:solidFill>
                <a:latin typeface="宋体" panose="02010600030101010101" pitchFamily="2" charset="-122"/>
              </a:rPr>
              <a:t>第</a:t>
            </a:r>
            <a:r>
              <a:rPr lang="zh-CN" altLang="en-US" dirty="0" smtClean="0">
                <a:solidFill>
                  <a:schemeClr val="accent3"/>
                </a:solidFill>
                <a:latin typeface="宋体" panose="02010600030101010101" pitchFamily="2" charset="-122"/>
              </a:rPr>
              <a:t>八节汽车</a:t>
            </a:r>
            <a:r>
              <a:rPr lang="zh-CN" altLang="en-US" dirty="0">
                <a:solidFill>
                  <a:schemeClr val="accent3"/>
                </a:solidFill>
                <a:latin typeface="宋体" panose="02010600030101010101" pitchFamily="2" charset="-122"/>
              </a:rPr>
              <a:t>货运成本控制原则与</a:t>
            </a:r>
            <a:r>
              <a:rPr lang="zh-CN" altLang="en-US" dirty="0" smtClean="0">
                <a:solidFill>
                  <a:schemeClr val="accent3"/>
                </a:solidFill>
                <a:latin typeface="宋体" panose="02010600030101010101" pitchFamily="2" charset="-122"/>
              </a:rPr>
              <a:t>要求</a:t>
            </a:r>
            <a:endParaRPr lang="zh-CN" altLang="en-US" dirty="0"/>
          </a:p>
        </p:txBody>
      </p:sp>
      <p:sp>
        <p:nvSpPr>
          <p:cNvPr id="11" name="燕尾形 10"/>
          <p:cNvSpPr/>
          <p:nvPr/>
        </p:nvSpPr>
        <p:spPr>
          <a:xfrm>
            <a:off x="7104112" y="368660"/>
            <a:ext cx="302433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dirty="0" smtClean="0">
                <a:solidFill>
                  <a:schemeClr val="bg1"/>
                </a:solidFill>
                <a:latin typeface="宋体" panose="02010600030101010101" pitchFamily="2" charset="-122"/>
              </a:rPr>
              <a:t>二、成本控制</a:t>
            </a:r>
            <a:r>
              <a:rPr lang="zh-CN" altLang="en-US" dirty="0">
                <a:solidFill>
                  <a:schemeClr val="bg1"/>
                </a:solidFill>
                <a:latin typeface="宋体" panose="02010600030101010101" pitchFamily="2" charset="-122"/>
              </a:rPr>
              <a:t>的基本要求</a:t>
            </a:r>
            <a:endParaRPr lang="zh-CN" altLang="en-US" b="1" dirty="0">
              <a:solidFill>
                <a:schemeClr val="bg1"/>
              </a:solidFill>
              <a:latin typeface="华文中宋" panose="02010600040101010101" pitchFamily="2" charset="-122"/>
              <a:ea typeface="华文中宋" panose="02010600040101010101" pitchFamily="2"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7968208" y="1700808"/>
            <a:ext cx="1908212" cy="1044116"/>
          </a:xfrm>
          <a:prstGeom prst="ellipse">
            <a:avLst/>
          </a:prstGeom>
          <a:noFill/>
          <a:ln>
            <a:solidFill>
              <a:schemeClr val="bg2">
                <a:lumMod val="90000"/>
                <a:lumOff val="10000"/>
              </a:schemeClr>
            </a:solidFill>
          </a:ln>
          <a:effectLst>
            <a:glow rad="63500">
              <a:schemeClr val="accent1">
                <a:satMod val="175000"/>
                <a:alpha val="40000"/>
              </a:schemeClr>
            </a:glow>
            <a:outerShdw blurRad="76200" dir="18900000" sy="23000" kx="-1200000" algn="bl" rotWithShape="0">
              <a:prstClr val="black">
                <a:alpha val="20000"/>
              </a:prstClr>
            </a:outerShdw>
            <a:reflection blurRad="63500" endPos="46000" dist="63500" dir="5400000" sy="-100000" algn="bl" rotWithShape="0"/>
          </a:effectLst>
          <a:scene3d>
            <a:camera prst="perspectiveRelaxedModerately">
              <a:rot lat="18000000" lon="0" rev="0"/>
            </a:camera>
            <a:lightRig rig="threePt" dir="t"/>
          </a:scene3d>
          <a:sp3d extrusionH="5080000" prstMaterial="flat">
            <a:bevelT w="57150" h="19050" prst="slope"/>
            <a:extrusionClr>
              <a:schemeClr val="accent2">
                <a:lumMod val="20000"/>
                <a:lumOff val="8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040216" y="2492896"/>
            <a:ext cx="1764196" cy="792088"/>
          </a:xfrm>
          <a:prstGeom prst="ellipse">
            <a:avLst/>
          </a:prstGeom>
          <a:solidFill>
            <a:schemeClr val="bg2">
              <a:lumMod val="25000"/>
              <a:lumOff val="75000"/>
            </a:schemeClr>
          </a:solidFill>
          <a:effectLst>
            <a:glow rad="63500">
              <a:schemeClr val="accent1">
                <a:satMod val="175000"/>
                <a:alpha val="40000"/>
              </a:schemeClr>
            </a:glow>
            <a:outerShdw blurRad="76200" dir="18900000" sy="23000" kx="-1200000" algn="bl" rotWithShape="0">
              <a:prstClr val="black">
                <a:alpha val="20000"/>
              </a:prstClr>
            </a:outerShdw>
            <a:reflection blurRad="63500" endPos="46000" dist="63500" dir="5400000" sy="-100000" algn="bl" rotWithShape="0"/>
          </a:effectLst>
          <a:scene3d>
            <a:camera prst="perspectiveRelaxedModerately">
              <a:rot lat="18000000" lon="0" rev="0"/>
            </a:camera>
            <a:lightRig rig="threePt" dir="t"/>
          </a:scene3d>
          <a:sp3d extrusionH="3810000" prstMaterial="flat">
            <a:bevelT w="57150" h="0" prst="softRound"/>
            <a:extrusionClr>
              <a:srgbClr val="8FFF8F"/>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p:nvCxnSpPr>
        <p:spPr>
          <a:xfrm>
            <a:off x="9498378" y="2667486"/>
            <a:ext cx="0" cy="324036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flipV="1">
            <a:off x="9516380" y="2671224"/>
            <a:ext cx="252028" cy="373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9516380" y="2991522"/>
            <a:ext cx="15301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flipV="1">
            <a:off x="9516380" y="3319296"/>
            <a:ext cx="252028" cy="373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9516380" y="3675598"/>
            <a:ext cx="15301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flipV="1">
            <a:off x="9516380" y="4039376"/>
            <a:ext cx="252028" cy="373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9516380" y="4431682"/>
            <a:ext cx="15301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文本框 54"/>
          <p:cNvSpPr txBox="1"/>
          <p:nvPr/>
        </p:nvSpPr>
        <p:spPr>
          <a:xfrm>
            <a:off x="9804412" y="4293096"/>
            <a:ext cx="646331" cy="369332"/>
          </a:xfrm>
          <a:prstGeom prst="rect">
            <a:avLst/>
          </a:prstGeom>
          <a:noFill/>
        </p:spPr>
        <p:txBody>
          <a:bodyPr wrap="none" rtlCol="0">
            <a:spAutoFit/>
          </a:bodyPr>
          <a:lstStyle/>
          <a:p>
            <a:r>
              <a:rPr lang="en-US" altLang="zh-CN" dirty="0" smtClean="0">
                <a:solidFill>
                  <a:srgbClr val="FF0000"/>
                </a:solidFill>
              </a:rPr>
              <a:t>85%</a:t>
            </a:r>
            <a:endParaRPr lang="zh-CN" altLang="en-US" dirty="0">
              <a:solidFill>
                <a:srgbClr val="FF0000"/>
              </a:solidFill>
            </a:endParaRPr>
          </a:p>
        </p:txBody>
      </p:sp>
      <p:sp>
        <p:nvSpPr>
          <p:cNvPr id="56" name="文本框 55"/>
          <p:cNvSpPr txBox="1"/>
          <p:nvPr/>
        </p:nvSpPr>
        <p:spPr>
          <a:xfrm>
            <a:off x="9804412" y="3895360"/>
            <a:ext cx="646331" cy="369332"/>
          </a:xfrm>
          <a:prstGeom prst="rect">
            <a:avLst/>
          </a:prstGeom>
          <a:noFill/>
        </p:spPr>
        <p:txBody>
          <a:bodyPr wrap="none" rtlCol="0">
            <a:spAutoFit/>
          </a:bodyPr>
          <a:lstStyle/>
          <a:p>
            <a:r>
              <a:rPr lang="en-US" altLang="zh-CN" dirty="0" smtClean="0">
                <a:solidFill>
                  <a:srgbClr val="FF0000"/>
                </a:solidFill>
              </a:rPr>
              <a:t>90%</a:t>
            </a:r>
            <a:endParaRPr lang="zh-CN" altLang="en-US" dirty="0">
              <a:solidFill>
                <a:srgbClr val="FF0000"/>
              </a:solidFill>
            </a:endParaRPr>
          </a:p>
        </p:txBody>
      </p:sp>
      <p:sp>
        <p:nvSpPr>
          <p:cNvPr id="57" name="文本框 56"/>
          <p:cNvSpPr txBox="1"/>
          <p:nvPr/>
        </p:nvSpPr>
        <p:spPr>
          <a:xfrm>
            <a:off x="9804412" y="3529210"/>
            <a:ext cx="646331" cy="369332"/>
          </a:xfrm>
          <a:prstGeom prst="rect">
            <a:avLst/>
          </a:prstGeom>
          <a:noFill/>
        </p:spPr>
        <p:txBody>
          <a:bodyPr wrap="none" rtlCol="0">
            <a:spAutoFit/>
          </a:bodyPr>
          <a:lstStyle/>
          <a:p>
            <a:r>
              <a:rPr lang="en-US" altLang="zh-CN" dirty="0" smtClean="0">
                <a:solidFill>
                  <a:srgbClr val="FF0000"/>
                </a:solidFill>
              </a:rPr>
              <a:t>95%</a:t>
            </a:r>
            <a:endParaRPr lang="zh-CN" altLang="en-US" dirty="0">
              <a:solidFill>
                <a:srgbClr val="FF0000"/>
              </a:solidFill>
            </a:endParaRPr>
          </a:p>
        </p:txBody>
      </p:sp>
      <p:sp>
        <p:nvSpPr>
          <p:cNvPr id="58" name="文本框 57"/>
          <p:cNvSpPr txBox="1"/>
          <p:nvPr/>
        </p:nvSpPr>
        <p:spPr>
          <a:xfrm>
            <a:off x="9804412" y="3140968"/>
            <a:ext cx="646331" cy="369332"/>
          </a:xfrm>
          <a:prstGeom prst="rect">
            <a:avLst/>
          </a:prstGeom>
          <a:noFill/>
        </p:spPr>
        <p:txBody>
          <a:bodyPr wrap="none" rtlCol="0">
            <a:spAutoFit/>
          </a:bodyPr>
          <a:lstStyle/>
          <a:p>
            <a:r>
              <a:rPr lang="en-US" altLang="zh-CN" dirty="0" smtClean="0">
                <a:solidFill>
                  <a:srgbClr val="FF0000"/>
                </a:solidFill>
              </a:rPr>
              <a:t>100%</a:t>
            </a:r>
            <a:endParaRPr lang="zh-CN" altLang="en-US" dirty="0">
              <a:solidFill>
                <a:srgbClr val="FF0000"/>
              </a:solidFill>
            </a:endParaRPr>
          </a:p>
        </p:txBody>
      </p:sp>
      <p:sp>
        <p:nvSpPr>
          <p:cNvPr id="59" name="文本框 58"/>
          <p:cNvSpPr txBox="1"/>
          <p:nvPr/>
        </p:nvSpPr>
        <p:spPr>
          <a:xfrm>
            <a:off x="9804412" y="2816932"/>
            <a:ext cx="774571" cy="369332"/>
          </a:xfrm>
          <a:prstGeom prst="rect">
            <a:avLst/>
          </a:prstGeom>
          <a:noFill/>
        </p:spPr>
        <p:txBody>
          <a:bodyPr wrap="none" rtlCol="0">
            <a:spAutoFit/>
          </a:bodyPr>
          <a:lstStyle/>
          <a:p>
            <a:r>
              <a:rPr lang="en-US" altLang="zh-CN" dirty="0" smtClean="0">
                <a:solidFill>
                  <a:srgbClr val="FF0000"/>
                </a:solidFill>
              </a:rPr>
              <a:t>105%</a:t>
            </a:r>
            <a:endParaRPr lang="zh-CN" altLang="en-US" dirty="0">
              <a:solidFill>
                <a:srgbClr val="FF0000"/>
              </a:solidFill>
            </a:endParaRPr>
          </a:p>
        </p:txBody>
      </p:sp>
      <p:graphicFrame>
        <p:nvGraphicFramePr>
          <p:cNvPr id="16" name="对象 15"/>
          <p:cNvGraphicFramePr>
            <a:graphicFrameLocks noChangeAspect="1"/>
          </p:cNvGraphicFramePr>
          <p:nvPr>
            <p:extLst>
              <p:ext uri="{D42A27DB-BD31-4B8C-83A1-F6EECF244321}">
                <p14:modId xmlns:p14="http://schemas.microsoft.com/office/powerpoint/2010/main" val="1127135390"/>
              </p:ext>
            </p:extLst>
          </p:nvPr>
        </p:nvGraphicFramePr>
        <p:xfrm>
          <a:off x="877356" y="2992306"/>
          <a:ext cx="6811821" cy="1052736"/>
        </p:xfrm>
        <a:graphic>
          <a:graphicData uri="http://schemas.openxmlformats.org/presentationml/2006/ole">
            <mc:AlternateContent xmlns:mc="http://schemas.openxmlformats.org/markup-compatibility/2006">
              <mc:Choice xmlns:v="urn:schemas-microsoft-com:vml" Requires="v">
                <p:oleObj spid="_x0000_s8247" name="Equation" r:id="rId3" imgW="2692400" imgH="419100" progId="Equation.DSMT4">
                  <p:embed/>
                </p:oleObj>
              </mc:Choice>
              <mc:Fallback>
                <p:oleObj name="Equation" r:id="rId3" imgW="2692400" imgH="4191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356" y="2992306"/>
                        <a:ext cx="6811821" cy="1052736"/>
                      </a:xfrm>
                      <a:prstGeom prst="rect">
                        <a:avLst/>
                      </a:prstGeom>
                      <a:noFill/>
                    </p:spPr>
                  </p:pic>
                </p:oleObj>
              </mc:Fallback>
            </mc:AlternateContent>
          </a:graphicData>
        </a:graphic>
      </p:graphicFrame>
      <p:sp>
        <p:nvSpPr>
          <p:cNvPr id="2" name="虚尾箭头 1"/>
          <p:cNvSpPr/>
          <p:nvPr/>
        </p:nvSpPr>
        <p:spPr>
          <a:xfrm>
            <a:off x="695400" y="4113076"/>
            <a:ext cx="7128792" cy="1189824"/>
          </a:xfrm>
          <a:prstGeom prst="stripedRightArrow">
            <a:avLst>
              <a:gd name="adj1" fmla="val 50000"/>
              <a:gd name="adj2" fmla="val 23709"/>
            </a:avLst>
          </a:prstGeom>
          <a:gradFill>
            <a:gsLst>
              <a:gs pos="0">
                <a:schemeClr val="accent4">
                  <a:lumMod val="50000"/>
                  <a:lumOff val="50000"/>
                </a:schemeClr>
              </a:gs>
              <a:gs pos="77000">
                <a:schemeClr val="accent3">
                  <a:lumMod val="97000"/>
                  <a:lumOff val="3000"/>
                </a:schemeClr>
              </a:gs>
              <a:gs pos="100000">
                <a:schemeClr val="accent3">
                  <a:lumMod val="60000"/>
                  <a:lumOff val="40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燕尾形 17"/>
          <p:cNvSpPr/>
          <p:nvPr/>
        </p:nvSpPr>
        <p:spPr>
          <a:xfrm>
            <a:off x="106516" y="368660"/>
            <a:ext cx="2623924"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19" name="燕尾形 18"/>
          <p:cNvSpPr/>
          <p:nvPr/>
        </p:nvSpPr>
        <p:spPr>
          <a:xfrm>
            <a:off x="2813640" y="368659"/>
            <a:ext cx="3037200" cy="288033"/>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a:solidFill>
                  <a:schemeClr val="accent3"/>
                </a:solidFill>
              </a:rPr>
              <a:t>第一节汽车货运成本分析</a:t>
            </a:r>
            <a:endParaRPr lang="zh-CN" altLang="en-US" dirty="0"/>
          </a:p>
        </p:txBody>
      </p:sp>
      <p:sp>
        <p:nvSpPr>
          <p:cNvPr id="20" name="燕尾形 19"/>
          <p:cNvSpPr/>
          <p:nvPr/>
        </p:nvSpPr>
        <p:spPr>
          <a:xfrm>
            <a:off x="5771964" y="368659"/>
            <a:ext cx="4860540" cy="288033"/>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dirty="0" smtClean="0">
                <a:solidFill>
                  <a:schemeClr val="bg1"/>
                </a:solidFill>
                <a:latin typeface="宋体" panose="02010600030101010101" pitchFamily="2" charset="-122"/>
              </a:rPr>
              <a:t>一、货运</a:t>
            </a:r>
            <a:r>
              <a:rPr lang="zh-CN" altLang="en-US" dirty="0">
                <a:solidFill>
                  <a:schemeClr val="bg1"/>
                </a:solidFill>
                <a:latin typeface="宋体" panose="02010600030101010101" pitchFamily="2" charset="-122"/>
              </a:rPr>
              <a:t>成本预算执行情况的总体检查分析</a:t>
            </a:r>
            <a:endParaRPr lang="zh-CN" altLang="en-US" dirty="0">
              <a:solidFill>
                <a:schemeClr val="bg1"/>
              </a:solidFill>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211910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平行四边形 2"/>
          <p:cNvSpPr/>
          <p:nvPr/>
        </p:nvSpPr>
        <p:spPr>
          <a:xfrm>
            <a:off x="746606" y="1268760"/>
            <a:ext cx="5349393" cy="54006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zh-CN" altLang="en-US" sz="2000" dirty="0">
                <a:latin typeface="宋体" panose="02010600030101010101" pitchFamily="2" charset="-122"/>
              </a:rPr>
              <a:t>要严格区分不同性质的费用支出范围</a:t>
            </a:r>
            <a:endParaRPr lang="zh-CN" altLang="en-US" sz="2000" b="1" dirty="0"/>
          </a:p>
        </p:txBody>
      </p:sp>
      <p:sp>
        <p:nvSpPr>
          <p:cNvPr id="2" name="标题 1"/>
          <p:cNvSpPr>
            <a:spLocks noGrp="1"/>
          </p:cNvSpPr>
          <p:nvPr>
            <p:ph type="title"/>
          </p:nvPr>
        </p:nvSpPr>
        <p:spPr/>
        <p:txBody>
          <a:bodyPr/>
          <a:lstStyle/>
          <a:p>
            <a:pPr eaLnBrk="1" hangingPunct="1"/>
            <a:r>
              <a:rPr lang="zh-CN" altLang="en-US" dirty="0">
                <a:latin typeface="Arial" panose="020B0604020202020204" pitchFamily="34" charset="0"/>
              </a:rPr>
              <a:t>企业的费用支出种类多，且费用来源和用途不同，为了加强成本管理，必须严格按规定的成本开支范围和标准进行开支。在企业会计核算中，要严格区分营业费用与基建费用的开支范围、营业开支与营业外支出的界限，保证成本的真实性与可比性，防止乱挤、乱摊成本等违犯财经纪律的行为。</a:t>
            </a:r>
          </a:p>
        </p:txBody>
      </p:sp>
      <p:sp>
        <p:nvSpPr>
          <p:cNvPr id="8" name="燕尾形 7"/>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9" name="燕尾形 8"/>
          <p:cNvSpPr/>
          <p:nvPr/>
        </p:nvSpPr>
        <p:spPr>
          <a:xfrm>
            <a:off x="2813640" y="368660"/>
            <a:ext cx="4362480"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zh-CN" altLang="en-US" dirty="0">
                <a:solidFill>
                  <a:schemeClr val="accent3"/>
                </a:solidFill>
                <a:latin typeface="宋体" panose="02010600030101010101" pitchFamily="2" charset="-122"/>
              </a:rPr>
              <a:t>第</a:t>
            </a:r>
            <a:r>
              <a:rPr lang="zh-CN" altLang="en-US" dirty="0" smtClean="0">
                <a:solidFill>
                  <a:schemeClr val="accent3"/>
                </a:solidFill>
                <a:latin typeface="宋体" panose="02010600030101010101" pitchFamily="2" charset="-122"/>
              </a:rPr>
              <a:t>八节汽车</a:t>
            </a:r>
            <a:r>
              <a:rPr lang="zh-CN" altLang="en-US" dirty="0">
                <a:solidFill>
                  <a:schemeClr val="accent3"/>
                </a:solidFill>
                <a:latin typeface="宋体" panose="02010600030101010101" pitchFamily="2" charset="-122"/>
              </a:rPr>
              <a:t>货运成本控制原则与</a:t>
            </a:r>
            <a:r>
              <a:rPr lang="zh-CN" altLang="en-US" dirty="0" smtClean="0">
                <a:solidFill>
                  <a:schemeClr val="accent3"/>
                </a:solidFill>
                <a:latin typeface="宋体" panose="02010600030101010101" pitchFamily="2" charset="-122"/>
              </a:rPr>
              <a:t>要求</a:t>
            </a:r>
            <a:endParaRPr lang="zh-CN" altLang="en-US" dirty="0"/>
          </a:p>
        </p:txBody>
      </p:sp>
      <p:sp>
        <p:nvSpPr>
          <p:cNvPr id="7" name="燕尾形 6"/>
          <p:cNvSpPr/>
          <p:nvPr/>
        </p:nvSpPr>
        <p:spPr>
          <a:xfrm>
            <a:off x="7104112" y="368660"/>
            <a:ext cx="302433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dirty="0" smtClean="0">
                <a:solidFill>
                  <a:schemeClr val="bg1"/>
                </a:solidFill>
                <a:latin typeface="宋体" panose="02010600030101010101" pitchFamily="2" charset="-122"/>
              </a:rPr>
              <a:t>二、成本控制</a:t>
            </a:r>
            <a:r>
              <a:rPr lang="zh-CN" altLang="en-US" dirty="0">
                <a:solidFill>
                  <a:schemeClr val="bg1"/>
                </a:solidFill>
                <a:latin typeface="宋体" panose="02010600030101010101" pitchFamily="2" charset="-122"/>
              </a:rPr>
              <a:t>的基本要求</a:t>
            </a:r>
            <a:endParaRPr lang="zh-CN" altLang="en-US" b="1" dirty="0">
              <a:solidFill>
                <a:schemeClr val="bg1"/>
              </a:solidFill>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34941997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平行四边形 2"/>
          <p:cNvSpPr/>
          <p:nvPr/>
        </p:nvSpPr>
        <p:spPr>
          <a:xfrm>
            <a:off x="746606" y="1268760"/>
            <a:ext cx="5133370" cy="54006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zh-CN" altLang="en-US" sz="2000" dirty="0">
                <a:latin typeface="宋体" panose="02010600030101010101" pitchFamily="2" charset="-122"/>
              </a:rPr>
              <a:t>加强成本监督，保证成本核算真实</a:t>
            </a:r>
            <a:endParaRPr lang="zh-CN" altLang="en-US" sz="2000" b="1" dirty="0"/>
          </a:p>
        </p:txBody>
      </p:sp>
      <p:sp>
        <p:nvSpPr>
          <p:cNvPr id="5" name="标题 4"/>
          <p:cNvSpPr>
            <a:spLocks noGrp="1"/>
          </p:cNvSpPr>
          <p:nvPr>
            <p:ph type="title"/>
          </p:nvPr>
        </p:nvSpPr>
        <p:spPr/>
        <p:txBody>
          <a:bodyPr/>
          <a:lstStyle/>
          <a:p>
            <a:pPr eaLnBrk="1" hangingPunct="1"/>
            <a:r>
              <a:rPr lang="zh-CN" altLang="en-US" dirty="0">
                <a:latin typeface="Arial" panose="020B0604020202020204" pitchFamily="34" charset="0"/>
              </a:rPr>
              <a:t>成本预算、成本控制和成本分析，有赖于成本核算资料。如果成本核算不真实，则不能发挥成本管理的作用，同时企业财务成果将会失真</a:t>
            </a:r>
            <a:r>
              <a:rPr lang="zh-CN" altLang="en-US" dirty="0" smtClean="0">
                <a:latin typeface="Arial" panose="020B0604020202020204" pitchFamily="34" charset="0"/>
              </a:rPr>
              <a:t>。要</a:t>
            </a:r>
            <a:r>
              <a:rPr lang="zh-CN" altLang="en-US" dirty="0">
                <a:latin typeface="Arial" panose="020B0604020202020204" pitchFamily="34" charset="0"/>
              </a:rPr>
              <a:t>保证企业成本核算真实，还必须加强成本监督工作，认真审查成本预算和各项费用开支标准，经常进行成本检查，对违反成本法规的，要及时制止，确保成本核算真实。</a:t>
            </a:r>
            <a:br>
              <a:rPr lang="zh-CN" altLang="en-US" dirty="0">
                <a:latin typeface="Arial" panose="020B0604020202020204" pitchFamily="34" charset="0"/>
              </a:rPr>
            </a:br>
            <a:endParaRPr lang="zh-CN" altLang="en-US" dirty="0"/>
          </a:p>
        </p:txBody>
      </p:sp>
      <p:sp>
        <p:nvSpPr>
          <p:cNvPr id="8" name="燕尾形 7"/>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9" name="燕尾形 8"/>
          <p:cNvSpPr/>
          <p:nvPr/>
        </p:nvSpPr>
        <p:spPr>
          <a:xfrm>
            <a:off x="2813640" y="368660"/>
            <a:ext cx="4362480"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zh-CN" altLang="en-US" dirty="0">
                <a:solidFill>
                  <a:schemeClr val="accent3"/>
                </a:solidFill>
                <a:latin typeface="宋体" panose="02010600030101010101" pitchFamily="2" charset="-122"/>
              </a:rPr>
              <a:t>第</a:t>
            </a:r>
            <a:r>
              <a:rPr lang="zh-CN" altLang="en-US" dirty="0" smtClean="0">
                <a:solidFill>
                  <a:schemeClr val="accent3"/>
                </a:solidFill>
                <a:latin typeface="宋体" panose="02010600030101010101" pitchFamily="2" charset="-122"/>
              </a:rPr>
              <a:t>八节汽车</a:t>
            </a:r>
            <a:r>
              <a:rPr lang="zh-CN" altLang="en-US" dirty="0">
                <a:solidFill>
                  <a:schemeClr val="accent3"/>
                </a:solidFill>
                <a:latin typeface="宋体" panose="02010600030101010101" pitchFamily="2" charset="-122"/>
              </a:rPr>
              <a:t>货运成本控制原则与</a:t>
            </a:r>
            <a:r>
              <a:rPr lang="zh-CN" altLang="en-US" dirty="0" smtClean="0">
                <a:solidFill>
                  <a:schemeClr val="accent3"/>
                </a:solidFill>
                <a:latin typeface="宋体" panose="02010600030101010101" pitchFamily="2" charset="-122"/>
              </a:rPr>
              <a:t>要求</a:t>
            </a:r>
            <a:endParaRPr lang="zh-CN" altLang="en-US" dirty="0"/>
          </a:p>
        </p:txBody>
      </p:sp>
      <p:sp>
        <p:nvSpPr>
          <p:cNvPr id="7" name="燕尾形 6"/>
          <p:cNvSpPr/>
          <p:nvPr/>
        </p:nvSpPr>
        <p:spPr>
          <a:xfrm>
            <a:off x="7104112" y="368660"/>
            <a:ext cx="302433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dirty="0" smtClean="0">
                <a:solidFill>
                  <a:schemeClr val="bg1"/>
                </a:solidFill>
                <a:latin typeface="宋体" panose="02010600030101010101" pitchFamily="2" charset="-122"/>
              </a:rPr>
              <a:t>二、成本控制</a:t>
            </a:r>
            <a:r>
              <a:rPr lang="zh-CN" altLang="en-US" dirty="0">
                <a:solidFill>
                  <a:schemeClr val="bg1"/>
                </a:solidFill>
                <a:latin typeface="宋体" panose="02010600030101010101" pitchFamily="2" charset="-122"/>
              </a:rPr>
              <a:t>的基本要求</a:t>
            </a:r>
            <a:endParaRPr lang="zh-CN" altLang="en-US" b="1" dirty="0">
              <a:solidFill>
                <a:schemeClr val="bg1"/>
              </a:solidFill>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393331070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平行四边形 2"/>
          <p:cNvSpPr/>
          <p:nvPr/>
        </p:nvSpPr>
        <p:spPr>
          <a:xfrm>
            <a:off x="746607" y="1268760"/>
            <a:ext cx="3873230" cy="54006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zh-CN" altLang="en-US" sz="2000" dirty="0">
                <a:latin typeface="宋体" panose="02010600030101010101" pitchFamily="2" charset="-122"/>
              </a:rPr>
              <a:t>实行全面成本管理</a:t>
            </a:r>
            <a:endParaRPr lang="zh-CN" altLang="en-US" sz="2000" b="1" dirty="0"/>
          </a:p>
        </p:txBody>
      </p:sp>
      <p:sp>
        <p:nvSpPr>
          <p:cNvPr id="4" name="标题 1"/>
          <p:cNvSpPr>
            <a:spLocks noGrp="1"/>
          </p:cNvSpPr>
          <p:nvPr>
            <p:ph type="title"/>
          </p:nvPr>
        </p:nvSpPr>
        <p:spPr>
          <a:xfrm>
            <a:off x="755651" y="1763713"/>
            <a:ext cx="10464800" cy="4051300"/>
          </a:xfrm>
        </p:spPr>
        <p:txBody>
          <a:bodyPr/>
          <a:lstStyle/>
          <a:p>
            <a:pPr eaLnBrk="1" hangingPunct="1"/>
            <a:r>
              <a:rPr lang="zh-CN" altLang="en-US" dirty="0" smtClean="0">
                <a:latin typeface="Arial" panose="020B0604020202020204" pitchFamily="34" charset="0"/>
              </a:rPr>
              <a:t>生产</a:t>
            </a:r>
            <a:r>
              <a:rPr lang="zh-CN" altLang="en-US" dirty="0">
                <a:latin typeface="Arial" panose="020B0604020202020204" pitchFamily="34" charset="0"/>
              </a:rPr>
              <a:t>经营全过程的每个环节都对总成本有直接影响。例如配件型号选择不当或价高质次，维修成本过高或维修质量不好，既影响车辆的使用成本，又影响车辆使用效率和运输质量。在运输生产过程中，运行燃料消耗、运输质量、驾驶员劳动生产率等，也都直接影响到汽车货运成本。</a:t>
            </a:r>
          </a:p>
        </p:txBody>
      </p:sp>
      <p:sp>
        <p:nvSpPr>
          <p:cNvPr id="5" name="燕尾形 4"/>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6" name="燕尾形 5"/>
          <p:cNvSpPr/>
          <p:nvPr/>
        </p:nvSpPr>
        <p:spPr>
          <a:xfrm>
            <a:off x="2813640" y="368660"/>
            <a:ext cx="4362480"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zh-CN" altLang="en-US" dirty="0">
                <a:solidFill>
                  <a:schemeClr val="accent3"/>
                </a:solidFill>
                <a:latin typeface="宋体" panose="02010600030101010101" pitchFamily="2" charset="-122"/>
              </a:rPr>
              <a:t>第</a:t>
            </a:r>
            <a:r>
              <a:rPr lang="zh-CN" altLang="en-US" dirty="0" smtClean="0">
                <a:solidFill>
                  <a:schemeClr val="accent3"/>
                </a:solidFill>
                <a:latin typeface="宋体" panose="02010600030101010101" pitchFamily="2" charset="-122"/>
              </a:rPr>
              <a:t>八节汽车</a:t>
            </a:r>
            <a:r>
              <a:rPr lang="zh-CN" altLang="en-US" dirty="0">
                <a:solidFill>
                  <a:schemeClr val="accent3"/>
                </a:solidFill>
                <a:latin typeface="宋体" panose="02010600030101010101" pitchFamily="2" charset="-122"/>
              </a:rPr>
              <a:t>货运成本控制原则与</a:t>
            </a:r>
            <a:r>
              <a:rPr lang="zh-CN" altLang="en-US" dirty="0" smtClean="0">
                <a:solidFill>
                  <a:schemeClr val="accent3"/>
                </a:solidFill>
                <a:latin typeface="宋体" panose="02010600030101010101" pitchFamily="2" charset="-122"/>
              </a:rPr>
              <a:t>要求</a:t>
            </a:r>
            <a:endParaRPr lang="zh-CN" altLang="en-US" dirty="0"/>
          </a:p>
        </p:txBody>
      </p:sp>
      <p:sp>
        <p:nvSpPr>
          <p:cNvPr id="8" name="燕尾形 7"/>
          <p:cNvSpPr/>
          <p:nvPr/>
        </p:nvSpPr>
        <p:spPr>
          <a:xfrm>
            <a:off x="7104112" y="368660"/>
            <a:ext cx="302433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dirty="0" smtClean="0">
                <a:solidFill>
                  <a:schemeClr val="bg1"/>
                </a:solidFill>
                <a:latin typeface="宋体" panose="02010600030101010101" pitchFamily="2" charset="-122"/>
              </a:rPr>
              <a:t>二、成本控制</a:t>
            </a:r>
            <a:r>
              <a:rPr lang="zh-CN" altLang="en-US" dirty="0">
                <a:solidFill>
                  <a:schemeClr val="bg1"/>
                </a:solidFill>
                <a:latin typeface="宋体" panose="02010600030101010101" pitchFamily="2" charset="-122"/>
              </a:rPr>
              <a:t>的基本要求</a:t>
            </a:r>
            <a:endParaRPr lang="zh-CN" altLang="en-US" b="1" dirty="0">
              <a:solidFill>
                <a:schemeClr val="bg1"/>
              </a:solidFill>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363559034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图示 3"/>
          <p:cNvGraphicFramePr/>
          <p:nvPr>
            <p:extLst>
              <p:ext uri="{D42A27DB-BD31-4B8C-83A1-F6EECF244321}">
                <p14:modId xmlns:p14="http://schemas.microsoft.com/office/powerpoint/2010/main" val="942306985"/>
              </p:ext>
            </p:extLst>
          </p:nvPr>
        </p:nvGraphicFramePr>
        <p:xfrm>
          <a:off x="479376" y="1988841"/>
          <a:ext cx="11125236" cy="2952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6" descr="u=1317152612,1914386933&amp;fm=11&amp;gp=0"/>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3432" y="1823528"/>
            <a:ext cx="1836204" cy="1764196"/>
          </a:xfrm>
          <a:prstGeom prst="rect">
            <a:avLst/>
          </a:prstGeom>
          <a:solidFill>
            <a:schemeClr val="accent2">
              <a:lumMod val="20000"/>
              <a:lumOff val="80000"/>
            </a:schemeClr>
          </a:solidFill>
          <a:ln>
            <a:noFill/>
          </a:ln>
          <a:effectLst>
            <a:innerShdw blurRad="114300">
              <a:prstClr val="black"/>
            </a:innerShdw>
          </a:effectLst>
          <a:extLst/>
        </p:spPr>
      </p:pic>
      <p:sp>
        <p:nvSpPr>
          <p:cNvPr id="6" name="燕尾形 5"/>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Tree>
    <p:extLst>
      <p:ext uri="{BB962C8B-B14F-4D97-AF65-F5344CB8AC3E}">
        <p14:creationId xmlns:p14="http://schemas.microsoft.com/office/powerpoint/2010/main" val="253013896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燕尾形 3"/>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5" name="燕尾形 4"/>
          <p:cNvSpPr/>
          <p:nvPr/>
        </p:nvSpPr>
        <p:spPr>
          <a:xfrm>
            <a:off x="2813640" y="368660"/>
            <a:ext cx="4362480"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zh-CN" altLang="en-US" dirty="0">
                <a:solidFill>
                  <a:schemeClr val="accent3"/>
                </a:solidFill>
                <a:latin typeface="宋体" panose="02010600030101010101" pitchFamily="2" charset="-122"/>
              </a:rPr>
              <a:t>第九节  汽车货运燃料成本控制</a:t>
            </a:r>
            <a:r>
              <a:rPr lang="zh-CN" altLang="en-US" dirty="0" smtClean="0">
                <a:solidFill>
                  <a:schemeClr val="accent3"/>
                </a:solidFill>
                <a:latin typeface="宋体" panose="02010600030101010101" pitchFamily="2" charset="-122"/>
              </a:rPr>
              <a:t>对策</a:t>
            </a:r>
            <a:endParaRPr lang="zh-CN" altLang="en-US" dirty="0"/>
          </a:p>
        </p:txBody>
      </p:sp>
      <p:graphicFrame>
        <p:nvGraphicFramePr>
          <p:cNvPr id="7" name="图示 6"/>
          <p:cNvGraphicFramePr/>
          <p:nvPr>
            <p:extLst>
              <p:ext uri="{D42A27DB-BD31-4B8C-83A1-F6EECF244321}">
                <p14:modId xmlns:p14="http://schemas.microsoft.com/office/powerpoint/2010/main" val="2497729251"/>
              </p:ext>
            </p:extLst>
          </p:nvPr>
        </p:nvGraphicFramePr>
        <p:xfrm>
          <a:off x="1415480" y="2168860"/>
          <a:ext cx="9613068" cy="18813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同侧圆角矩形 7"/>
          <p:cNvSpPr/>
          <p:nvPr/>
        </p:nvSpPr>
        <p:spPr>
          <a:xfrm>
            <a:off x="2027548" y="2469458"/>
            <a:ext cx="1044116" cy="1280114"/>
          </a:xfrm>
          <a:prstGeom prst="round2SameRect">
            <a:avLst/>
          </a:prstGeom>
          <a:solidFill>
            <a:srgbClr val="D2F2FE"/>
          </a:solidFill>
          <a:scene3d>
            <a:camera prst="orthographicFront"/>
            <a:lightRig rig="threePt" dir="t"/>
          </a:scene3d>
          <a:sp3d>
            <a:bevelT w="127000" h="9525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altLang="zh-CN" sz="9600" dirty="0" smtClean="0">
                <a:solidFill>
                  <a:srgbClr val="FF0000"/>
                </a:solidFill>
                <a:latin typeface="Rockwell Extra Bold" panose="02060903040505020403" pitchFamily="18" charset="0"/>
                <a:ea typeface="华文琥珀" panose="02010800040101010101" pitchFamily="2" charset="-122"/>
              </a:rPr>
              <a:t>1</a:t>
            </a:r>
            <a:endParaRPr lang="zh-CN" altLang="en-US" sz="9600" dirty="0">
              <a:solidFill>
                <a:srgbClr val="FF0000"/>
              </a:solidFill>
              <a:latin typeface="Rockwell Extra Bold" panose="02060903040505020403" pitchFamily="18" charset="0"/>
              <a:ea typeface="华文琥珀" panose="02010800040101010101" pitchFamily="2" charset="-122"/>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燕尾形 3"/>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5" name="燕尾形 4"/>
          <p:cNvSpPr/>
          <p:nvPr/>
        </p:nvSpPr>
        <p:spPr>
          <a:xfrm>
            <a:off x="2813639" y="368660"/>
            <a:ext cx="4146457"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zh-CN" altLang="en-US" dirty="0">
                <a:solidFill>
                  <a:schemeClr val="accent3"/>
                </a:solidFill>
                <a:latin typeface="宋体" panose="02010600030101010101" pitchFamily="2" charset="-122"/>
              </a:rPr>
              <a:t>第九节  汽车货运燃料成本控制</a:t>
            </a:r>
            <a:r>
              <a:rPr lang="zh-CN" altLang="en-US" dirty="0" smtClean="0">
                <a:solidFill>
                  <a:schemeClr val="accent3"/>
                </a:solidFill>
                <a:latin typeface="宋体" panose="02010600030101010101" pitchFamily="2" charset="-122"/>
              </a:rPr>
              <a:t>对策</a:t>
            </a:r>
            <a:endParaRPr lang="zh-CN" altLang="en-US" dirty="0"/>
          </a:p>
        </p:txBody>
      </p:sp>
      <p:sp>
        <p:nvSpPr>
          <p:cNvPr id="6" name="燕尾形 5"/>
          <p:cNvSpPr/>
          <p:nvPr/>
        </p:nvSpPr>
        <p:spPr>
          <a:xfrm>
            <a:off x="6852084" y="368660"/>
            <a:ext cx="482453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dirty="0" smtClean="0">
                <a:solidFill>
                  <a:schemeClr val="accent3"/>
                </a:solidFill>
                <a:latin typeface="宋体" panose="02010600030101010101" pitchFamily="2" charset="-122"/>
              </a:rPr>
              <a:t>一、营运</a:t>
            </a:r>
            <a:r>
              <a:rPr lang="zh-CN" altLang="en-US" dirty="0">
                <a:solidFill>
                  <a:schemeClr val="accent3"/>
                </a:solidFill>
                <a:latin typeface="宋体" panose="02010600030101010101" pitchFamily="2" charset="-122"/>
              </a:rPr>
              <a:t>车辆燃料应耗量与节超量的计算</a:t>
            </a:r>
            <a:endParaRPr lang="zh-CN" altLang="en-US" b="1" dirty="0">
              <a:solidFill>
                <a:schemeClr val="accent3"/>
              </a:solidFill>
              <a:latin typeface="华文中宋" panose="02010600040101010101" pitchFamily="2" charset="-122"/>
              <a:ea typeface="华文中宋" panose="02010600040101010101" pitchFamily="2" charset="-122"/>
            </a:endParaRPr>
          </a:p>
        </p:txBody>
      </p:sp>
      <p:sp>
        <p:nvSpPr>
          <p:cNvPr id="7" name="平行四边形 6"/>
          <p:cNvSpPr/>
          <p:nvPr/>
        </p:nvSpPr>
        <p:spPr>
          <a:xfrm>
            <a:off x="445078" y="1223653"/>
            <a:ext cx="2986626" cy="54006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zh-CN" altLang="en-US" sz="2000" dirty="0" smtClean="0">
                <a:latin typeface="宋体" panose="02010600030101010101" pitchFamily="2" charset="-122"/>
              </a:rPr>
              <a:t>燃料</a:t>
            </a:r>
            <a:r>
              <a:rPr lang="zh-CN" altLang="en-US" sz="2000" dirty="0">
                <a:latin typeface="宋体" panose="02010600030101010101" pitchFamily="2" charset="-122"/>
              </a:rPr>
              <a:t>应耗量的计算</a:t>
            </a:r>
            <a:endParaRPr lang="zh-CN" altLang="en-US" sz="2000" b="1" dirty="0"/>
          </a:p>
        </p:txBody>
      </p:sp>
      <p:graphicFrame>
        <p:nvGraphicFramePr>
          <p:cNvPr id="9" name="对象 8"/>
          <p:cNvGraphicFramePr>
            <a:graphicFrameLocks noChangeAspect="1"/>
          </p:cNvGraphicFramePr>
          <p:nvPr>
            <p:extLst>
              <p:ext uri="{D42A27DB-BD31-4B8C-83A1-F6EECF244321}">
                <p14:modId xmlns:p14="http://schemas.microsoft.com/office/powerpoint/2010/main" val="1592039487"/>
              </p:ext>
            </p:extLst>
          </p:nvPr>
        </p:nvGraphicFramePr>
        <p:xfrm>
          <a:off x="4122637" y="3463905"/>
          <a:ext cx="3678246" cy="972108"/>
        </p:xfrm>
        <a:graphic>
          <a:graphicData uri="http://schemas.openxmlformats.org/presentationml/2006/ole">
            <mc:AlternateContent xmlns:mc="http://schemas.openxmlformats.org/markup-compatibility/2006">
              <mc:Choice xmlns:v="urn:schemas-microsoft-com:vml" Requires="v">
                <p:oleObj spid="_x0000_s29712" name="Equation" r:id="rId4" imgW="1473200" imgH="393700" progId="Equation.DSMT4">
                  <p:embed/>
                </p:oleObj>
              </mc:Choice>
              <mc:Fallback>
                <p:oleObj name="Equation" r:id="rId4" imgW="1473200" imgH="3937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2637" y="3463905"/>
                        <a:ext cx="3678246" cy="972108"/>
                      </a:xfrm>
                      <a:prstGeom prst="rect">
                        <a:avLst/>
                      </a:prstGeom>
                      <a:solidFill>
                        <a:schemeClr val="accent2">
                          <a:lumMod val="40000"/>
                          <a:lumOff val="60000"/>
                        </a:schemeClr>
                      </a:solidFill>
                    </p:spPr>
                  </p:pic>
                </p:oleObj>
              </mc:Fallback>
            </mc:AlternateContent>
          </a:graphicData>
        </a:graphic>
      </p:graphicFrame>
      <p:sp>
        <p:nvSpPr>
          <p:cNvPr id="10" name="文本框 9"/>
          <p:cNvSpPr txBox="1"/>
          <p:nvPr/>
        </p:nvSpPr>
        <p:spPr>
          <a:xfrm>
            <a:off x="2891835" y="4958008"/>
            <a:ext cx="1980029" cy="523220"/>
          </a:xfrm>
          <a:prstGeom prst="rect">
            <a:avLst/>
          </a:prstGeom>
          <a:noFill/>
        </p:spPr>
        <p:txBody>
          <a:bodyPr wrap="none" rtlCol="0">
            <a:spAutoFit/>
          </a:bodyPr>
          <a:lstStyle/>
          <a:p>
            <a:r>
              <a:rPr lang="zh-CN" altLang="zh-CN" sz="2800" dirty="0" smtClean="0"/>
              <a:t>空载消耗量</a:t>
            </a:r>
            <a:endParaRPr lang="zh-CN" altLang="en-US" sz="2800" dirty="0"/>
          </a:p>
        </p:txBody>
      </p:sp>
      <p:sp>
        <p:nvSpPr>
          <p:cNvPr id="11" name="文本框 10"/>
          <p:cNvSpPr txBox="1"/>
          <p:nvPr/>
        </p:nvSpPr>
        <p:spPr>
          <a:xfrm>
            <a:off x="2927648" y="2168860"/>
            <a:ext cx="1620957" cy="523220"/>
          </a:xfrm>
          <a:prstGeom prst="rect">
            <a:avLst/>
          </a:prstGeom>
          <a:noFill/>
        </p:spPr>
        <p:txBody>
          <a:bodyPr wrap="none" rtlCol="0">
            <a:spAutoFit/>
          </a:bodyPr>
          <a:lstStyle/>
          <a:p>
            <a:r>
              <a:rPr lang="zh-CN" altLang="zh-CN" sz="2800" dirty="0"/>
              <a:t>行驶里程</a:t>
            </a:r>
            <a:endParaRPr lang="zh-CN" altLang="en-US" sz="2800" dirty="0"/>
          </a:p>
        </p:txBody>
      </p:sp>
      <p:sp>
        <p:nvSpPr>
          <p:cNvPr id="12" name="文本框 11"/>
          <p:cNvSpPr txBox="1"/>
          <p:nvPr/>
        </p:nvSpPr>
        <p:spPr>
          <a:xfrm>
            <a:off x="7536351" y="4783733"/>
            <a:ext cx="1980029" cy="523220"/>
          </a:xfrm>
          <a:prstGeom prst="rect">
            <a:avLst/>
          </a:prstGeom>
          <a:noFill/>
        </p:spPr>
        <p:txBody>
          <a:bodyPr wrap="none" rtlCol="0">
            <a:spAutoFit/>
          </a:bodyPr>
          <a:lstStyle/>
          <a:p>
            <a:r>
              <a:rPr lang="zh-CN" altLang="zh-CN" sz="2800" dirty="0"/>
              <a:t>附加消耗量</a:t>
            </a:r>
            <a:endParaRPr lang="zh-CN" altLang="en-US" sz="2800" dirty="0"/>
          </a:p>
        </p:txBody>
      </p:sp>
      <p:sp>
        <p:nvSpPr>
          <p:cNvPr id="13" name="文本框 12"/>
          <p:cNvSpPr txBox="1"/>
          <p:nvPr/>
        </p:nvSpPr>
        <p:spPr>
          <a:xfrm>
            <a:off x="7570420" y="2168860"/>
            <a:ext cx="1261884" cy="523220"/>
          </a:xfrm>
          <a:prstGeom prst="rect">
            <a:avLst/>
          </a:prstGeom>
          <a:noFill/>
        </p:spPr>
        <p:txBody>
          <a:bodyPr wrap="none" rtlCol="0">
            <a:spAutoFit/>
          </a:bodyPr>
          <a:lstStyle/>
          <a:p>
            <a:r>
              <a:rPr lang="zh-CN" altLang="zh-CN" sz="2800" dirty="0"/>
              <a:t>载质量</a:t>
            </a:r>
            <a:endParaRPr lang="zh-CN" altLang="en-US" sz="2800" dirty="0"/>
          </a:p>
        </p:txBody>
      </p:sp>
      <p:cxnSp>
        <p:nvCxnSpPr>
          <p:cNvPr id="14" name="直接连接符 13"/>
          <p:cNvCxnSpPr/>
          <p:nvPr/>
        </p:nvCxnSpPr>
        <p:spPr>
          <a:xfrm>
            <a:off x="4763852" y="2692080"/>
            <a:ext cx="707053" cy="82693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13" idx="2"/>
          </p:cNvCxnSpPr>
          <p:nvPr/>
        </p:nvCxnSpPr>
        <p:spPr>
          <a:xfrm flipH="1">
            <a:off x="7025760" y="2692080"/>
            <a:ext cx="1175602" cy="846674"/>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3906422" y="4185084"/>
            <a:ext cx="1073454" cy="754985"/>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534731" y="4204828"/>
            <a:ext cx="785405" cy="840515"/>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par>
                                <p:cTn id="13" presetID="22" presetClass="entr" presetSubtype="2"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par>
                                <p:cTn id="21" presetID="22" presetClass="entr" presetSubtype="2"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right)">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par>
                                <p:cTn id="29" presetID="22" presetClass="entr" presetSubtype="8"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00"/>
                                        <p:tgtEl>
                                          <p:spTgt spid="13"/>
                                        </p:tgtEl>
                                      </p:cBhvr>
                                    </p:animEffect>
                                  </p:childTnLst>
                                </p:cTn>
                              </p:par>
                              <p:par>
                                <p:cTn id="37" presetID="22" presetClass="entr" presetSubtype="4"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9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对角圆角矩形 4"/>
          <p:cNvSpPr/>
          <p:nvPr/>
        </p:nvSpPr>
        <p:spPr>
          <a:xfrm>
            <a:off x="1631504" y="2060848"/>
            <a:ext cx="9865096" cy="3456384"/>
          </a:xfrm>
          <a:prstGeom prst="round2DiagRect">
            <a:avLst/>
          </a:prstGeom>
          <a:noFill/>
          <a:effectLst>
            <a:outerShdw blurRad="50800" dist="114300" dir="2700000" algn="tl" rotWithShape="0">
              <a:schemeClr val="accent5">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 name="图示 2"/>
          <p:cNvGraphicFramePr/>
          <p:nvPr>
            <p:extLst>
              <p:ext uri="{D42A27DB-BD31-4B8C-83A1-F6EECF244321}">
                <p14:modId xmlns:p14="http://schemas.microsoft.com/office/powerpoint/2010/main" val="3925254684"/>
              </p:ext>
            </p:extLst>
          </p:nvPr>
        </p:nvGraphicFramePr>
        <p:xfrm>
          <a:off x="479376" y="1340768"/>
          <a:ext cx="11089232" cy="49866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文本框 3"/>
          <p:cNvSpPr txBox="1"/>
          <p:nvPr/>
        </p:nvSpPr>
        <p:spPr>
          <a:xfrm>
            <a:off x="551384" y="2780928"/>
            <a:ext cx="2016224" cy="646331"/>
          </a:xfrm>
          <a:prstGeom prst="rect">
            <a:avLst/>
          </a:prstGeom>
          <a:noFill/>
        </p:spPr>
        <p:txBody>
          <a:bodyPr wrap="square" rtlCol="0">
            <a:spAutoFit/>
          </a:bodyPr>
          <a:lstStyle/>
          <a:p>
            <a:r>
              <a:rPr lang="zh-CN" altLang="en-US" sz="3600" dirty="0" smtClean="0">
                <a:latin typeface="宋体" panose="02010600030101010101" pitchFamily="2" charset="-122"/>
              </a:rPr>
              <a:t>例</a:t>
            </a:r>
            <a:r>
              <a:rPr lang="en-US" altLang="zh-CN" sz="3600" dirty="0" smtClean="0">
                <a:latin typeface="宋体" panose="02010600030101010101" pitchFamily="2" charset="-122"/>
              </a:rPr>
              <a:t>【5-11】</a:t>
            </a:r>
            <a:endParaRPr lang="zh-CN" altLang="en-US" sz="3600" dirty="0"/>
          </a:p>
        </p:txBody>
      </p:sp>
      <p:sp>
        <p:nvSpPr>
          <p:cNvPr id="7" name="燕尾形 6"/>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8" name="燕尾形 7"/>
          <p:cNvSpPr/>
          <p:nvPr/>
        </p:nvSpPr>
        <p:spPr>
          <a:xfrm>
            <a:off x="2813639" y="368660"/>
            <a:ext cx="4146457"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zh-CN" altLang="en-US" dirty="0">
                <a:solidFill>
                  <a:schemeClr val="accent3"/>
                </a:solidFill>
                <a:latin typeface="宋体" panose="02010600030101010101" pitchFamily="2" charset="-122"/>
              </a:rPr>
              <a:t>第九节  汽车货运燃料成本控制</a:t>
            </a:r>
            <a:r>
              <a:rPr lang="zh-CN" altLang="en-US" dirty="0" smtClean="0">
                <a:solidFill>
                  <a:schemeClr val="accent3"/>
                </a:solidFill>
                <a:latin typeface="宋体" panose="02010600030101010101" pitchFamily="2" charset="-122"/>
              </a:rPr>
              <a:t>对策</a:t>
            </a:r>
            <a:endParaRPr lang="zh-CN" altLang="en-US" dirty="0"/>
          </a:p>
        </p:txBody>
      </p:sp>
      <p:sp>
        <p:nvSpPr>
          <p:cNvPr id="10" name="燕尾形 9"/>
          <p:cNvSpPr/>
          <p:nvPr/>
        </p:nvSpPr>
        <p:spPr>
          <a:xfrm>
            <a:off x="6852084" y="368660"/>
            <a:ext cx="482453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dirty="0" smtClean="0">
                <a:solidFill>
                  <a:schemeClr val="accent3"/>
                </a:solidFill>
                <a:latin typeface="宋体" panose="02010600030101010101" pitchFamily="2" charset="-122"/>
              </a:rPr>
              <a:t>一、营运</a:t>
            </a:r>
            <a:r>
              <a:rPr lang="zh-CN" altLang="en-US" dirty="0">
                <a:solidFill>
                  <a:schemeClr val="accent3"/>
                </a:solidFill>
                <a:latin typeface="宋体" panose="02010600030101010101" pitchFamily="2" charset="-122"/>
              </a:rPr>
              <a:t>车辆燃料应耗量与节超量的计算</a:t>
            </a:r>
            <a:endParaRPr lang="zh-CN" altLang="en-US" b="1" dirty="0">
              <a:solidFill>
                <a:schemeClr val="accent3"/>
              </a:solidFill>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236598437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对角圆角矩形 1"/>
          <p:cNvSpPr/>
          <p:nvPr/>
        </p:nvSpPr>
        <p:spPr>
          <a:xfrm>
            <a:off x="731404" y="2600908"/>
            <a:ext cx="10621180" cy="3312368"/>
          </a:xfrm>
          <a:prstGeom prst="round2DiagRect">
            <a:avLst/>
          </a:prstGeom>
          <a:gradFill>
            <a:gsLst>
              <a:gs pos="0">
                <a:schemeClr val="accent1">
                  <a:lumMod val="5000"/>
                  <a:lumOff val="95000"/>
                </a:schemeClr>
              </a:gs>
              <a:gs pos="17000">
                <a:schemeClr val="accent1">
                  <a:lumMod val="45000"/>
                  <a:lumOff val="55000"/>
                </a:schemeClr>
              </a:gs>
              <a:gs pos="39000">
                <a:schemeClr val="accent1">
                  <a:lumMod val="45000"/>
                  <a:lumOff val="55000"/>
                </a:schemeClr>
              </a:gs>
              <a:gs pos="70000">
                <a:schemeClr val="accent1">
                  <a:lumMod val="30000"/>
                  <a:lumOff val="70000"/>
                </a:schemeClr>
              </a:gs>
            </a:gsLst>
            <a:lin ang="3000000" scaled="0"/>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824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3796" y="1690870"/>
            <a:ext cx="8244408" cy="3754354"/>
          </a:xfrm>
          <a:prstGeom prst="rect">
            <a:avLst/>
          </a:prstGeom>
          <a:ln w="9525">
            <a:solidFill>
              <a:schemeClr val="accent4">
                <a:lumMod val="90000"/>
                <a:lumOff val="10000"/>
              </a:schemeClr>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燕尾形 2"/>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4" name="燕尾形 3"/>
          <p:cNvSpPr/>
          <p:nvPr/>
        </p:nvSpPr>
        <p:spPr>
          <a:xfrm>
            <a:off x="2813639" y="368660"/>
            <a:ext cx="4146457"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zh-CN" altLang="en-US" dirty="0">
                <a:solidFill>
                  <a:schemeClr val="accent3"/>
                </a:solidFill>
                <a:latin typeface="宋体" panose="02010600030101010101" pitchFamily="2" charset="-122"/>
              </a:rPr>
              <a:t>第九节  汽车货运燃料成本控制</a:t>
            </a:r>
            <a:r>
              <a:rPr lang="zh-CN" altLang="en-US" dirty="0" smtClean="0">
                <a:solidFill>
                  <a:schemeClr val="accent3"/>
                </a:solidFill>
                <a:latin typeface="宋体" panose="02010600030101010101" pitchFamily="2" charset="-122"/>
              </a:rPr>
              <a:t>对策</a:t>
            </a:r>
            <a:endParaRPr lang="zh-CN" altLang="en-US" dirty="0"/>
          </a:p>
        </p:txBody>
      </p:sp>
      <p:sp>
        <p:nvSpPr>
          <p:cNvPr id="6" name="燕尾形 5"/>
          <p:cNvSpPr/>
          <p:nvPr/>
        </p:nvSpPr>
        <p:spPr>
          <a:xfrm>
            <a:off x="6852084" y="368660"/>
            <a:ext cx="482453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dirty="0" smtClean="0">
                <a:solidFill>
                  <a:schemeClr val="accent3"/>
                </a:solidFill>
                <a:latin typeface="宋体" panose="02010600030101010101" pitchFamily="2" charset="-122"/>
              </a:rPr>
              <a:t>一、营运</a:t>
            </a:r>
            <a:r>
              <a:rPr lang="zh-CN" altLang="en-US" dirty="0">
                <a:solidFill>
                  <a:schemeClr val="accent3"/>
                </a:solidFill>
                <a:latin typeface="宋体" panose="02010600030101010101" pitchFamily="2" charset="-122"/>
              </a:rPr>
              <a:t>车辆燃料应耗量与节超量的计算</a:t>
            </a:r>
            <a:endParaRPr lang="zh-CN" altLang="en-US" b="1" dirty="0">
              <a:solidFill>
                <a:schemeClr val="accent3"/>
              </a:solidFill>
              <a:latin typeface="华文中宋" panose="02010600040101010101" pitchFamily="2" charset="-122"/>
              <a:ea typeface="华文中宋" panose="02010600040101010101" pitchFamily="2" charset="-122"/>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63453" y="2132856"/>
            <a:ext cx="10297144" cy="3924436"/>
          </a:xfrm>
          <a:prstGeom prst="rect">
            <a:avLst/>
          </a:prstGeom>
          <a:solidFill>
            <a:schemeClr val="accent2">
              <a:lumMod val="20000"/>
              <a:lumOff val="80000"/>
            </a:schemeClr>
          </a:solidFill>
          <a:ln>
            <a:noFill/>
          </a:ln>
          <a:effectLst>
            <a:glow rad="38100">
              <a:schemeClr val="accent1">
                <a:alpha val="40000"/>
              </a:scheme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266" name="Rectangle 2"/>
          <p:cNvSpPr>
            <a:spLocks noGrp="1" noChangeArrowheads="1"/>
          </p:cNvSpPr>
          <p:nvPr>
            <p:ph type="title"/>
          </p:nvPr>
        </p:nvSpPr>
        <p:spPr>
          <a:xfrm>
            <a:off x="1415481" y="2312876"/>
            <a:ext cx="10045116" cy="3564396"/>
          </a:xfrm>
          <a:effectLst>
            <a:glow rad="228600">
              <a:schemeClr val="accent2">
                <a:satMod val="175000"/>
                <a:alpha val="40000"/>
              </a:schemeClr>
            </a:glow>
          </a:effectLst>
          <a:scene3d>
            <a:camera prst="orthographicFront"/>
            <a:lightRig rig="threePt" dir="t"/>
          </a:scene3d>
          <a:sp3d>
            <a:bevelT/>
          </a:sp3d>
        </p:spPr>
        <p:txBody>
          <a:bodyPr>
            <a:noAutofit/>
          </a:bodyPr>
          <a:lstStyle/>
          <a:p>
            <a:pPr eaLnBrk="1" hangingPunct="1">
              <a:lnSpc>
                <a:spcPct val="120000"/>
              </a:lnSpc>
            </a:pPr>
            <a:r>
              <a:rPr lang="zh-CN" altLang="en-US" sz="2800" dirty="0" smtClean="0">
                <a:latin typeface="宋体" panose="02010600030101010101" pitchFamily="2" charset="-122"/>
              </a:rPr>
              <a:t>将</a:t>
            </a:r>
            <a:r>
              <a:rPr lang="zh-CN" altLang="en-US" sz="2800" dirty="0">
                <a:latin typeface="宋体" panose="02010600030101010101" pitchFamily="2" charset="-122"/>
              </a:rPr>
              <a:t>实耗量与应耗量相比较，即可得出燃料节约或超支数量。以上例为例，该车该次运行燃料实耗量为</a:t>
            </a:r>
            <a:r>
              <a:rPr lang="en-US" altLang="zh-CN" sz="2800" dirty="0">
                <a:latin typeface="宋体" panose="02010600030101010101" pitchFamily="2" charset="-122"/>
              </a:rPr>
              <a:t>60L</a:t>
            </a:r>
            <a:r>
              <a:rPr lang="zh-CN" altLang="en-US" sz="2800" dirty="0">
                <a:latin typeface="宋体" panose="02010600030101010101" pitchFamily="2" charset="-122"/>
              </a:rPr>
              <a:t>，在不考虑道路、气温、海拔及其他因素影响下，试计算燃料节超量。</a:t>
            </a:r>
            <a:br>
              <a:rPr lang="zh-CN" altLang="en-US" sz="2800" dirty="0">
                <a:latin typeface="宋体" panose="02010600030101010101" pitchFamily="2" charset="-122"/>
              </a:rPr>
            </a:br>
            <a:r>
              <a:rPr lang="zh-CN" altLang="en-US" sz="2800" dirty="0">
                <a:latin typeface="宋体" panose="02010600030101010101" pitchFamily="2" charset="-122"/>
              </a:rPr>
              <a:t>解：</a:t>
            </a:r>
            <a:br>
              <a:rPr lang="zh-CN" altLang="en-US" sz="2800" dirty="0">
                <a:latin typeface="宋体" panose="02010600030101010101" pitchFamily="2" charset="-122"/>
              </a:rPr>
            </a:br>
            <a:r>
              <a:rPr lang="zh-CN" altLang="en-US" sz="2800" dirty="0">
                <a:latin typeface="宋体" panose="02010600030101010101" pitchFamily="2" charset="-122"/>
              </a:rPr>
              <a:t>在不考虑道路、气温、海拔及其他因素影响下，该车本次运行燃料节超量计算如下</a:t>
            </a:r>
            <a:br>
              <a:rPr lang="zh-CN" altLang="en-US" sz="2800" dirty="0">
                <a:latin typeface="宋体" panose="02010600030101010101" pitchFamily="2" charset="-122"/>
              </a:rPr>
            </a:br>
            <a:r>
              <a:rPr lang="en-US" altLang="zh-CN" sz="2800" dirty="0">
                <a:latin typeface="宋体" panose="02010600030101010101" pitchFamily="2" charset="-122"/>
              </a:rPr>
              <a:t>60</a:t>
            </a:r>
            <a:r>
              <a:rPr lang="zh-CN" altLang="en-US" sz="2800" dirty="0">
                <a:latin typeface="宋体" panose="02010600030101010101" pitchFamily="2" charset="-122"/>
              </a:rPr>
              <a:t>－</a:t>
            </a:r>
            <a:r>
              <a:rPr lang="en-US" altLang="zh-CN" sz="2800" dirty="0">
                <a:latin typeface="宋体" panose="02010600030101010101" pitchFamily="2" charset="-122"/>
              </a:rPr>
              <a:t>47.61=12.39L</a:t>
            </a:r>
            <a:r>
              <a:rPr lang="zh-CN" altLang="en-US" sz="2800" dirty="0">
                <a:latin typeface="宋体" panose="02010600030101010101" pitchFamily="2" charset="-122"/>
              </a:rPr>
              <a:t>（超耗）</a:t>
            </a:r>
          </a:p>
        </p:txBody>
      </p:sp>
      <p:sp>
        <p:nvSpPr>
          <p:cNvPr id="3" name="平行四边形 2"/>
          <p:cNvSpPr/>
          <p:nvPr/>
        </p:nvSpPr>
        <p:spPr>
          <a:xfrm>
            <a:off x="445078" y="1223653"/>
            <a:ext cx="2986626" cy="54006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zh-CN" altLang="en-US" sz="2000" dirty="0">
                <a:latin typeface="宋体" panose="02010600030101010101" pitchFamily="2" charset="-122"/>
              </a:rPr>
              <a:t>燃料节超量的</a:t>
            </a:r>
            <a:r>
              <a:rPr lang="zh-CN" altLang="en-US" sz="2000" dirty="0" smtClean="0">
                <a:latin typeface="宋体" panose="02010600030101010101" pitchFamily="2" charset="-122"/>
              </a:rPr>
              <a:t>计算</a:t>
            </a:r>
            <a:endParaRPr lang="zh-CN" altLang="en-US" sz="2000" b="1" dirty="0"/>
          </a:p>
        </p:txBody>
      </p:sp>
      <p:sp>
        <p:nvSpPr>
          <p:cNvPr id="6" name="燕尾形 5"/>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7" name="燕尾形 6"/>
          <p:cNvSpPr/>
          <p:nvPr/>
        </p:nvSpPr>
        <p:spPr>
          <a:xfrm>
            <a:off x="2813639" y="368660"/>
            <a:ext cx="4146457"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zh-CN" altLang="en-US" dirty="0">
                <a:solidFill>
                  <a:schemeClr val="accent3"/>
                </a:solidFill>
                <a:latin typeface="宋体" panose="02010600030101010101" pitchFamily="2" charset="-122"/>
              </a:rPr>
              <a:t>第九节  汽车货运燃料成本控制</a:t>
            </a:r>
            <a:r>
              <a:rPr lang="zh-CN" altLang="en-US" dirty="0" smtClean="0">
                <a:solidFill>
                  <a:schemeClr val="accent3"/>
                </a:solidFill>
                <a:latin typeface="宋体" panose="02010600030101010101" pitchFamily="2" charset="-122"/>
              </a:rPr>
              <a:t>对策</a:t>
            </a:r>
            <a:endParaRPr lang="zh-CN" altLang="en-US" dirty="0"/>
          </a:p>
        </p:txBody>
      </p:sp>
      <p:sp>
        <p:nvSpPr>
          <p:cNvPr id="9" name="燕尾形 8"/>
          <p:cNvSpPr/>
          <p:nvPr/>
        </p:nvSpPr>
        <p:spPr>
          <a:xfrm>
            <a:off x="6852084" y="368660"/>
            <a:ext cx="482453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dirty="0" smtClean="0">
                <a:solidFill>
                  <a:schemeClr val="accent3"/>
                </a:solidFill>
                <a:latin typeface="宋体" panose="02010600030101010101" pitchFamily="2" charset="-122"/>
              </a:rPr>
              <a:t>一、营运</a:t>
            </a:r>
            <a:r>
              <a:rPr lang="zh-CN" altLang="en-US" dirty="0">
                <a:solidFill>
                  <a:schemeClr val="accent3"/>
                </a:solidFill>
                <a:latin typeface="宋体" panose="02010600030101010101" pitchFamily="2" charset="-122"/>
              </a:rPr>
              <a:t>车辆燃料应耗量与节超量的计算</a:t>
            </a:r>
            <a:endParaRPr lang="zh-CN" altLang="en-US" b="1" dirty="0">
              <a:solidFill>
                <a:schemeClr val="accent3"/>
              </a:solidFill>
              <a:latin typeface="华文中宋" panose="02010600040101010101" pitchFamily="2" charset="-122"/>
              <a:ea typeface="华文中宋" panose="02010600040101010101" pitchFamily="2" charset="-122"/>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extLst>
              <p:ext uri="{D42A27DB-BD31-4B8C-83A1-F6EECF244321}">
                <p14:modId xmlns:p14="http://schemas.microsoft.com/office/powerpoint/2010/main" val="271507927"/>
              </p:ext>
            </p:extLst>
          </p:nvPr>
        </p:nvGraphicFramePr>
        <p:xfrm>
          <a:off x="1415480" y="2168860"/>
          <a:ext cx="9613068" cy="1881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同侧圆角矩形 4"/>
          <p:cNvSpPr/>
          <p:nvPr/>
        </p:nvSpPr>
        <p:spPr>
          <a:xfrm>
            <a:off x="2027548" y="2469458"/>
            <a:ext cx="1044116" cy="1280114"/>
          </a:xfrm>
          <a:prstGeom prst="round2SameRect">
            <a:avLst/>
          </a:prstGeom>
          <a:solidFill>
            <a:srgbClr val="D2F2FE"/>
          </a:solidFill>
          <a:scene3d>
            <a:camera prst="orthographicFront"/>
            <a:lightRig rig="threePt" dir="t"/>
          </a:scene3d>
          <a:sp3d>
            <a:bevelT w="127000" h="9525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altLang="zh-CN" sz="9600" dirty="0" smtClean="0">
                <a:solidFill>
                  <a:srgbClr val="FF0000"/>
                </a:solidFill>
                <a:latin typeface="Rockwell Extra Bold" panose="02060903040505020403" pitchFamily="18" charset="0"/>
                <a:ea typeface="华文琥珀" panose="02010800040101010101" pitchFamily="2" charset="-122"/>
              </a:rPr>
              <a:t>2</a:t>
            </a:r>
            <a:endParaRPr lang="zh-CN" altLang="en-US" sz="9600" dirty="0">
              <a:solidFill>
                <a:srgbClr val="FF0000"/>
              </a:solidFill>
              <a:latin typeface="Rockwell Extra Bold" panose="02060903040505020403" pitchFamily="18" charset="0"/>
              <a:ea typeface="华文琥珀" panose="02010800040101010101" pitchFamily="2" charset="-122"/>
            </a:endParaRPr>
          </a:p>
        </p:txBody>
      </p:sp>
      <p:sp>
        <p:nvSpPr>
          <p:cNvPr id="7" name="燕尾形 6"/>
          <p:cNvSpPr/>
          <p:nvPr/>
        </p:nvSpPr>
        <p:spPr>
          <a:xfrm>
            <a:off x="5328" y="368660"/>
            <a:ext cx="2886316"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a:t>第五章货运成本管理</a:t>
            </a:r>
          </a:p>
        </p:txBody>
      </p:sp>
      <p:sp>
        <p:nvSpPr>
          <p:cNvPr id="8" name="燕尾形 7"/>
          <p:cNvSpPr/>
          <p:nvPr/>
        </p:nvSpPr>
        <p:spPr>
          <a:xfrm>
            <a:off x="2813639" y="368660"/>
            <a:ext cx="4146457" cy="2880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zh-CN" altLang="en-US" dirty="0">
                <a:solidFill>
                  <a:schemeClr val="accent3"/>
                </a:solidFill>
                <a:latin typeface="宋体" panose="02010600030101010101" pitchFamily="2" charset="-122"/>
              </a:rPr>
              <a:t>第九节  汽车货运燃料成本控制</a:t>
            </a:r>
            <a:r>
              <a:rPr lang="zh-CN" altLang="en-US" dirty="0" smtClean="0">
                <a:solidFill>
                  <a:schemeClr val="accent3"/>
                </a:solidFill>
                <a:latin typeface="宋体" panose="02010600030101010101" pitchFamily="2" charset="-122"/>
              </a:rPr>
              <a:t>对策</a:t>
            </a:r>
            <a:endParaRPr lang="zh-CN"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第5章货运成本管理（下）">
  <a:themeElements>
    <a:clrScheme name="rainsdrops_II 2">
      <a:dk1>
        <a:srgbClr val="003300"/>
      </a:dk1>
      <a:lt1>
        <a:srgbClr val="FFFFFF"/>
      </a:lt1>
      <a:dk2>
        <a:srgbClr val="507800"/>
      </a:dk2>
      <a:lt2>
        <a:srgbClr val="135113"/>
      </a:lt2>
      <a:accent1>
        <a:srgbClr val="8FAD2F"/>
      </a:accent1>
      <a:accent2>
        <a:srgbClr val="F2EF62"/>
      </a:accent2>
      <a:accent3>
        <a:srgbClr val="FFFFFF"/>
      </a:accent3>
      <a:accent4>
        <a:srgbClr val="002A00"/>
      </a:accent4>
      <a:accent5>
        <a:srgbClr val="C6D3AD"/>
      </a:accent5>
      <a:accent6>
        <a:srgbClr val="DBD958"/>
      </a:accent6>
      <a:hlink>
        <a:srgbClr val="BAD16F"/>
      </a:hlink>
      <a:folHlink>
        <a:srgbClr val="DBE8B2"/>
      </a:folHlink>
    </a:clrScheme>
    <a:fontScheme name="rainsdrops_II">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ainsdrops_II 1">
        <a:dk1>
          <a:srgbClr val="142328"/>
        </a:dk1>
        <a:lt1>
          <a:srgbClr val="FFFFFF"/>
        </a:lt1>
        <a:dk2>
          <a:srgbClr val="38629A"/>
        </a:dk2>
        <a:lt2>
          <a:srgbClr val="1E3750"/>
        </a:lt2>
        <a:accent1>
          <a:srgbClr val="8EB7FD"/>
        </a:accent1>
        <a:accent2>
          <a:srgbClr val="F9DDF9"/>
        </a:accent2>
        <a:accent3>
          <a:srgbClr val="FFFFFF"/>
        </a:accent3>
        <a:accent4>
          <a:srgbClr val="0F1C21"/>
        </a:accent4>
        <a:accent5>
          <a:srgbClr val="C6D8FE"/>
        </a:accent5>
        <a:accent6>
          <a:srgbClr val="E2C8E2"/>
        </a:accent6>
        <a:hlink>
          <a:srgbClr val="B6D5F4"/>
        </a:hlink>
        <a:folHlink>
          <a:srgbClr val="DAE4F2"/>
        </a:folHlink>
      </a:clrScheme>
      <a:clrMap bg1="lt1" tx1="dk1" bg2="lt2" tx2="dk2" accent1="accent1" accent2="accent2" accent3="accent3" accent4="accent4" accent5="accent5" accent6="accent6" hlink="hlink" folHlink="folHlink"/>
    </a:extraClrScheme>
    <a:extraClrScheme>
      <a:clrScheme name="rainsdrops_II 2">
        <a:dk1>
          <a:srgbClr val="003300"/>
        </a:dk1>
        <a:lt1>
          <a:srgbClr val="FFFFFF"/>
        </a:lt1>
        <a:dk2>
          <a:srgbClr val="507800"/>
        </a:dk2>
        <a:lt2>
          <a:srgbClr val="135113"/>
        </a:lt2>
        <a:accent1>
          <a:srgbClr val="8FAD2F"/>
        </a:accent1>
        <a:accent2>
          <a:srgbClr val="F2EF62"/>
        </a:accent2>
        <a:accent3>
          <a:srgbClr val="FFFFFF"/>
        </a:accent3>
        <a:accent4>
          <a:srgbClr val="002A00"/>
        </a:accent4>
        <a:accent5>
          <a:srgbClr val="C6D3AD"/>
        </a:accent5>
        <a:accent6>
          <a:srgbClr val="DBD958"/>
        </a:accent6>
        <a:hlink>
          <a:srgbClr val="BAD16F"/>
        </a:hlink>
        <a:folHlink>
          <a:srgbClr val="DBE8B2"/>
        </a:folHlink>
      </a:clrScheme>
      <a:clrMap bg1="lt1" tx1="dk1" bg2="lt2" tx2="dk2" accent1="accent1" accent2="accent2" accent3="accent3" accent4="accent4" accent5="accent5" accent6="accent6" hlink="hlink" folHlink="folHlink"/>
    </a:extraClrScheme>
    <a:extraClrScheme>
      <a:clrScheme name="rainsdrops_II 3">
        <a:dk1>
          <a:srgbClr val="0B1F27"/>
        </a:dk1>
        <a:lt1>
          <a:srgbClr val="FFFFFF"/>
        </a:lt1>
        <a:dk2>
          <a:srgbClr val="266984"/>
        </a:dk2>
        <a:lt2>
          <a:srgbClr val="1B4A5D"/>
        </a:lt2>
        <a:accent1>
          <a:srgbClr val="389BC2"/>
        </a:accent1>
        <a:accent2>
          <a:srgbClr val="D7D7D7"/>
        </a:accent2>
        <a:accent3>
          <a:srgbClr val="FFFFFF"/>
        </a:accent3>
        <a:accent4>
          <a:srgbClr val="081920"/>
        </a:accent4>
        <a:accent5>
          <a:srgbClr val="AECBDD"/>
        </a:accent5>
        <a:accent6>
          <a:srgbClr val="C3C3C3"/>
        </a:accent6>
        <a:hlink>
          <a:srgbClr val="9ACDE2"/>
        </a:hlink>
        <a:folHlink>
          <a:srgbClr val="C9E4EF"/>
        </a:folHlink>
      </a:clrScheme>
      <a:clrMap bg1="lt1" tx1="dk1" bg2="lt2" tx2="dk2" accent1="accent1" accent2="accent2" accent3="accent3" accent4="accent4" accent5="accent5" accent6="accent6" hlink="hlink" folHlink="folHlink"/>
    </a:extraClrScheme>
    <a:extraClrScheme>
      <a:clrScheme name="rainsdrops_II 4">
        <a:dk1>
          <a:srgbClr val="39340D"/>
        </a:dk1>
        <a:lt1>
          <a:srgbClr val="FFFFFF"/>
        </a:lt1>
        <a:dk2>
          <a:srgbClr val="808000"/>
        </a:dk2>
        <a:lt2>
          <a:srgbClr val="6A6018"/>
        </a:lt2>
        <a:accent1>
          <a:srgbClr val="AD9E2F"/>
        </a:accent1>
        <a:accent2>
          <a:srgbClr val="A6E0B4"/>
        </a:accent2>
        <a:accent3>
          <a:srgbClr val="FFFFFF"/>
        </a:accent3>
        <a:accent4>
          <a:srgbClr val="2F2B09"/>
        </a:accent4>
        <a:accent5>
          <a:srgbClr val="D3CCAD"/>
        </a:accent5>
        <a:accent6>
          <a:srgbClr val="96CBA3"/>
        </a:accent6>
        <a:hlink>
          <a:srgbClr val="DBCF79"/>
        </a:hlink>
        <a:folHlink>
          <a:srgbClr val="ECE6B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05第五章  汽车货运成本管理（下）练习用1" id="{A3A4B75D-AF42-4D40-8151-3403BEEA3CE5}" vid="{6A00BCC6-03B9-4086-9D14-B5E404D29AE1}"/>
    </a:ext>
  </a:extLst>
</a:theme>
</file>

<file path=ppt/theme/theme10.xml><?xml version="1.0" encoding="utf-8"?>
<a:theme xmlns:a="http://schemas.openxmlformats.org/drawingml/2006/main" name="9_第5章货运成本管理（下）">
  <a:themeElements>
    <a:clrScheme name="rainsdrops_II 2">
      <a:dk1>
        <a:srgbClr val="003300"/>
      </a:dk1>
      <a:lt1>
        <a:srgbClr val="FFFFFF"/>
      </a:lt1>
      <a:dk2>
        <a:srgbClr val="507800"/>
      </a:dk2>
      <a:lt2>
        <a:srgbClr val="135113"/>
      </a:lt2>
      <a:accent1>
        <a:srgbClr val="8FAD2F"/>
      </a:accent1>
      <a:accent2>
        <a:srgbClr val="F2EF62"/>
      </a:accent2>
      <a:accent3>
        <a:srgbClr val="FFFFFF"/>
      </a:accent3>
      <a:accent4>
        <a:srgbClr val="002A00"/>
      </a:accent4>
      <a:accent5>
        <a:srgbClr val="C6D3AD"/>
      </a:accent5>
      <a:accent6>
        <a:srgbClr val="DBD958"/>
      </a:accent6>
      <a:hlink>
        <a:srgbClr val="BAD16F"/>
      </a:hlink>
      <a:folHlink>
        <a:srgbClr val="DBE8B2"/>
      </a:folHlink>
    </a:clrScheme>
    <a:fontScheme name="rainsdrops_II">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ainsdrops_II 1">
        <a:dk1>
          <a:srgbClr val="142328"/>
        </a:dk1>
        <a:lt1>
          <a:srgbClr val="FFFFFF"/>
        </a:lt1>
        <a:dk2>
          <a:srgbClr val="38629A"/>
        </a:dk2>
        <a:lt2>
          <a:srgbClr val="1E3750"/>
        </a:lt2>
        <a:accent1>
          <a:srgbClr val="8EB7FD"/>
        </a:accent1>
        <a:accent2>
          <a:srgbClr val="F9DDF9"/>
        </a:accent2>
        <a:accent3>
          <a:srgbClr val="FFFFFF"/>
        </a:accent3>
        <a:accent4>
          <a:srgbClr val="0F1C21"/>
        </a:accent4>
        <a:accent5>
          <a:srgbClr val="C6D8FE"/>
        </a:accent5>
        <a:accent6>
          <a:srgbClr val="E2C8E2"/>
        </a:accent6>
        <a:hlink>
          <a:srgbClr val="B6D5F4"/>
        </a:hlink>
        <a:folHlink>
          <a:srgbClr val="DAE4F2"/>
        </a:folHlink>
      </a:clrScheme>
      <a:clrMap bg1="lt1" tx1="dk1" bg2="lt2" tx2="dk2" accent1="accent1" accent2="accent2" accent3="accent3" accent4="accent4" accent5="accent5" accent6="accent6" hlink="hlink" folHlink="folHlink"/>
    </a:extraClrScheme>
    <a:extraClrScheme>
      <a:clrScheme name="rainsdrops_II 2">
        <a:dk1>
          <a:srgbClr val="003300"/>
        </a:dk1>
        <a:lt1>
          <a:srgbClr val="FFFFFF"/>
        </a:lt1>
        <a:dk2>
          <a:srgbClr val="507800"/>
        </a:dk2>
        <a:lt2>
          <a:srgbClr val="135113"/>
        </a:lt2>
        <a:accent1>
          <a:srgbClr val="8FAD2F"/>
        </a:accent1>
        <a:accent2>
          <a:srgbClr val="F2EF62"/>
        </a:accent2>
        <a:accent3>
          <a:srgbClr val="FFFFFF"/>
        </a:accent3>
        <a:accent4>
          <a:srgbClr val="002A00"/>
        </a:accent4>
        <a:accent5>
          <a:srgbClr val="C6D3AD"/>
        </a:accent5>
        <a:accent6>
          <a:srgbClr val="DBD958"/>
        </a:accent6>
        <a:hlink>
          <a:srgbClr val="BAD16F"/>
        </a:hlink>
        <a:folHlink>
          <a:srgbClr val="DBE8B2"/>
        </a:folHlink>
      </a:clrScheme>
      <a:clrMap bg1="lt1" tx1="dk1" bg2="lt2" tx2="dk2" accent1="accent1" accent2="accent2" accent3="accent3" accent4="accent4" accent5="accent5" accent6="accent6" hlink="hlink" folHlink="folHlink"/>
    </a:extraClrScheme>
    <a:extraClrScheme>
      <a:clrScheme name="rainsdrops_II 3">
        <a:dk1>
          <a:srgbClr val="0B1F27"/>
        </a:dk1>
        <a:lt1>
          <a:srgbClr val="FFFFFF"/>
        </a:lt1>
        <a:dk2>
          <a:srgbClr val="266984"/>
        </a:dk2>
        <a:lt2>
          <a:srgbClr val="1B4A5D"/>
        </a:lt2>
        <a:accent1>
          <a:srgbClr val="389BC2"/>
        </a:accent1>
        <a:accent2>
          <a:srgbClr val="D7D7D7"/>
        </a:accent2>
        <a:accent3>
          <a:srgbClr val="FFFFFF"/>
        </a:accent3>
        <a:accent4>
          <a:srgbClr val="081920"/>
        </a:accent4>
        <a:accent5>
          <a:srgbClr val="AECBDD"/>
        </a:accent5>
        <a:accent6>
          <a:srgbClr val="C3C3C3"/>
        </a:accent6>
        <a:hlink>
          <a:srgbClr val="9ACDE2"/>
        </a:hlink>
        <a:folHlink>
          <a:srgbClr val="C9E4EF"/>
        </a:folHlink>
      </a:clrScheme>
      <a:clrMap bg1="lt1" tx1="dk1" bg2="lt2" tx2="dk2" accent1="accent1" accent2="accent2" accent3="accent3" accent4="accent4" accent5="accent5" accent6="accent6" hlink="hlink" folHlink="folHlink"/>
    </a:extraClrScheme>
    <a:extraClrScheme>
      <a:clrScheme name="rainsdrops_II 4">
        <a:dk1>
          <a:srgbClr val="39340D"/>
        </a:dk1>
        <a:lt1>
          <a:srgbClr val="FFFFFF"/>
        </a:lt1>
        <a:dk2>
          <a:srgbClr val="808000"/>
        </a:dk2>
        <a:lt2>
          <a:srgbClr val="6A6018"/>
        </a:lt2>
        <a:accent1>
          <a:srgbClr val="AD9E2F"/>
        </a:accent1>
        <a:accent2>
          <a:srgbClr val="A6E0B4"/>
        </a:accent2>
        <a:accent3>
          <a:srgbClr val="FFFFFF"/>
        </a:accent3>
        <a:accent4>
          <a:srgbClr val="2F2B09"/>
        </a:accent4>
        <a:accent5>
          <a:srgbClr val="D3CCAD"/>
        </a:accent5>
        <a:accent6>
          <a:srgbClr val="96CBA3"/>
        </a:accent6>
        <a:hlink>
          <a:srgbClr val="DBCF79"/>
        </a:hlink>
        <a:folHlink>
          <a:srgbClr val="ECE6B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05第五章  汽车货运成本管理（下）练习用1" id="{A3A4B75D-AF42-4D40-8151-3403BEEA3CE5}" vid="{142EE019-2FF2-41AB-B2D0-89247479D6D1}"/>
    </a:ext>
  </a:extLst>
</a:theme>
</file>

<file path=ppt/theme/theme11.xml><?xml version="1.0" encoding="utf-8"?>
<a:theme xmlns:a="http://schemas.openxmlformats.org/drawingml/2006/main" name="10_第5章货运成本管理（下）">
  <a:themeElements>
    <a:clrScheme name="rainsdrops_II 2">
      <a:dk1>
        <a:srgbClr val="003300"/>
      </a:dk1>
      <a:lt1>
        <a:srgbClr val="FFFFFF"/>
      </a:lt1>
      <a:dk2>
        <a:srgbClr val="507800"/>
      </a:dk2>
      <a:lt2>
        <a:srgbClr val="135113"/>
      </a:lt2>
      <a:accent1>
        <a:srgbClr val="8FAD2F"/>
      </a:accent1>
      <a:accent2>
        <a:srgbClr val="F2EF62"/>
      </a:accent2>
      <a:accent3>
        <a:srgbClr val="FFFFFF"/>
      </a:accent3>
      <a:accent4>
        <a:srgbClr val="002A00"/>
      </a:accent4>
      <a:accent5>
        <a:srgbClr val="C6D3AD"/>
      </a:accent5>
      <a:accent6>
        <a:srgbClr val="DBD958"/>
      </a:accent6>
      <a:hlink>
        <a:srgbClr val="BAD16F"/>
      </a:hlink>
      <a:folHlink>
        <a:srgbClr val="DBE8B2"/>
      </a:folHlink>
    </a:clrScheme>
    <a:fontScheme name="rainsdrops_II">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ainsdrops_II 1">
        <a:dk1>
          <a:srgbClr val="142328"/>
        </a:dk1>
        <a:lt1>
          <a:srgbClr val="FFFFFF"/>
        </a:lt1>
        <a:dk2>
          <a:srgbClr val="38629A"/>
        </a:dk2>
        <a:lt2>
          <a:srgbClr val="1E3750"/>
        </a:lt2>
        <a:accent1>
          <a:srgbClr val="8EB7FD"/>
        </a:accent1>
        <a:accent2>
          <a:srgbClr val="F9DDF9"/>
        </a:accent2>
        <a:accent3>
          <a:srgbClr val="FFFFFF"/>
        </a:accent3>
        <a:accent4>
          <a:srgbClr val="0F1C21"/>
        </a:accent4>
        <a:accent5>
          <a:srgbClr val="C6D8FE"/>
        </a:accent5>
        <a:accent6>
          <a:srgbClr val="E2C8E2"/>
        </a:accent6>
        <a:hlink>
          <a:srgbClr val="B6D5F4"/>
        </a:hlink>
        <a:folHlink>
          <a:srgbClr val="DAE4F2"/>
        </a:folHlink>
      </a:clrScheme>
      <a:clrMap bg1="lt1" tx1="dk1" bg2="lt2" tx2="dk2" accent1="accent1" accent2="accent2" accent3="accent3" accent4="accent4" accent5="accent5" accent6="accent6" hlink="hlink" folHlink="folHlink"/>
    </a:extraClrScheme>
    <a:extraClrScheme>
      <a:clrScheme name="rainsdrops_II 2">
        <a:dk1>
          <a:srgbClr val="003300"/>
        </a:dk1>
        <a:lt1>
          <a:srgbClr val="FFFFFF"/>
        </a:lt1>
        <a:dk2>
          <a:srgbClr val="507800"/>
        </a:dk2>
        <a:lt2>
          <a:srgbClr val="135113"/>
        </a:lt2>
        <a:accent1>
          <a:srgbClr val="8FAD2F"/>
        </a:accent1>
        <a:accent2>
          <a:srgbClr val="F2EF62"/>
        </a:accent2>
        <a:accent3>
          <a:srgbClr val="FFFFFF"/>
        </a:accent3>
        <a:accent4>
          <a:srgbClr val="002A00"/>
        </a:accent4>
        <a:accent5>
          <a:srgbClr val="C6D3AD"/>
        </a:accent5>
        <a:accent6>
          <a:srgbClr val="DBD958"/>
        </a:accent6>
        <a:hlink>
          <a:srgbClr val="BAD16F"/>
        </a:hlink>
        <a:folHlink>
          <a:srgbClr val="DBE8B2"/>
        </a:folHlink>
      </a:clrScheme>
      <a:clrMap bg1="lt1" tx1="dk1" bg2="lt2" tx2="dk2" accent1="accent1" accent2="accent2" accent3="accent3" accent4="accent4" accent5="accent5" accent6="accent6" hlink="hlink" folHlink="folHlink"/>
    </a:extraClrScheme>
    <a:extraClrScheme>
      <a:clrScheme name="rainsdrops_II 3">
        <a:dk1>
          <a:srgbClr val="0B1F27"/>
        </a:dk1>
        <a:lt1>
          <a:srgbClr val="FFFFFF"/>
        </a:lt1>
        <a:dk2>
          <a:srgbClr val="266984"/>
        </a:dk2>
        <a:lt2>
          <a:srgbClr val="1B4A5D"/>
        </a:lt2>
        <a:accent1>
          <a:srgbClr val="389BC2"/>
        </a:accent1>
        <a:accent2>
          <a:srgbClr val="D7D7D7"/>
        </a:accent2>
        <a:accent3>
          <a:srgbClr val="FFFFFF"/>
        </a:accent3>
        <a:accent4>
          <a:srgbClr val="081920"/>
        </a:accent4>
        <a:accent5>
          <a:srgbClr val="AECBDD"/>
        </a:accent5>
        <a:accent6>
          <a:srgbClr val="C3C3C3"/>
        </a:accent6>
        <a:hlink>
          <a:srgbClr val="9ACDE2"/>
        </a:hlink>
        <a:folHlink>
          <a:srgbClr val="C9E4EF"/>
        </a:folHlink>
      </a:clrScheme>
      <a:clrMap bg1="lt1" tx1="dk1" bg2="lt2" tx2="dk2" accent1="accent1" accent2="accent2" accent3="accent3" accent4="accent4" accent5="accent5" accent6="accent6" hlink="hlink" folHlink="folHlink"/>
    </a:extraClrScheme>
    <a:extraClrScheme>
      <a:clrScheme name="rainsdrops_II 4">
        <a:dk1>
          <a:srgbClr val="39340D"/>
        </a:dk1>
        <a:lt1>
          <a:srgbClr val="FFFFFF"/>
        </a:lt1>
        <a:dk2>
          <a:srgbClr val="808000"/>
        </a:dk2>
        <a:lt2>
          <a:srgbClr val="6A6018"/>
        </a:lt2>
        <a:accent1>
          <a:srgbClr val="AD9E2F"/>
        </a:accent1>
        <a:accent2>
          <a:srgbClr val="A6E0B4"/>
        </a:accent2>
        <a:accent3>
          <a:srgbClr val="FFFFFF"/>
        </a:accent3>
        <a:accent4>
          <a:srgbClr val="2F2B09"/>
        </a:accent4>
        <a:accent5>
          <a:srgbClr val="D3CCAD"/>
        </a:accent5>
        <a:accent6>
          <a:srgbClr val="96CBA3"/>
        </a:accent6>
        <a:hlink>
          <a:srgbClr val="DBCF79"/>
        </a:hlink>
        <a:folHlink>
          <a:srgbClr val="ECE6B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05第五章  汽车货运成本管理（下）练习用1" id="{A3A4B75D-AF42-4D40-8151-3403BEEA3CE5}" vid="{5B917437-8B5C-4EA7-9C88-137FB1CE9C84}"/>
    </a:ext>
  </a:extLst>
</a:theme>
</file>

<file path=ppt/theme/theme12.xml><?xml version="1.0" encoding="utf-8"?>
<a:theme xmlns:a="http://schemas.openxmlformats.org/drawingml/2006/main" name="11_第5章货运成本管理（下）">
  <a:themeElements>
    <a:clrScheme name="rainsdrops_II 2">
      <a:dk1>
        <a:srgbClr val="003300"/>
      </a:dk1>
      <a:lt1>
        <a:srgbClr val="FFFFFF"/>
      </a:lt1>
      <a:dk2>
        <a:srgbClr val="507800"/>
      </a:dk2>
      <a:lt2>
        <a:srgbClr val="135113"/>
      </a:lt2>
      <a:accent1>
        <a:srgbClr val="8FAD2F"/>
      </a:accent1>
      <a:accent2>
        <a:srgbClr val="F2EF62"/>
      </a:accent2>
      <a:accent3>
        <a:srgbClr val="FFFFFF"/>
      </a:accent3>
      <a:accent4>
        <a:srgbClr val="002A00"/>
      </a:accent4>
      <a:accent5>
        <a:srgbClr val="C6D3AD"/>
      </a:accent5>
      <a:accent6>
        <a:srgbClr val="DBD958"/>
      </a:accent6>
      <a:hlink>
        <a:srgbClr val="BAD16F"/>
      </a:hlink>
      <a:folHlink>
        <a:srgbClr val="DBE8B2"/>
      </a:folHlink>
    </a:clrScheme>
    <a:fontScheme name="rainsdrops_II">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ainsdrops_II 1">
        <a:dk1>
          <a:srgbClr val="142328"/>
        </a:dk1>
        <a:lt1>
          <a:srgbClr val="FFFFFF"/>
        </a:lt1>
        <a:dk2>
          <a:srgbClr val="38629A"/>
        </a:dk2>
        <a:lt2>
          <a:srgbClr val="1E3750"/>
        </a:lt2>
        <a:accent1>
          <a:srgbClr val="8EB7FD"/>
        </a:accent1>
        <a:accent2>
          <a:srgbClr val="F9DDF9"/>
        </a:accent2>
        <a:accent3>
          <a:srgbClr val="FFFFFF"/>
        </a:accent3>
        <a:accent4>
          <a:srgbClr val="0F1C21"/>
        </a:accent4>
        <a:accent5>
          <a:srgbClr val="C6D8FE"/>
        </a:accent5>
        <a:accent6>
          <a:srgbClr val="E2C8E2"/>
        </a:accent6>
        <a:hlink>
          <a:srgbClr val="B6D5F4"/>
        </a:hlink>
        <a:folHlink>
          <a:srgbClr val="DAE4F2"/>
        </a:folHlink>
      </a:clrScheme>
      <a:clrMap bg1="lt1" tx1="dk1" bg2="lt2" tx2="dk2" accent1="accent1" accent2="accent2" accent3="accent3" accent4="accent4" accent5="accent5" accent6="accent6" hlink="hlink" folHlink="folHlink"/>
    </a:extraClrScheme>
    <a:extraClrScheme>
      <a:clrScheme name="rainsdrops_II 2">
        <a:dk1>
          <a:srgbClr val="003300"/>
        </a:dk1>
        <a:lt1>
          <a:srgbClr val="FFFFFF"/>
        </a:lt1>
        <a:dk2>
          <a:srgbClr val="507800"/>
        </a:dk2>
        <a:lt2>
          <a:srgbClr val="135113"/>
        </a:lt2>
        <a:accent1>
          <a:srgbClr val="8FAD2F"/>
        </a:accent1>
        <a:accent2>
          <a:srgbClr val="F2EF62"/>
        </a:accent2>
        <a:accent3>
          <a:srgbClr val="FFFFFF"/>
        </a:accent3>
        <a:accent4>
          <a:srgbClr val="002A00"/>
        </a:accent4>
        <a:accent5>
          <a:srgbClr val="C6D3AD"/>
        </a:accent5>
        <a:accent6>
          <a:srgbClr val="DBD958"/>
        </a:accent6>
        <a:hlink>
          <a:srgbClr val="BAD16F"/>
        </a:hlink>
        <a:folHlink>
          <a:srgbClr val="DBE8B2"/>
        </a:folHlink>
      </a:clrScheme>
      <a:clrMap bg1="lt1" tx1="dk1" bg2="lt2" tx2="dk2" accent1="accent1" accent2="accent2" accent3="accent3" accent4="accent4" accent5="accent5" accent6="accent6" hlink="hlink" folHlink="folHlink"/>
    </a:extraClrScheme>
    <a:extraClrScheme>
      <a:clrScheme name="rainsdrops_II 3">
        <a:dk1>
          <a:srgbClr val="0B1F27"/>
        </a:dk1>
        <a:lt1>
          <a:srgbClr val="FFFFFF"/>
        </a:lt1>
        <a:dk2>
          <a:srgbClr val="266984"/>
        </a:dk2>
        <a:lt2>
          <a:srgbClr val="1B4A5D"/>
        </a:lt2>
        <a:accent1>
          <a:srgbClr val="389BC2"/>
        </a:accent1>
        <a:accent2>
          <a:srgbClr val="D7D7D7"/>
        </a:accent2>
        <a:accent3>
          <a:srgbClr val="FFFFFF"/>
        </a:accent3>
        <a:accent4>
          <a:srgbClr val="081920"/>
        </a:accent4>
        <a:accent5>
          <a:srgbClr val="AECBDD"/>
        </a:accent5>
        <a:accent6>
          <a:srgbClr val="C3C3C3"/>
        </a:accent6>
        <a:hlink>
          <a:srgbClr val="9ACDE2"/>
        </a:hlink>
        <a:folHlink>
          <a:srgbClr val="C9E4EF"/>
        </a:folHlink>
      </a:clrScheme>
      <a:clrMap bg1="lt1" tx1="dk1" bg2="lt2" tx2="dk2" accent1="accent1" accent2="accent2" accent3="accent3" accent4="accent4" accent5="accent5" accent6="accent6" hlink="hlink" folHlink="folHlink"/>
    </a:extraClrScheme>
    <a:extraClrScheme>
      <a:clrScheme name="rainsdrops_II 4">
        <a:dk1>
          <a:srgbClr val="39340D"/>
        </a:dk1>
        <a:lt1>
          <a:srgbClr val="FFFFFF"/>
        </a:lt1>
        <a:dk2>
          <a:srgbClr val="808000"/>
        </a:dk2>
        <a:lt2>
          <a:srgbClr val="6A6018"/>
        </a:lt2>
        <a:accent1>
          <a:srgbClr val="AD9E2F"/>
        </a:accent1>
        <a:accent2>
          <a:srgbClr val="A6E0B4"/>
        </a:accent2>
        <a:accent3>
          <a:srgbClr val="FFFFFF"/>
        </a:accent3>
        <a:accent4>
          <a:srgbClr val="2F2B09"/>
        </a:accent4>
        <a:accent5>
          <a:srgbClr val="D3CCAD"/>
        </a:accent5>
        <a:accent6>
          <a:srgbClr val="96CBA3"/>
        </a:accent6>
        <a:hlink>
          <a:srgbClr val="DBCF79"/>
        </a:hlink>
        <a:folHlink>
          <a:srgbClr val="ECE6B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05第五章  汽车货运成本管理（下）练习用1" id="{A3A4B75D-AF42-4D40-8151-3403BEEA3CE5}" vid="{0EE1B0B9-4E73-404D-94B8-158BD4205161}"/>
    </a:ext>
  </a:extLst>
</a:theme>
</file>

<file path=ppt/theme/theme13.xml><?xml version="1.0" encoding="utf-8"?>
<a:theme xmlns:a="http://schemas.openxmlformats.org/drawingml/2006/main" name="12_第5章货运成本管理（下）">
  <a:themeElements>
    <a:clrScheme name="rainsdrops_II 2">
      <a:dk1>
        <a:srgbClr val="003300"/>
      </a:dk1>
      <a:lt1>
        <a:srgbClr val="FFFFFF"/>
      </a:lt1>
      <a:dk2>
        <a:srgbClr val="507800"/>
      </a:dk2>
      <a:lt2>
        <a:srgbClr val="135113"/>
      </a:lt2>
      <a:accent1>
        <a:srgbClr val="8FAD2F"/>
      </a:accent1>
      <a:accent2>
        <a:srgbClr val="F2EF62"/>
      </a:accent2>
      <a:accent3>
        <a:srgbClr val="FFFFFF"/>
      </a:accent3>
      <a:accent4>
        <a:srgbClr val="002A00"/>
      </a:accent4>
      <a:accent5>
        <a:srgbClr val="C6D3AD"/>
      </a:accent5>
      <a:accent6>
        <a:srgbClr val="DBD958"/>
      </a:accent6>
      <a:hlink>
        <a:srgbClr val="BAD16F"/>
      </a:hlink>
      <a:folHlink>
        <a:srgbClr val="DBE8B2"/>
      </a:folHlink>
    </a:clrScheme>
    <a:fontScheme name="rainsdrops_II">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ainsdrops_II 1">
        <a:dk1>
          <a:srgbClr val="142328"/>
        </a:dk1>
        <a:lt1>
          <a:srgbClr val="FFFFFF"/>
        </a:lt1>
        <a:dk2>
          <a:srgbClr val="38629A"/>
        </a:dk2>
        <a:lt2>
          <a:srgbClr val="1E3750"/>
        </a:lt2>
        <a:accent1>
          <a:srgbClr val="8EB7FD"/>
        </a:accent1>
        <a:accent2>
          <a:srgbClr val="F9DDF9"/>
        </a:accent2>
        <a:accent3>
          <a:srgbClr val="FFFFFF"/>
        </a:accent3>
        <a:accent4>
          <a:srgbClr val="0F1C21"/>
        </a:accent4>
        <a:accent5>
          <a:srgbClr val="C6D8FE"/>
        </a:accent5>
        <a:accent6>
          <a:srgbClr val="E2C8E2"/>
        </a:accent6>
        <a:hlink>
          <a:srgbClr val="B6D5F4"/>
        </a:hlink>
        <a:folHlink>
          <a:srgbClr val="DAE4F2"/>
        </a:folHlink>
      </a:clrScheme>
      <a:clrMap bg1="lt1" tx1="dk1" bg2="lt2" tx2="dk2" accent1="accent1" accent2="accent2" accent3="accent3" accent4="accent4" accent5="accent5" accent6="accent6" hlink="hlink" folHlink="folHlink"/>
    </a:extraClrScheme>
    <a:extraClrScheme>
      <a:clrScheme name="rainsdrops_II 2">
        <a:dk1>
          <a:srgbClr val="003300"/>
        </a:dk1>
        <a:lt1>
          <a:srgbClr val="FFFFFF"/>
        </a:lt1>
        <a:dk2>
          <a:srgbClr val="507800"/>
        </a:dk2>
        <a:lt2>
          <a:srgbClr val="135113"/>
        </a:lt2>
        <a:accent1>
          <a:srgbClr val="8FAD2F"/>
        </a:accent1>
        <a:accent2>
          <a:srgbClr val="F2EF62"/>
        </a:accent2>
        <a:accent3>
          <a:srgbClr val="FFFFFF"/>
        </a:accent3>
        <a:accent4>
          <a:srgbClr val="002A00"/>
        </a:accent4>
        <a:accent5>
          <a:srgbClr val="C6D3AD"/>
        </a:accent5>
        <a:accent6>
          <a:srgbClr val="DBD958"/>
        </a:accent6>
        <a:hlink>
          <a:srgbClr val="BAD16F"/>
        </a:hlink>
        <a:folHlink>
          <a:srgbClr val="DBE8B2"/>
        </a:folHlink>
      </a:clrScheme>
      <a:clrMap bg1="lt1" tx1="dk1" bg2="lt2" tx2="dk2" accent1="accent1" accent2="accent2" accent3="accent3" accent4="accent4" accent5="accent5" accent6="accent6" hlink="hlink" folHlink="folHlink"/>
    </a:extraClrScheme>
    <a:extraClrScheme>
      <a:clrScheme name="rainsdrops_II 3">
        <a:dk1>
          <a:srgbClr val="0B1F27"/>
        </a:dk1>
        <a:lt1>
          <a:srgbClr val="FFFFFF"/>
        </a:lt1>
        <a:dk2>
          <a:srgbClr val="266984"/>
        </a:dk2>
        <a:lt2>
          <a:srgbClr val="1B4A5D"/>
        </a:lt2>
        <a:accent1>
          <a:srgbClr val="389BC2"/>
        </a:accent1>
        <a:accent2>
          <a:srgbClr val="D7D7D7"/>
        </a:accent2>
        <a:accent3>
          <a:srgbClr val="FFFFFF"/>
        </a:accent3>
        <a:accent4>
          <a:srgbClr val="081920"/>
        </a:accent4>
        <a:accent5>
          <a:srgbClr val="AECBDD"/>
        </a:accent5>
        <a:accent6>
          <a:srgbClr val="C3C3C3"/>
        </a:accent6>
        <a:hlink>
          <a:srgbClr val="9ACDE2"/>
        </a:hlink>
        <a:folHlink>
          <a:srgbClr val="C9E4EF"/>
        </a:folHlink>
      </a:clrScheme>
      <a:clrMap bg1="lt1" tx1="dk1" bg2="lt2" tx2="dk2" accent1="accent1" accent2="accent2" accent3="accent3" accent4="accent4" accent5="accent5" accent6="accent6" hlink="hlink" folHlink="folHlink"/>
    </a:extraClrScheme>
    <a:extraClrScheme>
      <a:clrScheme name="rainsdrops_II 4">
        <a:dk1>
          <a:srgbClr val="39340D"/>
        </a:dk1>
        <a:lt1>
          <a:srgbClr val="FFFFFF"/>
        </a:lt1>
        <a:dk2>
          <a:srgbClr val="808000"/>
        </a:dk2>
        <a:lt2>
          <a:srgbClr val="6A6018"/>
        </a:lt2>
        <a:accent1>
          <a:srgbClr val="AD9E2F"/>
        </a:accent1>
        <a:accent2>
          <a:srgbClr val="A6E0B4"/>
        </a:accent2>
        <a:accent3>
          <a:srgbClr val="FFFFFF"/>
        </a:accent3>
        <a:accent4>
          <a:srgbClr val="2F2B09"/>
        </a:accent4>
        <a:accent5>
          <a:srgbClr val="D3CCAD"/>
        </a:accent5>
        <a:accent6>
          <a:srgbClr val="96CBA3"/>
        </a:accent6>
        <a:hlink>
          <a:srgbClr val="DBCF79"/>
        </a:hlink>
        <a:folHlink>
          <a:srgbClr val="ECE6B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05第五章  汽车货运成本管理（下）练习用1" id="{A3A4B75D-AF42-4D40-8151-3403BEEA3CE5}" vid="{1A31BD69-2D5B-461A-BBCA-A4EFB878DBD3}"/>
    </a:ext>
  </a:extLst>
</a:theme>
</file>

<file path=ppt/theme/theme14.xml><?xml version="1.0" encoding="utf-8"?>
<a:theme xmlns:a="http://schemas.openxmlformats.org/drawingml/2006/main" name="2_第5章货运成本管理（下）">
  <a:themeElements>
    <a:clrScheme name="rainsdrops_II 2">
      <a:dk1>
        <a:srgbClr val="003300"/>
      </a:dk1>
      <a:lt1>
        <a:srgbClr val="FFFFFF"/>
      </a:lt1>
      <a:dk2>
        <a:srgbClr val="507800"/>
      </a:dk2>
      <a:lt2>
        <a:srgbClr val="135113"/>
      </a:lt2>
      <a:accent1>
        <a:srgbClr val="8FAD2F"/>
      </a:accent1>
      <a:accent2>
        <a:srgbClr val="F2EF62"/>
      </a:accent2>
      <a:accent3>
        <a:srgbClr val="FFFFFF"/>
      </a:accent3>
      <a:accent4>
        <a:srgbClr val="002A00"/>
      </a:accent4>
      <a:accent5>
        <a:srgbClr val="C6D3AD"/>
      </a:accent5>
      <a:accent6>
        <a:srgbClr val="DBD958"/>
      </a:accent6>
      <a:hlink>
        <a:srgbClr val="BAD16F"/>
      </a:hlink>
      <a:folHlink>
        <a:srgbClr val="DBE8B2"/>
      </a:folHlink>
    </a:clrScheme>
    <a:fontScheme name="rainsdrops_II">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ainsdrops_II 1">
        <a:dk1>
          <a:srgbClr val="142328"/>
        </a:dk1>
        <a:lt1>
          <a:srgbClr val="FFFFFF"/>
        </a:lt1>
        <a:dk2>
          <a:srgbClr val="38629A"/>
        </a:dk2>
        <a:lt2>
          <a:srgbClr val="1E3750"/>
        </a:lt2>
        <a:accent1>
          <a:srgbClr val="8EB7FD"/>
        </a:accent1>
        <a:accent2>
          <a:srgbClr val="F9DDF9"/>
        </a:accent2>
        <a:accent3>
          <a:srgbClr val="FFFFFF"/>
        </a:accent3>
        <a:accent4>
          <a:srgbClr val="0F1C21"/>
        </a:accent4>
        <a:accent5>
          <a:srgbClr val="C6D8FE"/>
        </a:accent5>
        <a:accent6>
          <a:srgbClr val="E2C8E2"/>
        </a:accent6>
        <a:hlink>
          <a:srgbClr val="B6D5F4"/>
        </a:hlink>
        <a:folHlink>
          <a:srgbClr val="DAE4F2"/>
        </a:folHlink>
      </a:clrScheme>
      <a:clrMap bg1="lt1" tx1="dk1" bg2="lt2" tx2="dk2" accent1="accent1" accent2="accent2" accent3="accent3" accent4="accent4" accent5="accent5" accent6="accent6" hlink="hlink" folHlink="folHlink"/>
    </a:extraClrScheme>
    <a:extraClrScheme>
      <a:clrScheme name="rainsdrops_II 2">
        <a:dk1>
          <a:srgbClr val="003300"/>
        </a:dk1>
        <a:lt1>
          <a:srgbClr val="FFFFFF"/>
        </a:lt1>
        <a:dk2>
          <a:srgbClr val="507800"/>
        </a:dk2>
        <a:lt2>
          <a:srgbClr val="135113"/>
        </a:lt2>
        <a:accent1>
          <a:srgbClr val="8FAD2F"/>
        </a:accent1>
        <a:accent2>
          <a:srgbClr val="F2EF62"/>
        </a:accent2>
        <a:accent3>
          <a:srgbClr val="FFFFFF"/>
        </a:accent3>
        <a:accent4>
          <a:srgbClr val="002A00"/>
        </a:accent4>
        <a:accent5>
          <a:srgbClr val="C6D3AD"/>
        </a:accent5>
        <a:accent6>
          <a:srgbClr val="DBD958"/>
        </a:accent6>
        <a:hlink>
          <a:srgbClr val="BAD16F"/>
        </a:hlink>
        <a:folHlink>
          <a:srgbClr val="DBE8B2"/>
        </a:folHlink>
      </a:clrScheme>
      <a:clrMap bg1="lt1" tx1="dk1" bg2="lt2" tx2="dk2" accent1="accent1" accent2="accent2" accent3="accent3" accent4="accent4" accent5="accent5" accent6="accent6" hlink="hlink" folHlink="folHlink"/>
    </a:extraClrScheme>
    <a:extraClrScheme>
      <a:clrScheme name="rainsdrops_II 3">
        <a:dk1>
          <a:srgbClr val="0B1F27"/>
        </a:dk1>
        <a:lt1>
          <a:srgbClr val="FFFFFF"/>
        </a:lt1>
        <a:dk2>
          <a:srgbClr val="266984"/>
        </a:dk2>
        <a:lt2>
          <a:srgbClr val="1B4A5D"/>
        </a:lt2>
        <a:accent1>
          <a:srgbClr val="389BC2"/>
        </a:accent1>
        <a:accent2>
          <a:srgbClr val="D7D7D7"/>
        </a:accent2>
        <a:accent3>
          <a:srgbClr val="FFFFFF"/>
        </a:accent3>
        <a:accent4>
          <a:srgbClr val="081920"/>
        </a:accent4>
        <a:accent5>
          <a:srgbClr val="AECBDD"/>
        </a:accent5>
        <a:accent6>
          <a:srgbClr val="C3C3C3"/>
        </a:accent6>
        <a:hlink>
          <a:srgbClr val="9ACDE2"/>
        </a:hlink>
        <a:folHlink>
          <a:srgbClr val="C9E4EF"/>
        </a:folHlink>
      </a:clrScheme>
      <a:clrMap bg1="lt1" tx1="dk1" bg2="lt2" tx2="dk2" accent1="accent1" accent2="accent2" accent3="accent3" accent4="accent4" accent5="accent5" accent6="accent6" hlink="hlink" folHlink="folHlink"/>
    </a:extraClrScheme>
    <a:extraClrScheme>
      <a:clrScheme name="rainsdrops_II 4">
        <a:dk1>
          <a:srgbClr val="39340D"/>
        </a:dk1>
        <a:lt1>
          <a:srgbClr val="FFFFFF"/>
        </a:lt1>
        <a:dk2>
          <a:srgbClr val="808000"/>
        </a:dk2>
        <a:lt2>
          <a:srgbClr val="6A6018"/>
        </a:lt2>
        <a:accent1>
          <a:srgbClr val="AD9E2F"/>
        </a:accent1>
        <a:accent2>
          <a:srgbClr val="A6E0B4"/>
        </a:accent2>
        <a:accent3>
          <a:srgbClr val="FFFFFF"/>
        </a:accent3>
        <a:accent4>
          <a:srgbClr val="2F2B09"/>
        </a:accent4>
        <a:accent5>
          <a:srgbClr val="D3CCAD"/>
        </a:accent5>
        <a:accent6>
          <a:srgbClr val="96CBA3"/>
        </a:accent6>
        <a:hlink>
          <a:srgbClr val="DBCF79"/>
        </a:hlink>
        <a:folHlink>
          <a:srgbClr val="ECE6B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05第五章  汽车货运成本管理（下）练习用1" id="{A3A4B75D-AF42-4D40-8151-3403BEEA3CE5}" vid="{6AAFC285-D1AB-46D0-B74B-5BF854BE19C3}"/>
    </a:ext>
  </a:extLst>
</a:theme>
</file>

<file path=ppt/theme/theme15.xml><?xml version="1.0" encoding="utf-8"?>
<a:theme xmlns:a="http://schemas.openxmlformats.org/drawingml/2006/main" name="13_第5章货运成本管理（下）">
  <a:themeElements>
    <a:clrScheme name="rainsdrops_II 2">
      <a:dk1>
        <a:srgbClr val="003300"/>
      </a:dk1>
      <a:lt1>
        <a:srgbClr val="FFFFFF"/>
      </a:lt1>
      <a:dk2>
        <a:srgbClr val="507800"/>
      </a:dk2>
      <a:lt2>
        <a:srgbClr val="135113"/>
      </a:lt2>
      <a:accent1>
        <a:srgbClr val="8FAD2F"/>
      </a:accent1>
      <a:accent2>
        <a:srgbClr val="F2EF62"/>
      </a:accent2>
      <a:accent3>
        <a:srgbClr val="FFFFFF"/>
      </a:accent3>
      <a:accent4>
        <a:srgbClr val="002A00"/>
      </a:accent4>
      <a:accent5>
        <a:srgbClr val="C6D3AD"/>
      </a:accent5>
      <a:accent6>
        <a:srgbClr val="DBD958"/>
      </a:accent6>
      <a:hlink>
        <a:srgbClr val="BAD16F"/>
      </a:hlink>
      <a:folHlink>
        <a:srgbClr val="DBE8B2"/>
      </a:folHlink>
    </a:clrScheme>
    <a:fontScheme name="rainsdrops_II">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ainsdrops_II 1">
        <a:dk1>
          <a:srgbClr val="142328"/>
        </a:dk1>
        <a:lt1>
          <a:srgbClr val="FFFFFF"/>
        </a:lt1>
        <a:dk2>
          <a:srgbClr val="38629A"/>
        </a:dk2>
        <a:lt2>
          <a:srgbClr val="1E3750"/>
        </a:lt2>
        <a:accent1>
          <a:srgbClr val="8EB7FD"/>
        </a:accent1>
        <a:accent2>
          <a:srgbClr val="F9DDF9"/>
        </a:accent2>
        <a:accent3>
          <a:srgbClr val="FFFFFF"/>
        </a:accent3>
        <a:accent4>
          <a:srgbClr val="0F1C21"/>
        </a:accent4>
        <a:accent5>
          <a:srgbClr val="C6D8FE"/>
        </a:accent5>
        <a:accent6>
          <a:srgbClr val="E2C8E2"/>
        </a:accent6>
        <a:hlink>
          <a:srgbClr val="B6D5F4"/>
        </a:hlink>
        <a:folHlink>
          <a:srgbClr val="DAE4F2"/>
        </a:folHlink>
      </a:clrScheme>
      <a:clrMap bg1="lt1" tx1="dk1" bg2="lt2" tx2="dk2" accent1="accent1" accent2="accent2" accent3="accent3" accent4="accent4" accent5="accent5" accent6="accent6" hlink="hlink" folHlink="folHlink"/>
    </a:extraClrScheme>
    <a:extraClrScheme>
      <a:clrScheme name="rainsdrops_II 2">
        <a:dk1>
          <a:srgbClr val="003300"/>
        </a:dk1>
        <a:lt1>
          <a:srgbClr val="FFFFFF"/>
        </a:lt1>
        <a:dk2>
          <a:srgbClr val="507800"/>
        </a:dk2>
        <a:lt2>
          <a:srgbClr val="135113"/>
        </a:lt2>
        <a:accent1>
          <a:srgbClr val="8FAD2F"/>
        </a:accent1>
        <a:accent2>
          <a:srgbClr val="F2EF62"/>
        </a:accent2>
        <a:accent3>
          <a:srgbClr val="FFFFFF"/>
        </a:accent3>
        <a:accent4>
          <a:srgbClr val="002A00"/>
        </a:accent4>
        <a:accent5>
          <a:srgbClr val="C6D3AD"/>
        </a:accent5>
        <a:accent6>
          <a:srgbClr val="DBD958"/>
        </a:accent6>
        <a:hlink>
          <a:srgbClr val="BAD16F"/>
        </a:hlink>
        <a:folHlink>
          <a:srgbClr val="DBE8B2"/>
        </a:folHlink>
      </a:clrScheme>
      <a:clrMap bg1="lt1" tx1="dk1" bg2="lt2" tx2="dk2" accent1="accent1" accent2="accent2" accent3="accent3" accent4="accent4" accent5="accent5" accent6="accent6" hlink="hlink" folHlink="folHlink"/>
    </a:extraClrScheme>
    <a:extraClrScheme>
      <a:clrScheme name="rainsdrops_II 3">
        <a:dk1>
          <a:srgbClr val="0B1F27"/>
        </a:dk1>
        <a:lt1>
          <a:srgbClr val="FFFFFF"/>
        </a:lt1>
        <a:dk2>
          <a:srgbClr val="266984"/>
        </a:dk2>
        <a:lt2>
          <a:srgbClr val="1B4A5D"/>
        </a:lt2>
        <a:accent1>
          <a:srgbClr val="389BC2"/>
        </a:accent1>
        <a:accent2>
          <a:srgbClr val="D7D7D7"/>
        </a:accent2>
        <a:accent3>
          <a:srgbClr val="FFFFFF"/>
        </a:accent3>
        <a:accent4>
          <a:srgbClr val="081920"/>
        </a:accent4>
        <a:accent5>
          <a:srgbClr val="AECBDD"/>
        </a:accent5>
        <a:accent6>
          <a:srgbClr val="C3C3C3"/>
        </a:accent6>
        <a:hlink>
          <a:srgbClr val="9ACDE2"/>
        </a:hlink>
        <a:folHlink>
          <a:srgbClr val="C9E4EF"/>
        </a:folHlink>
      </a:clrScheme>
      <a:clrMap bg1="lt1" tx1="dk1" bg2="lt2" tx2="dk2" accent1="accent1" accent2="accent2" accent3="accent3" accent4="accent4" accent5="accent5" accent6="accent6" hlink="hlink" folHlink="folHlink"/>
    </a:extraClrScheme>
    <a:extraClrScheme>
      <a:clrScheme name="rainsdrops_II 4">
        <a:dk1>
          <a:srgbClr val="39340D"/>
        </a:dk1>
        <a:lt1>
          <a:srgbClr val="FFFFFF"/>
        </a:lt1>
        <a:dk2>
          <a:srgbClr val="808000"/>
        </a:dk2>
        <a:lt2>
          <a:srgbClr val="6A6018"/>
        </a:lt2>
        <a:accent1>
          <a:srgbClr val="AD9E2F"/>
        </a:accent1>
        <a:accent2>
          <a:srgbClr val="A6E0B4"/>
        </a:accent2>
        <a:accent3>
          <a:srgbClr val="FFFFFF"/>
        </a:accent3>
        <a:accent4>
          <a:srgbClr val="2F2B09"/>
        </a:accent4>
        <a:accent5>
          <a:srgbClr val="D3CCAD"/>
        </a:accent5>
        <a:accent6>
          <a:srgbClr val="96CBA3"/>
        </a:accent6>
        <a:hlink>
          <a:srgbClr val="DBCF79"/>
        </a:hlink>
        <a:folHlink>
          <a:srgbClr val="ECE6B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05第五章  汽车货运成本管理（下）练习用1" id="{A3A4B75D-AF42-4D40-8151-3403BEEA3CE5}" vid="{628AB24A-1782-4C6E-BF1C-3A6A9CFBCA12}"/>
    </a:ext>
  </a:extLst>
</a:theme>
</file>

<file path=ppt/theme/theme16.xml><?xml version="1.0" encoding="utf-8"?>
<a:theme xmlns:a="http://schemas.openxmlformats.org/drawingml/2006/main" name="15_第5章货运成本管理（下）">
  <a:themeElements>
    <a:clrScheme name="rainsdrops_II 2">
      <a:dk1>
        <a:srgbClr val="003300"/>
      </a:dk1>
      <a:lt1>
        <a:srgbClr val="FFFFFF"/>
      </a:lt1>
      <a:dk2>
        <a:srgbClr val="507800"/>
      </a:dk2>
      <a:lt2>
        <a:srgbClr val="135113"/>
      </a:lt2>
      <a:accent1>
        <a:srgbClr val="8FAD2F"/>
      </a:accent1>
      <a:accent2>
        <a:srgbClr val="F2EF62"/>
      </a:accent2>
      <a:accent3>
        <a:srgbClr val="FFFFFF"/>
      </a:accent3>
      <a:accent4>
        <a:srgbClr val="002A00"/>
      </a:accent4>
      <a:accent5>
        <a:srgbClr val="C6D3AD"/>
      </a:accent5>
      <a:accent6>
        <a:srgbClr val="DBD958"/>
      </a:accent6>
      <a:hlink>
        <a:srgbClr val="BAD16F"/>
      </a:hlink>
      <a:folHlink>
        <a:srgbClr val="DBE8B2"/>
      </a:folHlink>
    </a:clrScheme>
    <a:fontScheme name="rainsdrops_II">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ainsdrops_II 1">
        <a:dk1>
          <a:srgbClr val="142328"/>
        </a:dk1>
        <a:lt1>
          <a:srgbClr val="FFFFFF"/>
        </a:lt1>
        <a:dk2>
          <a:srgbClr val="38629A"/>
        </a:dk2>
        <a:lt2>
          <a:srgbClr val="1E3750"/>
        </a:lt2>
        <a:accent1>
          <a:srgbClr val="8EB7FD"/>
        </a:accent1>
        <a:accent2>
          <a:srgbClr val="F9DDF9"/>
        </a:accent2>
        <a:accent3>
          <a:srgbClr val="FFFFFF"/>
        </a:accent3>
        <a:accent4>
          <a:srgbClr val="0F1C21"/>
        </a:accent4>
        <a:accent5>
          <a:srgbClr val="C6D8FE"/>
        </a:accent5>
        <a:accent6>
          <a:srgbClr val="E2C8E2"/>
        </a:accent6>
        <a:hlink>
          <a:srgbClr val="B6D5F4"/>
        </a:hlink>
        <a:folHlink>
          <a:srgbClr val="DAE4F2"/>
        </a:folHlink>
      </a:clrScheme>
      <a:clrMap bg1="lt1" tx1="dk1" bg2="lt2" tx2="dk2" accent1="accent1" accent2="accent2" accent3="accent3" accent4="accent4" accent5="accent5" accent6="accent6" hlink="hlink" folHlink="folHlink"/>
    </a:extraClrScheme>
    <a:extraClrScheme>
      <a:clrScheme name="rainsdrops_II 2">
        <a:dk1>
          <a:srgbClr val="003300"/>
        </a:dk1>
        <a:lt1>
          <a:srgbClr val="FFFFFF"/>
        </a:lt1>
        <a:dk2>
          <a:srgbClr val="507800"/>
        </a:dk2>
        <a:lt2>
          <a:srgbClr val="135113"/>
        </a:lt2>
        <a:accent1>
          <a:srgbClr val="8FAD2F"/>
        </a:accent1>
        <a:accent2>
          <a:srgbClr val="F2EF62"/>
        </a:accent2>
        <a:accent3>
          <a:srgbClr val="FFFFFF"/>
        </a:accent3>
        <a:accent4>
          <a:srgbClr val="002A00"/>
        </a:accent4>
        <a:accent5>
          <a:srgbClr val="C6D3AD"/>
        </a:accent5>
        <a:accent6>
          <a:srgbClr val="DBD958"/>
        </a:accent6>
        <a:hlink>
          <a:srgbClr val="BAD16F"/>
        </a:hlink>
        <a:folHlink>
          <a:srgbClr val="DBE8B2"/>
        </a:folHlink>
      </a:clrScheme>
      <a:clrMap bg1="lt1" tx1="dk1" bg2="lt2" tx2="dk2" accent1="accent1" accent2="accent2" accent3="accent3" accent4="accent4" accent5="accent5" accent6="accent6" hlink="hlink" folHlink="folHlink"/>
    </a:extraClrScheme>
    <a:extraClrScheme>
      <a:clrScheme name="rainsdrops_II 3">
        <a:dk1>
          <a:srgbClr val="0B1F27"/>
        </a:dk1>
        <a:lt1>
          <a:srgbClr val="FFFFFF"/>
        </a:lt1>
        <a:dk2>
          <a:srgbClr val="266984"/>
        </a:dk2>
        <a:lt2>
          <a:srgbClr val="1B4A5D"/>
        </a:lt2>
        <a:accent1>
          <a:srgbClr val="389BC2"/>
        </a:accent1>
        <a:accent2>
          <a:srgbClr val="D7D7D7"/>
        </a:accent2>
        <a:accent3>
          <a:srgbClr val="FFFFFF"/>
        </a:accent3>
        <a:accent4>
          <a:srgbClr val="081920"/>
        </a:accent4>
        <a:accent5>
          <a:srgbClr val="AECBDD"/>
        </a:accent5>
        <a:accent6>
          <a:srgbClr val="C3C3C3"/>
        </a:accent6>
        <a:hlink>
          <a:srgbClr val="9ACDE2"/>
        </a:hlink>
        <a:folHlink>
          <a:srgbClr val="C9E4EF"/>
        </a:folHlink>
      </a:clrScheme>
      <a:clrMap bg1="lt1" tx1="dk1" bg2="lt2" tx2="dk2" accent1="accent1" accent2="accent2" accent3="accent3" accent4="accent4" accent5="accent5" accent6="accent6" hlink="hlink" folHlink="folHlink"/>
    </a:extraClrScheme>
    <a:extraClrScheme>
      <a:clrScheme name="rainsdrops_II 4">
        <a:dk1>
          <a:srgbClr val="39340D"/>
        </a:dk1>
        <a:lt1>
          <a:srgbClr val="FFFFFF"/>
        </a:lt1>
        <a:dk2>
          <a:srgbClr val="808000"/>
        </a:dk2>
        <a:lt2>
          <a:srgbClr val="6A6018"/>
        </a:lt2>
        <a:accent1>
          <a:srgbClr val="AD9E2F"/>
        </a:accent1>
        <a:accent2>
          <a:srgbClr val="A6E0B4"/>
        </a:accent2>
        <a:accent3>
          <a:srgbClr val="FFFFFF"/>
        </a:accent3>
        <a:accent4>
          <a:srgbClr val="2F2B09"/>
        </a:accent4>
        <a:accent5>
          <a:srgbClr val="D3CCAD"/>
        </a:accent5>
        <a:accent6>
          <a:srgbClr val="96CBA3"/>
        </a:accent6>
        <a:hlink>
          <a:srgbClr val="DBCF79"/>
        </a:hlink>
        <a:folHlink>
          <a:srgbClr val="ECE6B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05第五章  汽车货运成本管理（下）练习用1" id="{A3A4B75D-AF42-4D40-8151-3403BEEA3CE5}" vid="{C2F9F044-EFD7-4EE3-A758-1D4BA0B7DAEF}"/>
    </a:ext>
  </a:extLst>
</a:theme>
</file>

<file path=ppt/theme/theme17.xml><?xml version="1.0" encoding="utf-8"?>
<a:theme xmlns:a="http://schemas.openxmlformats.org/drawingml/2006/main" name="14_第5章货运成本管理（下）">
  <a:themeElements>
    <a:clrScheme name="rainsdrops_II 2">
      <a:dk1>
        <a:srgbClr val="003300"/>
      </a:dk1>
      <a:lt1>
        <a:srgbClr val="FFFFFF"/>
      </a:lt1>
      <a:dk2>
        <a:srgbClr val="507800"/>
      </a:dk2>
      <a:lt2>
        <a:srgbClr val="135113"/>
      </a:lt2>
      <a:accent1>
        <a:srgbClr val="8FAD2F"/>
      </a:accent1>
      <a:accent2>
        <a:srgbClr val="F2EF62"/>
      </a:accent2>
      <a:accent3>
        <a:srgbClr val="FFFFFF"/>
      </a:accent3>
      <a:accent4>
        <a:srgbClr val="002A00"/>
      </a:accent4>
      <a:accent5>
        <a:srgbClr val="C6D3AD"/>
      </a:accent5>
      <a:accent6>
        <a:srgbClr val="DBD958"/>
      </a:accent6>
      <a:hlink>
        <a:srgbClr val="BAD16F"/>
      </a:hlink>
      <a:folHlink>
        <a:srgbClr val="DBE8B2"/>
      </a:folHlink>
    </a:clrScheme>
    <a:fontScheme name="rainsdrops_II">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ainsdrops_II 1">
        <a:dk1>
          <a:srgbClr val="142328"/>
        </a:dk1>
        <a:lt1>
          <a:srgbClr val="FFFFFF"/>
        </a:lt1>
        <a:dk2>
          <a:srgbClr val="38629A"/>
        </a:dk2>
        <a:lt2>
          <a:srgbClr val="1E3750"/>
        </a:lt2>
        <a:accent1>
          <a:srgbClr val="8EB7FD"/>
        </a:accent1>
        <a:accent2>
          <a:srgbClr val="F9DDF9"/>
        </a:accent2>
        <a:accent3>
          <a:srgbClr val="FFFFFF"/>
        </a:accent3>
        <a:accent4>
          <a:srgbClr val="0F1C21"/>
        </a:accent4>
        <a:accent5>
          <a:srgbClr val="C6D8FE"/>
        </a:accent5>
        <a:accent6>
          <a:srgbClr val="E2C8E2"/>
        </a:accent6>
        <a:hlink>
          <a:srgbClr val="B6D5F4"/>
        </a:hlink>
        <a:folHlink>
          <a:srgbClr val="DAE4F2"/>
        </a:folHlink>
      </a:clrScheme>
      <a:clrMap bg1="lt1" tx1="dk1" bg2="lt2" tx2="dk2" accent1="accent1" accent2="accent2" accent3="accent3" accent4="accent4" accent5="accent5" accent6="accent6" hlink="hlink" folHlink="folHlink"/>
    </a:extraClrScheme>
    <a:extraClrScheme>
      <a:clrScheme name="rainsdrops_II 2">
        <a:dk1>
          <a:srgbClr val="003300"/>
        </a:dk1>
        <a:lt1>
          <a:srgbClr val="FFFFFF"/>
        </a:lt1>
        <a:dk2>
          <a:srgbClr val="507800"/>
        </a:dk2>
        <a:lt2>
          <a:srgbClr val="135113"/>
        </a:lt2>
        <a:accent1>
          <a:srgbClr val="8FAD2F"/>
        </a:accent1>
        <a:accent2>
          <a:srgbClr val="F2EF62"/>
        </a:accent2>
        <a:accent3>
          <a:srgbClr val="FFFFFF"/>
        </a:accent3>
        <a:accent4>
          <a:srgbClr val="002A00"/>
        </a:accent4>
        <a:accent5>
          <a:srgbClr val="C6D3AD"/>
        </a:accent5>
        <a:accent6>
          <a:srgbClr val="DBD958"/>
        </a:accent6>
        <a:hlink>
          <a:srgbClr val="BAD16F"/>
        </a:hlink>
        <a:folHlink>
          <a:srgbClr val="DBE8B2"/>
        </a:folHlink>
      </a:clrScheme>
      <a:clrMap bg1="lt1" tx1="dk1" bg2="lt2" tx2="dk2" accent1="accent1" accent2="accent2" accent3="accent3" accent4="accent4" accent5="accent5" accent6="accent6" hlink="hlink" folHlink="folHlink"/>
    </a:extraClrScheme>
    <a:extraClrScheme>
      <a:clrScheme name="rainsdrops_II 3">
        <a:dk1>
          <a:srgbClr val="0B1F27"/>
        </a:dk1>
        <a:lt1>
          <a:srgbClr val="FFFFFF"/>
        </a:lt1>
        <a:dk2>
          <a:srgbClr val="266984"/>
        </a:dk2>
        <a:lt2>
          <a:srgbClr val="1B4A5D"/>
        </a:lt2>
        <a:accent1>
          <a:srgbClr val="389BC2"/>
        </a:accent1>
        <a:accent2>
          <a:srgbClr val="D7D7D7"/>
        </a:accent2>
        <a:accent3>
          <a:srgbClr val="FFFFFF"/>
        </a:accent3>
        <a:accent4>
          <a:srgbClr val="081920"/>
        </a:accent4>
        <a:accent5>
          <a:srgbClr val="AECBDD"/>
        </a:accent5>
        <a:accent6>
          <a:srgbClr val="C3C3C3"/>
        </a:accent6>
        <a:hlink>
          <a:srgbClr val="9ACDE2"/>
        </a:hlink>
        <a:folHlink>
          <a:srgbClr val="C9E4EF"/>
        </a:folHlink>
      </a:clrScheme>
      <a:clrMap bg1="lt1" tx1="dk1" bg2="lt2" tx2="dk2" accent1="accent1" accent2="accent2" accent3="accent3" accent4="accent4" accent5="accent5" accent6="accent6" hlink="hlink" folHlink="folHlink"/>
    </a:extraClrScheme>
    <a:extraClrScheme>
      <a:clrScheme name="rainsdrops_II 4">
        <a:dk1>
          <a:srgbClr val="39340D"/>
        </a:dk1>
        <a:lt1>
          <a:srgbClr val="FFFFFF"/>
        </a:lt1>
        <a:dk2>
          <a:srgbClr val="808000"/>
        </a:dk2>
        <a:lt2>
          <a:srgbClr val="6A6018"/>
        </a:lt2>
        <a:accent1>
          <a:srgbClr val="AD9E2F"/>
        </a:accent1>
        <a:accent2>
          <a:srgbClr val="A6E0B4"/>
        </a:accent2>
        <a:accent3>
          <a:srgbClr val="FFFFFF"/>
        </a:accent3>
        <a:accent4>
          <a:srgbClr val="2F2B09"/>
        </a:accent4>
        <a:accent5>
          <a:srgbClr val="D3CCAD"/>
        </a:accent5>
        <a:accent6>
          <a:srgbClr val="96CBA3"/>
        </a:accent6>
        <a:hlink>
          <a:srgbClr val="DBCF79"/>
        </a:hlink>
        <a:folHlink>
          <a:srgbClr val="ECE6B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05第五章  汽车货运成本管理（下）练习用1" id="{A3A4B75D-AF42-4D40-8151-3403BEEA3CE5}" vid="{68F1BC3D-246B-4383-B322-0B13FF8B1A6F}"/>
    </a:ext>
  </a:extLst>
</a:theme>
</file>

<file path=ppt/theme/theme18.xml><?xml version="1.0" encoding="utf-8"?>
<a:theme xmlns:a="http://schemas.openxmlformats.org/drawingml/2006/main" name="17_第5章货运成本管理（下）">
  <a:themeElements>
    <a:clrScheme name="rainsdrops_II 2">
      <a:dk1>
        <a:srgbClr val="003300"/>
      </a:dk1>
      <a:lt1>
        <a:srgbClr val="FFFFFF"/>
      </a:lt1>
      <a:dk2>
        <a:srgbClr val="507800"/>
      </a:dk2>
      <a:lt2>
        <a:srgbClr val="135113"/>
      </a:lt2>
      <a:accent1>
        <a:srgbClr val="8FAD2F"/>
      </a:accent1>
      <a:accent2>
        <a:srgbClr val="F2EF62"/>
      </a:accent2>
      <a:accent3>
        <a:srgbClr val="FFFFFF"/>
      </a:accent3>
      <a:accent4>
        <a:srgbClr val="002A00"/>
      </a:accent4>
      <a:accent5>
        <a:srgbClr val="C6D3AD"/>
      </a:accent5>
      <a:accent6>
        <a:srgbClr val="DBD958"/>
      </a:accent6>
      <a:hlink>
        <a:srgbClr val="BAD16F"/>
      </a:hlink>
      <a:folHlink>
        <a:srgbClr val="DBE8B2"/>
      </a:folHlink>
    </a:clrScheme>
    <a:fontScheme name="rainsdrops_II">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ainsdrops_II 1">
        <a:dk1>
          <a:srgbClr val="142328"/>
        </a:dk1>
        <a:lt1>
          <a:srgbClr val="FFFFFF"/>
        </a:lt1>
        <a:dk2>
          <a:srgbClr val="38629A"/>
        </a:dk2>
        <a:lt2>
          <a:srgbClr val="1E3750"/>
        </a:lt2>
        <a:accent1>
          <a:srgbClr val="8EB7FD"/>
        </a:accent1>
        <a:accent2>
          <a:srgbClr val="F9DDF9"/>
        </a:accent2>
        <a:accent3>
          <a:srgbClr val="FFFFFF"/>
        </a:accent3>
        <a:accent4>
          <a:srgbClr val="0F1C21"/>
        </a:accent4>
        <a:accent5>
          <a:srgbClr val="C6D8FE"/>
        </a:accent5>
        <a:accent6>
          <a:srgbClr val="E2C8E2"/>
        </a:accent6>
        <a:hlink>
          <a:srgbClr val="B6D5F4"/>
        </a:hlink>
        <a:folHlink>
          <a:srgbClr val="DAE4F2"/>
        </a:folHlink>
      </a:clrScheme>
      <a:clrMap bg1="lt1" tx1="dk1" bg2="lt2" tx2="dk2" accent1="accent1" accent2="accent2" accent3="accent3" accent4="accent4" accent5="accent5" accent6="accent6" hlink="hlink" folHlink="folHlink"/>
    </a:extraClrScheme>
    <a:extraClrScheme>
      <a:clrScheme name="rainsdrops_II 2">
        <a:dk1>
          <a:srgbClr val="003300"/>
        </a:dk1>
        <a:lt1>
          <a:srgbClr val="FFFFFF"/>
        </a:lt1>
        <a:dk2>
          <a:srgbClr val="507800"/>
        </a:dk2>
        <a:lt2>
          <a:srgbClr val="135113"/>
        </a:lt2>
        <a:accent1>
          <a:srgbClr val="8FAD2F"/>
        </a:accent1>
        <a:accent2>
          <a:srgbClr val="F2EF62"/>
        </a:accent2>
        <a:accent3>
          <a:srgbClr val="FFFFFF"/>
        </a:accent3>
        <a:accent4>
          <a:srgbClr val="002A00"/>
        </a:accent4>
        <a:accent5>
          <a:srgbClr val="C6D3AD"/>
        </a:accent5>
        <a:accent6>
          <a:srgbClr val="DBD958"/>
        </a:accent6>
        <a:hlink>
          <a:srgbClr val="BAD16F"/>
        </a:hlink>
        <a:folHlink>
          <a:srgbClr val="DBE8B2"/>
        </a:folHlink>
      </a:clrScheme>
      <a:clrMap bg1="lt1" tx1="dk1" bg2="lt2" tx2="dk2" accent1="accent1" accent2="accent2" accent3="accent3" accent4="accent4" accent5="accent5" accent6="accent6" hlink="hlink" folHlink="folHlink"/>
    </a:extraClrScheme>
    <a:extraClrScheme>
      <a:clrScheme name="rainsdrops_II 3">
        <a:dk1>
          <a:srgbClr val="0B1F27"/>
        </a:dk1>
        <a:lt1>
          <a:srgbClr val="FFFFFF"/>
        </a:lt1>
        <a:dk2>
          <a:srgbClr val="266984"/>
        </a:dk2>
        <a:lt2>
          <a:srgbClr val="1B4A5D"/>
        </a:lt2>
        <a:accent1>
          <a:srgbClr val="389BC2"/>
        </a:accent1>
        <a:accent2>
          <a:srgbClr val="D7D7D7"/>
        </a:accent2>
        <a:accent3>
          <a:srgbClr val="FFFFFF"/>
        </a:accent3>
        <a:accent4>
          <a:srgbClr val="081920"/>
        </a:accent4>
        <a:accent5>
          <a:srgbClr val="AECBDD"/>
        </a:accent5>
        <a:accent6>
          <a:srgbClr val="C3C3C3"/>
        </a:accent6>
        <a:hlink>
          <a:srgbClr val="9ACDE2"/>
        </a:hlink>
        <a:folHlink>
          <a:srgbClr val="C9E4EF"/>
        </a:folHlink>
      </a:clrScheme>
      <a:clrMap bg1="lt1" tx1="dk1" bg2="lt2" tx2="dk2" accent1="accent1" accent2="accent2" accent3="accent3" accent4="accent4" accent5="accent5" accent6="accent6" hlink="hlink" folHlink="folHlink"/>
    </a:extraClrScheme>
    <a:extraClrScheme>
      <a:clrScheme name="rainsdrops_II 4">
        <a:dk1>
          <a:srgbClr val="39340D"/>
        </a:dk1>
        <a:lt1>
          <a:srgbClr val="FFFFFF"/>
        </a:lt1>
        <a:dk2>
          <a:srgbClr val="808000"/>
        </a:dk2>
        <a:lt2>
          <a:srgbClr val="6A6018"/>
        </a:lt2>
        <a:accent1>
          <a:srgbClr val="AD9E2F"/>
        </a:accent1>
        <a:accent2>
          <a:srgbClr val="A6E0B4"/>
        </a:accent2>
        <a:accent3>
          <a:srgbClr val="FFFFFF"/>
        </a:accent3>
        <a:accent4>
          <a:srgbClr val="2F2B09"/>
        </a:accent4>
        <a:accent5>
          <a:srgbClr val="D3CCAD"/>
        </a:accent5>
        <a:accent6>
          <a:srgbClr val="96CBA3"/>
        </a:accent6>
        <a:hlink>
          <a:srgbClr val="DBCF79"/>
        </a:hlink>
        <a:folHlink>
          <a:srgbClr val="ECE6B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05第五章  汽车货运成本管理（下）练习用1" id="{A3A4B75D-AF42-4D40-8151-3403BEEA3CE5}" vid="{FCEA808B-EF1D-4BAE-9631-60220437B625}"/>
    </a:ext>
  </a:extLst>
</a:theme>
</file>

<file path=ppt/theme/theme19.xml><?xml version="1.0" encoding="utf-8"?>
<a:theme xmlns:a="http://schemas.openxmlformats.org/drawingml/2006/main" name="16_第5章货运成本管理（下）">
  <a:themeElements>
    <a:clrScheme name="rainsdrops_II 2">
      <a:dk1>
        <a:srgbClr val="003300"/>
      </a:dk1>
      <a:lt1>
        <a:srgbClr val="FFFFFF"/>
      </a:lt1>
      <a:dk2>
        <a:srgbClr val="507800"/>
      </a:dk2>
      <a:lt2>
        <a:srgbClr val="135113"/>
      </a:lt2>
      <a:accent1>
        <a:srgbClr val="8FAD2F"/>
      </a:accent1>
      <a:accent2>
        <a:srgbClr val="F2EF62"/>
      </a:accent2>
      <a:accent3>
        <a:srgbClr val="FFFFFF"/>
      </a:accent3>
      <a:accent4>
        <a:srgbClr val="002A00"/>
      </a:accent4>
      <a:accent5>
        <a:srgbClr val="C6D3AD"/>
      </a:accent5>
      <a:accent6>
        <a:srgbClr val="DBD958"/>
      </a:accent6>
      <a:hlink>
        <a:srgbClr val="BAD16F"/>
      </a:hlink>
      <a:folHlink>
        <a:srgbClr val="DBE8B2"/>
      </a:folHlink>
    </a:clrScheme>
    <a:fontScheme name="rainsdrops_II">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ainsdrops_II 1">
        <a:dk1>
          <a:srgbClr val="142328"/>
        </a:dk1>
        <a:lt1>
          <a:srgbClr val="FFFFFF"/>
        </a:lt1>
        <a:dk2>
          <a:srgbClr val="38629A"/>
        </a:dk2>
        <a:lt2>
          <a:srgbClr val="1E3750"/>
        </a:lt2>
        <a:accent1>
          <a:srgbClr val="8EB7FD"/>
        </a:accent1>
        <a:accent2>
          <a:srgbClr val="F9DDF9"/>
        </a:accent2>
        <a:accent3>
          <a:srgbClr val="FFFFFF"/>
        </a:accent3>
        <a:accent4>
          <a:srgbClr val="0F1C21"/>
        </a:accent4>
        <a:accent5>
          <a:srgbClr val="C6D8FE"/>
        </a:accent5>
        <a:accent6>
          <a:srgbClr val="E2C8E2"/>
        </a:accent6>
        <a:hlink>
          <a:srgbClr val="B6D5F4"/>
        </a:hlink>
        <a:folHlink>
          <a:srgbClr val="DAE4F2"/>
        </a:folHlink>
      </a:clrScheme>
      <a:clrMap bg1="lt1" tx1="dk1" bg2="lt2" tx2="dk2" accent1="accent1" accent2="accent2" accent3="accent3" accent4="accent4" accent5="accent5" accent6="accent6" hlink="hlink" folHlink="folHlink"/>
    </a:extraClrScheme>
    <a:extraClrScheme>
      <a:clrScheme name="rainsdrops_II 2">
        <a:dk1>
          <a:srgbClr val="003300"/>
        </a:dk1>
        <a:lt1>
          <a:srgbClr val="FFFFFF"/>
        </a:lt1>
        <a:dk2>
          <a:srgbClr val="507800"/>
        </a:dk2>
        <a:lt2>
          <a:srgbClr val="135113"/>
        </a:lt2>
        <a:accent1>
          <a:srgbClr val="8FAD2F"/>
        </a:accent1>
        <a:accent2>
          <a:srgbClr val="F2EF62"/>
        </a:accent2>
        <a:accent3>
          <a:srgbClr val="FFFFFF"/>
        </a:accent3>
        <a:accent4>
          <a:srgbClr val="002A00"/>
        </a:accent4>
        <a:accent5>
          <a:srgbClr val="C6D3AD"/>
        </a:accent5>
        <a:accent6>
          <a:srgbClr val="DBD958"/>
        </a:accent6>
        <a:hlink>
          <a:srgbClr val="BAD16F"/>
        </a:hlink>
        <a:folHlink>
          <a:srgbClr val="DBE8B2"/>
        </a:folHlink>
      </a:clrScheme>
      <a:clrMap bg1="lt1" tx1="dk1" bg2="lt2" tx2="dk2" accent1="accent1" accent2="accent2" accent3="accent3" accent4="accent4" accent5="accent5" accent6="accent6" hlink="hlink" folHlink="folHlink"/>
    </a:extraClrScheme>
    <a:extraClrScheme>
      <a:clrScheme name="rainsdrops_II 3">
        <a:dk1>
          <a:srgbClr val="0B1F27"/>
        </a:dk1>
        <a:lt1>
          <a:srgbClr val="FFFFFF"/>
        </a:lt1>
        <a:dk2>
          <a:srgbClr val="266984"/>
        </a:dk2>
        <a:lt2>
          <a:srgbClr val="1B4A5D"/>
        </a:lt2>
        <a:accent1>
          <a:srgbClr val="389BC2"/>
        </a:accent1>
        <a:accent2>
          <a:srgbClr val="D7D7D7"/>
        </a:accent2>
        <a:accent3>
          <a:srgbClr val="FFFFFF"/>
        </a:accent3>
        <a:accent4>
          <a:srgbClr val="081920"/>
        </a:accent4>
        <a:accent5>
          <a:srgbClr val="AECBDD"/>
        </a:accent5>
        <a:accent6>
          <a:srgbClr val="C3C3C3"/>
        </a:accent6>
        <a:hlink>
          <a:srgbClr val="9ACDE2"/>
        </a:hlink>
        <a:folHlink>
          <a:srgbClr val="C9E4EF"/>
        </a:folHlink>
      </a:clrScheme>
      <a:clrMap bg1="lt1" tx1="dk1" bg2="lt2" tx2="dk2" accent1="accent1" accent2="accent2" accent3="accent3" accent4="accent4" accent5="accent5" accent6="accent6" hlink="hlink" folHlink="folHlink"/>
    </a:extraClrScheme>
    <a:extraClrScheme>
      <a:clrScheme name="rainsdrops_II 4">
        <a:dk1>
          <a:srgbClr val="39340D"/>
        </a:dk1>
        <a:lt1>
          <a:srgbClr val="FFFFFF"/>
        </a:lt1>
        <a:dk2>
          <a:srgbClr val="808000"/>
        </a:dk2>
        <a:lt2>
          <a:srgbClr val="6A6018"/>
        </a:lt2>
        <a:accent1>
          <a:srgbClr val="AD9E2F"/>
        </a:accent1>
        <a:accent2>
          <a:srgbClr val="A6E0B4"/>
        </a:accent2>
        <a:accent3>
          <a:srgbClr val="FFFFFF"/>
        </a:accent3>
        <a:accent4>
          <a:srgbClr val="2F2B09"/>
        </a:accent4>
        <a:accent5>
          <a:srgbClr val="D3CCAD"/>
        </a:accent5>
        <a:accent6>
          <a:srgbClr val="96CBA3"/>
        </a:accent6>
        <a:hlink>
          <a:srgbClr val="DBCF79"/>
        </a:hlink>
        <a:folHlink>
          <a:srgbClr val="ECE6B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05第五章  汽车货运成本管理（下）练习用1" id="{A3A4B75D-AF42-4D40-8151-3403BEEA3CE5}" vid="{460C8168-DC18-4467-A091-B8460EFF6638}"/>
    </a:ext>
  </a:extLst>
</a:theme>
</file>

<file path=ppt/theme/theme2.xml><?xml version="1.0" encoding="utf-8"?>
<a:theme xmlns:a="http://schemas.openxmlformats.org/drawingml/2006/main" name="3_第5章货运成本管理（下）无LOGO">
  <a:themeElements>
    <a:clrScheme name="rainsdrops_II 2">
      <a:dk1>
        <a:srgbClr val="003300"/>
      </a:dk1>
      <a:lt1>
        <a:srgbClr val="FFFFFF"/>
      </a:lt1>
      <a:dk2>
        <a:srgbClr val="507800"/>
      </a:dk2>
      <a:lt2>
        <a:srgbClr val="135113"/>
      </a:lt2>
      <a:accent1>
        <a:srgbClr val="8FAD2F"/>
      </a:accent1>
      <a:accent2>
        <a:srgbClr val="F2EF62"/>
      </a:accent2>
      <a:accent3>
        <a:srgbClr val="FFFFFF"/>
      </a:accent3>
      <a:accent4>
        <a:srgbClr val="002A00"/>
      </a:accent4>
      <a:accent5>
        <a:srgbClr val="C6D3AD"/>
      </a:accent5>
      <a:accent6>
        <a:srgbClr val="DBD958"/>
      </a:accent6>
      <a:hlink>
        <a:srgbClr val="BAD16F"/>
      </a:hlink>
      <a:folHlink>
        <a:srgbClr val="DBE8B2"/>
      </a:folHlink>
    </a:clrScheme>
    <a:fontScheme name="rainsdrops_II">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ainsdrops_II 1">
        <a:dk1>
          <a:srgbClr val="142328"/>
        </a:dk1>
        <a:lt1>
          <a:srgbClr val="FFFFFF"/>
        </a:lt1>
        <a:dk2>
          <a:srgbClr val="38629A"/>
        </a:dk2>
        <a:lt2>
          <a:srgbClr val="1E3750"/>
        </a:lt2>
        <a:accent1>
          <a:srgbClr val="8EB7FD"/>
        </a:accent1>
        <a:accent2>
          <a:srgbClr val="F9DDF9"/>
        </a:accent2>
        <a:accent3>
          <a:srgbClr val="FFFFFF"/>
        </a:accent3>
        <a:accent4>
          <a:srgbClr val="0F1C21"/>
        </a:accent4>
        <a:accent5>
          <a:srgbClr val="C6D8FE"/>
        </a:accent5>
        <a:accent6>
          <a:srgbClr val="E2C8E2"/>
        </a:accent6>
        <a:hlink>
          <a:srgbClr val="B6D5F4"/>
        </a:hlink>
        <a:folHlink>
          <a:srgbClr val="DAE4F2"/>
        </a:folHlink>
      </a:clrScheme>
      <a:clrMap bg1="lt1" tx1="dk1" bg2="lt2" tx2="dk2" accent1="accent1" accent2="accent2" accent3="accent3" accent4="accent4" accent5="accent5" accent6="accent6" hlink="hlink" folHlink="folHlink"/>
    </a:extraClrScheme>
    <a:extraClrScheme>
      <a:clrScheme name="rainsdrops_II 2">
        <a:dk1>
          <a:srgbClr val="003300"/>
        </a:dk1>
        <a:lt1>
          <a:srgbClr val="FFFFFF"/>
        </a:lt1>
        <a:dk2>
          <a:srgbClr val="507800"/>
        </a:dk2>
        <a:lt2>
          <a:srgbClr val="135113"/>
        </a:lt2>
        <a:accent1>
          <a:srgbClr val="8FAD2F"/>
        </a:accent1>
        <a:accent2>
          <a:srgbClr val="F2EF62"/>
        </a:accent2>
        <a:accent3>
          <a:srgbClr val="FFFFFF"/>
        </a:accent3>
        <a:accent4>
          <a:srgbClr val="002A00"/>
        </a:accent4>
        <a:accent5>
          <a:srgbClr val="C6D3AD"/>
        </a:accent5>
        <a:accent6>
          <a:srgbClr val="DBD958"/>
        </a:accent6>
        <a:hlink>
          <a:srgbClr val="BAD16F"/>
        </a:hlink>
        <a:folHlink>
          <a:srgbClr val="DBE8B2"/>
        </a:folHlink>
      </a:clrScheme>
      <a:clrMap bg1="lt1" tx1="dk1" bg2="lt2" tx2="dk2" accent1="accent1" accent2="accent2" accent3="accent3" accent4="accent4" accent5="accent5" accent6="accent6" hlink="hlink" folHlink="folHlink"/>
    </a:extraClrScheme>
    <a:extraClrScheme>
      <a:clrScheme name="rainsdrops_II 3">
        <a:dk1>
          <a:srgbClr val="0B1F27"/>
        </a:dk1>
        <a:lt1>
          <a:srgbClr val="FFFFFF"/>
        </a:lt1>
        <a:dk2>
          <a:srgbClr val="266984"/>
        </a:dk2>
        <a:lt2>
          <a:srgbClr val="1B4A5D"/>
        </a:lt2>
        <a:accent1>
          <a:srgbClr val="389BC2"/>
        </a:accent1>
        <a:accent2>
          <a:srgbClr val="D7D7D7"/>
        </a:accent2>
        <a:accent3>
          <a:srgbClr val="FFFFFF"/>
        </a:accent3>
        <a:accent4>
          <a:srgbClr val="081920"/>
        </a:accent4>
        <a:accent5>
          <a:srgbClr val="AECBDD"/>
        </a:accent5>
        <a:accent6>
          <a:srgbClr val="C3C3C3"/>
        </a:accent6>
        <a:hlink>
          <a:srgbClr val="9ACDE2"/>
        </a:hlink>
        <a:folHlink>
          <a:srgbClr val="C9E4EF"/>
        </a:folHlink>
      </a:clrScheme>
      <a:clrMap bg1="lt1" tx1="dk1" bg2="lt2" tx2="dk2" accent1="accent1" accent2="accent2" accent3="accent3" accent4="accent4" accent5="accent5" accent6="accent6" hlink="hlink" folHlink="folHlink"/>
    </a:extraClrScheme>
    <a:extraClrScheme>
      <a:clrScheme name="rainsdrops_II 4">
        <a:dk1>
          <a:srgbClr val="39340D"/>
        </a:dk1>
        <a:lt1>
          <a:srgbClr val="FFFFFF"/>
        </a:lt1>
        <a:dk2>
          <a:srgbClr val="808000"/>
        </a:dk2>
        <a:lt2>
          <a:srgbClr val="6A6018"/>
        </a:lt2>
        <a:accent1>
          <a:srgbClr val="AD9E2F"/>
        </a:accent1>
        <a:accent2>
          <a:srgbClr val="A6E0B4"/>
        </a:accent2>
        <a:accent3>
          <a:srgbClr val="FFFFFF"/>
        </a:accent3>
        <a:accent4>
          <a:srgbClr val="2F2B09"/>
        </a:accent4>
        <a:accent5>
          <a:srgbClr val="D3CCAD"/>
        </a:accent5>
        <a:accent6>
          <a:srgbClr val="96CBA3"/>
        </a:accent6>
        <a:hlink>
          <a:srgbClr val="DBCF79"/>
        </a:hlink>
        <a:folHlink>
          <a:srgbClr val="ECE6B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05第五章  汽车货运成本管理（下）练习用1" id="{A3A4B75D-AF42-4D40-8151-3403BEEA3CE5}" vid="{F8D50776-4354-4662-8AE5-7CC63653EB0D}"/>
    </a:ext>
  </a:extLst>
</a:theme>
</file>

<file path=ppt/theme/theme20.xml><?xml version="1.0" encoding="utf-8"?>
<a:theme xmlns:a="http://schemas.openxmlformats.org/drawingml/2006/main" name="18_第5章货运成本管理（下）">
  <a:themeElements>
    <a:clrScheme name="rainsdrops_II 2">
      <a:dk1>
        <a:srgbClr val="003300"/>
      </a:dk1>
      <a:lt1>
        <a:srgbClr val="FFFFFF"/>
      </a:lt1>
      <a:dk2>
        <a:srgbClr val="507800"/>
      </a:dk2>
      <a:lt2>
        <a:srgbClr val="135113"/>
      </a:lt2>
      <a:accent1>
        <a:srgbClr val="8FAD2F"/>
      </a:accent1>
      <a:accent2>
        <a:srgbClr val="F2EF62"/>
      </a:accent2>
      <a:accent3>
        <a:srgbClr val="FFFFFF"/>
      </a:accent3>
      <a:accent4>
        <a:srgbClr val="002A00"/>
      </a:accent4>
      <a:accent5>
        <a:srgbClr val="C6D3AD"/>
      </a:accent5>
      <a:accent6>
        <a:srgbClr val="DBD958"/>
      </a:accent6>
      <a:hlink>
        <a:srgbClr val="BAD16F"/>
      </a:hlink>
      <a:folHlink>
        <a:srgbClr val="DBE8B2"/>
      </a:folHlink>
    </a:clrScheme>
    <a:fontScheme name="rainsdrops_II">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ainsdrops_II 1">
        <a:dk1>
          <a:srgbClr val="142328"/>
        </a:dk1>
        <a:lt1>
          <a:srgbClr val="FFFFFF"/>
        </a:lt1>
        <a:dk2>
          <a:srgbClr val="38629A"/>
        </a:dk2>
        <a:lt2>
          <a:srgbClr val="1E3750"/>
        </a:lt2>
        <a:accent1>
          <a:srgbClr val="8EB7FD"/>
        </a:accent1>
        <a:accent2>
          <a:srgbClr val="F9DDF9"/>
        </a:accent2>
        <a:accent3>
          <a:srgbClr val="FFFFFF"/>
        </a:accent3>
        <a:accent4>
          <a:srgbClr val="0F1C21"/>
        </a:accent4>
        <a:accent5>
          <a:srgbClr val="C6D8FE"/>
        </a:accent5>
        <a:accent6>
          <a:srgbClr val="E2C8E2"/>
        </a:accent6>
        <a:hlink>
          <a:srgbClr val="B6D5F4"/>
        </a:hlink>
        <a:folHlink>
          <a:srgbClr val="DAE4F2"/>
        </a:folHlink>
      </a:clrScheme>
      <a:clrMap bg1="lt1" tx1="dk1" bg2="lt2" tx2="dk2" accent1="accent1" accent2="accent2" accent3="accent3" accent4="accent4" accent5="accent5" accent6="accent6" hlink="hlink" folHlink="folHlink"/>
    </a:extraClrScheme>
    <a:extraClrScheme>
      <a:clrScheme name="rainsdrops_II 2">
        <a:dk1>
          <a:srgbClr val="003300"/>
        </a:dk1>
        <a:lt1>
          <a:srgbClr val="FFFFFF"/>
        </a:lt1>
        <a:dk2>
          <a:srgbClr val="507800"/>
        </a:dk2>
        <a:lt2>
          <a:srgbClr val="135113"/>
        </a:lt2>
        <a:accent1>
          <a:srgbClr val="8FAD2F"/>
        </a:accent1>
        <a:accent2>
          <a:srgbClr val="F2EF62"/>
        </a:accent2>
        <a:accent3>
          <a:srgbClr val="FFFFFF"/>
        </a:accent3>
        <a:accent4>
          <a:srgbClr val="002A00"/>
        </a:accent4>
        <a:accent5>
          <a:srgbClr val="C6D3AD"/>
        </a:accent5>
        <a:accent6>
          <a:srgbClr val="DBD958"/>
        </a:accent6>
        <a:hlink>
          <a:srgbClr val="BAD16F"/>
        </a:hlink>
        <a:folHlink>
          <a:srgbClr val="DBE8B2"/>
        </a:folHlink>
      </a:clrScheme>
      <a:clrMap bg1="lt1" tx1="dk1" bg2="lt2" tx2="dk2" accent1="accent1" accent2="accent2" accent3="accent3" accent4="accent4" accent5="accent5" accent6="accent6" hlink="hlink" folHlink="folHlink"/>
    </a:extraClrScheme>
    <a:extraClrScheme>
      <a:clrScheme name="rainsdrops_II 3">
        <a:dk1>
          <a:srgbClr val="0B1F27"/>
        </a:dk1>
        <a:lt1>
          <a:srgbClr val="FFFFFF"/>
        </a:lt1>
        <a:dk2>
          <a:srgbClr val="266984"/>
        </a:dk2>
        <a:lt2>
          <a:srgbClr val="1B4A5D"/>
        </a:lt2>
        <a:accent1>
          <a:srgbClr val="389BC2"/>
        </a:accent1>
        <a:accent2>
          <a:srgbClr val="D7D7D7"/>
        </a:accent2>
        <a:accent3>
          <a:srgbClr val="FFFFFF"/>
        </a:accent3>
        <a:accent4>
          <a:srgbClr val="081920"/>
        </a:accent4>
        <a:accent5>
          <a:srgbClr val="AECBDD"/>
        </a:accent5>
        <a:accent6>
          <a:srgbClr val="C3C3C3"/>
        </a:accent6>
        <a:hlink>
          <a:srgbClr val="9ACDE2"/>
        </a:hlink>
        <a:folHlink>
          <a:srgbClr val="C9E4EF"/>
        </a:folHlink>
      </a:clrScheme>
      <a:clrMap bg1="lt1" tx1="dk1" bg2="lt2" tx2="dk2" accent1="accent1" accent2="accent2" accent3="accent3" accent4="accent4" accent5="accent5" accent6="accent6" hlink="hlink" folHlink="folHlink"/>
    </a:extraClrScheme>
    <a:extraClrScheme>
      <a:clrScheme name="rainsdrops_II 4">
        <a:dk1>
          <a:srgbClr val="39340D"/>
        </a:dk1>
        <a:lt1>
          <a:srgbClr val="FFFFFF"/>
        </a:lt1>
        <a:dk2>
          <a:srgbClr val="808000"/>
        </a:dk2>
        <a:lt2>
          <a:srgbClr val="6A6018"/>
        </a:lt2>
        <a:accent1>
          <a:srgbClr val="AD9E2F"/>
        </a:accent1>
        <a:accent2>
          <a:srgbClr val="A6E0B4"/>
        </a:accent2>
        <a:accent3>
          <a:srgbClr val="FFFFFF"/>
        </a:accent3>
        <a:accent4>
          <a:srgbClr val="2F2B09"/>
        </a:accent4>
        <a:accent5>
          <a:srgbClr val="D3CCAD"/>
        </a:accent5>
        <a:accent6>
          <a:srgbClr val="96CBA3"/>
        </a:accent6>
        <a:hlink>
          <a:srgbClr val="DBCF79"/>
        </a:hlink>
        <a:folHlink>
          <a:srgbClr val="ECE6B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05第五章  汽车货运成本管理（下）练习用1" id="{A3A4B75D-AF42-4D40-8151-3403BEEA3CE5}" vid="{579653CA-2348-4C93-8DF7-12C6DB5972D8}"/>
    </a:ext>
  </a:extLst>
</a:theme>
</file>

<file path=ppt/theme/theme21.xml><?xml version="1.0" encoding="utf-8"?>
<a:theme xmlns:a="http://schemas.openxmlformats.org/drawingml/2006/main" name="19_第5章货运成本管理（下）">
  <a:themeElements>
    <a:clrScheme name="rainsdrops_II 2">
      <a:dk1>
        <a:srgbClr val="003300"/>
      </a:dk1>
      <a:lt1>
        <a:srgbClr val="FFFFFF"/>
      </a:lt1>
      <a:dk2>
        <a:srgbClr val="507800"/>
      </a:dk2>
      <a:lt2>
        <a:srgbClr val="135113"/>
      </a:lt2>
      <a:accent1>
        <a:srgbClr val="8FAD2F"/>
      </a:accent1>
      <a:accent2>
        <a:srgbClr val="F2EF62"/>
      </a:accent2>
      <a:accent3>
        <a:srgbClr val="FFFFFF"/>
      </a:accent3>
      <a:accent4>
        <a:srgbClr val="002A00"/>
      </a:accent4>
      <a:accent5>
        <a:srgbClr val="C6D3AD"/>
      </a:accent5>
      <a:accent6>
        <a:srgbClr val="DBD958"/>
      </a:accent6>
      <a:hlink>
        <a:srgbClr val="BAD16F"/>
      </a:hlink>
      <a:folHlink>
        <a:srgbClr val="DBE8B2"/>
      </a:folHlink>
    </a:clrScheme>
    <a:fontScheme name="rainsdrops_II">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ainsdrops_II 1">
        <a:dk1>
          <a:srgbClr val="142328"/>
        </a:dk1>
        <a:lt1>
          <a:srgbClr val="FFFFFF"/>
        </a:lt1>
        <a:dk2>
          <a:srgbClr val="38629A"/>
        </a:dk2>
        <a:lt2>
          <a:srgbClr val="1E3750"/>
        </a:lt2>
        <a:accent1>
          <a:srgbClr val="8EB7FD"/>
        </a:accent1>
        <a:accent2>
          <a:srgbClr val="F9DDF9"/>
        </a:accent2>
        <a:accent3>
          <a:srgbClr val="FFFFFF"/>
        </a:accent3>
        <a:accent4>
          <a:srgbClr val="0F1C21"/>
        </a:accent4>
        <a:accent5>
          <a:srgbClr val="C6D8FE"/>
        </a:accent5>
        <a:accent6>
          <a:srgbClr val="E2C8E2"/>
        </a:accent6>
        <a:hlink>
          <a:srgbClr val="B6D5F4"/>
        </a:hlink>
        <a:folHlink>
          <a:srgbClr val="DAE4F2"/>
        </a:folHlink>
      </a:clrScheme>
      <a:clrMap bg1="lt1" tx1="dk1" bg2="lt2" tx2="dk2" accent1="accent1" accent2="accent2" accent3="accent3" accent4="accent4" accent5="accent5" accent6="accent6" hlink="hlink" folHlink="folHlink"/>
    </a:extraClrScheme>
    <a:extraClrScheme>
      <a:clrScheme name="rainsdrops_II 2">
        <a:dk1>
          <a:srgbClr val="003300"/>
        </a:dk1>
        <a:lt1>
          <a:srgbClr val="FFFFFF"/>
        </a:lt1>
        <a:dk2>
          <a:srgbClr val="507800"/>
        </a:dk2>
        <a:lt2>
          <a:srgbClr val="135113"/>
        </a:lt2>
        <a:accent1>
          <a:srgbClr val="8FAD2F"/>
        </a:accent1>
        <a:accent2>
          <a:srgbClr val="F2EF62"/>
        </a:accent2>
        <a:accent3>
          <a:srgbClr val="FFFFFF"/>
        </a:accent3>
        <a:accent4>
          <a:srgbClr val="002A00"/>
        </a:accent4>
        <a:accent5>
          <a:srgbClr val="C6D3AD"/>
        </a:accent5>
        <a:accent6>
          <a:srgbClr val="DBD958"/>
        </a:accent6>
        <a:hlink>
          <a:srgbClr val="BAD16F"/>
        </a:hlink>
        <a:folHlink>
          <a:srgbClr val="DBE8B2"/>
        </a:folHlink>
      </a:clrScheme>
      <a:clrMap bg1="lt1" tx1="dk1" bg2="lt2" tx2="dk2" accent1="accent1" accent2="accent2" accent3="accent3" accent4="accent4" accent5="accent5" accent6="accent6" hlink="hlink" folHlink="folHlink"/>
    </a:extraClrScheme>
    <a:extraClrScheme>
      <a:clrScheme name="rainsdrops_II 3">
        <a:dk1>
          <a:srgbClr val="0B1F27"/>
        </a:dk1>
        <a:lt1>
          <a:srgbClr val="FFFFFF"/>
        </a:lt1>
        <a:dk2>
          <a:srgbClr val="266984"/>
        </a:dk2>
        <a:lt2>
          <a:srgbClr val="1B4A5D"/>
        </a:lt2>
        <a:accent1>
          <a:srgbClr val="389BC2"/>
        </a:accent1>
        <a:accent2>
          <a:srgbClr val="D7D7D7"/>
        </a:accent2>
        <a:accent3>
          <a:srgbClr val="FFFFFF"/>
        </a:accent3>
        <a:accent4>
          <a:srgbClr val="081920"/>
        </a:accent4>
        <a:accent5>
          <a:srgbClr val="AECBDD"/>
        </a:accent5>
        <a:accent6>
          <a:srgbClr val="C3C3C3"/>
        </a:accent6>
        <a:hlink>
          <a:srgbClr val="9ACDE2"/>
        </a:hlink>
        <a:folHlink>
          <a:srgbClr val="C9E4EF"/>
        </a:folHlink>
      </a:clrScheme>
      <a:clrMap bg1="lt1" tx1="dk1" bg2="lt2" tx2="dk2" accent1="accent1" accent2="accent2" accent3="accent3" accent4="accent4" accent5="accent5" accent6="accent6" hlink="hlink" folHlink="folHlink"/>
    </a:extraClrScheme>
    <a:extraClrScheme>
      <a:clrScheme name="rainsdrops_II 4">
        <a:dk1>
          <a:srgbClr val="39340D"/>
        </a:dk1>
        <a:lt1>
          <a:srgbClr val="FFFFFF"/>
        </a:lt1>
        <a:dk2>
          <a:srgbClr val="808000"/>
        </a:dk2>
        <a:lt2>
          <a:srgbClr val="6A6018"/>
        </a:lt2>
        <a:accent1>
          <a:srgbClr val="AD9E2F"/>
        </a:accent1>
        <a:accent2>
          <a:srgbClr val="A6E0B4"/>
        </a:accent2>
        <a:accent3>
          <a:srgbClr val="FFFFFF"/>
        </a:accent3>
        <a:accent4>
          <a:srgbClr val="2F2B09"/>
        </a:accent4>
        <a:accent5>
          <a:srgbClr val="D3CCAD"/>
        </a:accent5>
        <a:accent6>
          <a:srgbClr val="96CBA3"/>
        </a:accent6>
        <a:hlink>
          <a:srgbClr val="DBCF79"/>
        </a:hlink>
        <a:folHlink>
          <a:srgbClr val="ECE6B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05第五章  汽车货运成本管理（下）练习用1" id="{A3A4B75D-AF42-4D40-8151-3403BEEA3CE5}" vid="{9B894DD1-4040-4784-AC3F-10243EE3F71B}"/>
    </a:ext>
  </a:extLst>
</a:theme>
</file>

<file path=ppt/theme/theme22.xml><?xml version="1.0" encoding="utf-8"?>
<a:theme xmlns:a="http://schemas.openxmlformats.org/drawingml/2006/main" name="20_第5章货运成本管理（下）">
  <a:themeElements>
    <a:clrScheme name="rainsdrops_II 2">
      <a:dk1>
        <a:srgbClr val="003300"/>
      </a:dk1>
      <a:lt1>
        <a:srgbClr val="FFFFFF"/>
      </a:lt1>
      <a:dk2>
        <a:srgbClr val="507800"/>
      </a:dk2>
      <a:lt2>
        <a:srgbClr val="135113"/>
      </a:lt2>
      <a:accent1>
        <a:srgbClr val="8FAD2F"/>
      </a:accent1>
      <a:accent2>
        <a:srgbClr val="F2EF62"/>
      </a:accent2>
      <a:accent3>
        <a:srgbClr val="FFFFFF"/>
      </a:accent3>
      <a:accent4>
        <a:srgbClr val="002A00"/>
      </a:accent4>
      <a:accent5>
        <a:srgbClr val="C6D3AD"/>
      </a:accent5>
      <a:accent6>
        <a:srgbClr val="DBD958"/>
      </a:accent6>
      <a:hlink>
        <a:srgbClr val="BAD16F"/>
      </a:hlink>
      <a:folHlink>
        <a:srgbClr val="DBE8B2"/>
      </a:folHlink>
    </a:clrScheme>
    <a:fontScheme name="rainsdrops_II">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ainsdrops_II 1">
        <a:dk1>
          <a:srgbClr val="142328"/>
        </a:dk1>
        <a:lt1>
          <a:srgbClr val="FFFFFF"/>
        </a:lt1>
        <a:dk2>
          <a:srgbClr val="38629A"/>
        </a:dk2>
        <a:lt2>
          <a:srgbClr val="1E3750"/>
        </a:lt2>
        <a:accent1>
          <a:srgbClr val="8EB7FD"/>
        </a:accent1>
        <a:accent2>
          <a:srgbClr val="F9DDF9"/>
        </a:accent2>
        <a:accent3>
          <a:srgbClr val="FFFFFF"/>
        </a:accent3>
        <a:accent4>
          <a:srgbClr val="0F1C21"/>
        </a:accent4>
        <a:accent5>
          <a:srgbClr val="C6D8FE"/>
        </a:accent5>
        <a:accent6>
          <a:srgbClr val="E2C8E2"/>
        </a:accent6>
        <a:hlink>
          <a:srgbClr val="B6D5F4"/>
        </a:hlink>
        <a:folHlink>
          <a:srgbClr val="DAE4F2"/>
        </a:folHlink>
      </a:clrScheme>
      <a:clrMap bg1="lt1" tx1="dk1" bg2="lt2" tx2="dk2" accent1="accent1" accent2="accent2" accent3="accent3" accent4="accent4" accent5="accent5" accent6="accent6" hlink="hlink" folHlink="folHlink"/>
    </a:extraClrScheme>
    <a:extraClrScheme>
      <a:clrScheme name="rainsdrops_II 2">
        <a:dk1>
          <a:srgbClr val="003300"/>
        </a:dk1>
        <a:lt1>
          <a:srgbClr val="FFFFFF"/>
        </a:lt1>
        <a:dk2>
          <a:srgbClr val="507800"/>
        </a:dk2>
        <a:lt2>
          <a:srgbClr val="135113"/>
        </a:lt2>
        <a:accent1>
          <a:srgbClr val="8FAD2F"/>
        </a:accent1>
        <a:accent2>
          <a:srgbClr val="F2EF62"/>
        </a:accent2>
        <a:accent3>
          <a:srgbClr val="FFFFFF"/>
        </a:accent3>
        <a:accent4>
          <a:srgbClr val="002A00"/>
        </a:accent4>
        <a:accent5>
          <a:srgbClr val="C6D3AD"/>
        </a:accent5>
        <a:accent6>
          <a:srgbClr val="DBD958"/>
        </a:accent6>
        <a:hlink>
          <a:srgbClr val="BAD16F"/>
        </a:hlink>
        <a:folHlink>
          <a:srgbClr val="DBE8B2"/>
        </a:folHlink>
      </a:clrScheme>
      <a:clrMap bg1="lt1" tx1="dk1" bg2="lt2" tx2="dk2" accent1="accent1" accent2="accent2" accent3="accent3" accent4="accent4" accent5="accent5" accent6="accent6" hlink="hlink" folHlink="folHlink"/>
    </a:extraClrScheme>
    <a:extraClrScheme>
      <a:clrScheme name="rainsdrops_II 3">
        <a:dk1>
          <a:srgbClr val="0B1F27"/>
        </a:dk1>
        <a:lt1>
          <a:srgbClr val="FFFFFF"/>
        </a:lt1>
        <a:dk2>
          <a:srgbClr val="266984"/>
        </a:dk2>
        <a:lt2>
          <a:srgbClr val="1B4A5D"/>
        </a:lt2>
        <a:accent1>
          <a:srgbClr val="389BC2"/>
        </a:accent1>
        <a:accent2>
          <a:srgbClr val="D7D7D7"/>
        </a:accent2>
        <a:accent3>
          <a:srgbClr val="FFFFFF"/>
        </a:accent3>
        <a:accent4>
          <a:srgbClr val="081920"/>
        </a:accent4>
        <a:accent5>
          <a:srgbClr val="AECBDD"/>
        </a:accent5>
        <a:accent6>
          <a:srgbClr val="C3C3C3"/>
        </a:accent6>
        <a:hlink>
          <a:srgbClr val="9ACDE2"/>
        </a:hlink>
        <a:folHlink>
          <a:srgbClr val="C9E4EF"/>
        </a:folHlink>
      </a:clrScheme>
      <a:clrMap bg1="lt1" tx1="dk1" bg2="lt2" tx2="dk2" accent1="accent1" accent2="accent2" accent3="accent3" accent4="accent4" accent5="accent5" accent6="accent6" hlink="hlink" folHlink="folHlink"/>
    </a:extraClrScheme>
    <a:extraClrScheme>
      <a:clrScheme name="rainsdrops_II 4">
        <a:dk1>
          <a:srgbClr val="39340D"/>
        </a:dk1>
        <a:lt1>
          <a:srgbClr val="FFFFFF"/>
        </a:lt1>
        <a:dk2>
          <a:srgbClr val="808000"/>
        </a:dk2>
        <a:lt2>
          <a:srgbClr val="6A6018"/>
        </a:lt2>
        <a:accent1>
          <a:srgbClr val="AD9E2F"/>
        </a:accent1>
        <a:accent2>
          <a:srgbClr val="A6E0B4"/>
        </a:accent2>
        <a:accent3>
          <a:srgbClr val="FFFFFF"/>
        </a:accent3>
        <a:accent4>
          <a:srgbClr val="2F2B09"/>
        </a:accent4>
        <a:accent5>
          <a:srgbClr val="D3CCAD"/>
        </a:accent5>
        <a:accent6>
          <a:srgbClr val="96CBA3"/>
        </a:accent6>
        <a:hlink>
          <a:srgbClr val="DBCF79"/>
        </a:hlink>
        <a:folHlink>
          <a:srgbClr val="ECE6B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05第五章  汽车货运成本管理（下）练习用1" id="{A3A4B75D-AF42-4D40-8151-3403BEEA3CE5}" vid="{9AA27DB6-F00C-4E34-90A1-CDC9B0E0DAA7}"/>
    </a:ext>
  </a:extLst>
</a:theme>
</file>

<file path=ppt/theme/theme23.xml><?xml version="1.0" encoding="utf-8"?>
<a:theme xmlns:a="http://schemas.openxmlformats.org/drawingml/2006/main" name="21_第5章货运成本管理（下）">
  <a:themeElements>
    <a:clrScheme name="rainsdrops_II 2">
      <a:dk1>
        <a:srgbClr val="003300"/>
      </a:dk1>
      <a:lt1>
        <a:srgbClr val="FFFFFF"/>
      </a:lt1>
      <a:dk2>
        <a:srgbClr val="507800"/>
      </a:dk2>
      <a:lt2>
        <a:srgbClr val="135113"/>
      </a:lt2>
      <a:accent1>
        <a:srgbClr val="8FAD2F"/>
      </a:accent1>
      <a:accent2>
        <a:srgbClr val="F2EF62"/>
      </a:accent2>
      <a:accent3>
        <a:srgbClr val="FFFFFF"/>
      </a:accent3>
      <a:accent4>
        <a:srgbClr val="002A00"/>
      </a:accent4>
      <a:accent5>
        <a:srgbClr val="C6D3AD"/>
      </a:accent5>
      <a:accent6>
        <a:srgbClr val="DBD958"/>
      </a:accent6>
      <a:hlink>
        <a:srgbClr val="BAD16F"/>
      </a:hlink>
      <a:folHlink>
        <a:srgbClr val="DBE8B2"/>
      </a:folHlink>
    </a:clrScheme>
    <a:fontScheme name="rainsdrops_II">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ainsdrops_II 1">
        <a:dk1>
          <a:srgbClr val="142328"/>
        </a:dk1>
        <a:lt1>
          <a:srgbClr val="FFFFFF"/>
        </a:lt1>
        <a:dk2>
          <a:srgbClr val="38629A"/>
        </a:dk2>
        <a:lt2>
          <a:srgbClr val="1E3750"/>
        </a:lt2>
        <a:accent1>
          <a:srgbClr val="8EB7FD"/>
        </a:accent1>
        <a:accent2>
          <a:srgbClr val="F9DDF9"/>
        </a:accent2>
        <a:accent3>
          <a:srgbClr val="FFFFFF"/>
        </a:accent3>
        <a:accent4>
          <a:srgbClr val="0F1C21"/>
        </a:accent4>
        <a:accent5>
          <a:srgbClr val="C6D8FE"/>
        </a:accent5>
        <a:accent6>
          <a:srgbClr val="E2C8E2"/>
        </a:accent6>
        <a:hlink>
          <a:srgbClr val="B6D5F4"/>
        </a:hlink>
        <a:folHlink>
          <a:srgbClr val="DAE4F2"/>
        </a:folHlink>
      </a:clrScheme>
      <a:clrMap bg1="lt1" tx1="dk1" bg2="lt2" tx2="dk2" accent1="accent1" accent2="accent2" accent3="accent3" accent4="accent4" accent5="accent5" accent6="accent6" hlink="hlink" folHlink="folHlink"/>
    </a:extraClrScheme>
    <a:extraClrScheme>
      <a:clrScheme name="rainsdrops_II 2">
        <a:dk1>
          <a:srgbClr val="003300"/>
        </a:dk1>
        <a:lt1>
          <a:srgbClr val="FFFFFF"/>
        </a:lt1>
        <a:dk2>
          <a:srgbClr val="507800"/>
        </a:dk2>
        <a:lt2>
          <a:srgbClr val="135113"/>
        </a:lt2>
        <a:accent1>
          <a:srgbClr val="8FAD2F"/>
        </a:accent1>
        <a:accent2>
          <a:srgbClr val="F2EF62"/>
        </a:accent2>
        <a:accent3>
          <a:srgbClr val="FFFFFF"/>
        </a:accent3>
        <a:accent4>
          <a:srgbClr val="002A00"/>
        </a:accent4>
        <a:accent5>
          <a:srgbClr val="C6D3AD"/>
        </a:accent5>
        <a:accent6>
          <a:srgbClr val="DBD958"/>
        </a:accent6>
        <a:hlink>
          <a:srgbClr val="BAD16F"/>
        </a:hlink>
        <a:folHlink>
          <a:srgbClr val="DBE8B2"/>
        </a:folHlink>
      </a:clrScheme>
      <a:clrMap bg1="lt1" tx1="dk1" bg2="lt2" tx2="dk2" accent1="accent1" accent2="accent2" accent3="accent3" accent4="accent4" accent5="accent5" accent6="accent6" hlink="hlink" folHlink="folHlink"/>
    </a:extraClrScheme>
    <a:extraClrScheme>
      <a:clrScheme name="rainsdrops_II 3">
        <a:dk1>
          <a:srgbClr val="0B1F27"/>
        </a:dk1>
        <a:lt1>
          <a:srgbClr val="FFFFFF"/>
        </a:lt1>
        <a:dk2>
          <a:srgbClr val="266984"/>
        </a:dk2>
        <a:lt2>
          <a:srgbClr val="1B4A5D"/>
        </a:lt2>
        <a:accent1>
          <a:srgbClr val="389BC2"/>
        </a:accent1>
        <a:accent2>
          <a:srgbClr val="D7D7D7"/>
        </a:accent2>
        <a:accent3>
          <a:srgbClr val="FFFFFF"/>
        </a:accent3>
        <a:accent4>
          <a:srgbClr val="081920"/>
        </a:accent4>
        <a:accent5>
          <a:srgbClr val="AECBDD"/>
        </a:accent5>
        <a:accent6>
          <a:srgbClr val="C3C3C3"/>
        </a:accent6>
        <a:hlink>
          <a:srgbClr val="9ACDE2"/>
        </a:hlink>
        <a:folHlink>
          <a:srgbClr val="C9E4EF"/>
        </a:folHlink>
      </a:clrScheme>
      <a:clrMap bg1="lt1" tx1="dk1" bg2="lt2" tx2="dk2" accent1="accent1" accent2="accent2" accent3="accent3" accent4="accent4" accent5="accent5" accent6="accent6" hlink="hlink" folHlink="folHlink"/>
    </a:extraClrScheme>
    <a:extraClrScheme>
      <a:clrScheme name="rainsdrops_II 4">
        <a:dk1>
          <a:srgbClr val="39340D"/>
        </a:dk1>
        <a:lt1>
          <a:srgbClr val="FFFFFF"/>
        </a:lt1>
        <a:dk2>
          <a:srgbClr val="808000"/>
        </a:dk2>
        <a:lt2>
          <a:srgbClr val="6A6018"/>
        </a:lt2>
        <a:accent1>
          <a:srgbClr val="AD9E2F"/>
        </a:accent1>
        <a:accent2>
          <a:srgbClr val="A6E0B4"/>
        </a:accent2>
        <a:accent3>
          <a:srgbClr val="FFFFFF"/>
        </a:accent3>
        <a:accent4>
          <a:srgbClr val="2F2B09"/>
        </a:accent4>
        <a:accent5>
          <a:srgbClr val="D3CCAD"/>
        </a:accent5>
        <a:accent6>
          <a:srgbClr val="96CBA3"/>
        </a:accent6>
        <a:hlink>
          <a:srgbClr val="DBCF79"/>
        </a:hlink>
        <a:folHlink>
          <a:srgbClr val="ECE6B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05第五章  汽车货运成本管理（下）练习用1" id="{A3A4B75D-AF42-4D40-8151-3403BEEA3CE5}" vid="{F972ADB7-2ECA-4127-90E3-BE5F906AA420}"/>
    </a:ext>
  </a:extLst>
</a:theme>
</file>

<file path=ppt/theme/theme24.xml><?xml version="1.0" encoding="utf-8"?>
<a:theme xmlns:a="http://schemas.openxmlformats.org/drawingml/2006/main" name="22_第5章货运成本管理（下）">
  <a:themeElements>
    <a:clrScheme name="rainsdrops_II 2">
      <a:dk1>
        <a:srgbClr val="003300"/>
      </a:dk1>
      <a:lt1>
        <a:srgbClr val="FFFFFF"/>
      </a:lt1>
      <a:dk2>
        <a:srgbClr val="507800"/>
      </a:dk2>
      <a:lt2>
        <a:srgbClr val="135113"/>
      </a:lt2>
      <a:accent1>
        <a:srgbClr val="8FAD2F"/>
      </a:accent1>
      <a:accent2>
        <a:srgbClr val="F2EF62"/>
      </a:accent2>
      <a:accent3>
        <a:srgbClr val="FFFFFF"/>
      </a:accent3>
      <a:accent4>
        <a:srgbClr val="002A00"/>
      </a:accent4>
      <a:accent5>
        <a:srgbClr val="C6D3AD"/>
      </a:accent5>
      <a:accent6>
        <a:srgbClr val="DBD958"/>
      </a:accent6>
      <a:hlink>
        <a:srgbClr val="BAD16F"/>
      </a:hlink>
      <a:folHlink>
        <a:srgbClr val="DBE8B2"/>
      </a:folHlink>
    </a:clrScheme>
    <a:fontScheme name="rainsdrops_II">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ainsdrops_II 1">
        <a:dk1>
          <a:srgbClr val="142328"/>
        </a:dk1>
        <a:lt1>
          <a:srgbClr val="FFFFFF"/>
        </a:lt1>
        <a:dk2>
          <a:srgbClr val="38629A"/>
        </a:dk2>
        <a:lt2>
          <a:srgbClr val="1E3750"/>
        </a:lt2>
        <a:accent1>
          <a:srgbClr val="8EB7FD"/>
        </a:accent1>
        <a:accent2>
          <a:srgbClr val="F9DDF9"/>
        </a:accent2>
        <a:accent3>
          <a:srgbClr val="FFFFFF"/>
        </a:accent3>
        <a:accent4>
          <a:srgbClr val="0F1C21"/>
        </a:accent4>
        <a:accent5>
          <a:srgbClr val="C6D8FE"/>
        </a:accent5>
        <a:accent6>
          <a:srgbClr val="E2C8E2"/>
        </a:accent6>
        <a:hlink>
          <a:srgbClr val="B6D5F4"/>
        </a:hlink>
        <a:folHlink>
          <a:srgbClr val="DAE4F2"/>
        </a:folHlink>
      </a:clrScheme>
      <a:clrMap bg1="lt1" tx1="dk1" bg2="lt2" tx2="dk2" accent1="accent1" accent2="accent2" accent3="accent3" accent4="accent4" accent5="accent5" accent6="accent6" hlink="hlink" folHlink="folHlink"/>
    </a:extraClrScheme>
    <a:extraClrScheme>
      <a:clrScheme name="rainsdrops_II 2">
        <a:dk1>
          <a:srgbClr val="003300"/>
        </a:dk1>
        <a:lt1>
          <a:srgbClr val="FFFFFF"/>
        </a:lt1>
        <a:dk2>
          <a:srgbClr val="507800"/>
        </a:dk2>
        <a:lt2>
          <a:srgbClr val="135113"/>
        </a:lt2>
        <a:accent1>
          <a:srgbClr val="8FAD2F"/>
        </a:accent1>
        <a:accent2>
          <a:srgbClr val="F2EF62"/>
        </a:accent2>
        <a:accent3>
          <a:srgbClr val="FFFFFF"/>
        </a:accent3>
        <a:accent4>
          <a:srgbClr val="002A00"/>
        </a:accent4>
        <a:accent5>
          <a:srgbClr val="C6D3AD"/>
        </a:accent5>
        <a:accent6>
          <a:srgbClr val="DBD958"/>
        </a:accent6>
        <a:hlink>
          <a:srgbClr val="BAD16F"/>
        </a:hlink>
        <a:folHlink>
          <a:srgbClr val="DBE8B2"/>
        </a:folHlink>
      </a:clrScheme>
      <a:clrMap bg1="lt1" tx1="dk1" bg2="lt2" tx2="dk2" accent1="accent1" accent2="accent2" accent3="accent3" accent4="accent4" accent5="accent5" accent6="accent6" hlink="hlink" folHlink="folHlink"/>
    </a:extraClrScheme>
    <a:extraClrScheme>
      <a:clrScheme name="rainsdrops_II 3">
        <a:dk1>
          <a:srgbClr val="0B1F27"/>
        </a:dk1>
        <a:lt1>
          <a:srgbClr val="FFFFFF"/>
        </a:lt1>
        <a:dk2>
          <a:srgbClr val="266984"/>
        </a:dk2>
        <a:lt2>
          <a:srgbClr val="1B4A5D"/>
        </a:lt2>
        <a:accent1>
          <a:srgbClr val="389BC2"/>
        </a:accent1>
        <a:accent2>
          <a:srgbClr val="D7D7D7"/>
        </a:accent2>
        <a:accent3>
          <a:srgbClr val="FFFFFF"/>
        </a:accent3>
        <a:accent4>
          <a:srgbClr val="081920"/>
        </a:accent4>
        <a:accent5>
          <a:srgbClr val="AECBDD"/>
        </a:accent5>
        <a:accent6>
          <a:srgbClr val="C3C3C3"/>
        </a:accent6>
        <a:hlink>
          <a:srgbClr val="9ACDE2"/>
        </a:hlink>
        <a:folHlink>
          <a:srgbClr val="C9E4EF"/>
        </a:folHlink>
      </a:clrScheme>
      <a:clrMap bg1="lt1" tx1="dk1" bg2="lt2" tx2="dk2" accent1="accent1" accent2="accent2" accent3="accent3" accent4="accent4" accent5="accent5" accent6="accent6" hlink="hlink" folHlink="folHlink"/>
    </a:extraClrScheme>
    <a:extraClrScheme>
      <a:clrScheme name="rainsdrops_II 4">
        <a:dk1>
          <a:srgbClr val="39340D"/>
        </a:dk1>
        <a:lt1>
          <a:srgbClr val="FFFFFF"/>
        </a:lt1>
        <a:dk2>
          <a:srgbClr val="808000"/>
        </a:dk2>
        <a:lt2>
          <a:srgbClr val="6A6018"/>
        </a:lt2>
        <a:accent1>
          <a:srgbClr val="AD9E2F"/>
        </a:accent1>
        <a:accent2>
          <a:srgbClr val="A6E0B4"/>
        </a:accent2>
        <a:accent3>
          <a:srgbClr val="FFFFFF"/>
        </a:accent3>
        <a:accent4>
          <a:srgbClr val="2F2B09"/>
        </a:accent4>
        <a:accent5>
          <a:srgbClr val="D3CCAD"/>
        </a:accent5>
        <a:accent6>
          <a:srgbClr val="96CBA3"/>
        </a:accent6>
        <a:hlink>
          <a:srgbClr val="DBCF79"/>
        </a:hlink>
        <a:folHlink>
          <a:srgbClr val="ECE6B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05第五章  汽车货运成本管理（下）练习用1" id="{A3A4B75D-AF42-4D40-8151-3403BEEA3CE5}" vid="{19A08B2D-61F5-4534-ABF6-028ACEACEDC0}"/>
    </a:ext>
  </a:extLst>
</a:theme>
</file>

<file path=ppt/theme/theme25.xml><?xml version="1.0" encoding="utf-8"?>
<a:theme xmlns:a="http://schemas.openxmlformats.org/drawingml/2006/main" name="23_第5章货运成本管理（下）">
  <a:themeElements>
    <a:clrScheme name="rainsdrops_II 2">
      <a:dk1>
        <a:srgbClr val="003300"/>
      </a:dk1>
      <a:lt1>
        <a:srgbClr val="FFFFFF"/>
      </a:lt1>
      <a:dk2>
        <a:srgbClr val="507800"/>
      </a:dk2>
      <a:lt2>
        <a:srgbClr val="135113"/>
      </a:lt2>
      <a:accent1>
        <a:srgbClr val="8FAD2F"/>
      </a:accent1>
      <a:accent2>
        <a:srgbClr val="F2EF62"/>
      </a:accent2>
      <a:accent3>
        <a:srgbClr val="FFFFFF"/>
      </a:accent3>
      <a:accent4>
        <a:srgbClr val="002A00"/>
      </a:accent4>
      <a:accent5>
        <a:srgbClr val="C6D3AD"/>
      </a:accent5>
      <a:accent6>
        <a:srgbClr val="DBD958"/>
      </a:accent6>
      <a:hlink>
        <a:srgbClr val="BAD16F"/>
      </a:hlink>
      <a:folHlink>
        <a:srgbClr val="DBE8B2"/>
      </a:folHlink>
    </a:clrScheme>
    <a:fontScheme name="rainsdrops_II">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ainsdrops_II 1">
        <a:dk1>
          <a:srgbClr val="142328"/>
        </a:dk1>
        <a:lt1>
          <a:srgbClr val="FFFFFF"/>
        </a:lt1>
        <a:dk2>
          <a:srgbClr val="38629A"/>
        </a:dk2>
        <a:lt2>
          <a:srgbClr val="1E3750"/>
        </a:lt2>
        <a:accent1>
          <a:srgbClr val="8EB7FD"/>
        </a:accent1>
        <a:accent2>
          <a:srgbClr val="F9DDF9"/>
        </a:accent2>
        <a:accent3>
          <a:srgbClr val="FFFFFF"/>
        </a:accent3>
        <a:accent4>
          <a:srgbClr val="0F1C21"/>
        </a:accent4>
        <a:accent5>
          <a:srgbClr val="C6D8FE"/>
        </a:accent5>
        <a:accent6>
          <a:srgbClr val="E2C8E2"/>
        </a:accent6>
        <a:hlink>
          <a:srgbClr val="B6D5F4"/>
        </a:hlink>
        <a:folHlink>
          <a:srgbClr val="DAE4F2"/>
        </a:folHlink>
      </a:clrScheme>
      <a:clrMap bg1="lt1" tx1="dk1" bg2="lt2" tx2="dk2" accent1="accent1" accent2="accent2" accent3="accent3" accent4="accent4" accent5="accent5" accent6="accent6" hlink="hlink" folHlink="folHlink"/>
    </a:extraClrScheme>
    <a:extraClrScheme>
      <a:clrScheme name="rainsdrops_II 2">
        <a:dk1>
          <a:srgbClr val="003300"/>
        </a:dk1>
        <a:lt1>
          <a:srgbClr val="FFFFFF"/>
        </a:lt1>
        <a:dk2>
          <a:srgbClr val="507800"/>
        </a:dk2>
        <a:lt2>
          <a:srgbClr val="135113"/>
        </a:lt2>
        <a:accent1>
          <a:srgbClr val="8FAD2F"/>
        </a:accent1>
        <a:accent2>
          <a:srgbClr val="F2EF62"/>
        </a:accent2>
        <a:accent3>
          <a:srgbClr val="FFFFFF"/>
        </a:accent3>
        <a:accent4>
          <a:srgbClr val="002A00"/>
        </a:accent4>
        <a:accent5>
          <a:srgbClr val="C6D3AD"/>
        </a:accent5>
        <a:accent6>
          <a:srgbClr val="DBD958"/>
        </a:accent6>
        <a:hlink>
          <a:srgbClr val="BAD16F"/>
        </a:hlink>
        <a:folHlink>
          <a:srgbClr val="DBE8B2"/>
        </a:folHlink>
      </a:clrScheme>
      <a:clrMap bg1="lt1" tx1="dk1" bg2="lt2" tx2="dk2" accent1="accent1" accent2="accent2" accent3="accent3" accent4="accent4" accent5="accent5" accent6="accent6" hlink="hlink" folHlink="folHlink"/>
    </a:extraClrScheme>
    <a:extraClrScheme>
      <a:clrScheme name="rainsdrops_II 3">
        <a:dk1>
          <a:srgbClr val="0B1F27"/>
        </a:dk1>
        <a:lt1>
          <a:srgbClr val="FFFFFF"/>
        </a:lt1>
        <a:dk2>
          <a:srgbClr val="266984"/>
        </a:dk2>
        <a:lt2>
          <a:srgbClr val="1B4A5D"/>
        </a:lt2>
        <a:accent1>
          <a:srgbClr val="389BC2"/>
        </a:accent1>
        <a:accent2>
          <a:srgbClr val="D7D7D7"/>
        </a:accent2>
        <a:accent3>
          <a:srgbClr val="FFFFFF"/>
        </a:accent3>
        <a:accent4>
          <a:srgbClr val="081920"/>
        </a:accent4>
        <a:accent5>
          <a:srgbClr val="AECBDD"/>
        </a:accent5>
        <a:accent6>
          <a:srgbClr val="C3C3C3"/>
        </a:accent6>
        <a:hlink>
          <a:srgbClr val="9ACDE2"/>
        </a:hlink>
        <a:folHlink>
          <a:srgbClr val="C9E4EF"/>
        </a:folHlink>
      </a:clrScheme>
      <a:clrMap bg1="lt1" tx1="dk1" bg2="lt2" tx2="dk2" accent1="accent1" accent2="accent2" accent3="accent3" accent4="accent4" accent5="accent5" accent6="accent6" hlink="hlink" folHlink="folHlink"/>
    </a:extraClrScheme>
    <a:extraClrScheme>
      <a:clrScheme name="rainsdrops_II 4">
        <a:dk1>
          <a:srgbClr val="39340D"/>
        </a:dk1>
        <a:lt1>
          <a:srgbClr val="FFFFFF"/>
        </a:lt1>
        <a:dk2>
          <a:srgbClr val="808000"/>
        </a:dk2>
        <a:lt2>
          <a:srgbClr val="6A6018"/>
        </a:lt2>
        <a:accent1>
          <a:srgbClr val="AD9E2F"/>
        </a:accent1>
        <a:accent2>
          <a:srgbClr val="A6E0B4"/>
        </a:accent2>
        <a:accent3>
          <a:srgbClr val="FFFFFF"/>
        </a:accent3>
        <a:accent4>
          <a:srgbClr val="2F2B09"/>
        </a:accent4>
        <a:accent5>
          <a:srgbClr val="D3CCAD"/>
        </a:accent5>
        <a:accent6>
          <a:srgbClr val="96CBA3"/>
        </a:accent6>
        <a:hlink>
          <a:srgbClr val="DBCF79"/>
        </a:hlink>
        <a:folHlink>
          <a:srgbClr val="ECE6B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05第五章  汽车货运成本管理（下）练习用1" id="{A3A4B75D-AF42-4D40-8151-3403BEEA3CE5}" vid="{6B348EDF-B584-4596-AF87-A195BC56EE5F}"/>
    </a:ext>
  </a:extLst>
</a:theme>
</file>

<file path=ppt/theme/theme26.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第5章货运成本管理（下）">
  <a:themeElements>
    <a:clrScheme name="rainsdrops_II 2">
      <a:dk1>
        <a:srgbClr val="003300"/>
      </a:dk1>
      <a:lt1>
        <a:srgbClr val="FFFFFF"/>
      </a:lt1>
      <a:dk2>
        <a:srgbClr val="507800"/>
      </a:dk2>
      <a:lt2>
        <a:srgbClr val="135113"/>
      </a:lt2>
      <a:accent1>
        <a:srgbClr val="8FAD2F"/>
      </a:accent1>
      <a:accent2>
        <a:srgbClr val="F2EF62"/>
      </a:accent2>
      <a:accent3>
        <a:srgbClr val="FFFFFF"/>
      </a:accent3>
      <a:accent4>
        <a:srgbClr val="002A00"/>
      </a:accent4>
      <a:accent5>
        <a:srgbClr val="C6D3AD"/>
      </a:accent5>
      <a:accent6>
        <a:srgbClr val="DBD958"/>
      </a:accent6>
      <a:hlink>
        <a:srgbClr val="BAD16F"/>
      </a:hlink>
      <a:folHlink>
        <a:srgbClr val="DBE8B2"/>
      </a:folHlink>
    </a:clrScheme>
    <a:fontScheme name="rainsdrops_II">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ainsdrops_II 1">
        <a:dk1>
          <a:srgbClr val="142328"/>
        </a:dk1>
        <a:lt1>
          <a:srgbClr val="FFFFFF"/>
        </a:lt1>
        <a:dk2>
          <a:srgbClr val="38629A"/>
        </a:dk2>
        <a:lt2>
          <a:srgbClr val="1E3750"/>
        </a:lt2>
        <a:accent1>
          <a:srgbClr val="8EB7FD"/>
        </a:accent1>
        <a:accent2>
          <a:srgbClr val="F9DDF9"/>
        </a:accent2>
        <a:accent3>
          <a:srgbClr val="FFFFFF"/>
        </a:accent3>
        <a:accent4>
          <a:srgbClr val="0F1C21"/>
        </a:accent4>
        <a:accent5>
          <a:srgbClr val="C6D8FE"/>
        </a:accent5>
        <a:accent6>
          <a:srgbClr val="E2C8E2"/>
        </a:accent6>
        <a:hlink>
          <a:srgbClr val="B6D5F4"/>
        </a:hlink>
        <a:folHlink>
          <a:srgbClr val="DAE4F2"/>
        </a:folHlink>
      </a:clrScheme>
      <a:clrMap bg1="lt1" tx1="dk1" bg2="lt2" tx2="dk2" accent1="accent1" accent2="accent2" accent3="accent3" accent4="accent4" accent5="accent5" accent6="accent6" hlink="hlink" folHlink="folHlink"/>
    </a:extraClrScheme>
    <a:extraClrScheme>
      <a:clrScheme name="rainsdrops_II 2">
        <a:dk1>
          <a:srgbClr val="003300"/>
        </a:dk1>
        <a:lt1>
          <a:srgbClr val="FFFFFF"/>
        </a:lt1>
        <a:dk2>
          <a:srgbClr val="507800"/>
        </a:dk2>
        <a:lt2>
          <a:srgbClr val="135113"/>
        </a:lt2>
        <a:accent1>
          <a:srgbClr val="8FAD2F"/>
        </a:accent1>
        <a:accent2>
          <a:srgbClr val="F2EF62"/>
        </a:accent2>
        <a:accent3>
          <a:srgbClr val="FFFFFF"/>
        </a:accent3>
        <a:accent4>
          <a:srgbClr val="002A00"/>
        </a:accent4>
        <a:accent5>
          <a:srgbClr val="C6D3AD"/>
        </a:accent5>
        <a:accent6>
          <a:srgbClr val="DBD958"/>
        </a:accent6>
        <a:hlink>
          <a:srgbClr val="BAD16F"/>
        </a:hlink>
        <a:folHlink>
          <a:srgbClr val="DBE8B2"/>
        </a:folHlink>
      </a:clrScheme>
      <a:clrMap bg1="lt1" tx1="dk1" bg2="lt2" tx2="dk2" accent1="accent1" accent2="accent2" accent3="accent3" accent4="accent4" accent5="accent5" accent6="accent6" hlink="hlink" folHlink="folHlink"/>
    </a:extraClrScheme>
    <a:extraClrScheme>
      <a:clrScheme name="rainsdrops_II 3">
        <a:dk1>
          <a:srgbClr val="0B1F27"/>
        </a:dk1>
        <a:lt1>
          <a:srgbClr val="FFFFFF"/>
        </a:lt1>
        <a:dk2>
          <a:srgbClr val="266984"/>
        </a:dk2>
        <a:lt2>
          <a:srgbClr val="1B4A5D"/>
        </a:lt2>
        <a:accent1>
          <a:srgbClr val="389BC2"/>
        </a:accent1>
        <a:accent2>
          <a:srgbClr val="D7D7D7"/>
        </a:accent2>
        <a:accent3>
          <a:srgbClr val="FFFFFF"/>
        </a:accent3>
        <a:accent4>
          <a:srgbClr val="081920"/>
        </a:accent4>
        <a:accent5>
          <a:srgbClr val="AECBDD"/>
        </a:accent5>
        <a:accent6>
          <a:srgbClr val="C3C3C3"/>
        </a:accent6>
        <a:hlink>
          <a:srgbClr val="9ACDE2"/>
        </a:hlink>
        <a:folHlink>
          <a:srgbClr val="C9E4EF"/>
        </a:folHlink>
      </a:clrScheme>
      <a:clrMap bg1="lt1" tx1="dk1" bg2="lt2" tx2="dk2" accent1="accent1" accent2="accent2" accent3="accent3" accent4="accent4" accent5="accent5" accent6="accent6" hlink="hlink" folHlink="folHlink"/>
    </a:extraClrScheme>
    <a:extraClrScheme>
      <a:clrScheme name="rainsdrops_II 4">
        <a:dk1>
          <a:srgbClr val="39340D"/>
        </a:dk1>
        <a:lt1>
          <a:srgbClr val="FFFFFF"/>
        </a:lt1>
        <a:dk2>
          <a:srgbClr val="808000"/>
        </a:dk2>
        <a:lt2>
          <a:srgbClr val="6A6018"/>
        </a:lt2>
        <a:accent1>
          <a:srgbClr val="AD9E2F"/>
        </a:accent1>
        <a:accent2>
          <a:srgbClr val="A6E0B4"/>
        </a:accent2>
        <a:accent3>
          <a:srgbClr val="FFFFFF"/>
        </a:accent3>
        <a:accent4>
          <a:srgbClr val="2F2B09"/>
        </a:accent4>
        <a:accent5>
          <a:srgbClr val="D3CCAD"/>
        </a:accent5>
        <a:accent6>
          <a:srgbClr val="96CBA3"/>
        </a:accent6>
        <a:hlink>
          <a:srgbClr val="DBCF79"/>
        </a:hlink>
        <a:folHlink>
          <a:srgbClr val="ECE6B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05第五章  汽车货运成本管理（下）练习用1" id="{A3A4B75D-AF42-4D40-8151-3403BEEA3CE5}" vid="{2340951A-3DDF-4975-B10A-991D44DB51D4}"/>
    </a:ext>
  </a:extLst>
</a:theme>
</file>

<file path=ppt/theme/theme4.xml><?xml version="1.0" encoding="utf-8"?>
<a:theme xmlns:a="http://schemas.openxmlformats.org/drawingml/2006/main" name="1_第5章货运成本管理（下）">
  <a:themeElements>
    <a:clrScheme name="rainsdrops_II 2">
      <a:dk1>
        <a:srgbClr val="003300"/>
      </a:dk1>
      <a:lt1>
        <a:srgbClr val="FFFFFF"/>
      </a:lt1>
      <a:dk2>
        <a:srgbClr val="507800"/>
      </a:dk2>
      <a:lt2>
        <a:srgbClr val="135113"/>
      </a:lt2>
      <a:accent1>
        <a:srgbClr val="8FAD2F"/>
      </a:accent1>
      <a:accent2>
        <a:srgbClr val="F2EF62"/>
      </a:accent2>
      <a:accent3>
        <a:srgbClr val="FFFFFF"/>
      </a:accent3>
      <a:accent4>
        <a:srgbClr val="002A00"/>
      </a:accent4>
      <a:accent5>
        <a:srgbClr val="C6D3AD"/>
      </a:accent5>
      <a:accent6>
        <a:srgbClr val="DBD958"/>
      </a:accent6>
      <a:hlink>
        <a:srgbClr val="BAD16F"/>
      </a:hlink>
      <a:folHlink>
        <a:srgbClr val="DBE8B2"/>
      </a:folHlink>
    </a:clrScheme>
    <a:fontScheme name="rainsdrops_II">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ainsdrops_II 1">
        <a:dk1>
          <a:srgbClr val="142328"/>
        </a:dk1>
        <a:lt1>
          <a:srgbClr val="FFFFFF"/>
        </a:lt1>
        <a:dk2>
          <a:srgbClr val="38629A"/>
        </a:dk2>
        <a:lt2>
          <a:srgbClr val="1E3750"/>
        </a:lt2>
        <a:accent1>
          <a:srgbClr val="8EB7FD"/>
        </a:accent1>
        <a:accent2>
          <a:srgbClr val="F9DDF9"/>
        </a:accent2>
        <a:accent3>
          <a:srgbClr val="FFFFFF"/>
        </a:accent3>
        <a:accent4>
          <a:srgbClr val="0F1C21"/>
        </a:accent4>
        <a:accent5>
          <a:srgbClr val="C6D8FE"/>
        </a:accent5>
        <a:accent6>
          <a:srgbClr val="E2C8E2"/>
        </a:accent6>
        <a:hlink>
          <a:srgbClr val="B6D5F4"/>
        </a:hlink>
        <a:folHlink>
          <a:srgbClr val="DAE4F2"/>
        </a:folHlink>
      </a:clrScheme>
      <a:clrMap bg1="lt1" tx1="dk1" bg2="lt2" tx2="dk2" accent1="accent1" accent2="accent2" accent3="accent3" accent4="accent4" accent5="accent5" accent6="accent6" hlink="hlink" folHlink="folHlink"/>
    </a:extraClrScheme>
    <a:extraClrScheme>
      <a:clrScheme name="rainsdrops_II 2">
        <a:dk1>
          <a:srgbClr val="003300"/>
        </a:dk1>
        <a:lt1>
          <a:srgbClr val="FFFFFF"/>
        </a:lt1>
        <a:dk2>
          <a:srgbClr val="507800"/>
        </a:dk2>
        <a:lt2>
          <a:srgbClr val="135113"/>
        </a:lt2>
        <a:accent1>
          <a:srgbClr val="8FAD2F"/>
        </a:accent1>
        <a:accent2>
          <a:srgbClr val="F2EF62"/>
        </a:accent2>
        <a:accent3>
          <a:srgbClr val="FFFFFF"/>
        </a:accent3>
        <a:accent4>
          <a:srgbClr val="002A00"/>
        </a:accent4>
        <a:accent5>
          <a:srgbClr val="C6D3AD"/>
        </a:accent5>
        <a:accent6>
          <a:srgbClr val="DBD958"/>
        </a:accent6>
        <a:hlink>
          <a:srgbClr val="BAD16F"/>
        </a:hlink>
        <a:folHlink>
          <a:srgbClr val="DBE8B2"/>
        </a:folHlink>
      </a:clrScheme>
      <a:clrMap bg1="lt1" tx1="dk1" bg2="lt2" tx2="dk2" accent1="accent1" accent2="accent2" accent3="accent3" accent4="accent4" accent5="accent5" accent6="accent6" hlink="hlink" folHlink="folHlink"/>
    </a:extraClrScheme>
    <a:extraClrScheme>
      <a:clrScheme name="rainsdrops_II 3">
        <a:dk1>
          <a:srgbClr val="0B1F27"/>
        </a:dk1>
        <a:lt1>
          <a:srgbClr val="FFFFFF"/>
        </a:lt1>
        <a:dk2>
          <a:srgbClr val="266984"/>
        </a:dk2>
        <a:lt2>
          <a:srgbClr val="1B4A5D"/>
        </a:lt2>
        <a:accent1>
          <a:srgbClr val="389BC2"/>
        </a:accent1>
        <a:accent2>
          <a:srgbClr val="D7D7D7"/>
        </a:accent2>
        <a:accent3>
          <a:srgbClr val="FFFFFF"/>
        </a:accent3>
        <a:accent4>
          <a:srgbClr val="081920"/>
        </a:accent4>
        <a:accent5>
          <a:srgbClr val="AECBDD"/>
        </a:accent5>
        <a:accent6>
          <a:srgbClr val="C3C3C3"/>
        </a:accent6>
        <a:hlink>
          <a:srgbClr val="9ACDE2"/>
        </a:hlink>
        <a:folHlink>
          <a:srgbClr val="C9E4EF"/>
        </a:folHlink>
      </a:clrScheme>
      <a:clrMap bg1="lt1" tx1="dk1" bg2="lt2" tx2="dk2" accent1="accent1" accent2="accent2" accent3="accent3" accent4="accent4" accent5="accent5" accent6="accent6" hlink="hlink" folHlink="folHlink"/>
    </a:extraClrScheme>
    <a:extraClrScheme>
      <a:clrScheme name="rainsdrops_II 4">
        <a:dk1>
          <a:srgbClr val="39340D"/>
        </a:dk1>
        <a:lt1>
          <a:srgbClr val="FFFFFF"/>
        </a:lt1>
        <a:dk2>
          <a:srgbClr val="808000"/>
        </a:dk2>
        <a:lt2>
          <a:srgbClr val="6A6018"/>
        </a:lt2>
        <a:accent1>
          <a:srgbClr val="AD9E2F"/>
        </a:accent1>
        <a:accent2>
          <a:srgbClr val="A6E0B4"/>
        </a:accent2>
        <a:accent3>
          <a:srgbClr val="FFFFFF"/>
        </a:accent3>
        <a:accent4>
          <a:srgbClr val="2F2B09"/>
        </a:accent4>
        <a:accent5>
          <a:srgbClr val="D3CCAD"/>
        </a:accent5>
        <a:accent6>
          <a:srgbClr val="96CBA3"/>
        </a:accent6>
        <a:hlink>
          <a:srgbClr val="DBCF79"/>
        </a:hlink>
        <a:folHlink>
          <a:srgbClr val="ECE6B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05第五章  汽车货运成本管理（下）练习用1" id="{A3A4B75D-AF42-4D40-8151-3403BEEA3CE5}" vid="{8D9A888C-DA5D-4EBA-A437-1D9FA844E9A4}"/>
    </a:ext>
  </a:extLst>
</a:theme>
</file>

<file path=ppt/theme/theme5.xml><?xml version="1.0" encoding="utf-8"?>
<a:theme xmlns:a="http://schemas.openxmlformats.org/drawingml/2006/main" name="4_第5章货运成本管理（下）">
  <a:themeElements>
    <a:clrScheme name="rainsdrops_II 2">
      <a:dk1>
        <a:srgbClr val="003300"/>
      </a:dk1>
      <a:lt1>
        <a:srgbClr val="FFFFFF"/>
      </a:lt1>
      <a:dk2>
        <a:srgbClr val="507800"/>
      </a:dk2>
      <a:lt2>
        <a:srgbClr val="135113"/>
      </a:lt2>
      <a:accent1>
        <a:srgbClr val="8FAD2F"/>
      </a:accent1>
      <a:accent2>
        <a:srgbClr val="F2EF62"/>
      </a:accent2>
      <a:accent3>
        <a:srgbClr val="FFFFFF"/>
      </a:accent3>
      <a:accent4>
        <a:srgbClr val="002A00"/>
      </a:accent4>
      <a:accent5>
        <a:srgbClr val="C6D3AD"/>
      </a:accent5>
      <a:accent6>
        <a:srgbClr val="DBD958"/>
      </a:accent6>
      <a:hlink>
        <a:srgbClr val="BAD16F"/>
      </a:hlink>
      <a:folHlink>
        <a:srgbClr val="DBE8B2"/>
      </a:folHlink>
    </a:clrScheme>
    <a:fontScheme name="rainsdrops_II">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ainsdrops_II 1">
        <a:dk1>
          <a:srgbClr val="142328"/>
        </a:dk1>
        <a:lt1>
          <a:srgbClr val="FFFFFF"/>
        </a:lt1>
        <a:dk2>
          <a:srgbClr val="38629A"/>
        </a:dk2>
        <a:lt2>
          <a:srgbClr val="1E3750"/>
        </a:lt2>
        <a:accent1>
          <a:srgbClr val="8EB7FD"/>
        </a:accent1>
        <a:accent2>
          <a:srgbClr val="F9DDF9"/>
        </a:accent2>
        <a:accent3>
          <a:srgbClr val="FFFFFF"/>
        </a:accent3>
        <a:accent4>
          <a:srgbClr val="0F1C21"/>
        </a:accent4>
        <a:accent5>
          <a:srgbClr val="C6D8FE"/>
        </a:accent5>
        <a:accent6>
          <a:srgbClr val="E2C8E2"/>
        </a:accent6>
        <a:hlink>
          <a:srgbClr val="B6D5F4"/>
        </a:hlink>
        <a:folHlink>
          <a:srgbClr val="DAE4F2"/>
        </a:folHlink>
      </a:clrScheme>
      <a:clrMap bg1="lt1" tx1="dk1" bg2="lt2" tx2="dk2" accent1="accent1" accent2="accent2" accent3="accent3" accent4="accent4" accent5="accent5" accent6="accent6" hlink="hlink" folHlink="folHlink"/>
    </a:extraClrScheme>
    <a:extraClrScheme>
      <a:clrScheme name="rainsdrops_II 2">
        <a:dk1>
          <a:srgbClr val="003300"/>
        </a:dk1>
        <a:lt1>
          <a:srgbClr val="FFFFFF"/>
        </a:lt1>
        <a:dk2>
          <a:srgbClr val="507800"/>
        </a:dk2>
        <a:lt2>
          <a:srgbClr val="135113"/>
        </a:lt2>
        <a:accent1>
          <a:srgbClr val="8FAD2F"/>
        </a:accent1>
        <a:accent2>
          <a:srgbClr val="F2EF62"/>
        </a:accent2>
        <a:accent3>
          <a:srgbClr val="FFFFFF"/>
        </a:accent3>
        <a:accent4>
          <a:srgbClr val="002A00"/>
        </a:accent4>
        <a:accent5>
          <a:srgbClr val="C6D3AD"/>
        </a:accent5>
        <a:accent6>
          <a:srgbClr val="DBD958"/>
        </a:accent6>
        <a:hlink>
          <a:srgbClr val="BAD16F"/>
        </a:hlink>
        <a:folHlink>
          <a:srgbClr val="DBE8B2"/>
        </a:folHlink>
      </a:clrScheme>
      <a:clrMap bg1="lt1" tx1="dk1" bg2="lt2" tx2="dk2" accent1="accent1" accent2="accent2" accent3="accent3" accent4="accent4" accent5="accent5" accent6="accent6" hlink="hlink" folHlink="folHlink"/>
    </a:extraClrScheme>
    <a:extraClrScheme>
      <a:clrScheme name="rainsdrops_II 3">
        <a:dk1>
          <a:srgbClr val="0B1F27"/>
        </a:dk1>
        <a:lt1>
          <a:srgbClr val="FFFFFF"/>
        </a:lt1>
        <a:dk2>
          <a:srgbClr val="266984"/>
        </a:dk2>
        <a:lt2>
          <a:srgbClr val="1B4A5D"/>
        </a:lt2>
        <a:accent1>
          <a:srgbClr val="389BC2"/>
        </a:accent1>
        <a:accent2>
          <a:srgbClr val="D7D7D7"/>
        </a:accent2>
        <a:accent3>
          <a:srgbClr val="FFFFFF"/>
        </a:accent3>
        <a:accent4>
          <a:srgbClr val="081920"/>
        </a:accent4>
        <a:accent5>
          <a:srgbClr val="AECBDD"/>
        </a:accent5>
        <a:accent6>
          <a:srgbClr val="C3C3C3"/>
        </a:accent6>
        <a:hlink>
          <a:srgbClr val="9ACDE2"/>
        </a:hlink>
        <a:folHlink>
          <a:srgbClr val="C9E4EF"/>
        </a:folHlink>
      </a:clrScheme>
      <a:clrMap bg1="lt1" tx1="dk1" bg2="lt2" tx2="dk2" accent1="accent1" accent2="accent2" accent3="accent3" accent4="accent4" accent5="accent5" accent6="accent6" hlink="hlink" folHlink="folHlink"/>
    </a:extraClrScheme>
    <a:extraClrScheme>
      <a:clrScheme name="rainsdrops_II 4">
        <a:dk1>
          <a:srgbClr val="39340D"/>
        </a:dk1>
        <a:lt1>
          <a:srgbClr val="FFFFFF"/>
        </a:lt1>
        <a:dk2>
          <a:srgbClr val="808000"/>
        </a:dk2>
        <a:lt2>
          <a:srgbClr val="6A6018"/>
        </a:lt2>
        <a:accent1>
          <a:srgbClr val="AD9E2F"/>
        </a:accent1>
        <a:accent2>
          <a:srgbClr val="A6E0B4"/>
        </a:accent2>
        <a:accent3>
          <a:srgbClr val="FFFFFF"/>
        </a:accent3>
        <a:accent4>
          <a:srgbClr val="2F2B09"/>
        </a:accent4>
        <a:accent5>
          <a:srgbClr val="D3CCAD"/>
        </a:accent5>
        <a:accent6>
          <a:srgbClr val="96CBA3"/>
        </a:accent6>
        <a:hlink>
          <a:srgbClr val="DBCF79"/>
        </a:hlink>
        <a:folHlink>
          <a:srgbClr val="ECE6B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05第五章  汽车货运成本管理（下）练习用1" id="{A3A4B75D-AF42-4D40-8151-3403BEEA3CE5}" vid="{1C2DF7D4-A610-4CCA-94FC-56E47A54CD52}"/>
    </a:ext>
  </a:extLst>
</a:theme>
</file>

<file path=ppt/theme/theme6.xml><?xml version="1.0" encoding="utf-8"?>
<a:theme xmlns:a="http://schemas.openxmlformats.org/drawingml/2006/main" name="5_第5章货运成本管理（下）">
  <a:themeElements>
    <a:clrScheme name="rainsdrops_II 2">
      <a:dk1>
        <a:srgbClr val="003300"/>
      </a:dk1>
      <a:lt1>
        <a:srgbClr val="FFFFFF"/>
      </a:lt1>
      <a:dk2>
        <a:srgbClr val="507800"/>
      </a:dk2>
      <a:lt2>
        <a:srgbClr val="135113"/>
      </a:lt2>
      <a:accent1>
        <a:srgbClr val="8FAD2F"/>
      </a:accent1>
      <a:accent2>
        <a:srgbClr val="F2EF62"/>
      </a:accent2>
      <a:accent3>
        <a:srgbClr val="FFFFFF"/>
      </a:accent3>
      <a:accent4>
        <a:srgbClr val="002A00"/>
      </a:accent4>
      <a:accent5>
        <a:srgbClr val="C6D3AD"/>
      </a:accent5>
      <a:accent6>
        <a:srgbClr val="DBD958"/>
      </a:accent6>
      <a:hlink>
        <a:srgbClr val="BAD16F"/>
      </a:hlink>
      <a:folHlink>
        <a:srgbClr val="DBE8B2"/>
      </a:folHlink>
    </a:clrScheme>
    <a:fontScheme name="rainsdrops_II">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ainsdrops_II 1">
        <a:dk1>
          <a:srgbClr val="142328"/>
        </a:dk1>
        <a:lt1>
          <a:srgbClr val="FFFFFF"/>
        </a:lt1>
        <a:dk2>
          <a:srgbClr val="38629A"/>
        </a:dk2>
        <a:lt2>
          <a:srgbClr val="1E3750"/>
        </a:lt2>
        <a:accent1>
          <a:srgbClr val="8EB7FD"/>
        </a:accent1>
        <a:accent2>
          <a:srgbClr val="F9DDF9"/>
        </a:accent2>
        <a:accent3>
          <a:srgbClr val="FFFFFF"/>
        </a:accent3>
        <a:accent4>
          <a:srgbClr val="0F1C21"/>
        </a:accent4>
        <a:accent5>
          <a:srgbClr val="C6D8FE"/>
        </a:accent5>
        <a:accent6>
          <a:srgbClr val="E2C8E2"/>
        </a:accent6>
        <a:hlink>
          <a:srgbClr val="B6D5F4"/>
        </a:hlink>
        <a:folHlink>
          <a:srgbClr val="DAE4F2"/>
        </a:folHlink>
      </a:clrScheme>
      <a:clrMap bg1="lt1" tx1="dk1" bg2="lt2" tx2="dk2" accent1="accent1" accent2="accent2" accent3="accent3" accent4="accent4" accent5="accent5" accent6="accent6" hlink="hlink" folHlink="folHlink"/>
    </a:extraClrScheme>
    <a:extraClrScheme>
      <a:clrScheme name="rainsdrops_II 2">
        <a:dk1>
          <a:srgbClr val="003300"/>
        </a:dk1>
        <a:lt1>
          <a:srgbClr val="FFFFFF"/>
        </a:lt1>
        <a:dk2>
          <a:srgbClr val="507800"/>
        </a:dk2>
        <a:lt2>
          <a:srgbClr val="135113"/>
        </a:lt2>
        <a:accent1>
          <a:srgbClr val="8FAD2F"/>
        </a:accent1>
        <a:accent2>
          <a:srgbClr val="F2EF62"/>
        </a:accent2>
        <a:accent3>
          <a:srgbClr val="FFFFFF"/>
        </a:accent3>
        <a:accent4>
          <a:srgbClr val="002A00"/>
        </a:accent4>
        <a:accent5>
          <a:srgbClr val="C6D3AD"/>
        </a:accent5>
        <a:accent6>
          <a:srgbClr val="DBD958"/>
        </a:accent6>
        <a:hlink>
          <a:srgbClr val="BAD16F"/>
        </a:hlink>
        <a:folHlink>
          <a:srgbClr val="DBE8B2"/>
        </a:folHlink>
      </a:clrScheme>
      <a:clrMap bg1="lt1" tx1="dk1" bg2="lt2" tx2="dk2" accent1="accent1" accent2="accent2" accent3="accent3" accent4="accent4" accent5="accent5" accent6="accent6" hlink="hlink" folHlink="folHlink"/>
    </a:extraClrScheme>
    <a:extraClrScheme>
      <a:clrScheme name="rainsdrops_II 3">
        <a:dk1>
          <a:srgbClr val="0B1F27"/>
        </a:dk1>
        <a:lt1>
          <a:srgbClr val="FFFFFF"/>
        </a:lt1>
        <a:dk2>
          <a:srgbClr val="266984"/>
        </a:dk2>
        <a:lt2>
          <a:srgbClr val="1B4A5D"/>
        </a:lt2>
        <a:accent1>
          <a:srgbClr val="389BC2"/>
        </a:accent1>
        <a:accent2>
          <a:srgbClr val="D7D7D7"/>
        </a:accent2>
        <a:accent3>
          <a:srgbClr val="FFFFFF"/>
        </a:accent3>
        <a:accent4>
          <a:srgbClr val="081920"/>
        </a:accent4>
        <a:accent5>
          <a:srgbClr val="AECBDD"/>
        </a:accent5>
        <a:accent6>
          <a:srgbClr val="C3C3C3"/>
        </a:accent6>
        <a:hlink>
          <a:srgbClr val="9ACDE2"/>
        </a:hlink>
        <a:folHlink>
          <a:srgbClr val="C9E4EF"/>
        </a:folHlink>
      </a:clrScheme>
      <a:clrMap bg1="lt1" tx1="dk1" bg2="lt2" tx2="dk2" accent1="accent1" accent2="accent2" accent3="accent3" accent4="accent4" accent5="accent5" accent6="accent6" hlink="hlink" folHlink="folHlink"/>
    </a:extraClrScheme>
    <a:extraClrScheme>
      <a:clrScheme name="rainsdrops_II 4">
        <a:dk1>
          <a:srgbClr val="39340D"/>
        </a:dk1>
        <a:lt1>
          <a:srgbClr val="FFFFFF"/>
        </a:lt1>
        <a:dk2>
          <a:srgbClr val="808000"/>
        </a:dk2>
        <a:lt2>
          <a:srgbClr val="6A6018"/>
        </a:lt2>
        <a:accent1>
          <a:srgbClr val="AD9E2F"/>
        </a:accent1>
        <a:accent2>
          <a:srgbClr val="A6E0B4"/>
        </a:accent2>
        <a:accent3>
          <a:srgbClr val="FFFFFF"/>
        </a:accent3>
        <a:accent4>
          <a:srgbClr val="2F2B09"/>
        </a:accent4>
        <a:accent5>
          <a:srgbClr val="D3CCAD"/>
        </a:accent5>
        <a:accent6>
          <a:srgbClr val="96CBA3"/>
        </a:accent6>
        <a:hlink>
          <a:srgbClr val="DBCF79"/>
        </a:hlink>
        <a:folHlink>
          <a:srgbClr val="ECE6B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05第五章  汽车货运成本管理（下）练习用1" id="{A3A4B75D-AF42-4D40-8151-3403BEEA3CE5}" vid="{3BC39C7E-CCBA-47CD-86D1-9D64DEAF776D}"/>
    </a:ext>
  </a:extLst>
</a:theme>
</file>

<file path=ppt/theme/theme7.xml><?xml version="1.0" encoding="utf-8"?>
<a:theme xmlns:a="http://schemas.openxmlformats.org/drawingml/2006/main" name="6_第5章货运成本管理（下）">
  <a:themeElements>
    <a:clrScheme name="rainsdrops_II 2">
      <a:dk1>
        <a:srgbClr val="003300"/>
      </a:dk1>
      <a:lt1>
        <a:srgbClr val="FFFFFF"/>
      </a:lt1>
      <a:dk2>
        <a:srgbClr val="507800"/>
      </a:dk2>
      <a:lt2>
        <a:srgbClr val="135113"/>
      </a:lt2>
      <a:accent1>
        <a:srgbClr val="8FAD2F"/>
      </a:accent1>
      <a:accent2>
        <a:srgbClr val="F2EF62"/>
      </a:accent2>
      <a:accent3>
        <a:srgbClr val="FFFFFF"/>
      </a:accent3>
      <a:accent4>
        <a:srgbClr val="002A00"/>
      </a:accent4>
      <a:accent5>
        <a:srgbClr val="C6D3AD"/>
      </a:accent5>
      <a:accent6>
        <a:srgbClr val="DBD958"/>
      </a:accent6>
      <a:hlink>
        <a:srgbClr val="BAD16F"/>
      </a:hlink>
      <a:folHlink>
        <a:srgbClr val="DBE8B2"/>
      </a:folHlink>
    </a:clrScheme>
    <a:fontScheme name="rainsdrops_II">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ainsdrops_II 1">
        <a:dk1>
          <a:srgbClr val="142328"/>
        </a:dk1>
        <a:lt1>
          <a:srgbClr val="FFFFFF"/>
        </a:lt1>
        <a:dk2>
          <a:srgbClr val="38629A"/>
        </a:dk2>
        <a:lt2>
          <a:srgbClr val="1E3750"/>
        </a:lt2>
        <a:accent1>
          <a:srgbClr val="8EB7FD"/>
        </a:accent1>
        <a:accent2>
          <a:srgbClr val="F9DDF9"/>
        </a:accent2>
        <a:accent3>
          <a:srgbClr val="FFFFFF"/>
        </a:accent3>
        <a:accent4>
          <a:srgbClr val="0F1C21"/>
        </a:accent4>
        <a:accent5>
          <a:srgbClr val="C6D8FE"/>
        </a:accent5>
        <a:accent6>
          <a:srgbClr val="E2C8E2"/>
        </a:accent6>
        <a:hlink>
          <a:srgbClr val="B6D5F4"/>
        </a:hlink>
        <a:folHlink>
          <a:srgbClr val="DAE4F2"/>
        </a:folHlink>
      </a:clrScheme>
      <a:clrMap bg1="lt1" tx1="dk1" bg2="lt2" tx2="dk2" accent1="accent1" accent2="accent2" accent3="accent3" accent4="accent4" accent5="accent5" accent6="accent6" hlink="hlink" folHlink="folHlink"/>
    </a:extraClrScheme>
    <a:extraClrScheme>
      <a:clrScheme name="rainsdrops_II 2">
        <a:dk1>
          <a:srgbClr val="003300"/>
        </a:dk1>
        <a:lt1>
          <a:srgbClr val="FFFFFF"/>
        </a:lt1>
        <a:dk2>
          <a:srgbClr val="507800"/>
        </a:dk2>
        <a:lt2>
          <a:srgbClr val="135113"/>
        </a:lt2>
        <a:accent1>
          <a:srgbClr val="8FAD2F"/>
        </a:accent1>
        <a:accent2>
          <a:srgbClr val="F2EF62"/>
        </a:accent2>
        <a:accent3>
          <a:srgbClr val="FFFFFF"/>
        </a:accent3>
        <a:accent4>
          <a:srgbClr val="002A00"/>
        </a:accent4>
        <a:accent5>
          <a:srgbClr val="C6D3AD"/>
        </a:accent5>
        <a:accent6>
          <a:srgbClr val="DBD958"/>
        </a:accent6>
        <a:hlink>
          <a:srgbClr val="BAD16F"/>
        </a:hlink>
        <a:folHlink>
          <a:srgbClr val="DBE8B2"/>
        </a:folHlink>
      </a:clrScheme>
      <a:clrMap bg1="lt1" tx1="dk1" bg2="lt2" tx2="dk2" accent1="accent1" accent2="accent2" accent3="accent3" accent4="accent4" accent5="accent5" accent6="accent6" hlink="hlink" folHlink="folHlink"/>
    </a:extraClrScheme>
    <a:extraClrScheme>
      <a:clrScheme name="rainsdrops_II 3">
        <a:dk1>
          <a:srgbClr val="0B1F27"/>
        </a:dk1>
        <a:lt1>
          <a:srgbClr val="FFFFFF"/>
        </a:lt1>
        <a:dk2>
          <a:srgbClr val="266984"/>
        </a:dk2>
        <a:lt2>
          <a:srgbClr val="1B4A5D"/>
        </a:lt2>
        <a:accent1>
          <a:srgbClr val="389BC2"/>
        </a:accent1>
        <a:accent2>
          <a:srgbClr val="D7D7D7"/>
        </a:accent2>
        <a:accent3>
          <a:srgbClr val="FFFFFF"/>
        </a:accent3>
        <a:accent4>
          <a:srgbClr val="081920"/>
        </a:accent4>
        <a:accent5>
          <a:srgbClr val="AECBDD"/>
        </a:accent5>
        <a:accent6>
          <a:srgbClr val="C3C3C3"/>
        </a:accent6>
        <a:hlink>
          <a:srgbClr val="9ACDE2"/>
        </a:hlink>
        <a:folHlink>
          <a:srgbClr val="C9E4EF"/>
        </a:folHlink>
      </a:clrScheme>
      <a:clrMap bg1="lt1" tx1="dk1" bg2="lt2" tx2="dk2" accent1="accent1" accent2="accent2" accent3="accent3" accent4="accent4" accent5="accent5" accent6="accent6" hlink="hlink" folHlink="folHlink"/>
    </a:extraClrScheme>
    <a:extraClrScheme>
      <a:clrScheme name="rainsdrops_II 4">
        <a:dk1>
          <a:srgbClr val="39340D"/>
        </a:dk1>
        <a:lt1>
          <a:srgbClr val="FFFFFF"/>
        </a:lt1>
        <a:dk2>
          <a:srgbClr val="808000"/>
        </a:dk2>
        <a:lt2>
          <a:srgbClr val="6A6018"/>
        </a:lt2>
        <a:accent1>
          <a:srgbClr val="AD9E2F"/>
        </a:accent1>
        <a:accent2>
          <a:srgbClr val="A6E0B4"/>
        </a:accent2>
        <a:accent3>
          <a:srgbClr val="FFFFFF"/>
        </a:accent3>
        <a:accent4>
          <a:srgbClr val="2F2B09"/>
        </a:accent4>
        <a:accent5>
          <a:srgbClr val="D3CCAD"/>
        </a:accent5>
        <a:accent6>
          <a:srgbClr val="96CBA3"/>
        </a:accent6>
        <a:hlink>
          <a:srgbClr val="DBCF79"/>
        </a:hlink>
        <a:folHlink>
          <a:srgbClr val="ECE6B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05第五章  汽车货运成本管理（下）练习用1" id="{A3A4B75D-AF42-4D40-8151-3403BEEA3CE5}" vid="{F83ED626-7871-4E9C-8390-87DBAA761B93}"/>
    </a:ext>
  </a:extLst>
</a:theme>
</file>

<file path=ppt/theme/theme8.xml><?xml version="1.0" encoding="utf-8"?>
<a:theme xmlns:a="http://schemas.openxmlformats.org/drawingml/2006/main" name="7_第5章货运成本管理（下）">
  <a:themeElements>
    <a:clrScheme name="rainsdrops_II 2">
      <a:dk1>
        <a:srgbClr val="003300"/>
      </a:dk1>
      <a:lt1>
        <a:srgbClr val="FFFFFF"/>
      </a:lt1>
      <a:dk2>
        <a:srgbClr val="507800"/>
      </a:dk2>
      <a:lt2>
        <a:srgbClr val="135113"/>
      </a:lt2>
      <a:accent1>
        <a:srgbClr val="8FAD2F"/>
      </a:accent1>
      <a:accent2>
        <a:srgbClr val="F2EF62"/>
      </a:accent2>
      <a:accent3>
        <a:srgbClr val="FFFFFF"/>
      </a:accent3>
      <a:accent4>
        <a:srgbClr val="002A00"/>
      </a:accent4>
      <a:accent5>
        <a:srgbClr val="C6D3AD"/>
      </a:accent5>
      <a:accent6>
        <a:srgbClr val="DBD958"/>
      </a:accent6>
      <a:hlink>
        <a:srgbClr val="BAD16F"/>
      </a:hlink>
      <a:folHlink>
        <a:srgbClr val="DBE8B2"/>
      </a:folHlink>
    </a:clrScheme>
    <a:fontScheme name="rainsdrops_II">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ainsdrops_II 1">
        <a:dk1>
          <a:srgbClr val="142328"/>
        </a:dk1>
        <a:lt1>
          <a:srgbClr val="FFFFFF"/>
        </a:lt1>
        <a:dk2>
          <a:srgbClr val="38629A"/>
        </a:dk2>
        <a:lt2>
          <a:srgbClr val="1E3750"/>
        </a:lt2>
        <a:accent1>
          <a:srgbClr val="8EB7FD"/>
        </a:accent1>
        <a:accent2>
          <a:srgbClr val="F9DDF9"/>
        </a:accent2>
        <a:accent3>
          <a:srgbClr val="FFFFFF"/>
        </a:accent3>
        <a:accent4>
          <a:srgbClr val="0F1C21"/>
        </a:accent4>
        <a:accent5>
          <a:srgbClr val="C6D8FE"/>
        </a:accent5>
        <a:accent6>
          <a:srgbClr val="E2C8E2"/>
        </a:accent6>
        <a:hlink>
          <a:srgbClr val="B6D5F4"/>
        </a:hlink>
        <a:folHlink>
          <a:srgbClr val="DAE4F2"/>
        </a:folHlink>
      </a:clrScheme>
      <a:clrMap bg1="lt1" tx1="dk1" bg2="lt2" tx2="dk2" accent1="accent1" accent2="accent2" accent3="accent3" accent4="accent4" accent5="accent5" accent6="accent6" hlink="hlink" folHlink="folHlink"/>
    </a:extraClrScheme>
    <a:extraClrScheme>
      <a:clrScheme name="rainsdrops_II 2">
        <a:dk1>
          <a:srgbClr val="003300"/>
        </a:dk1>
        <a:lt1>
          <a:srgbClr val="FFFFFF"/>
        </a:lt1>
        <a:dk2>
          <a:srgbClr val="507800"/>
        </a:dk2>
        <a:lt2>
          <a:srgbClr val="135113"/>
        </a:lt2>
        <a:accent1>
          <a:srgbClr val="8FAD2F"/>
        </a:accent1>
        <a:accent2>
          <a:srgbClr val="F2EF62"/>
        </a:accent2>
        <a:accent3>
          <a:srgbClr val="FFFFFF"/>
        </a:accent3>
        <a:accent4>
          <a:srgbClr val="002A00"/>
        </a:accent4>
        <a:accent5>
          <a:srgbClr val="C6D3AD"/>
        </a:accent5>
        <a:accent6>
          <a:srgbClr val="DBD958"/>
        </a:accent6>
        <a:hlink>
          <a:srgbClr val="BAD16F"/>
        </a:hlink>
        <a:folHlink>
          <a:srgbClr val="DBE8B2"/>
        </a:folHlink>
      </a:clrScheme>
      <a:clrMap bg1="lt1" tx1="dk1" bg2="lt2" tx2="dk2" accent1="accent1" accent2="accent2" accent3="accent3" accent4="accent4" accent5="accent5" accent6="accent6" hlink="hlink" folHlink="folHlink"/>
    </a:extraClrScheme>
    <a:extraClrScheme>
      <a:clrScheme name="rainsdrops_II 3">
        <a:dk1>
          <a:srgbClr val="0B1F27"/>
        </a:dk1>
        <a:lt1>
          <a:srgbClr val="FFFFFF"/>
        </a:lt1>
        <a:dk2>
          <a:srgbClr val="266984"/>
        </a:dk2>
        <a:lt2>
          <a:srgbClr val="1B4A5D"/>
        </a:lt2>
        <a:accent1>
          <a:srgbClr val="389BC2"/>
        </a:accent1>
        <a:accent2>
          <a:srgbClr val="D7D7D7"/>
        </a:accent2>
        <a:accent3>
          <a:srgbClr val="FFFFFF"/>
        </a:accent3>
        <a:accent4>
          <a:srgbClr val="081920"/>
        </a:accent4>
        <a:accent5>
          <a:srgbClr val="AECBDD"/>
        </a:accent5>
        <a:accent6>
          <a:srgbClr val="C3C3C3"/>
        </a:accent6>
        <a:hlink>
          <a:srgbClr val="9ACDE2"/>
        </a:hlink>
        <a:folHlink>
          <a:srgbClr val="C9E4EF"/>
        </a:folHlink>
      </a:clrScheme>
      <a:clrMap bg1="lt1" tx1="dk1" bg2="lt2" tx2="dk2" accent1="accent1" accent2="accent2" accent3="accent3" accent4="accent4" accent5="accent5" accent6="accent6" hlink="hlink" folHlink="folHlink"/>
    </a:extraClrScheme>
    <a:extraClrScheme>
      <a:clrScheme name="rainsdrops_II 4">
        <a:dk1>
          <a:srgbClr val="39340D"/>
        </a:dk1>
        <a:lt1>
          <a:srgbClr val="FFFFFF"/>
        </a:lt1>
        <a:dk2>
          <a:srgbClr val="808000"/>
        </a:dk2>
        <a:lt2>
          <a:srgbClr val="6A6018"/>
        </a:lt2>
        <a:accent1>
          <a:srgbClr val="AD9E2F"/>
        </a:accent1>
        <a:accent2>
          <a:srgbClr val="A6E0B4"/>
        </a:accent2>
        <a:accent3>
          <a:srgbClr val="FFFFFF"/>
        </a:accent3>
        <a:accent4>
          <a:srgbClr val="2F2B09"/>
        </a:accent4>
        <a:accent5>
          <a:srgbClr val="D3CCAD"/>
        </a:accent5>
        <a:accent6>
          <a:srgbClr val="96CBA3"/>
        </a:accent6>
        <a:hlink>
          <a:srgbClr val="DBCF79"/>
        </a:hlink>
        <a:folHlink>
          <a:srgbClr val="ECE6B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05第五章  汽车货运成本管理（下）练习用1" id="{A3A4B75D-AF42-4D40-8151-3403BEEA3CE5}" vid="{1EFE8BA5-E2CE-44AE-A7EC-B564D8E555BF}"/>
    </a:ext>
  </a:extLst>
</a:theme>
</file>

<file path=ppt/theme/theme9.xml><?xml version="1.0" encoding="utf-8"?>
<a:theme xmlns:a="http://schemas.openxmlformats.org/drawingml/2006/main" name="8_第5章货运成本管理（下）">
  <a:themeElements>
    <a:clrScheme name="rainsdrops_II 2">
      <a:dk1>
        <a:srgbClr val="003300"/>
      </a:dk1>
      <a:lt1>
        <a:srgbClr val="FFFFFF"/>
      </a:lt1>
      <a:dk2>
        <a:srgbClr val="507800"/>
      </a:dk2>
      <a:lt2>
        <a:srgbClr val="135113"/>
      </a:lt2>
      <a:accent1>
        <a:srgbClr val="8FAD2F"/>
      </a:accent1>
      <a:accent2>
        <a:srgbClr val="F2EF62"/>
      </a:accent2>
      <a:accent3>
        <a:srgbClr val="FFFFFF"/>
      </a:accent3>
      <a:accent4>
        <a:srgbClr val="002A00"/>
      </a:accent4>
      <a:accent5>
        <a:srgbClr val="C6D3AD"/>
      </a:accent5>
      <a:accent6>
        <a:srgbClr val="DBD958"/>
      </a:accent6>
      <a:hlink>
        <a:srgbClr val="BAD16F"/>
      </a:hlink>
      <a:folHlink>
        <a:srgbClr val="DBE8B2"/>
      </a:folHlink>
    </a:clrScheme>
    <a:fontScheme name="rainsdrops_II">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ainsdrops_II 1">
        <a:dk1>
          <a:srgbClr val="142328"/>
        </a:dk1>
        <a:lt1>
          <a:srgbClr val="FFFFFF"/>
        </a:lt1>
        <a:dk2>
          <a:srgbClr val="38629A"/>
        </a:dk2>
        <a:lt2>
          <a:srgbClr val="1E3750"/>
        </a:lt2>
        <a:accent1>
          <a:srgbClr val="8EB7FD"/>
        </a:accent1>
        <a:accent2>
          <a:srgbClr val="F9DDF9"/>
        </a:accent2>
        <a:accent3>
          <a:srgbClr val="FFFFFF"/>
        </a:accent3>
        <a:accent4>
          <a:srgbClr val="0F1C21"/>
        </a:accent4>
        <a:accent5>
          <a:srgbClr val="C6D8FE"/>
        </a:accent5>
        <a:accent6>
          <a:srgbClr val="E2C8E2"/>
        </a:accent6>
        <a:hlink>
          <a:srgbClr val="B6D5F4"/>
        </a:hlink>
        <a:folHlink>
          <a:srgbClr val="DAE4F2"/>
        </a:folHlink>
      </a:clrScheme>
      <a:clrMap bg1="lt1" tx1="dk1" bg2="lt2" tx2="dk2" accent1="accent1" accent2="accent2" accent3="accent3" accent4="accent4" accent5="accent5" accent6="accent6" hlink="hlink" folHlink="folHlink"/>
    </a:extraClrScheme>
    <a:extraClrScheme>
      <a:clrScheme name="rainsdrops_II 2">
        <a:dk1>
          <a:srgbClr val="003300"/>
        </a:dk1>
        <a:lt1>
          <a:srgbClr val="FFFFFF"/>
        </a:lt1>
        <a:dk2>
          <a:srgbClr val="507800"/>
        </a:dk2>
        <a:lt2>
          <a:srgbClr val="135113"/>
        </a:lt2>
        <a:accent1>
          <a:srgbClr val="8FAD2F"/>
        </a:accent1>
        <a:accent2>
          <a:srgbClr val="F2EF62"/>
        </a:accent2>
        <a:accent3>
          <a:srgbClr val="FFFFFF"/>
        </a:accent3>
        <a:accent4>
          <a:srgbClr val="002A00"/>
        </a:accent4>
        <a:accent5>
          <a:srgbClr val="C6D3AD"/>
        </a:accent5>
        <a:accent6>
          <a:srgbClr val="DBD958"/>
        </a:accent6>
        <a:hlink>
          <a:srgbClr val="BAD16F"/>
        </a:hlink>
        <a:folHlink>
          <a:srgbClr val="DBE8B2"/>
        </a:folHlink>
      </a:clrScheme>
      <a:clrMap bg1="lt1" tx1="dk1" bg2="lt2" tx2="dk2" accent1="accent1" accent2="accent2" accent3="accent3" accent4="accent4" accent5="accent5" accent6="accent6" hlink="hlink" folHlink="folHlink"/>
    </a:extraClrScheme>
    <a:extraClrScheme>
      <a:clrScheme name="rainsdrops_II 3">
        <a:dk1>
          <a:srgbClr val="0B1F27"/>
        </a:dk1>
        <a:lt1>
          <a:srgbClr val="FFFFFF"/>
        </a:lt1>
        <a:dk2>
          <a:srgbClr val="266984"/>
        </a:dk2>
        <a:lt2>
          <a:srgbClr val="1B4A5D"/>
        </a:lt2>
        <a:accent1>
          <a:srgbClr val="389BC2"/>
        </a:accent1>
        <a:accent2>
          <a:srgbClr val="D7D7D7"/>
        </a:accent2>
        <a:accent3>
          <a:srgbClr val="FFFFFF"/>
        </a:accent3>
        <a:accent4>
          <a:srgbClr val="081920"/>
        </a:accent4>
        <a:accent5>
          <a:srgbClr val="AECBDD"/>
        </a:accent5>
        <a:accent6>
          <a:srgbClr val="C3C3C3"/>
        </a:accent6>
        <a:hlink>
          <a:srgbClr val="9ACDE2"/>
        </a:hlink>
        <a:folHlink>
          <a:srgbClr val="C9E4EF"/>
        </a:folHlink>
      </a:clrScheme>
      <a:clrMap bg1="lt1" tx1="dk1" bg2="lt2" tx2="dk2" accent1="accent1" accent2="accent2" accent3="accent3" accent4="accent4" accent5="accent5" accent6="accent6" hlink="hlink" folHlink="folHlink"/>
    </a:extraClrScheme>
    <a:extraClrScheme>
      <a:clrScheme name="rainsdrops_II 4">
        <a:dk1>
          <a:srgbClr val="39340D"/>
        </a:dk1>
        <a:lt1>
          <a:srgbClr val="FFFFFF"/>
        </a:lt1>
        <a:dk2>
          <a:srgbClr val="808000"/>
        </a:dk2>
        <a:lt2>
          <a:srgbClr val="6A6018"/>
        </a:lt2>
        <a:accent1>
          <a:srgbClr val="AD9E2F"/>
        </a:accent1>
        <a:accent2>
          <a:srgbClr val="A6E0B4"/>
        </a:accent2>
        <a:accent3>
          <a:srgbClr val="FFFFFF"/>
        </a:accent3>
        <a:accent4>
          <a:srgbClr val="2F2B09"/>
        </a:accent4>
        <a:accent5>
          <a:srgbClr val="D3CCAD"/>
        </a:accent5>
        <a:accent6>
          <a:srgbClr val="96CBA3"/>
        </a:accent6>
        <a:hlink>
          <a:srgbClr val="DBCF79"/>
        </a:hlink>
        <a:folHlink>
          <a:srgbClr val="ECE6B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05第五章  汽车货运成本管理（下）练习用1" id="{A3A4B75D-AF42-4D40-8151-3403BEEA3CE5}" vid="{CB8ECD6D-DDB1-4354-BDF5-158D4A3DB7E4}"/>
    </a:ext>
  </a:extLst>
</a:theme>
</file>

<file path=ppt/theme/themeOverride1.xml><?xml version="1.0" encoding="utf-8"?>
<a:themeOverride xmlns:a="http://schemas.openxmlformats.org/drawingml/2006/main">
  <a:clrScheme name="rainsdrops_II 2">
    <a:dk1>
      <a:srgbClr val="003300"/>
    </a:dk1>
    <a:lt1>
      <a:srgbClr val="FFFFFF"/>
    </a:lt1>
    <a:dk2>
      <a:srgbClr val="507800"/>
    </a:dk2>
    <a:lt2>
      <a:srgbClr val="135113"/>
    </a:lt2>
    <a:accent1>
      <a:srgbClr val="8FAD2F"/>
    </a:accent1>
    <a:accent2>
      <a:srgbClr val="F2EF62"/>
    </a:accent2>
    <a:accent3>
      <a:srgbClr val="FFFFFF"/>
    </a:accent3>
    <a:accent4>
      <a:srgbClr val="002A00"/>
    </a:accent4>
    <a:accent5>
      <a:srgbClr val="C6D3AD"/>
    </a:accent5>
    <a:accent6>
      <a:srgbClr val="DBD958"/>
    </a:accent6>
    <a:hlink>
      <a:srgbClr val="BAD16F"/>
    </a:hlink>
    <a:folHlink>
      <a:srgbClr val="DBE8B2"/>
    </a:folHlink>
  </a:clrScheme>
</a:themeOverride>
</file>

<file path=docProps/app.xml><?xml version="1.0" encoding="utf-8"?>
<Properties xmlns="http://schemas.openxmlformats.org/officeDocument/2006/extended-properties" xmlns:vt="http://schemas.openxmlformats.org/officeDocument/2006/docPropsVTypes">
  <Template>05第五章  汽车货运成本管理（下）练习用1</Template>
  <TotalTime>17</TotalTime>
  <Words>11321</Words>
  <Application>Microsoft Office PowerPoint</Application>
  <PresentationFormat>宽屏</PresentationFormat>
  <Paragraphs>1695</Paragraphs>
  <Slides>152</Slides>
  <Notes>50</Notes>
  <HiddenSlides>0</HiddenSlides>
  <MMClips>0</MMClips>
  <ScaleCrop>false</ScaleCrop>
  <HeadingPairs>
    <vt:vector size="8" baseType="variant">
      <vt:variant>
        <vt:lpstr>已用的字体</vt:lpstr>
      </vt:variant>
      <vt:variant>
        <vt:i4>15</vt:i4>
      </vt:variant>
      <vt:variant>
        <vt:lpstr>主题</vt:lpstr>
      </vt:variant>
      <vt:variant>
        <vt:i4>25</vt:i4>
      </vt:variant>
      <vt:variant>
        <vt:lpstr>嵌入 OLE 服务器</vt:lpstr>
      </vt:variant>
      <vt:variant>
        <vt:i4>1</vt:i4>
      </vt:variant>
      <vt:variant>
        <vt:lpstr>幻灯片标题</vt:lpstr>
      </vt:variant>
      <vt:variant>
        <vt:i4>152</vt:i4>
      </vt:variant>
    </vt:vector>
  </HeadingPairs>
  <TitlesOfParts>
    <vt:vector size="193" baseType="lpstr">
      <vt:lpstr>Gulim</vt:lpstr>
      <vt:lpstr>MS UI Gothic</vt:lpstr>
      <vt:lpstr>华文琥珀</vt:lpstr>
      <vt:lpstr>华文楷体</vt:lpstr>
      <vt:lpstr>华文中宋</vt:lpstr>
      <vt:lpstr>楷体</vt:lpstr>
      <vt:lpstr>宋体</vt:lpstr>
      <vt:lpstr>Arial</vt:lpstr>
      <vt:lpstr>Lucida Sans Unicode</vt:lpstr>
      <vt:lpstr>Rockwell Extra Bold</vt:lpstr>
      <vt:lpstr>Symbol</vt:lpstr>
      <vt:lpstr>Times New Roman</vt:lpstr>
      <vt:lpstr>Verdana</vt:lpstr>
      <vt:lpstr>Webdings</vt:lpstr>
      <vt:lpstr>Wingdings</vt:lpstr>
      <vt:lpstr>第5章货运成本管理（下）</vt:lpstr>
      <vt:lpstr>3_第5章货运成本管理（下）无LOGO</vt:lpstr>
      <vt:lpstr>3_第5章货运成本管理（下）</vt:lpstr>
      <vt:lpstr>1_第5章货运成本管理（下）</vt:lpstr>
      <vt:lpstr>4_第5章货运成本管理（下）</vt:lpstr>
      <vt:lpstr>5_第5章货运成本管理（下）</vt:lpstr>
      <vt:lpstr>6_第5章货运成本管理（下）</vt:lpstr>
      <vt:lpstr>7_第5章货运成本管理（下）</vt:lpstr>
      <vt:lpstr>8_第5章货运成本管理（下）</vt:lpstr>
      <vt:lpstr>9_第5章货运成本管理（下）</vt:lpstr>
      <vt:lpstr>10_第5章货运成本管理（下）</vt:lpstr>
      <vt:lpstr>11_第5章货运成本管理（下）</vt:lpstr>
      <vt:lpstr>12_第5章货运成本管理（下）</vt:lpstr>
      <vt:lpstr>2_第5章货运成本管理（下）</vt:lpstr>
      <vt:lpstr>13_第5章货运成本管理（下）</vt:lpstr>
      <vt:lpstr>15_第5章货运成本管理（下）</vt:lpstr>
      <vt:lpstr>14_第5章货运成本管理（下）</vt:lpstr>
      <vt:lpstr>17_第5章货运成本管理（下）</vt:lpstr>
      <vt:lpstr>16_第5章货运成本管理（下）</vt:lpstr>
      <vt:lpstr>18_第5章货运成本管理（下）</vt:lpstr>
      <vt:lpstr>19_第5章货运成本管理（下）</vt:lpstr>
      <vt:lpstr>20_第5章货运成本管理（下）</vt:lpstr>
      <vt:lpstr>21_第5章货运成本管理（下）</vt:lpstr>
      <vt:lpstr>22_第5章货运成本管理（下）</vt:lpstr>
      <vt:lpstr>23_第5章货运成本管理（下）</vt:lpstr>
      <vt:lpstr>Equation</vt:lpstr>
      <vt:lpstr>PowerPoint 演示文稿</vt:lpstr>
      <vt:lpstr>PowerPoint 演示文稿</vt:lpstr>
      <vt:lpstr>PowerPoint 演示文稿</vt:lpstr>
      <vt:lpstr>PowerPoint 演示文稿</vt:lpstr>
      <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表5-1货运成本预算执行情况总体检查分析（简略格式）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ΔMQ,C = Q1（C0-C1）- Qn（C0-Cn）</vt:lpstr>
      <vt:lpstr>ΔMQ,C = Q1（C0-C1）-Q1（C0- Cn）+ Q1（C0- Cn）- Qn（C0-Cn）</vt:lpstr>
      <vt:lpstr>PowerPoint 演示文稿</vt:lpstr>
      <vt:lpstr>表5-2  成本降低额与成本降低率分析资料 </vt:lpstr>
      <vt:lpstr>周转量变动所致成本降低额差异 </vt:lpstr>
      <vt:lpstr>单位成本变动所致成本降低额差异 </vt:lpstr>
      <vt:lpstr>表5-3  成本降低额实际数与预算数之差的双因素分析  单位：元 </vt:lpstr>
      <vt:lpstr>PowerPoint 演示文稿</vt:lpstr>
      <vt:lpstr>PowerPoint 演示文稿</vt:lpstr>
      <vt:lpstr>PowerPoint 演示文稿</vt:lpstr>
      <vt:lpstr>表5-4  成本降低额实际数与预算数之差的多因素分析资料</vt:lpstr>
      <vt:lpstr>PowerPoint 演示文稿</vt:lpstr>
      <vt:lpstr>PowerPoint 演示文稿</vt:lpstr>
      <vt:lpstr>表5-6  成本降低额的因素变动率分析法分析表</vt:lpstr>
      <vt:lpstr>表5-7  两种分析法计算结果的比较   单位：元</vt:lpstr>
      <vt:lpstr>PowerPoint 演示文稿</vt:lpstr>
      <vt:lpstr>PowerPoint 演示文稿</vt:lpstr>
      <vt:lpstr>PowerPoint 演示文稿</vt:lpstr>
      <vt:lpstr>PowerPoint 演示文稿</vt:lpstr>
      <vt:lpstr>PowerPoint 演示文稿</vt:lpstr>
      <vt:lpstr>表5-8  车辆运用效率指标统计 2010年5月 </vt:lpstr>
      <vt:lpstr>表5-9  成本费用统计                           2010年5月               单位：元</vt:lpstr>
      <vt:lpstr>表5-10  成本费用分类统计 2010年5月</vt:lpstr>
      <vt:lpstr>表5-11  单位成本甲类费用实际数与预算数之差的多因素分析资料 2010年5月</vt:lpstr>
      <vt:lpstr>表5-12  单位成本甲类费用实际数与预算数之差因素分析表       2010年5月    单位：元/103t•km</vt:lpstr>
      <vt:lpstr>表5-13  单位成本乙类费用实际数与预算数之差的多因素分析资料 2010年5月</vt:lpstr>
      <vt:lpstr>表5-14</vt:lpstr>
      <vt:lpstr>PowerPoint 演示文稿</vt:lpstr>
      <vt:lpstr>PowerPoint 演示文稿</vt:lpstr>
      <vt:lpstr>PowerPoint 演示文稿</vt:lpstr>
      <vt:lpstr>PowerPoint 演示文稿</vt:lpstr>
      <vt:lpstr>由于甲类费用是在一定时期内费用总额在营运车辆总行程和周转量的一定变动区间内保持固定不变的营运费用，所以对其所包含的费用项目应从其总额上进行因素分析，以确定各因素变动对其所包含的各费用项目总额的影响。 </vt:lpstr>
      <vt:lpstr>PowerPoint 演示文稿</vt:lpstr>
      <vt:lpstr>PowerPoint 演示文稿</vt:lpstr>
      <vt:lpstr>表5-17  司机平均人数变动和平均工资变动影响额分析数据表</vt:lpstr>
      <vt:lpstr>分析如下： 基本工资总额差异额=419 900.00333 400.00=86 500元 其中：     司机平均人数变动影响额=（242240）1 389.17                       =2 778.34元 司机平均工资变动影响额=（1 735.121 389.17）242                       =83 719.90元 </vt:lpstr>
      <vt:lpstr>2．提取职工福利费 本项目的实际数与预算数之差的影响因素是基本工资总额变动和职工福利费提取比率变动两个因素。其计算公式为</vt:lpstr>
      <vt:lpstr>PowerPoint 演示文稿</vt:lpstr>
      <vt:lpstr>表5-18  工资总额变动和提取率变动对职工福利费的影响额分析数据表</vt:lpstr>
      <vt:lpstr>分析如下： 基本工资总额变动影响额=（419 900.00333 400.00）14%                       =12 110 提取比率变动影响额=（14%14%）419 900.00                   =0元 </vt:lpstr>
      <vt:lpstr>3．营运间接费用 营运间接费用具有固定费用性质，属于预算管理的费用，其实际数与预算数的差异，应根据各项费用项目的不同内容，分别采取不同的分析方法。</vt:lpstr>
      <vt:lpstr>营运间接费用的分析可通过列表的方式比较各明细项目耗费水平差异，并对每项差异进行因果分析。其表格形式如表5-19所示。</vt:lpstr>
      <vt:lpstr>表5-19  营运费用明细分析表</vt:lpstr>
      <vt:lpstr>千车公里变动费用V″，是因营运车辆的运行而发生的，并且其总额与行驶里程成正比变动。所以对乙类费用所包含的费用项目应从其千车公里耗费（即“单耗”）上进行因素分析，以确定各因素变动对乙类费用各个项目“单耗”的影响。</vt:lpstr>
      <vt:lpstr>PowerPoint 演示文稿</vt:lpstr>
      <vt:lpstr>分割是为了分别比较与计算乙类费用和丙类费用中的燃料“单耗”实际数与预算数之差，并便于对差异进行因素分析。</vt:lpstr>
      <vt:lpstr>乙类费用中的燃料费用“单耗”的实际数与预算数差异为</vt:lpstr>
      <vt:lpstr>PowerPoint 演示文稿</vt:lpstr>
      <vt:lpstr>PowerPoint 演示文稿</vt:lpstr>
      <vt:lpstr>PowerPoint 演示文稿</vt:lpstr>
      <vt:lpstr>分析结论：由于空驶“单耗”量增加，导致空驶燃料“单耗”差异额增加（超支）20.79元/103km；由于燃料单价上升，导致空驶燃料“单耗”差异额增加（超支）206.92元/103km，二者相加，共超支227.71元/103km。</vt:lpstr>
      <vt:lpstr>2．轮胎 轮胎费用包括营运车辆耗用的轮胎成本以及轮胎的零星修补费。同一规格的轮胎，由于厂牌不同，质量相差悬殊，应分别制定使用里程定额。</vt:lpstr>
      <vt:lpstr>轮胎费用千车公里“单耗”的实际数与预算数差异为</vt:lpstr>
      <vt:lpstr>PowerPoint 演示文稿</vt:lpstr>
      <vt:lpstr>PowerPoint 演示文稿</vt:lpstr>
      <vt:lpstr>计算式</vt:lpstr>
      <vt:lpstr>3．修理费 修理费包括保养维修费和大修费两项费用。</vt:lpstr>
      <vt:lpstr>（1）保养维修费  保修成本项目包括润料、各级保养费用和小修费用。</vt:lpstr>
      <vt:lpstr>（2）大修费  车辆大修的定额管理方法，规定有各种厂牌车辆大修间隔里程定额和大修一次费用定额。大修费用“单耗”实际数与预算数之差的计算式为</vt:lpstr>
      <vt:lpstr>PowerPoint 演示文稿</vt:lpstr>
      <vt:lpstr>4．折旧 营运车辆折旧采取按实际行驶车公里和车公里折旧额计算和提取的方法。在一个年度内千车公里折旧额一般不变动，各年度之间对比时，才可能发生千车公里折旧额变动。</vt:lpstr>
      <vt:lpstr>5．行车事故损失 行车事故损失是指营运车辆在运行过程中，因行车肇事所发生的事故损失。</vt:lpstr>
      <vt:lpstr>千吨公里变动费用V′，是丙类费用与总周转量之比。千吨公里变动费用V′所属各明细费用“单耗”的实际数与预算数之差计算式为</vt:lpstr>
      <vt:lpstr>PowerPoint 演示文稿</vt:lpstr>
      <vt:lpstr>PowerPoint 演示文稿</vt:lpstr>
      <vt:lpstr>企业成本费用指标的日常管理应坚持统一管理和分级、归口管理相结合的原则，即以企业本部为主导，使企业与基层单位成本、费用指标的日常管理相结合；以财务会计部门为枢纽，使财务会计部门与生产调度、劳动工资、技术、机电、物资等部门的成本指标日常管理相结合。</vt:lpstr>
      <vt:lpstr>分解下达的成本、费用指标是控制成本费用的依据，企业的各成本费用责任部门应将归口管理的指标按所属单位提出分项指标（包括技术经济指标和费用指标，如燃料消耗、物料消耗、修理费用、管理费用等），经财务会计部门综合平衡后统一下达。</vt:lpstr>
      <vt:lpstr>PowerPoint 演示文稿</vt:lpstr>
      <vt:lpstr>PowerPoint 演示文稿</vt:lpstr>
      <vt:lpstr>企业的费用支出种类多，且费用来源和用途不同，为了加强成本管理，必须严格按规定的成本开支范围和标准进行开支。在企业会计核算中，要严格区分营业费用与基建费用的开支范围、营业开支与营业外支出的界限，保证成本的真实性与可比性，防止乱挤、乱摊成本等违犯财经纪律的行为。</vt:lpstr>
      <vt:lpstr>成本预算、成本控制和成本分析，有赖于成本核算资料。如果成本核算不真实，则不能发挥成本管理的作用，同时企业财务成果将会失真。要保证企业成本核算真实，还必须加强成本监督工作，认真审查成本预算和各项费用开支标准，经常进行成本检查，对违反成本法规的，要及时制止，确保成本核算真实。 </vt:lpstr>
      <vt:lpstr>生产经营全过程的每个环节都对总成本有直接影响。例如配件型号选择不当或价高质次，维修成本过高或维修质量不好，既影响车辆的使用成本，又影响车辆使用效率和运输质量。在运输生产过程中，运行燃料消耗、运输质量、驾驶员劳动生产率等，也都直接影响到汽车货运成本。</vt:lpstr>
      <vt:lpstr>PowerPoint 演示文稿</vt:lpstr>
      <vt:lpstr>PowerPoint 演示文稿</vt:lpstr>
      <vt:lpstr>PowerPoint 演示文稿</vt:lpstr>
      <vt:lpstr>PowerPoint 演示文稿</vt:lpstr>
      <vt:lpstr>PowerPoint 演示文稿</vt:lpstr>
      <vt:lpstr>将实耗量与应耗量相比较，即可得出燃料节约或超支数量。以上例为例，该车该次运行燃料实耗量为60L，在不考虑道路、气温、海拔及其他因素影响下，试计算燃料节超量。 解： 在不考虑道路、气温、海拔及其他因素影响下，该车本次运行燃料节超量计算如下 60－47.61=12.39L（超耗）</vt:lpstr>
      <vt:lpstr>PowerPoint 演示文稿</vt:lpstr>
      <vt:lpstr>PowerPoint 演示文稿</vt:lpstr>
      <vt:lpstr>表5-20</vt:lpstr>
      <vt:lpstr>表5-21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燃料消耗定额制订总体原则应当是合情合理、简便易行，以奖为主、奖罚结合，因地制宜,稳妥推进。</vt:lpstr>
      <vt:lpstr>PowerPoint 演示文稿</vt:lpstr>
      <vt:lpstr>奖罚措施是实施燃料消耗定额管理的重要保障机制，奖罚数额或标准的确定应当相对合情合理。</vt:lpstr>
      <vt:lpstr>燃料消耗定额理应为燃料消耗平均水平，但由于奖励上的需要以及奖励比率上的需要，而将定额推到一个企业与驾驶员双方都能接受的“平衡点”上，这个“平衡点”主要由奖励比率或节油比率来决定的。</vt:lpstr>
      <vt:lpstr>由于燃料消耗定额高于燃料消耗量的均值，所以用于燃料消耗节油奖励的资金并非真正来自于节省下来的燃料费用，在某种意义上说，主要来自于燃料上的跑冒滴漏的防范治理而减少的油料损失。</vt:lpstr>
      <vt:lpstr>从理论上讲，奖励总额上限是以消耗量定额与平均消耗量之差计算出来的节油总量与燃料单价乘积。企业拿出钱来对于合理用油和遵规守纪的行为给予适当的奖励，也是非常必要的。</vt:lpstr>
      <vt:lpstr>当奖励比率确定之后，就是如何确定燃料消耗奖罚标准的问题。就一般而言，如果把奖励比率定的较高时，比如定为90%～95%时，实际消耗量超出消耗量定额的概率就很低了。在正常情况下，是不应出现的。</vt:lpstr>
      <vt:lpstr>对此，除非有特殊原因，在不能排除驾驶员因素时，企业有理由采取较为严厉的处罚，比如按燃油的市场价格来处罚；同理，由于奖励面较高，一般情况均可得到奖励，所以奖励标准也不可能过高。</vt:lpstr>
      <vt:lpstr>以某货运企业为例，其主要的奖惩办法是：以三个月为一个考核周期，根据驾驶员的燃料消耗情况予以奖惩，每节约1升燃油按市场价的50％予以奖励，但每月设置封顶量为200升；每多消耗1升则按照市场价的100％进行处罚。</vt:lpstr>
      <vt:lpstr>1、积极应用先进的管理手段 2、推广先进合理的操作方法 3．燃料消耗定额的修订</vt:lpstr>
      <vt:lpstr>【复习思考题】 1．货运成本分析的重点可归纳为哪几个方面？ 2．单位成本分析的目的是什么？ 3．简述汽车货运成本控制原则与要求。 4．计算营运车辆燃料应耗量与节超量的意义？</vt:lpstr>
      <vt:lpstr>PowerPoint 演示文稿</vt:lpstr>
      <vt:lpstr>表5-25</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zws</dc:creator>
  <cp:lastModifiedBy>lenovo</cp:lastModifiedBy>
  <cp:revision>4</cp:revision>
  <dcterms:created xsi:type="dcterms:W3CDTF">2016-09-28T06:43:38Z</dcterms:created>
  <dcterms:modified xsi:type="dcterms:W3CDTF">2020-03-16T07:26:52Z</dcterms:modified>
</cp:coreProperties>
</file>