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 id="2147483809" r:id="rId2"/>
    <p:sldMasterId id="2147483821" r:id="rId3"/>
    <p:sldMasterId id="2147483797" r:id="rId4"/>
  </p:sldMasterIdLst>
  <p:notesMasterIdLst>
    <p:notesMasterId r:id="rId44"/>
  </p:notesMasterIdLst>
  <p:handoutMasterIdLst>
    <p:handoutMasterId r:id="rId45"/>
  </p:handoutMasterIdLst>
  <p:sldIdLst>
    <p:sldId id="256" r:id="rId5"/>
    <p:sldId id="257" r:id="rId6"/>
    <p:sldId id="258" r:id="rId7"/>
    <p:sldId id="260" r:id="rId8"/>
    <p:sldId id="266" r:id="rId9"/>
    <p:sldId id="598" r:id="rId10"/>
    <p:sldId id="615" r:id="rId11"/>
    <p:sldId id="282" r:id="rId12"/>
    <p:sldId id="626" r:id="rId13"/>
    <p:sldId id="616" r:id="rId14"/>
    <p:sldId id="617" r:id="rId15"/>
    <p:sldId id="627" r:id="rId16"/>
    <p:sldId id="352" r:id="rId17"/>
    <p:sldId id="585" r:id="rId18"/>
    <p:sldId id="628" r:id="rId19"/>
    <p:sldId id="618" r:id="rId20"/>
    <p:sldId id="418" r:id="rId21"/>
    <p:sldId id="445" r:id="rId22"/>
    <p:sldId id="629" r:id="rId23"/>
    <p:sldId id="465" r:id="rId24"/>
    <p:sldId id="620" r:id="rId25"/>
    <p:sldId id="497" r:id="rId26"/>
    <p:sldId id="483" r:id="rId27"/>
    <p:sldId id="622" r:id="rId28"/>
    <p:sldId id="623" r:id="rId29"/>
    <p:sldId id="624" r:id="rId30"/>
    <p:sldId id="630" r:id="rId31"/>
    <p:sldId id="625" r:id="rId32"/>
    <p:sldId id="631" r:id="rId33"/>
    <p:sldId id="545" r:id="rId34"/>
    <p:sldId id="550" r:id="rId35"/>
    <p:sldId id="556" r:id="rId36"/>
    <p:sldId id="560" r:id="rId37"/>
    <p:sldId id="563" r:id="rId38"/>
    <p:sldId id="633" r:id="rId39"/>
    <p:sldId id="572" r:id="rId40"/>
    <p:sldId id="575" r:id="rId41"/>
    <p:sldId id="578" r:id="rId42"/>
    <p:sldId id="597" r:id="rId43"/>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pos="3863"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2CC"/>
    <a:srgbClr val="CCFFCC"/>
    <a:srgbClr val="954F72"/>
    <a:srgbClr val="833C0C"/>
    <a:srgbClr val="CC3300"/>
    <a:srgbClr val="FBFBFB"/>
    <a:srgbClr val="304A1E"/>
    <a:srgbClr val="4472C3"/>
    <a:srgbClr val="8121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88305" autoAdjust="0"/>
  </p:normalViewPr>
  <p:slideViewPr>
    <p:cSldViewPr snapToGrid="0" showGuides="1">
      <p:cViewPr varScale="1">
        <p:scale>
          <a:sx n="59" d="100"/>
          <a:sy n="59" d="100"/>
        </p:scale>
        <p:origin x="956" y="56"/>
      </p:cViewPr>
      <p:guideLst>
        <p:guide pos="3863"/>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41"/>
    </p:cViewPr>
  </p:sorterViewPr>
  <p:notesViewPr>
    <p:cSldViewPr snapToGrid="0" showGuides="1">
      <p:cViewPr varScale="1">
        <p:scale>
          <a:sx n="38" d="100"/>
          <a:sy n="38" d="100"/>
        </p:scale>
        <p:origin x="-1714" y="-67"/>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cap="all" baseline="0">
                <a:solidFill>
                  <a:schemeClr val="tx1">
                    <a:lumMod val="65000"/>
                    <a:lumOff val="35000"/>
                  </a:schemeClr>
                </a:solidFill>
                <a:latin typeface="+mn-lt"/>
                <a:ea typeface="+mn-ea"/>
                <a:cs typeface="+mn-cs"/>
              </a:defRPr>
            </a:pPr>
            <a:r>
              <a:rPr lang="en-US" altLang="zh-CN" sz="2800" b="1" i="0" u="none" strike="noStrike" cap="all" baseline="0" dirty="0">
                <a:effectLst/>
              </a:rPr>
              <a:t>2014</a:t>
            </a:r>
            <a:r>
              <a:rPr lang="zh-CN" altLang="zh-CN" sz="2800" b="1" i="0" u="none" strike="noStrike" cap="all" baseline="0" dirty="0">
                <a:effectLst/>
              </a:rPr>
              <a:t>年</a:t>
            </a:r>
            <a:r>
              <a:rPr lang="zh-CN" altLang="en-US" sz="2800" b="1" i="0" u="none" strike="noStrike" cap="all" baseline="0" dirty="0">
                <a:effectLst/>
              </a:rPr>
              <a:t>我国</a:t>
            </a:r>
            <a:r>
              <a:rPr lang="zh-CN" altLang="zh-CN" sz="2800" b="1" i="0" u="none" strike="noStrike" cap="all" baseline="0" dirty="0">
                <a:effectLst/>
              </a:rPr>
              <a:t>社会物流总费用</a:t>
            </a:r>
            <a:r>
              <a:rPr lang="zh-CN" altLang="en-US" sz="2800" b="1" i="0" u="none" strike="noStrike" cap="all" baseline="0" dirty="0">
                <a:effectLst/>
              </a:rPr>
              <a:t>结构</a:t>
            </a:r>
            <a:endParaRPr lang="zh-CN" altLang="en-US" sz="2800" dirty="0"/>
          </a:p>
        </c:rich>
      </c:tx>
      <c:overlay val="0"/>
      <c:spPr>
        <a:noFill/>
        <a:ln>
          <a:noFill/>
        </a:ln>
        <a:effectLst/>
      </c:spPr>
      <c:txPr>
        <a:bodyPr rot="0" spcFirstLastPara="1" vertOverflow="ellipsis" vert="horz" wrap="square" anchor="ctr" anchorCtr="1"/>
        <a:lstStyle/>
        <a:p>
          <a:pPr>
            <a:defRPr sz="2800" b="1" i="0" u="none" strike="noStrike" kern="1200" cap="all" baseline="0">
              <a:solidFill>
                <a:schemeClr val="tx1">
                  <a:lumMod val="65000"/>
                  <a:lumOff val="35000"/>
                </a:schemeClr>
              </a:solidFill>
              <a:latin typeface="+mn-lt"/>
              <a:ea typeface="+mn-ea"/>
              <a:cs typeface="+mn-cs"/>
            </a:defRPr>
          </a:pPr>
          <a:endParaRPr lang="zh-CN"/>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0855860923724961"/>
          <c:y val="0.26420158608506411"/>
          <c:w val="0.59812368835945739"/>
          <c:h val="0.57761953668463095"/>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87F-4760-8E04-5009EA29945F}"/>
              </c:ext>
            </c:extLst>
          </c:dPt>
          <c:dPt>
            <c:idx val="1"/>
            <c:bubble3D val="0"/>
            <c:explosion val="21"/>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87F-4760-8E04-5009EA29945F}"/>
              </c:ext>
            </c:extLst>
          </c:dPt>
          <c:dPt>
            <c:idx val="2"/>
            <c:bubble3D val="0"/>
            <c:explosion val="21"/>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E87F-4760-8E04-5009EA29945F}"/>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E87F-4760-8E04-5009EA29945F}"/>
              </c:ext>
            </c:extLst>
          </c:dPt>
          <c:dLbls>
            <c:dLbl>
              <c:idx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zh-CN"/>
                </a:p>
              </c:txPr>
              <c:dLblPos val="outEnd"/>
              <c:showLegendKey val="0"/>
              <c:showVal val="0"/>
              <c:showCatName val="1"/>
              <c:showSerName val="0"/>
              <c:showPercent val="1"/>
              <c:showBubbleSize val="0"/>
              <c:extLst>
                <c:ext xmlns:c16="http://schemas.microsoft.com/office/drawing/2014/chart" uri="{C3380CC4-5D6E-409C-BE32-E72D297353CC}">
                  <c16:uniqueId val="{00000001-E87F-4760-8E04-5009EA29945F}"/>
                </c:ext>
              </c:extLst>
            </c:dLbl>
            <c:dLbl>
              <c:idx val="1"/>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zh-CN"/>
                </a:p>
              </c:txPr>
              <c:dLblPos val="outEnd"/>
              <c:showLegendKey val="0"/>
              <c:showVal val="0"/>
              <c:showCatName val="1"/>
              <c:showSerName val="0"/>
              <c:showPercent val="1"/>
              <c:showBubbleSize val="0"/>
              <c:extLst>
                <c:ext xmlns:c16="http://schemas.microsoft.com/office/drawing/2014/chart" uri="{C3380CC4-5D6E-409C-BE32-E72D297353CC}">
                  <c16:uniqueId val="{00000003-E87F-4760-8E04-5009EA29945F}"/>
                </c:ext>
              </c:extLst>
            </c:dLbl>
            <c:dLbl>
              <c:idx val="2"/>
              <c:layout>
                <c:manualLayout>
                  <c:x val="-3.3657002591654224E-2"/>
                  <c:y val="6.2062175283819965E-2"/>
                </c:manualLayout>
              </c:layout>
              <c:tx>
                <c:rich>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fld id="{2F4FE745-BBD7-4A55-9BE4-4EF8DF021115}" type="CATEGORYNAME">
                      <a:rPr lang="zh-CN" altLang="en-US" smtClean="0"/>
                      <a:pPr>
                        <a:defRPr>
                          <a:solidFill>
                            <a:schemeClr val="tx1"/>
                          </a:solidFill>
                        </a:defRPr>
                      </a:pPr>
                      <a:t>[类别名称]</a:t>
                    </a:fld>
                    <a:r>
                      <a:rPr lang="en-US" altLang="zh-CN" dirty="0"/>
                      <a:t>12%</a:t>
                    </a:r>
                  </a:p>
                </c:rich>
              </c:tx>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zh-CN"/>
                </a:p>
              </c:txPr>
              <c:dLblPos val="bestFit"/>
              <c:showLegendKey val="0"/>
              <c:showVal val="0"/>
              <c:showCatName val="1"/>
              <c:showSerName val="0"/>
              <c:showPercent val="1"/>
              <c:showBubbleSize val="0"/>
              <c:extLst>
                <c:ext xmlns:c15="http://schemas.microsoft.com/office/drawing/2012/chart" uri="{CE6537A1-D6FC-4f65-9D91-7224C49458BB}">
                  <c15:layout>
                    <c:manualLayout>
                      <c:w val="0.23298266246841687"/>
                      <c:h val="0.13229585690864085"/>
                    </c:manualLayout>
                  </c15:layout>
                  <c15:dlblFieldTable/>
                  <c15:showDataLabelsRange val="0"/>
                </c:ext>
                <c:ext xmlns:c16="http://schemas.microsoft.com/office/drawing/2014/chart" uri="{C3380CC4-5D6E-409C-BE32-E72D297353CC}">
                  <c16:uniqueId val="{00000005-E87F-4760-8E04-5009EA29945F}"/>
                </c:ext>
              </c:extLst>
            </c:dLbl>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zh-CN"/>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运输费用</c:v>
                </c:pt>
                <c:pt idx="1">
                  <c:v>保管费用</c:v>
                </c:pt>
                <c:pt idx="2">
                  <c:v>管理费用</c:v>
                </c:pt>
              </c:strCache>
            </c:strRef>
          </c:cat>
          <c:val>
            <c:numRef>
              <c:f>Sheet1!$B$2:$B$4</c:f>
              <c:numCache>
                <c:formatCode>0.00%</c:formatCode>
                <c:ptCount val="3"/>
                <c:pt idx="0">
                  <c:v>0.52900000000000003</c:v>
                </c:pt>
                <c:pt idx="1">
                  <c:v>0.34899999999999998</c:v>
                </c:pt>
                <c:pt idx="2">
                  <c:v>0.122</c:v>
                </c:pt>
              </c:numCache>
            </c:numRef>
          </c:val>
          <c:extLst>
            <c:ext xmlns:c16="http://schemas.microsoft.com/office/drawing/2014/chart" uri="{C3380CC4-5D6E-409C-BE32-E72D297353CC}">
              <c16:uniqueId val="{00000008-E87F-4760-8E04-5009EA29945F}"/>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sz="2800" b="1"/>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none" spc="0" normalizeH="0" baseline="0">
                <a:solidFill>
                  <a:schemeClr val="dk1">
                    <a:lumMod val="50000"/>
                    <a:lumOff val="50000"/>
                  </a:schemeClr>
                </a:solidFill>
                <a:latin typeface="+mj-ea"/>
                <a:ea typeface="+mj-ea"/>
                <a:cs typeface="+mj-cs"/>
              </a:defRPr>
            </a:pPr>
            <a:r>
              <a:rPr lang="zh-CN" dirty="0"/>
              <a:t>我国</a:t>
            </a:r>
            <a:r>
              <a:rPr lang="en-US" altLang="zh-CN" dirty="0"/>
              <a:t>2007</a:t>
            </a:r>
            <a:r>
              <a:rPr lang="zh-CN" altLang="en-US" dirty="0"/>
              <a:t>至</a:t>
            </a:r>
            <a:r>
              <a:rPr lang="en-US" altLang="zh-CN" dirty="0"/>
              <a:t>2014</a:t>
            </a:r>
            <a:r>
              <a:rPr lang="zh-CN" dirty="0"/>
              <a:t>年的社会物流总费用规模、占比变化情况</a:t>
            </a:r>
          </a:p>
        </c:rich>
      </c:tx>
      <c:overlay val="0"/>
      <c:spPr>
        <a:noFill/>
        <a:ln>
          <a:noFill/>
        </a:ln>
        <a:effectLst/>
      </c:spPr>
      <c:txPr>
        <a:bodyPr rot="0" spcFirstLastPara="1" vertOverflow="ellipsis" vert="horz" wrap="square" anchor="ctr" anchorCtr="1"/>
        <a:lstStyle/>
        <a:p>
          <a:pPr>
            <a:defRPr sz="2400" b="1" i="0" u="none" strike="noStrike" kern="1200" cap="none" spc="0" normalizeH="0" baseline="0">
              <a:solidFill>
                <a:schemeClr val="dk1">
                  <a:lumMod val="50000"/>
                  <a:lumOff val="50000"/>
                </a:schemeClr>
              </a:solidFill>
              <a:latin typeface="+mj-ea"/>
              <a:ea typeface="+mj-ea"/>
              <a:cs typeface="+mj-cs"/>
            </a:defRPr>
          </a:pPr>
          <a:endParaRPr lang="zh-CN"/>
        </a:p>
      </c:txPr>
    </c:title>
    <c:autoTitleDeleted val="0"/>
    <c:plotArea>
      <c:layout/>
      <c:barChart>
        <c:barDir val="col"/>
        <c:grouping val="clustered"/>
        <c:varyColors val="0"/>
        <c:ser>
          <c:idx val="0"/>
          <c:order val="0"/>
          <c:tx>
            <c:strRef>
              <c:f>Sheet1!$C$1</c:f>
              <c:strCache>
                <c:ptCount val="1"/>
                <c:pt idx="0">
                  <c:v>物流总费用（万亿元）</c:v>
                </c:pt>
              </c:strCache>
            </c:strRef>
          </c:tx>
          <c:spPr>
            <a:solidFill>
              <a:schemeClr val="accent2"/>
            </a:solidFill>
            <a:ln>
              <a:noFill/>
            </a:ln>
            <a:effectLst/>
          </c:spPr>
          <c:invertIfNegative val="0"/>
          <c:trendline>
            <c:spPr>
              <a:ln w="19050" cap="rnd">
                <a:solidFill>
                  <a:schemeClr val="accent2"/>
                </a:solidFill>
              </a:ln>
              <a:effectLst/>
            </c:spPr>
            <c:trendlineType val="linear"/>
            <c:dispRSqr val="0"/>
            <c:dispEq val="0"/>
          </c:trendline>
          <c:cat>
            <c:numRef>
              <c:f>Sheet1!$B$2:$B$9</c:f>
              <c:numCache>
                <c:formatCode>General</c:formatCode>
                <c:ptCount val="8"/>
                <c:pt idx="0">
                  <c:v>2007</c:v>
                </c:pt>
                <c:pt idx="1">
                  <c:v>2008</c:v>
                </c:pt>
                <c:pt idx="2">
                  <c:v>2009</c:v>
                </c:pt>
                <c:pt idx="3">
                  <c:v>2010</c:v>
                </c:pt>
                <c:pt idx="4">
                  <c:v>2011</c:v>
                </c:pt>
                <c:pt idx="5">
                  <c:v>2012</c:v>
                </c:pt>
                <c:pt idx="6">
                  <c:v>2013</c:v>
                </c:pt>
                <c:pt idx="7">
                  <c:v>2014</c:v>
                </c:pt>
              </c:numCache>
            </c:numRef>
          </c:cat>
          <c:val>
            <c:numRef>
              <c:f>Sheet1!$C$2:$C$9</c:f>
              <c:numCache>
                <c:formatCode>General</c:formatCode>
                <c:ptCount val="8"/>
                <c:pt idx="0">
                  <c:v>4.54</c:v>
                </c:pt>
                <c:pt idx="1">
                  <c:v>5.45</c:v>
                </c:pt>
                <c:pt idx="2">
                  <c:v>6.08</c:v>
                </c:pt>
                <c:pt idx="3">
                  <c:v>7.1</c:v>
                </c:pt>
                <c:pt idx="4">
                  <c:v>8.4</c:v>
                </c:pt>
                <c:pt idx="5">
                  <c:v>9.4</c:v>
                </c:pt>
                <c:pt idx="6">
                  <c:v>10.199999999999999</c:v>
                </c:pt>
                <c:pt idx="7">
                  <c:v>10.6</c:v>
                </c:pt>
              </c:numCache>
            </c:numRef>
          </c:val>
          <c:extLst>
            <c:ext xmlns:c16="http://schemas.microsoft.com/office/drawing/2014/chart" uri="{C3380CC4-5D6E-409C-BE32-E72D297353CC}">
              <c16:uniqueId val="{00000001-F077-4415-AEA3-CA1B4648FA18}"/>
            </c:ext>
          </c:extLst>
        </c:ser>
        <c:ser>
          <c:idx val="1"/>
          <c:order val="1"/>
          <c:tx>
            <c:strRef>
              <c:f>Sheet1!$D$1</c:f>
              <c:strCache>
                <c:ptCount val="1"/>
                <c:pt idx="0">
                  <c:v>物流总费用同比（%）</c:v>
                </c:pt>
              </c:strCache>
            </c:strRef>
          </c:tx>
          <c:spPr>
            <a:solidFill>
              <a:schemeClr val="accent4"/>
            </a:solidFill>
            <a:ln>
              <a:noFill/>
            </a:ln>
            <a:effectLst/>
          </c:spPr>
          <c:invertIfNegative val="0"/>
          <c:cat>
            <c:numRef>
              <c:f>Sheet1!$B$2:$B$9</c:f>
              <c:numCache>
                <c:formatCode>General</c:formatCode>
                <c:ptCount val="8"/>
                <c:pt idx="0">
                  <c:v>2007</c:v>
                </c:pt>
                <c:pt idx="1">
                  <c:v>2008</c:v>
                </c:pt>
                <c:pt idx="2">
                  <c:v>2009</c:v>
                </c:pt>
                <c:pt idx="3">
                  <c:v>2010</c:v>
                </c:pt>
                <c:pt idx="4">
                  <c:v>2011</c:v>
                </c:pt>
                <c:pt idx="5">
                  <c:v>2012</c:v>
                </c:pt>
                <c:pt idx="6">
                  <c:v>2013</c:v>
                </c:pt>
                <c:pt idx="7">
                  <c:v>2014</c:v>
                </c:pt>
              </c:numCache>
            </c:numRef>
          </c:cat>
          <c:val>
            <c:numRef>
              <c:f>Sheet1!$D$2:$D$9</c:f>
              <c:numCache>
                <c:formatCode>General</c:formatCode>
                <c:ptCount val="8"/>
                <c:pt idx="0">
                  <c:v>18.2</c:v>
                </c:pt>
                <c:pt idx="1">
                  <c:v>16.2</c:v>
                </c:pt>
                <c:pt idx="2">
                  <c:v>7.2</c:v>
                </c:pt>
                <c:pt idx="3">
                  <c:v>16.7</c:v>
                </c:pt>
                <c:pt idx="4">
                  <c:v>18.5</c:v>
                </c:pt>
                <c:pt idx="5">
                  <c:v>11.4</c:v>
                </c:pt>
                <c:pt idx="6">
                  <c:v>9.3000000000000007</c:v>
                </c:pt>
                <c:pt idx="7">
                  <c:v>6.9</c:v>
                </c:pt>
              </c:numCache>
            </c:numRef>
          </c:val>
          <c:extLst>
            <c:ext xmlns:c16="http://schemas.microsoft.com/office/drawing/2014/chart" uri="{C3380CC4-5D6E-409C-BE32-E72D297353CC}">
              <c16:uniqueId val="{00000002-F077-4415-AEA3-CA1B4648FA18}"/>
            </c:ext>
          </c:extLst>
        </c:ser>
        <c:ser>
          <c:idx val="2"/>
          <c:order val="2"/>
          <c:tx>
            <c:strRef>
              <c:f>Sheet1!$E$1</c:f>
              <c:strCache>
                <c:ptCount val="1"/>
                <c:pt idx="0">
                  <c:v>物流总费用与GDP比率（%）</c:v>
                </c:pt>
              </c:strCache>
            </c:strRef>
          </c:tx>
          <c:spPr>
            <a:solidFill>
              <a:schemeClr val="accent6"/>
            </a:solidFill>
            <a:ln>
              <a:noFill/>
            </a:ln>
            <a:effectLst/>
          </c:spPr>
          <c:invertIfNegative val="0"/>
          <c:cat>
            <c:numRef>
              <c:f>Sheet1!$B$2:$B$9</c:f>
              <c:numCache>
                <c:formatCode>General</c:formatCode>
                <c:ptCount val="8"/>
                <c:pt idx="0">
                  <c:v>2007</c:v>
                </c:pt>
                <c:pt idx="1">
                  <c:v>2008</c:v>
                </c:pt>
                <c:pt idx="2">
                  <c:v>2009</c:v>
                </c:pt>
                <c:pt idx="3">
                  <c:v>2010</c:v>
                </c:pt>
                <c:pt idx="4">
                  <c:v>2011</c:v>
                </c:pt>
                <c:pt idx="5">
                  <c:v>2012</c:v>
                </c:pt>
                <c:pt idx="6">
                  <c:v>2013</c:v>
                </c:pt>
                <c:pt idx="7">
                  <c:v>2014</c:v>
                </c:pt>
              </c:numCache>
            </c:numRef>
          </c:cat>
          <c:val>
            <c:numRef>
              <c:f>Sheet1!$E$2:$E$9</c:f>
              <c:numCache>
                <c:formatCode>General</c:formatCode>
                <c:ptCount val="8"/>
                <c:pt idx="0">
                  <c:v>18.399999999999999</c:v>
                </c:pt>
                <c:pt idx="1">
                  <c:v>18.100000000000001</c:v>
                </c:pt>
                <c:pt idx="2">
                  <c:v>18.100000000000001</c:v>
                </c:pt>
                <c:pt idx="3">
                  <c:v>17.8</c:v>
                </c:pt>
                <c:pt idx="4">
                  <c:v>17.8</c:v>
                </c:pt>
                <c:pt idx="5">
                  <c:v>18</c:v>
                </c:pt>
                <c:pt idx="6">
                  <c:v>18</c:v>
                </c:pt>
                <c:pt idx="7">
                  <c:v>16.600000000000001</c:v>
                </c:pt>
              </c:numCache>
            </c:numRef>
          </c:val>
          <c:extLst>
            <c:ext xmlns:c16="http://schemas.microsoft.com/office/drawing/2014/chart" uri="{C3380CC4-5D6E-409C-BE32-E72D297353CC}">
              <c16:uniqueId val="{00000003-F077-4415-AEA3-CA1B4648FA18}"/>
            </c:ext>
          </c:extLst>
        </c:ser>
        <c:dLbls>
          <c:showLegendKey val="0"/>
          <c:showVal val="0"/>
          <c:showCatName val="0"/>
          <c:showSerName val="0"/>
          <c:showPercent val="0"/>
          <c:showBubbleSize val="0"/>
        </c:dLbls>
        <c:gapWidth val="267"/>
        <c:overlap val="-43"/>
        <c:axId val="751679136"/>
        <c:axId val="751679528"/>
      </c:barChart>
      <c:catAx>
        <c:axId val="751679136"/>
        <c:scaling>
          <c:orientation val="minMax"/>
        </c:scaling>
        <c:delete val="1"/>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751679528"/>
        <c:crosses val="autoZero"/>
        <c:auto val="1"/>
        <c:lblAlgn val="ctr"/>
        <c:lblOffset val="100"/>
        <c:noMultiLvlLbl val="0"/>
      </c:catAx>
      <c:valAx>
        <c:axId val="751679528"/>
        <c:scaling>
          <c:orientation val="minMax"/>
        </c:scaling>
        <c:delete val="1"/>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751679136"/>
        <c:crosses val="autoZero"/>
        <c:crossBetween val="between"/>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2000" b="1" i="0" u="none" strike="noStrike" kern="1200" baseline="0">
                <a:solidFill>
                  <a:schemeClr val="dk1">
                    <a:lumMod val="65000"/>
                    <a:lumOff val="35000"/>
                  </a:schemeClr>
                </a:solidFill>
                <a:latin typeface="+mj-ea"/>
                <a:ea typeface="+mj-ea"/>
                <a:cs typeface="+mn-cs"/>
              </a:defRPr>
            </a:pPr>
            <a:endParaRPr lang="zh-CN"/>
          </a:p>
        </c:txPr>
      </c:dTable>
      <c:spPr>
        <a:pattFill prst="ltDnDiag">
          <a:fgClr>
            <a:schemeClr val="dk1">
              <a:lumMod val="15000"/>
              <a:lumOff val="85000"/>
            </a:schemeClr>
          </a:fgClr>
          <a:bgClr>
            <a:schemeClr val="lt1"/>
          </a:bgClr>
        </a:pattFill>
        <a:ln>
          <a:noFill/>
        </a:ln>
        <a:effectLst/>
      </c:spPr>
    </c:plotArea>
    <c:plotVisOnly val="0"/>
    <c:dispBlanksAs val="zero"/>
    <c:showDLblsOverMax val="0"/>
  </c:chart>
  <c:spPr>
    <a:solidFill>
      <a:schemeClr val="lt1"/>
    </a:solidFill>
    <a:ln w="9525" cap="flat" cmpd="sng" algn="ctr">
      <a:solidFill>
        <a:schemeClr val="dk1">
          <a:lumMod val="15000"/>
          <a:lumOff val="85000"/>
        </a:schemeClr>
      </a:solidFill>
      <a:round/>
    </a:ln>
    <a:effectLst/>
  </c:spPr>
  <c:txPr>
    <a:bodyPr/>
    <a:lstStyle/>
    <a:p>
      <a:pPr>
        <a:defRPr sz="2000" b="1">
          <a:latin typeface="+mj-ea"/>
          <a:ea typeface="+mj-ea"/>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cap="none" spc="0" normalizeH="0" baseline="0">
                <a:solidFill>
                  <a:schemeClr val="tx1">
                    <a:lumMod val="65000"/>
                    <a:lumOff val="35000"/>
                  </a:schemeClr>
                </a:solidFill>
                <a:latin typeface="+mn-ea"/>
                <a:ea typeface="+mn-ea"/>
                <a:cs typeface="+mj-cs"/>
              </a:defRPr>
            </a:pPr>
            <a:r>
              <a:rPr lang="zh-CN"/>
              <a:t>中美社会物流费用构成的比较</a:t>
            </a:r>
          </a:p>
        </c:rich>
      </c:tx>
      <c:overlay val="0"/>
      <c:spPr>
        <a:noFill/>
        <a:ln>
          <a:noFill/>
        </a:ln>
        <a:effectLst/>
      </c:spPr>
      <c:txPr>
        <a:bodyPr rot="0" spcFirstLastPara="1" vertOverflow="ellipsis" vert="horz" wrap="square" anchor="ctr" anchorCtr="1"/>
        <a:lstStyle/>
        <a:p>
          <a:pPr>
            <a:defRPr sz="2400" b="0" i="0" u="none" strike="noStrike" kern="1200" cap="none" spc="0" normalizeH="0" baseline="0">
              <a:solidFill>
                <a:schemeClr val="tx1">
                  <a:lumMod val="65000"/>
                  <a:lumOff val="35000"/>
                </a:schemeClr>
              </a:solidFill>
              <a:latin typeface="+mn-ea"/>
              <a:ea typeface="+mn-ea"/>
              <a:cs typeface="+mj-cs"/>
            </a:defRPr>
          </a:pPr>
          <a:endParaRPr lang="zh-CN"/>
        </a:p>
      </c:txPr>
    </c:title>
    <c:autoTitleDeleted val="0"/>
    <c:plotArea>
      <c:layout/>
      <c:barChart>
        <c:barDir val="bar"/>
        <c:grouping val="clustered"/>
        <c:varyColors val="0"/>
        <c:ser>
          <c:idx val="0"/>
          <c:order val="0"/>
          <c:tx>
            <c:strRef>
              <c:f>'[Microsoft PowerPoint 中的图表]Sheet1'!$C$1</c:f>
              <c:strCache>
                <c:ptCount val="1"/>
                <c:pt idx="0">
                  <c:v>运输费用%</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ea"/>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'[Microsoft PowerPoint 中的图表]Sheet1'!$A$2:$B$11</c:f>
              <c:multiLvlStrCache>
                <c:ptCount val="10"/>
                <c:lvl>
                  <c:pt idx="0">
                    <c:v>中国</c:v>
                  </c:pt>
                  <c:pt idx="1">
                    <c:v>美国</c:v>
                  </c:pt>
                  <c:pt idx="2">
                    <c:v>中国</c:v>
                  </c:pt>
                  <c:pt idx="3">
                    <c:v>美国</c:v>
                  </c:pt>
                  <c:pt idx="4">
                    <c:v>中国</c:v>
                  </c:pt>
                  <c:pt idx="5">
                    <c:v>美国</c:v>
                  </c:pt>
                  <c:pt idx="6">
                    <c:v>中国</c:v>
                  </c:pt>
                  <c:pt idx="7">
                    <c:v>美国</c:v>
                  </c:pt>
                  <c:pt idx="8">
                    <c:v>中国</c:v>
                  </c:pt>
                  <c:pt idx="9">
                    <c:v>美国</c:v>
                  </c:pt>
                </c:lvl>
                <c:lvl>
                  <c:pt idx="0">
                    <c:v>2006年</c:v>
                  </c:pt>
                  <c:pt idx="2">
                    <c:v>2007年</c:v>
                  </c:pt>
                  <c:pt idx="4">
                    <c:v>2008年</c:v>
                  </c:pt>
                  <c:pt idx="6">
                    <c:v>2009年</c:v>
                  </c:pt>
                  <c:pt idx="8">
                    <c:v>2010年</c:v>
                  </c:pt>
                </c:lvl>
              </c:multiLvlStrCache>
            </c:multiLvlStrRef>
          </c:cat>
          <c:val>
            <c:numRef>
              <c:f>'[Microsoft PowerPoint 中的图表]Sheet1'!$C$2:$C$11</c:f>
              <c:numCache>
                <c:formatCode>0.00_ </c:formatCode>
                <c:ptCount val="10"/>
                <c:pt idx="0">
                  <c:v>54.71</c:v>
                </c:pt>
                <c:pt idx="1">
                  <c:v>61.99</c:v>
                </c:pt>
                <c:pt idx="2">
                  <c:v>54.42</c:v>
                </c:pt>
                <c:pt idx="3">
                  <c:v>61.27</c:v>
                </c:pt>
                <c:pt idx="4">
                  <c:v>55.4</c:v>
                </c:pt>
                <c:pt idx="5">
                  <c:v>64.78</c:v>
                </c:pt>
                <c:pt idx="6">
                  <c:v>55.19</c:v>
                </c:pt>
                <c:pt idx="7">
                  <c:v>63.06</c:v>
                </c:pt>
                <c:pt idx="8">
                  <c:v>53.99</c:v>
                </c:pt>
                <c:pt idx="9">
                  <c:v>63.36</c:v>
                </c:pt>
              </c:numCache>
            </c:numRef>
          </c:val>
          <c:extLst>
            <c:ext xmlns:c16="http://schemas.microsoft.com/office/drawing/2014/chart" uri="{C3380CC4-5D6E-409C-BE32-E72D297353CC}">
              <c16:uniqueId val="{00000000-A0EC-4669-84DC-A81915CF2CFB}"/>
            </c:ext>
          </c:extLst>
        </c:ser>
        <c:ser>
          <c:idx val="1"/>
          <c:order val="1"/>
          <c:tx>
            <c:strRef>
              <c:f>'[Microsoft PowerPoint 中的图表]Sheet1'!$D$1</c:f>
              <c:strCache>
                <c:ptCount val="1"/>
                <c:pt idx="0">
                  <c:v>保管费用%</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ea"/>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'[Microsoft PowerPoint 中的图表]Sheet1'!$A$2:$B$11</c:f>
              <c:multiLvlStrCache>
                <c:ptCount val="10"/>
                <c:lvl>
                  <c:pt idx="0">
                    <c:v>中国</c:v>
                  </c:pt>
                  <c:pt idx="1">
                    <c:v>美国</c:v>
                  </c:pt>
                  <c:pt idx="2">
                    <c:v>中国</c:v>
                  </c:pt>
                  <c:pt idx="3">
                    <c:v>美国</c:v>
                  </c:pt>
                  <c:pt idx="4">
                    <c:v>中国</c:v>
                  </c:pt>
                  <c:pt idx="5">
                    <c:v>美国</c:v>
                  </c:pt>
                  <c:pt idx="6">
                    <c:v>中国</c:v>
                  </c:pt>
                  <c:pt idx="7">
                    <c:v>美国</c:v>
                  </c:pt>
                  <c:pt idx="8">
                    <c:v>中国</c:v>
                  </c:pt>
                  <c:pt idx="9">
                    <c:v>美国</c:v>
                  </c:pt>
                </c:lvl>
                <c:lvl>
                  <c:pt idx="0">
                    <c:v>2006年</c:v>
                  </c:pt>
                  <c:pt idx="2">
                    <c:v>2007年</c:v>
                  </c:pt>
                  <c:pt idx="4">
                    <c:v>2008年</c:v>
                  </c:pt>
                  <c:pt idx="6">
                    <c:v>2009年</c:v>
                  </c:pt>
                  <c:pt idx="8">
                    <c:v>2010年</c:v>
                  </c:pt>
                </c:lvl>
              </c:multiLvlStrCache>
            </c:multiLvlStrRef>
          </c:cat>
          <c:val>
            <c:numRef>
              <c:f>'[Microsoft PowerPoint 中的图表]Sheet1'!$D$2:$D$11</c:f>
              <c:numCache>
                <c:formatCode>0.00_ </c:formatCode>
                <c:ptCount val="10"/>
                <c:pt idx="0">
                  <c:v>32.1</c:v>
                </c:pt>
                <c:pt idx="1">
                  <c:v>34.18</c:v>
                </c:pt>
                <c:pt idx="2">
                  <c:v>32.909999999999997</c:v>
                </c:pt>
                <c:pt idx="3">
                  <c:v>34.86</c:v>
                </c:pt>
                <c:pt idx="4">
                  <c:v>32.71</c:v>
                </c:pt>
                <c:pt idx="5">
                  <c:v>31.35</c:v>
                </c:pt>
                <c:pt idx="6">
                  <c:v>32.75</c:v>
                </c:pt>
                <c:pt idx="7">
                  <c:v>32.94</c:v>
                </c:pt>
                <c:pt idx="8">
                  <c:v>33.869999999999997</c:v>
                </c:pt>
                <c:pt idx="9">
                  <c:v>32.75</c:v>
                </c:pt>
              </c:numCache>
            </c:numRef>
          </c:val>
          <c:extLst>
            <c:ext xmlns:c16="http://schemas.microsoft.com/office/drawing/2014/chart" uri="{C3380CC4-5D6E-409C-BE32-E72D297353CC}">
              <c16:uniqueId val="{00000001-A0EC-4669-84DC-A81915CF2CFB}"/>
            </c:ext>
          </c:extLst>
        </c:ser>
        <c:ser>
          <c:idx val="2"/>
          <c:order val="2"/>
          <c:tx>
            <c:strRef>
              <c:f>'[Microsoft PowerPoint 中的图表]Sheet1'!$E$1</c:f>
              <c:strCache>
                <c:ptCount val="1"/>
                <c:pt idx="0">
                  <c:v>管理费用%</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ea"/>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'[Microsoft PowerPoint 中的图表]Sheet1'!$A$2:$B$11</c:f>
              <c:multiLvlStrCache>
                <c:ptCount val="10"/>
                <c:lvl>
                  <c:pt idx="0">
                    <c:v>中国</c:v>
                  </c:pt>
                  <c:pt idx="1">
                    <c:v>美国</c:v>
                  </c:pt>
                  <c:pt idx="2">
                    <c:v>中国</c:v>
                  </c:pt>
                  <c:pt idx="3">
                    <c:v>美国</c:v>
                  </c:pt>
                  <c:pt idx="4">
                    <c:v>中国</c:v>
                  </c:pt>
                  <c:pt idx="5">
                    <c:v>美国</c:v>
                  </c:pt>
                  <c:pt idx="6">
                    <c:v>中国</c:v>
                  </c:pt>
                  <c:pt idx="7">
                    <c:v>美国</c:v>
                  </c:pt>
                  <c:pt idx="8">
                    <c:v>中国</c:v>
                  </c:pt>
                  <c:pt idx="9">
                    <c:v>美国</c:v>
                  </c:pt>
                </c:lvl>
                <c:lvl>
                  <c:pt idx="0">
                    <c:v>2006年</c:v>
                  </c:pt>
                  <c:pt idx="2">
                    <c:v>2007年</c:v>
                  </c:pt>
                  <c:pt idx="4">
                    <c:v>2008年</c:v>
                  </c:pt>
                  <c:pt idx="6">
                    <c:v>2009年</c:v>
                  </c:pt>
                  <c:pt idx="8">
                    <c:v>2010年</c:v>
                  </c:pt>
                </c:lvl>
              </c:multiLvlStrCache>
            </c:multiLvlStrRef>
          </c:cat>
          <c:val>
            <c:numRef>
              <c:f>'[Microsoft PowerPoint 中的图表]Sheet1'!$E$2:$E$11</c:f>
              <c:numCache>
                <c:formatCode>0.00_ </c:formatCode>
                <c:ptCount val="10"/>
                <c:pt idx="0">
                  <c:v>13.19</c:v>
                </c:pt>
                <c:pt idx="1">
                  <c:v>3.83</c:v>
                </c:pt>
                <c:pt idx="2">
                  <c:v>12.67</c:v>
                </c:pt>
                <c:pt idx="3">
                  <c:v>3.87</c:v>
                </c:pt>
                <c:pt idx="4">
                  <c:v>11.89</c:v>
                </c:pt>
                <c:pt idx="5">
                  <c:v>3.86</c:v>
                </c:pt>
                <c:pt idx="6">
                  <c:v>11.89</c:v>
                </c:pt>
                <c:pt idx="7">
                  <c:v>4</c:v>
                </c:pt>
                <c:pt idx="8">
                  <c:v>12.14</c:v>
                </c:pt>
                <c:pt idx="9">
                  <c:v>3.89</c:v>
                </c:pt>
              </c:numCache>
            </c:numRef>
          </c:val>
          <c:extLst>
            <c:ext xmlns:c16="http://schemas.microsoft.com/office/drawing/2014/chart" uri="{C3380CC4-5D6E-409C-BE32-E72D297353CC}">
              <c16:uniqueId val="{00000002-A0EC-4669-84DC-A81915CF2CFB}"/>
            </c:ext>
          </c:extLst>
        </c:ser>
        <c:dLbls>
          <c:dLblPos val="outEnd"/>
          <c:showLegendKey val="0"/>
          <c:showVal val="1"/>
          <c:showCatName val="0"/>
          <c:showSerName val="0"/>
          <c:showPercent val="0"/>
          <c:showBubbleSize val="0"/>
        </c:dLbls>
        <c:gapWidth val="269"/>
        <c:overlap val="-50"/>
        <c:axId val="534050168"/>
        <c:axId val="534050560"/>
      </c:barChart>
      <c:catAx>
        <c:axId val="53405016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n-ea"/>
                <a:ea typeface="+mn-ea"/>
                <a:cs typeface="+mn-cs"/>
              </a:defRPr>
            </a:pPr>
            <a:endParaRPr lang="zh-CN"/>
          </a:p>
        </c:txPr>
        <c:crossAx val="534050560"/>
        <c:crosses val="autoZero"/>
        <c:auto val="1"/>
        <c:lblAlgn val="ctr"/>
        <c:lblOffset val="100"/>
        <c:noMultiLvlLbl val="0"/>
      </c:catAx>
      <c:valAx>
        <c:axId val="534050560"/>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ea"/>
                <a:ea typeface="+mn-ea"/>
                <a:cs typeface="+mn-cs"/>
              </a:defRPr>
            </a:pPr>
            <a:endParaRPr lang="zh-CN"/>
          </a:p>
        </c:txPr>
        <c:crossAx val="5340501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ea"/>
              <a:ea typeface="+mn-ea"/>
              <a:cs typeface="+mn-cs"/>
            </a:defRPr>
          </a:pPr>
          <a:endParaRPr lang="zh-CN"/>
        </a:p>
      </c:txPr>
    </c:legend>
    <c:plotVisOnly val="1"/>
    <c:dispBlanksAs val="zero"/>
    <c:showDLblsOverMax val="0"/>
  </c:chart>
  <c:spPr>
    <a:noFill/>
    <a:ln>
      <a:noFill/>
    </a:ln>
    <a:effectLst/>
  </c:spPr>
  <c:txPr>
    <a:bodyPr/>
    <a:lstStyle/>
    <a:p>
      <a:pPr>
        <a:defRPr sz="2000" b="0">
          <a:latin typeface="+mn-ea"/>
          <a:ea typeface="+mn-ea"/>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zh-CN"/>
              <a:t>我国近年社会物流费用构成变化</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8294192185566263"/>
          <c:y val="0.16108974867156739"/>
          <c:w val="0.68012597848646117"/>
          <c:h val="0.4734144544157094"/>
        </c:manualLayout>
      </c:layout>
      <c:barChart>
        <c:barDir val="bar"/>
        <c:grouping val="clustered"/>
        <c:varyColors val="0"/>
        <c:ser>
          <c:idx val="0"/>
          <c:order val="0"/>
          <c:tx>
            <c:strRef>
              <c:f>'[Microsoft PowerPoint 中的图表]Sheet1'!$A$2</c:f>
              <c:strCache>
                <c:ptCount val="1"/>
                <c:pt idx="0">
                  <c:v>2010</c:v>
                </c:pt>
              </c:strCache>
            </c:strRef>
          </c:tx>
          <c:spPr>
            <a:solidFill>
              <a:schemeClr val="accent1"/>
            </a:solidFill>
            <a:ln>
              <a:noFill/>
            </a:ln>
            <a:effectLst/>
          </c:spPr>
          <c:invertIfNegative val="0"/>
          <c:cat>
            <c:strRef>
              <c:f>'[Microsoft PowerPoint 中的图表]Sheet1'!$B$1:$D$1</c:f>
              <c:strCache>
                <c:ptCount val="3"/>
                <c:pt idx="0">
                  <c:v>运输费%</c:v>
                </c:pt>
                <c:pt idx="1">
                  <c:v>保管费%</c:v>
                </c:pt>
                <c:pt idx="2">
                  <c:v>管理费%</c:v>
                </c:pt>
              </c:strCache>
            </c:strRef>
          </c:cat>
          <c:val>
            <c:numRef>
              <c:f>'[Microsoft PowerPoint 中的图表]Sheet1'!$B$2:$D$2</c:f>
              <c:numCache>
                <c:formatCode>General</c:formatCode>
                <c:ptCount val="3"/>
                <c:pt idx="0">
                  <c:v>53.985405161726582</c:v>
                </c:pt>
                <c:pt idx="1">
                  <c:v>33.872421954243208</c:v>
                </c:pt>
                <c:pt idx="2">
                  <c:v>12.142172884030204</c:v>
                </c:pt>
              </c:numCache>
            </c:numRef>
          </c:val>
          <c:extLst>
            <c:ext xmlns:c16="http://schemas.microsoft.com/office/drawing/2014/chart" uri="{C3380CC4-5D6E-409C-BE32-E72D297353CC}">
              <c16:uniqueId val="{00000000-42E6-4F76-8B1A-DCD02D7198E5}"/>
            </c:ext>
          </c:extLst>
        </c:ser>
        <c:ser>
          <c:idx val="1"/>
          <c:order val="1"/>
          <c:tx>
            <c:strRef>
              <c:f>'[Microsoft PowerPoint 中的图表]Sheet1'!$A$3</c:f>
              <c:strCache>
                <c:ptCount val="1"/>
                <c:pt idx="0">
                  <c:v>2009</c:v>
                </c:pt>
              </c:strCache>
            </c:strRef>
          </c:tx>
          <c:spPr>
            <a:solidFill>
              <a:schemeClr val="accent2"/>
            </a:solidFill>
            <a:ln>
              <a:noFill/>
            </a:ln>
            <a:effectLst/>
          </c:spPr>
          <c:invertIfNegative val="0"/>
          <c:cat>
            <c:strRef>
              <c:f>'[Microsoft PowerPoint 中的图表]Sheet1'!$B$1:$D$1</c:f>
              <c:strCache>
                <c:ptCount val="3"/>
                <c:pt idx="0">
                  <c:v>运输费%</c:v>
                </c:pt>
                <c:pt idx="1">
                  <c:v>保管费%</c:v>
                </c:pt>
                <c:pt idx="2">
                  <c:v>管理费%</c:v>
                </c:pt>
              </c:strCache>
            </c:strRef>
          </c:cat>
          <c:val>
            <c:numRef>
              <c:f>'[Microsoft PowerPoint 中的图表]Sheet1'!$B$3:$D$3</c:f>
              <c:numCache>
                <c:formatCode>General</c:formatCode>
                <c:ptCount val="3"/>
                <c:pt idx="0">
                  <c:v>55.194826510849225</c:v>
                </c:pt>
                <c:pt idx="1">
                  <c:v>32.752847716902473</c:v>
                </c:pt>
                <c:pt idx="2">
                  <c:v>11.889833568591406</c:v>
                </c:pt>
              </c:numCache>
            </c:numRef>
          </c:val>
          <c:extLst>
            <c:ext xmlns:c16="http://schemas.microsoft.com/office/drawing/2014/chart" uri="{C3380CC4-5D6E-409C-BE32-E72D297353CC}">
              <c16:uniqueId val="{00000001-42E6-4F76-8B1A-DCD02D7198E5}"/>
            </c:ext>
          </c:extLst>
        </c:ser>
        <c:ser>
          <c:idx val="2"/>
          <c:order val="2"/>
          <c:tx>
            <c:strRef>
              <c:f>'[Microsoft PowerPoint 中的图表]Sheet1'!$A$4</c:f>
              <c:strCache>
                <c:ptCount val="1"/>
                <c:pt idx="0">
                  <c:v>2008</c:v>
                </c:pt>
              </c:strCache>
            </c:strRef>
          </c:tx>
          <c:spPr>
            <a:solidFill>
              <a:schemeClr val="accent3"/>
            </a:solidFill>
            <a:ln>
              <a:noFill/>
            </a:ln>
            <a:effectLst/>
          </c:spPr>
          <c:invertIfNegative val="0"/>
          <c:cat>
            <c:strRef>
              <c:f>'[Microsoft PowerPoint 中的图表]Sheet1'!$B$1:$D$1</c:f>
              <c:strCache>
                <c:ptCount val="3"/>
                <c:pt idx="0">
                  <c:v>运输费%</c:v>
                </c:pt>
                <c:pt idx="1">
                  <c:v>保管费%</c:v>
                </c:pt>
                <c:pt idx="2">
                  <c:v>管理费%</c:v>
                </c:pt>
              </c:strCache>
            </c:strRef>
          </c:cat>
          <c:val>
            <c:numRef>
              <c:f>'[Microsoft PowerPoint 中的图表]Sheet1'!$B$4:$D$4</c:f>
              <c:numCache>
                <c:formatCode>General</c:formatCode>
                <c:ptCount val="3"/>
                <c:pt idx="0">
                  <c:v>55.402618917537581</c:v>
                </c:pt>
                <c:pt idx="1">
                  <c:v>32.710033309247279</c:v>
                </c:pt>
                <c:pt idx="2">
                  <c:v>11.887347773215136</c:v>
                </c:pt>
              </c:numCache>
            </c:numRef>
          </c:val>
          <c:extLst>
            <c:ext xmlns:c16="http://schemas.microsoft.com/office/drawing/2014/chart" uri="{C3380CC4-5D6E-409C-BE32-E72D297353CC}">
              <c16:uniqueId val="{00000002-42E6-4F76-8B1A-DCD02D7198E5}"/>
            </c:ext>
          </c:extLst>
        </c:ser>
        <c:ser>
          <c:idx val="3"/>
          <c:order val="3"/>
          <c:tx>
            <c:strRef>
              <c:f>'[Microsoft PowerPoint 中的图表]Sheet1'!$A$5</c:f>
              <c:strCache>
                <c:ptCount val="1"/>
                <c:pt idx="0">
                  <c:v>2007</c:v>
                </c:pt>
              </c:strCache>
            </c:strRef>
          </c:tx>
          <c:spPr>
            <a:solidFill>
              <a:schemeClr val="accent4"/>
            </a:solidFill>
            <a:ln>
              <a:noFill/>
            </a:ln>
            <a:effectLst/>
          </c:spPr>
          <c:invertIfNegative val="0"/>
          <c:cat>
            <c:strRef>
              <c:f>'[Microsoft PowerPoint 中的图表]Sheet1'!$B$1:$D$1</c:f>
              <c:strCache>
                <c:ptCount val="3"/>
                <c:pt idx="0">
                  <c:v>运输费%</c:v>
                </c:pt>
                <c:pt idx="1">
                  <c:v>保管费%</c:v>
                </c:pt>
                <c:pt idx="2">
                  <c:v>管理费%</c:v>
                </c:pt>
              </c:strCache>
            </c:strRef>
          </c:cat>
          <c:val>
            <c:numRef>
              <c:f>'[Microsoft PowerPoint 中的图表]Sheet1'!$B$5:$D$5</c:f>
              <c:numCache>
                <c:formatCode>General</c:formatCode>
                <c:ptCount val="3"/>
                <c:pt idx="0">
                  <c:v>54.415715984671628</c:v>
                </c:pt>
                <c:pt idx="1">
                  <c:v>32.909747610447958</c:v>
                </c:pt>
                <c:pt idx="2">
                  <c:v>12.674536404880413</c:v>
                </c:pt>
              </c:numCache>
            </c:numRef>
          </c:val>
          <c:extLst>
            <c:ext xmlns:c16="http://schemas.microsoft.com/office/drawing/2014/chart" uri="{C3380CC4-5D6E-409C-BE32-E72D297353CC}">
              <c16:uniqueId val="{00000003-42E6-4F76-8B1A-DCD02D7198E5}"/>
            </c:ext>
          </c:extLst>
        </c:ser>
        <c:ser>
          <c:idx val="4"/>
          <c:order val="4"/>
          <c:tx>
            <c:strRef>
              <c:f>'[Microsoft PowerPoint 中的图表]Sheet1'!$A$6</c:f>
              <c:strCache>
                <c:ptCount val="1"/>
                <c:pt idx="0">
                  <c:v>2006</c:v>
                </c:pt>
              </c:strCache>
            </c:strRef>
          </c:tx>
          <c:spPr>
            <a:solidFill>
              <a:schemeClr val="accent5"/>
            </a:solidFill>
            <a:ln>
              <a:noFill/>
            </a:ln>
            <a:effectLst/>
          </c:spPr>
          <c:invertIfNegative val="0"/>
          <c:cat>
            <c:strRef>
              <c:f>'[Microsoft PowerPoint 中的图表]Sheet1'!$B$1:$D$1</c:f>
              <c:strCache>
                <c:ptCount val="3"/>
                <c:pt idx="0">
                  <c:v>运输费%</c:v>
                </c:pt>
                <c:pt idx="1">
                  <c:v>保管费%</c:v>
                </c:pt>
                <c:pt idx="2">
                  <c:v>管理费%</c:v>
                </c:pt>
              </c:strCache>
            </c:strRef>
          </c:cat>
          <c:val>
            <c:numRef>
              <c:f>'[Microsoft PowerPoint 中的图表]Sheet1'!$B$6:$D$6</c:f>
              <c:numCache>
                <c:formatCode>General</c:formatCode>
                <c:ptCount val="3"/>
                <c:pt idx="0">
                  <c:v>54.714427031811319</c:v>
                </c:pt>
                <c:pt idx="1">
                  <c:v>32.100275941063153</c:v>
                </c:pt>
                <c:pt idx="2">
                  <c:v>13.187900244702453</c:v>
                </c:pt>
              </c:numCache>
            </c:numRef>
          </c:val>
          <c:extLst>
            <c:ext xmlns:c16="http://schemas.microsoft.com/office/drawing/2014/chart" uri="{C3380CC4-5D6E-409C-BE32-E72D297353CC}">
              <c16:uniqueId val="{00000004-42E6-4F76-8B1A-DCD02D7198E5}"/>
            </c:ext>
          </c:extLst>
        </c:ser>
        <c:dLbls>
          <c:showLegendKey val="0"/>
          <c:showVal val="0"/>
          <c:showCatName val="0"/>
          <c:showSerName val="0"/>
          <c:showPercent val="0"/>
          <c:showBubbleSize val="0"/>
        </c:dLbls>
        <c:gapWidth val="150"/>
        <c:axId val="534051736"/>
        <c:axId val="534052128"/>
      </c:barChart>
      <c:catAx>
        <c:axId val="534051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zh-CN"/>
          </a:p>
        </c:txPr>
        <c:crossAx val="534052128"/>
        <c:crosses val="autoZero"/>
        <c:auto val="1"/>
        <c:lblAlgn val="ctr"/>
        <c:lblOffset val="100"/>
        <c:noMultiLvlLbl val="0"/>
      </c:catAx>
      <c:valAx>
        <c:axId val="5340521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zh-CN"/>
          </a:p>
        </c:txPr>
        <c:crossAx val="534051736"/>
        <c:crosses val="autoZero"/>
        <c:crossBetween val="between"/>
      </c:valAx>
      <c:spPr>
        <a:noFill/>
        <a:ln>
          <a:noFill/>
        </a:ln>
        <a:effectLst/>
      </c:spPr>
    </c:plotArea>
    <c:legend>
      <c:legendPos val="b"/>
      <c:layout>
        <c:manualLayout>
          <c:xMode val="edge"/>
          <c:yMode val="edge"/>
          <c:x val="0.17834573080002142"/>
          <c:y val="0.82493107114257624"/>
          <c:w val="0.64046301003575279"/>
          <c:h val="9.8162795848563869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sz="2400"/>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B5772E-71F2-4BC4-A4EE-47C80230F6D9}" type="doc">
      <dgm:prSet loTypeId="urn:microsoft.com/office/officeart/2005/8/layout/vList4" loCatId="list" qsTypeId="urn:microsoft.com/office/officeart/2005/8/quickstyle/simple1" qsCatId="simple" csTypeId="urn:microsoft.com/office/officeart/2005/8/colors/accent0_2" csCatId="mainScheme" phldr="1"/>
      <dgm:spPr/>
    </dgm:pt>
    <dgm:pt modelId="{966B0CEF-0387-4777-AB84-F2E5E6CF3B44}">
      <dgm:prSet phldrT="[文本]"/>
      <dgm:spPr/>
      <dgm:t>
        <a:bodyPr/>
        <a:lstStyle/>
        <a:p>
          <a:r>
            <a:rPr lang="zh-CN" dirty="0"/>
            <a:t>增加国家资金积累</a:t>
          </a:r>
          <a:endParaRPr lang="zh-CN" altLang="en-US" dirty="0"/>
        </a:p>
      </dgm:t>
    </dgm:pt>
    <dgm:pt modelId="{CC3A60A6-C507-4BC2-BDDA-960B0A8B2E04}" type="parTrans" cxnId="{82FAB0C4-E79F-4435-98DC-5748CA89C26D}">
      <dgm:prSet/>
      <dgm:spPr/>
      <dgm:t>
        <a:bodyPr/>
        <a:lstStyle/>
        <a:p>
          <a:endParaRPr lang="zh-CN" altLang="en-US"/>
        </a:p>
      </dgm:t>
    </dgm:pt>
    <dgm:pt modelId="{98603A62-971B-451F-95B4-BA2A0B1364C9}" type="sibTrans" cxnId="{82FAB0C4-E79F-4435-98DC-5748CA89C26D}">
      <dgm:prSet/>
      <dgm:spPr/>
      <dgm:t>
        <a:bodyPr/>
        <a:lstStyle/>
        <a:p>
          <a:endParaRPr lang="zh-CN" altLang="en-US"/>
        </a:p>
      </dgm:t>
    </dgm:pt>
    <dgm:pt modelId="{E5B10F78-56FB-4310-892D-A7E7F8A95033}">
      <dgm:prSet phldrT="[文本]"/>
      <dgm:spPr/>
      <dgm:t>
        <a:bodyPr/>
        <a:lstStyle/>
        <a:p>
          <a:r>
            <a:rPr lang="zh-CN" dirty="0"/>
            <a:t>为社会节省大量的物质财富</a:t>
          </a:r>
          <a:endParaRPr lang="zh-CN" altLang="en-US" dirty="0"/>
        </a:p>
      </dgm:t>
    </dgm:pt>
    <dgm:pt modelId="{96723684-8D92-4E49-AF76-C07A2388F96C}" type="parTrans" cxnId="{731B066B-1EFF-4A90-BB11-4275B172068A}">
      <dgm:prSet/>
      <dgm:spPr/>
      <dgm:t>
        <a:bodyPr/>
        <a:lstStyle/>
        <a:p>
          <a:endParaRPr lang="zh-CN" altLang="en-US"/>
        </a:p>
      </dgm:t>
    </dgm:pt>
    <dgm:pt modelId="{199A71C7-9A33-445D-8622-1FF75DA3B3BE}" type="sibTrans" cxnId="{731B066B-1EFF-4A90-BB11-4275B172068A}">
      <dgm:prSet/>
      <dgm:spPr/>
      <dgm:t>
        <a:bodyPr/>
        <a:lstStyle/>
        <a:p>
          <a:endParaRPr lang="zh-CN" altLang="en-US"/>
        </a:p>
      </dgm:t>
    </dgm:pt>
    <dgm:pt modelId="{7E6F9071-F948-4A56-BC03-43BE07E2217A}">
      <dgm:prSet phldrT="[文本]"/>
      <dgm:spPr/>
      <dgm:t>
        <a:bodyPr/>
        <a:lstStyle/>
        <a:p>
          <a:r>
            <a:rPr lang="zh-CN" dirty="0"/>
            <a:t>有利于提高企业的竞争力</a:t>
          </a:r>
          <a:endParaRPr lang="zh-CN" altLang="en-US" dirty="0"/>
        </a:p>
      </dgm:t>
    </dgm:pt>
    <dgm:pt modelId="{FAF8D56C-7F5A-4250-8F04-863786D44312}" type="parTrans" cxnId="{D4A785D8-37D5-4DD3-8552-A22EA256AA78}">
      <dgm:prSet/>
      <dgm:spPr/>
      <dgm:t>
        <a:bodyPr/>
        <a:lstStyle/>
        <a:p>
          <a:endParaRPr lang="zh-CN" altLang="en-US"/>
        </a:p>
      </dgm:t>
    </dgm:pt>
    <dgm:pt modelId="{554DD187-3D9C-4B2D-A289-DB046497E1D7}" type="sibTrans" cxnId="{D4A785D8-37D5-4DD3-8552-A22EA256AA78}">
      <dgm:prSet/>
      <dgm:spPr/>
      <dgm:t>
        <a:bodyPr/>
        <a:lstStyle/>
        <a:p>
          <a:endParaRPr lang="zh-CN" altLang="en-US"/>
        </a:p>
      </dgm:t>
    </dgm:pt>
    <dgm:pt modelId="{C0A4BC00-7C03-4704-8BBA-77BDC351CB72}">
      <dgm:prSet/>
      <dgm:spPr/>
      <dgm:t>
        <a:bodyPr/>
        <a:lstStyle/>
        <a:p>
          <a:r>
            <a:rPr lang="zh-CN" dirty="0"/>
            <a:t>有利于调整商品价格</a:t>
          </a:r>
          <a:endParaRPr lang="zh-CN" altLang="en-US" dirty="0"/>
        </a:p>
      </dgm:t>
    </dgm:pt>
    <dgm:pt modelId="{D02E927D-5CBB-42AA-A3D6-A4B1BC284292}" type="parTrans" cxnId="{FEC6B183-E16C-4093-B65D-F151F0983EC9}">
      <dgm:prSet/>
      <dgm:spPr/>
      <dgm:t>
        <a:bodyPr/>
        <a:lstStyle/>
        <a:p>
          <a:endParaRPr lang="zh-CN" altLang="en-US"/>
        </a:p>
      </dgm:t>
    </dgm:pt>
    <dgm:pt modelId="{1A98123A-1886-45EF-975F-EDF027CAC9ED}" type="sibTrans" cxnId="{FEC6B183-E16C-4093-B65D-F151F0983EC9}">
      <dgm:prSet/>
      <dgm:spPr/>
      <dgm:t>
        <a:bodyPr/>
        <a:lstStyle/>
        <a:p>
          <a:endParaRPr lang="zh-CN" altLang="en-US"/>
        </a:p>
      </dgm:t>
    </dgm:pt>
    <dgm:pt modelId="{C61275AD-AF5B-4077-BB67-3366002B5AC8}" type="pres">
      <dgm:prSet presAssocID="{04B5772E-71F2-4BC4-A4EE-47C80230F6D9}" presName="linear" presStyleCnt="0">
        <dgm:presLayoutVars>
          <dgm:dir/>
          <dgm:resizeHandles val="exact"/>
        </dgm:presLayoutVars>
      </dgm:prSet>
      <dgm:spPr/>
    </dgm:pt>
    <dgm:pt modelId="{ADD8CB8E-164A-4304-A162-26A8CC53E9AE}" type="pres">
      <dgm:prSet presAssocID="{966B0CEF-0387-4777-AB84-F2E5E6CF3B44}" presName="comp" presStyleCnt="0"/>
      <dgm:spPr/>
    </dgm:pt>
    <dgm:pt modelId="{BA8FA969-53F7-4936-A263-92019B830D02}" type="pres">
      <dgm:prSet presAssocID="{966B0CEF-0387-4777-AB84-F2E5E6CF3B44}" presName="box" presStyleLbl="node1" presStyleIdx="0" presStyleCnt="4"/>
      <dgm:spPr/>
    </dgm:pt>
    <dgm:pt modelId="{887FE301-6617-4B36-96E3-BD76CF0A8771}" type="pres">
      <dgm:prSet presAssocID="{966B0CEF-0387-4777-AB84-F2E5E6CF3B44}" presName="img" presStyleLbl="fgImgPlace1" presStyleIdx="0" presStyleCnt="4"/>
      <dgm:spPr/>
    </dgm:pt>
    <dgm:pt modelId="{53FCEFFF-6D04-44CC-A107-47491304EF87}" type="pres">
      <dgm:prSet presAssocID="{966B0CEF-0387-4777-AB84-F2E5E6CF3B44}" presName="text" presStyleLbl="node1" presStyleIdx="0" presStyleCnt="4">
        <dgm:presLayoutVars>
          <dgm:bulletEnabled val="1"/>
        </dgm:presLayoutVars>
      </dgm:prSet>
      <dgm:spPr/>
    </dgm:pt>
    <dgm:pt modelId="{31109CBE-A53D-4DF3-A169-2372BAE5D6BD}" type="pres">
      <dgm:prSet presAssocID="{98603A62-971B-451F-95B4-BA2A0B1364C9}" presName="spacer" presStyleCnt="0"/>
      <dgm:spPr/>
    </dgm:pt>
    <dgm:pt modelId="{5B8B7F6C-72E1-47EA-9664-F7928D0AC29F}" type="pres">
      <dgm:prSet presAssocID="{E5B10F78-56FB-4310-892D-A7E7F8A95033}" presName="comp" presStyleCnt="0"/>
      <dgm:spPr/>
    </dgm:pt>
    <dgm:pt modelId="{E96FC8A8-FC6C-4688-BC08-0AE2AD5A9B59}" type="pres">
      <dgm:prSet presAssocID="{E5B10F78-56FB-4310-892D-A7E7F8A95033}" presName="box" presStyleLbl="node1" presStyleIdx="1" presStyleCnt="4"/>
      <dgm:spPr/>
    </dgm:pt>
    <dgm:pt modelId="{B3C26663-38E2-4F5C-B625-897F9DE22CE1}" type="pres">
      <dgm:prSet presAssocID="{E5B10F78-56FB-4310-892D-A7E7F8A95033}" presName="img" presStyleLbl="fgImgPlace1" presStyleIdx="1" presStyleCnt="4"/>
      <dgm:spPr/>
    </dgm:pt>
    <dgm:pt modelId="{CE1EFE5C-92A3-48AE-947A-2AC8B28B36C2}" type="pres">
      <dgm:prSet presAssocID="{E5B10F78-56FB-4310-892D-A7E7F8A95033}" presName="text" presStyleLbl="node1" presStyleIdx="1" presStyleCnt="4">
        <dgm:presLayoutVars>
          <dgm:bulletEnabled val="1"/>
        </dgm:presLayoutVars>
      </dgm:prSet>
      <dgm:spPr/>
    </dgm:pt>
    <dgm:pt modelId="{C959F4B4-F7BC-4D15-AB6D-D08C83CCD4C3}" type="pres">
      <dgm:prSet presAssocID="{199A71C7-9A33-445D-8622-1FF75DA3B3BE}" presName="spacer" presStyleCnt="0"/>
      <dgm:spPr/>
    </dgm:pt>
    <dgm:pt modelId="{439A2E9B-48EE-442A-A462-E6A258A12343}" type="pres">
      <dgm:prSet presAssocID="{C0A4BC00-7C03-4704-8BBA-77BDC351CB72}" presName="comp" presStyleCnt="0"/>
      <dgm:spPr/>
    </dgm:pt>
    <dgm:pt modelId="{3645A3C9-ADE2-4915-A17F-D4CCC08060EF}" type="pres">
      <dgm:prSet presAssocID="{C0A4BC00-7C03-4704-8BBA-77BDC351CB72}" presName="box" presStyleLbl="node1" presStyleIdx="2" presStyleCnt="4"/>
      <dgm:spPr/>
    </dgm:pt>
    <dgm:pt modelId="{54FE4E34-25C6-4030-ABEC-CE78AA745423}" type="pres">
      <dgm:prSet presAssocID="{C0A4BC00-7C03-4704-8BBA-77BDC351CB72}" presName="img" presStyleLbl="fgImgPlace1" presStyleIdx="2" presStyleCnt="4"/>
      <dgm:spPr/>
    </dgm:pt>
    <dgm:pt modelId="{D2E85A5F-BF8F-4D4E-B737-D0877665456B}" type="pres">
      <dgm:prSet presAssocID="{C0A4BC00-7C03-4704-8BBA-77BDC351CB72}" presName="text" presStyleLbl="node1" presStyleIdx="2" presStyleCnt="4">
        <dgm:presLayoutVars>
          <dgm:bulletEnabled val="1"/>
        </dgm:presLayoutVars>
      </dgm:prSet>
      <dgm:spPr/>
    </dgm:pt>
    <dgm:pt modelId="{1E85AE9B-2F6E-48FA-A1C2-CA3C805484DE}" type="pres">
      <dgm:prSet presAssocID="{1A98123A-1886-45EF-975F-EDF027CAC9ED}" presName="spacer" presStyleCnt="0"/>
      <dgm:spPr/>
    </dgm:pt>
    <dgm:pt modelId="{BEE8FAF9-32DD-4842-A8E3-74C7321E649F}" type="pres">
      <dgm:prSet presAssocID="{7E6F9071-F948-4A56-BC03-43BE07E2217A}" presName="comp" presStyleCnt="0"/>
      <dgm:spPr/>
    </dgm:pt>
    <dgm:pt modelId="{E4333663-DCCB-4988-B40D-0A31EC559547}" type="pres">
      <dgm:prSet presAssocID="{7E6F9071-F948-4A56-BC03-43BE07E2217A}" presName="box" presStyleLbl="node1" presStyleIdx="3" presStyleCnt="4"/>
      <dgm:spPr/>
    </dgm:pt>
    <dgm:pt modelId="{62326759-19E2-4B64-9F21-F43CC6AECD26}" type="pres">
      <dgm:prSet presAssocID="{7E6F9071-F948-4A56-BC03-43BE07E2217A}" presName="img" presStyleLbl="fgImgPlace1" presStyleIdx="3" presStyleCnt="4"/>
      <dgm:spPr/>
    </dgm:pt>
    <dgm:pt modelId="{D7A76C5C-F822-49CC-8F35-A9567A807F92}" type="pres">
      <dgm:prSet presAssocID="{7E6F9071-F948-4A56-BC03-43BE07E2217A}" presName="text" presStyleLbl="node1" presStyleIdx="3" presStyleCnt="4">
        <dgm:presLayoutVars>
          <dgm:bulletEnabled val="1"/>
        </dgm:presLayoutVars>
      </dgm:prSet>
      <dgm:spPr/>
    </dgm:pt>
  </dgm:ptLst>
  <dgm:cxnLst>
    <dgm:cxn modelId="{E880E914-53B9-49D7-A5A4-9BD5255CE57B}" type="presOf" srcId="{C0A4BC00-7C03-4704-8BBA-77BDC351CB72}" destId="{3645A3C9-ADE2-4915-A17F-D4CCC08060EF}" srcOrd="0" destOrd="0" presId="urn:microsoft.com/office/officeart/2005/8/layout/vList4"/>
    <dgm:cxn modelId="{669D2818-5754-44F5-BC38-50A703B2D7FA}" type="presOf" srcId="{C0A4BC00-7C03-4704-8BBA-77BDC351CB72}" destId="{D2E85A5F-BF8F-4D4E-B737-D0877665456B}" srcOrd="1" destOrd="0" presId="urn:microsoft.com/office/officeart/2005/8/layout/vList4"/>
    <dgm:cxn modelId="{DE9E622E-4051-4E57-B298-3C472B688009}" type="presOf" srcId="{E5B10F78-56FB-4310-892D-A7E7F8A95033}" destId="{E96FC8A8-FC6C-4688-BC08-0AE2AD5A9B59}" srcOrd="0" destOrd="0" presId="urn:microsoft.com/office/officeart/2005/8/layout/vList4"/>
    <dgm:cxn modelId="{59C6BD38-AAB4-460C-B6C6-5F52CA9981A9}" type="presOf" srcId="{04B5772E-71F2-4BC4-A4EE-47C80230F6D9}" destId="{C61275AD-AF5B-4077-BB67-3366002B5AC8}" srcOrd="0" destOrd="0" presId="urn:microsoft.com/office/officeart/2005/8/layout/vList4"/>
    <dgm:cxn modelId="{BC3D7449-BE1E-491D-B18C-5B7FA6F2EA1C}" type="presOf" srcId="{7E6F9071-F948-4A56-BC03-43BE07E2217A}" destId="{E4333663-DCCB-4988-B40D-0A31EC559547}" srcOrd="0" destOrd="0" presId="urn:microsoft.com/office/officeart/2005/8/layout/vList4"/>
    <dgm:cxn modelId="{731B066B-1EFF-4A90-BB11-4275B172068A}" srcId="{04B5772E-71F2-4BC4-A4EE-47C80230F6D9}" destId="{E5B10F78-56FB-4310-892D-A7E7F8A95033}" srcOrd="1" destOrd="0" parTransId="{96723684-8D92-4E49-AF76-C07A2388F96C}" sibTransId="{199A71C7-9A33-445D-8622-1FF75DA3B3BE}"/>
    <dgm:cxn modelId="{F3B9F676-5764-4C7B-9F7D-4550B022B00A}" type="presOf" srcId="{7E6F9071-F948-4A56-BC03-43BE07E2217A}" destId="{D7A76C5C-F822-49CC-8F35-A9567A807F92}" srcOrd="1" destOrd="0" presId="urn:microsoft.com/office/officeart/2005/8/layout/vList4"/>
    <dgm:cxn modelId="{FEC6B183-E16C-4093-B65D-F151F0983EC9}" srcId="{04B5772E-71F2-4BC4-A4EE-47C80230F6D9}" destId="{C0A4BC00-7C03-4704-8BBA-77BDC351CB72}" srcOrd="2" destOrd="0" parTransId="{D02E927D-5CBB-42AA-A3D6-A4B1BC284292}" sibTransId="{1A98123A-1886-45EF-975F-EDF027CAC9ED}"/>
    <dgm:cxn modelId="{82FAB0C4-E79F-4435-98DC-5748CA89C26D}" srcId="{04B5772E-71F2-4BC4-A4EE-47C80230F6D9}" destId="{966B0CEF-0387-4777-AB84-F2E5E6CF3B44}" srcOrd="0" destOrd="0" parTransId="{CC3A60A6-C507-4BC2-BDDA-960B0A8B2E04}" sibTransId="{98603A62-971B-451F-95B4-BA2A0B1364C9}"/>
    <dgm:cxn modelId="{89BB58C7-B04A-432B-A616-8379FDCCD280}" type="presOf" srcId="{E5B10F78-56FB-4310-892D-A7E7F8A95033}" destId="{CE1EFE5C-92A3-48AE-947A-2AC8B28B36C2}" srcOrd="1" destOrd="0" presId="urn:microsoft.com/office/officeart/2005/8/layout/vList4"/>
    <dgm:cxn modelId="{1E362AD0-8C72-4720-82A9-E4B5CE6C5843}" type="presOf" srcId="{966B0CEF-0387-4777-AB84-F2E5E6CF3B44}" destId="{BA8FA969-53F7-4936-A263-92019B830D02}" srcOrd="0" destOrd="0" presId="urn:microsoft.com/office/officeart/2005/8/layout/vList4"/>
    <dgm:cxn modelId="{D4A785D8-37D5-4DD3-8552-A22EA256AA78}" srcId="{04B5772E-71F2-4BC4-A4EE-47C80230F6D9}" destId="{7E6F9071-F948-4A56-BC03-43BE07E2217A}" srcOrd="3" destOrd="0" parTransId="{FAF8D56C-7F5A-4250-8F04-863786D44312}" sibTransId="{554DD187-3D9C-4B2D-A289-DB046497E1D7}"/>
    <dgm:cxn modelId="{DD59F3F3-02B0-458A-BF6E-18005AAEB3D5}" type="presOf" srcId="{966B0CEF-0387-4777-AB84-F2E5E6CF3B44}" destId="{53FCEFFF-6D04-44CC-A107-47491304EF87}" srcOrd="1" destOrd="0" presId="urn:microsoft.com/office/officeart/2005/8/layout/vList4"/>
    <dgm:cxn modelId="{AC84928A-0DB1-4047-87AB-7572DF4EF190}" type="presParOf" srcId="{C61275AD-AF5B-4077-BB67-3366002B5AC8}" destId="{ADD8CB8E-164A-4304-A162-26A8CC53E9AE}" srcOrd="0" destOrd="0" presId="urn:microsoft.com/office/officeart/2005/8/layout/vList4"/>
    <dgm:cxn modelId="{0D73D2E9-4DE9-4A94-95A0-2ABBA2DF7B3E}" type="presParOf" srcId="{ADD8CB8E-164A-4304-A162-26A8CC53E9AE}" destId="{BA8FA969-53F7-4936-A263-92019B830D02}" srcOrd="0" destOrd="0" presId="urn:microsoft.com/office/officeart/2005/8/layout/vList4"/>
    <dgm:cxn modelId="{61E93E8B-D7A9-4A83-88F7-424AF6FA151F}" type="presParOf" srcId="{ADD8CB8E-164A-4304-A162-26A8CC53E9AE}" destId="{887FE301-6617-4B36-96E3-BD76CF0A8771}" srcOrd="1" destOrd="0" presId="urn:microsoft.com/office/officeart/2005/8/layout/vList4"/>
    <dgm:cxn modelId="{12F80405-4799-47D5-BE06-422A9F2B0B34}" type="presParOf" srcId="{ADD8CB8E-164A-4304-A162-26A8CC53E9AE}" destId="{53FCEFFF-6D04-44CC-A107-47491304EF87}" srcOrd="2" destOrd="0" presId="urn:microsoft.com/office/officeart/2005/8/layout/vList4"/>
    <dgm:cxn modelId="{1F37AEE2-8FCD-4977-B516-8F8725049C1D}" type="presParOf" srcId="{C61275AD-AF5B-4077-BB67-3366002B5AC8}" destId="{31109CBE-A53D-4DF3-A169-2372BAE5D6BD}" srcOrd="1" destOrd="0" presId="urn:microsoft.com/office/officeart/2005/8/layout/vList4"/>
    <dgm:cxn modelId="{EB091A4B-E4FA-4168-8617-72BC8CF05696}" type="presParOf" srcId="{C61275AD-AF5B-4077-BB67-3366002B5AC8}" destId="{5B8B7F6C-72E1-47EA-9664-F7928D0AC29F}" srcOrd="2" destOrd="0" presId="urn:microsoft.com/office/officeart/2005/8/layout/vList4"/>
    <dgm:cxn modelId="{D45284E5-372A-4C86-AA90-BB97EFF024EB}" type="presParOf" srcId="{5B8B7F6C-72E1-47EA-9664-F7928D0AC29F}" destId="{E96FC8A8-FC6C-4688-BC08-0AE2AD5A9B59}" srcOrd="0" destOrd="0" presId="urn:microsoft.com/office/officeart/2005/8/layout/vList4"/>
    <dgm:cxn modelId="{95C61E4D-2606-4EA4-A539-E548B4EA0E6E}" type="presParOf" srcId="{5B8B7F6C-72E1-47EA-9664-F7928D0AC29F}" destId="{B3C26663-38E2-4F5C-B625-897F9DE22CE1}" srcOrd="1" destOrd="0" presId="urn:microsoft.com/office/officeart/2005/8/layout/vList4"/>
    <dgm:cxn modelId="{0F5318F1-CE31-4CE7-9290-042738E3EEAD}" type="presParOf" srcId="{5B8B7F6C-72E1-47EA-9664-F7928D0AC29F}" destId="{CE1EFE5C-92A3-48AE-947A-2AC8B28B36C2}" srcOrd="2" destOrd="0" presId="urn:microsoft.com/office/officeart/2005/8/layout/vList4"/>
    <dgm:cxn modelId="{11B41AC5-F05E-47D0-8423-9D0B308B00FD}" type="presParOf" srcId="{C61275AD-AF5B-4077-BB67-3366002B5AC8}" destId="{C959F4B4-F7BC-4D15-AB6D-D08C83CCD4C3}" srcOrd="3" destOrd="0" presId="urn:microsoft.com/office/officeart/2005/8/layout/vList4"/>
    <dgm:cxn modelId="{65E002CA-603A-4031-AC09-A0F72C35E644}" type="presParOf" srcId="{C61275AD-AF5B-4077-BB67-3366002B5AC8}" destId="{439A2E9B-48EE-442A-A462-E6A258A12343}" srcOrd="4" destOrd="0" presId="urn:microsoft.com/office/officeart/2005/8/layout/vList4"/>
    <dgm:cxn modelId="{5D44FCB2-818E-49FB-B721-C19F9A85C305}" type="presParOf" srcId="{439A2E9B-48EE-442A-A462-E6A258A12343}" destId="{3645A3C9-ADE2-4915-A17F-D4CCC08060EF}" srcOrd="0" destOrd="0" presId="urn:microsoft.com/office/officeart/2005/8/layout/vList4"/>
    <dgm:cxn modelId="{A258C747-16C3-4E67-BFD5-4593177D11B0}" type="presParOf" srcId="{439A2E9B-48EE-442A-A462-E6A258A12343}" destId="{54FE4E34-25C6-4030-ABEC-CE78AA745423}" srcOrd="1" destOrd="0" presId="urn:microsoft.com/office/officeart/2005/8/layout/vList4"/>
    <dgm:cxn modelId="{CE558843-CBAC-4AB8-910E-416518C8D5FC}" type="presParOf" srcId="{439A2E9B-48EE-442A-A462-E6A258A12343}" destId="{D2E85A5F-BF8F-4D4E-B737-D0877665456B}" srcOrd="2" destOrd="0" presId="urn:microsoft.com/office/officeart/2005/8/layout/vList4"/>
    <dgm:cxn modelId="{44F9F1ED-9377-4F82-8A9B-4C445369EFEF}" type="presParOf" srcId="{C61275AD-AF5B-4077-BB67-3366002B5AC8}" destId="{1E85AE9B-2F6E-48FA-A1C2-CA3C805484DE}" srcOrd="5" destOrd="0" presId="urn:microsoft.com/office/officeart/2005/8/layout/vList4"/>
    <dgm:cxn modelId="{ECD3F76D-F40D-4782-9ADB-260870BE379B}" type="presParOf" srcId="{C61275AD-AF5B-4077-BB67-3366002B5AC8}" destId="{BEE8FAF9-32DD-4842-A8E3-74C7321E649F}" srcOrd="6" destOrd="0" presId="urn:microsoft.com/office/officeart/2005/8/layout/vList4"/>
    <dgm:cxn modelId="{682B435F-55CF-40D1-BDED-EB8B2D1DA4D7}" type="presParOf" srcId="{BEE8FAF9-32DD-4842-A8E3-74C7321E649F}" destId="{E4333663-DCCB-4988-B40D-0A31EC559547}" srcOrd="0" destOrd="0" presId="urn:microsoft.com/office/officeart/2005/8/layout/vList4"/>
    <dgm:cxn modelId="{43EEBD8A-D8E8-4009-BA54-1473BE1AFC7E}" type="presParOf" srcId="{BEE8FAF9-32DD-4842-A8E3-74C7321E649F}" destId="{62326759-19E2-4B64-9F21-F43CC6AECD26}" srcOrd="1" destOrd="0" presId="urn:microsoft.com/office/officeart/2005/8/layout/vList4"/>
    <dgm:cxn modelId="{9A4183CA-4773-49E2-BE34-B0454A425003}" type="presParOf" srcId="{BEE8FAF9-32DD-4842-A8E3-74C7321E649F}" destId="{D7A76C5C-F822-49CC-8F35-A9567A807F92}" srcOrd="2" destOrd="0" presId="urn:microsoft.com/office/officeart/2005/8/layout/vList4"/>
  </dgm:cxnLst>
  <dgm:bg>
    <a:solidFill>
      <a:srgbClr val="954F72"/>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FCA84BE-4F8E-4D3B-AA32-037CBC56A2B3}" type="doc">
      <dgm:prSet loTypeId="urn:microsoft.com/office/officeart/2005/8/layout/gear1" loCatId="relationship" qsTypeId="urn:microsoft.com/office/officeart/2005/8/quickstyle/3d2" qsCatId="3D" csTypeId="urn:microsoft.com/office/officeart/2005/8/colors/colorful5" csCatId="colorful" phldr="1"/>
      <dgm:spPr/>
    </dgm:pt>
    <dgm:pt modelId="{5FB60B8D-2513-4A01-8249-F0DC5E42F6F7}">
      <dgm:prSet phldrT="[文本]" custT="1"/>
      <dgm:spPr/>
      <dgm:t>
        <a:bodyPr/>
        <a:lstStyle/>
        <a:p>
          <a:r>
            <a:rPr lang="zh-CN" altLang="en-US" sz="1800" dirty="0"/>
            <a:t>不可控</a:t>
          </a:r>
          <a:endParaRPr lang="en-US" altLang="zh-CN" sz="1800" dirty="0"/>
        </a:p>
        <a:p>
          <a:r>
            <a:rPr lang="zh-CN" altLang="en-US" sz="1800" dirty="0"/>
            <a:t>成本</a:t>
          </a:r>
        </a:p>
      </dgm:t>
    </dgm:pt>
    <dgm:pt modelId="{D364AEE6-3079-4858-B80A-19F53BA048F2}" type="parTrans" cxnId="{B43B5CC2-2189-4078-918C-ADB1C94211AD}">
      <dgm:prSet/>
      <dgm:spPr/>
      <dgm:t>
        <a:bodyPr/>
        <a:lstStyle/>
        <a:p>
          <a:endParaRPr lang="zh-CN" altLang="en-US" sz="2800"/>
        </a:p>
      </dgm:t>
    </dgm:pt>
    <dgm:pt modelId="{FC9CCDC9-B761-47B8-8125-41E1E09F3D4E}" type="sibTrans" cxnId="{B43B5CC2-2189-4078-918C-ADB1C94211AD}">
      <dgm:prSet/>
      <dgm:spPr/>
      <dgm:t>
        <a:bodyPr/>
        <a:lstStyle/>
        <a:p>
          <a:endParaRPr lang="zh-CN" altLang="en-US" sz="2800"/>
        </a:p>
      </dgm:t>
    </dgm:pt>
    <dgm:pt modelId="{7011EA31-9584-4BEE-8C40-C419CE0FF44A}">
      <dgm:prSet phldrT="[文本]" phldr="1" custT="1"/>
      <dgm:spPr/>
      <dgm:t>
        <a:bodyPr/>
        <a:lstStyle/>
        <a:p>
          <a:endParaRPr lang="zh-CN" altLang="en-US" sz="1800" dirty="0"/>
        </a:p>
      </dgm:t>
    </dgm:pt>
    <dgm:pt modelId="{F418EC16-BA5F-4328-AC94-B7E5B434FCF6}" type="parTrans" cxnId="{9E6FD88B-232E-47C6-B498-3029A6488BC7}">
      <dgm:prSet/>
      <dgm:spPr/>
      <dgm:t>
        <a:bodyPr/>
        <a:lstStyle/>
        <a:p>
          <a:endParaRPr lang="zh-CN" altLang="en-US" sz="2800"/>
        </a:p>
      </dgm:t>
    </dgm:pt>
    <dgm:pt modelId="{3B8C5F55-20A3-4C3C-9914-F57690084DBF}" type="sibTrans" cxnId="{9E6FD88B-232E-47C6-B498-3029A6488BC7}">
      <dgm:prSet/>
      <dgm:spPr/>
      <dgm:t>
        <a:bodyPr/>
        <a:lstStyle/>
        <a:p>
          <a:endParaRPr lang="zh-CN" altLang="en-US" sz="2800"/>
        </a:p>
      </dgm:t>
    </dgm:pt>
    <dgm:pt modelId="{05B00687-2BB6-4054-A1BD-AFDB570757EB}">
      <dgm:prSet phldrT="[文本]" custT="1"/>
      <dgm:spPr/>
      <dgm:t>
        <a:bodyPr/>
        <a:lstStyle/>
        <a:p>
          <a:r>
            <a:rPr lang="zh-CN" altLang="en-US" sz="1800" dirty="0"/>
            <a:t>可控成本</a:t>
          </a:r>
        </a:p>
      </dgm:t>
    </dgm:pt>
    <dgm:pt modelId="{D7860A7E-6E5D-4ABF-86C1-5E14EF9483B2}" type="parTrans" cxnId="{88505BF4-B990-4C67-854F-1FFD8A8F4F79}">
      <dgm:prSet/>
      <dgm:spPr/>
      <dgm:t>
        <a:bodyPr/>
        <a:lstStyle/>
        <a:p>
          <a:endParaRPr lang="zh-CN" altLang="en-US" sz="2800"/>
        </a:p>
      </dgm:t>
    </dgm:pt>
    <dgm:pt modelId="{46A4D8B1-D993-45A3-A351-D577D9773894}" type="sibTrans" cxnId="{88505BF4-B990-4C67-854F-1FFD8A8F4F79}">
      <dgm:prSet/>
      <dgm:spPr/>
      <dgm:t>
        <a:bodyPr/>
        <a:lstStyle/>
        <a:p>
          <a:endParaRPr lang="zh-CN" altLang="en-US" sz="2800"/>
        </a:p>
      </dgm:t>
    </dgm:pt>
    <dgm:pt modelId="{AA2D7A0C-3C04-4B05-A45A-62FF9F14CECC}" type="pres">
      <dgm:prSet presAssocID="{6FCA84BE-4F8E-4D3B-AA32-037CBC56A2B3}" presName="composite" presStyleCnt="0">
        <dgm:presLayoutVars>
          <dgm:chMax val="3"/>
          <dgm:animLvl val="lvl"/>
          <dgm:resizeHandles val="exact"/>
        </dgm:presLayoutVars>
      </dgm:prSet>
      <dgm:spPr/>
    </dgm:pt>
    <dgm:pt modelId="{3774ACAB-1020-4B5A-A853-1959B8ECF0D8}" type="pres">
      <dgm:prSet presAssocID="{5FB60B8D-2513-4A01-8249-F0DC5E42F6F7}" presName="gear1" presStyleLbl="node1" presStyleIdx="0" presStyleCnt="3">
        <dgm:presLayoutVars>
          <dgm:chMax val="1"/>
          <dgm:bulletEnabled val="1"/>
        </dgm:presLayoutVars>
      </dgm:prSet>
      <dgm:spPr/>
    </dgm:pt>
    <dgm:pt modelId="{08BED1ED-A86D-40F1-8AA5-86BE9347820B}" type="pres">
      <dgm:prSet presAssocID="{5FB60B8D-2513-4A01-8249-F0DC5E42F6F7}" presName="gear1srcNode" presStyleLbl="node1" presStyleIdx="0" presStyleCnt="3"/>
      <dgm:spPr/>
    </dgm:pt>
    <dgm:pt modelId="{EFB813FB-615D-43C5-AF9F-B389D46D3945}" type="pres">
      <dgm:prSet presAssocID="{5FB60B8D-2513-4A01-8249-F0DC5E42F6F7}" presName="gear1dstNode" presStyleLbl="node1" presStyleIdx="0" presStyleCnt="3"/>
      <dgm:spPr/>
    </dgm:pt>
    <dgm:pt modelId="{81F277B5-1196-4988-A06F-726E652B62B2}" type="pres">
      <dgm:prSet presAssocID="{7011EA31-9584-4BEE-8C40-C419CE0FF44A}" presName="gear2" presStyleLbl="node1" presStyleIdx="1" presStyleCnt="3">
        <dgm:presLayoutVars>
          <dgm:chMax val="1"/>
          <dgm:bulletEnabled val="1"/>
        </dgm:presLayoutVars>
      </dgm:prSet>
      <dgm:spPr/>
    </dgm:pt>
    <dgm:pt modelId="{F8AC9C33-1445-4398-BB0C-389F2331A853}" type="pres">
      <dgm:prSet presAssocID="{7011EA31-9584-4BEE-8C40-C419CE0FF44A}" presName="gear2srcNode" presStyleLbl="node1" presStyleIdx="1" presStyleCnt="3"/>
      <dgm:spPr/>
    </dgm:pt>
    <dgm:pt modelId="{430E1111-D097-49D1-9767-8CE76639D6A1}" type="pres">
      <dgm:prSet presAssocID="{7011EA31-9584-4BEE-8C40-C419CE0FF44A}" presName="gear2dstNode" presStyleLbl="node1" presStyleIdx="1" presStyleCnt="3"/>
      <dgm:spPr/>
    </dgm:pt>
    <dgm:pt modelId="{AC0D2B66-C49D-4892-8D55-7BB357ABAFB1}" type="pres">
      <dgm:prSet presAssocID="{05B00687-2BB6-4054-A1BD-AFDB570757EB}" presName="gear3" presStyleLbl="node1" presStyleIdx="2" presStyleCnt="3"/>
      <dgm:spPr/>
    </dgm:pt>
    <dgm:pt modelId="{F33C956E-0E4C-4BFC-8511-86A8F2B5BFB6}" type="pres">
      <dgm:prSet presAssocID="{05B00687-2BB6-4054-A1BD-AFDB570757EB}" presName="gear3tx" presStyleLbl="node1" presStyleIdx="2" presStyleCnt="3">
        <dgm:presLayoutVars>
          <dgm:chMax val="1"/>
          <dgm:bulletEnabled val="1"/>
        </dgm:presLayoutVars>
      </dgm:prSet>
      <dgm:spPr/>
    </dgm:pt>
    <dgm:pt modelId="{4F5FE36B-E8C1-488E-ADD7-6488A61CA42C}" type="pres">
      <dgm:prSet presAssocID="{05B00687-2BB6-4054-A1BD-AFDB570757EB}" presName="gear3srcNode" presStyleLbl="node1" presStyleIdx="2" presStyleCnt="3"/>
      <dgm:spPr/>
    </dgm:pt>
    <dgm:pt modelId="{6D4407AE-039D-42A8-A47C-899F4375D2F4}" type="pres">
      <dgm:prSet presAssocID="{05B00687-2BB6-4054-A1BD-AFDB570757EB}" presName="gear3dstNode" presStyleLbl="node1" presStyleIdx="2" presStyleCnt="3"/>
      <dgm:spPr/>
    </dgm:pt>
    <dgm:pt modelId="{22C21A57-BB9D-4FDC-A4AA-05222F1BA389}" type="pres">
      <dgm:prSet presAssocID="{FC9CCDC9-B761-47B8-8125-41E1E09F3D4E}" presName="connector1" presStyleLbl="sibTrans2D1" presStyleIdx="0" presStyleCnt="3"/>
      <dgm:spPr/>
    </dgm:pt>
    <dgm:pt modelId="{7E8E4163-40B5-4591-B80C-89FEBCEDB1B8}" type="pres">
      <dgm:prSet presAssocID="{3B8C5F55-20A3-4C3C-9914-F57690084DBF}" presName="connector2" presStyleLbl="sibTrans2D1" presStyleIdx="1" presStyleCnt="3"/>
      <dgm:spPr/>
    </dgm:pt>
    <dgm:pt modelId="{C4344DDD-19DA-4B62-A914-CA905325466E}" type="pres">
      <dgm:prSet presAssocID="{46A4D8B1-D993-45A3-A351-D577D9773894}" presName="connector3" presStyleLbl="sibTrans2D1" presStyleIdx="2" presStyleCnt="3"/>
      <dgm:spPr/>
    </dgm:pt>
  </dgm:ptLst>
  <dgm:cxnLst>
    <dgm:cxn modelId="{70413705-7FC6-44A8-AE23-867C3F71062B}" type="presOf" srcId="{05B00687-2BB6-4054-A1BD-AFDB570757EB}" destId="{AC0D2B66-C49D-4892-8D55-7BB357ABAFB1}" srcOrd="0" destOrd="0" presId="urn:microsoft.com/office/officeart/2005/8/layout/gear1"/>
    <dgm:cxn modelId="{FA5D2E26-19BB-4EE7-B38A-D8BA0E3BC055}" type="presOf" srcId="{05B00687-2BB6-4054-A1BD-AFDB570757EB}" destId="{F33C956E-0E4C-4BFC-8511-86A8F2B5BFB6}" srcOrd="1" destOrd="0" presId="urn:microsoft.com/office/officeart/2005/8/layout/gear1"/>
    <dgm:cxn modelId="{116EEA60-8EC9-478F-8F65-A22FA41578F3}" type="presOf" srcId="{5FB60B8D-2513-4A01-8249-F0DC5E42F6F7}" destId="{EFB813FB-615D-43C5-AF9F-B389D46D3945}" srcOrd="2" destOrd="0" presId="urn:microsoft.com/office/officeart/2005/8/layout/gear1"/>
    <dgm:cxn modelId="{D69CD253-A852-4620-BED7-B17E84738DAE}" type="presOf" srcId="{7011EA31-9584-4BEE-8C40-C419CE0FF44A}" destId="{F8AC9C33-1445-4398-BB0C-389F2331A853}" srcOrd="1" destOrd="0" presId="urn:microsoft.com/office/officeart/2005/8/layout/gear1"/>
    <dgm:cxn modelId="{70996378-85D8-42C0-8CFB-61EA5569283A}" type="presOf" srcId="{7011EA31-9584-4BEE-8C40-C419CE0FF44A}" destId="{430E1111-D097-49D1-9767-8CE76639D6A1}" srcOrd="2" destOrd="0" presId="urn:microsoft.com/office/officeart/2005/8/layout/gear1"/>
    <dgm:cxn modelId="{A183EF87-EF5A-497F-BEC1-5F7DB8543280}" type="presOf" srcId="{FC9CCDC9-B761-47B8-8125-41E1E09F3D4E}" destId="{22C21A57-BB9D-4FDC-A4AA-05222F1BA389}" srcOrd="0" destOrd="0" presId="urn:microsoft.com/office/officeart/2005/8/layout/gear1"/>
    <dgm:cxn modelId="{9E6FD88B-232E-47C6-B498-3029A6488BC7}" srcId="{6FCA84BE-4F8E-4D3B-AA32-037CBC56A2B3}" destId="{7011EA31-9584-4BEE-8C40-C419CE0FF44A}" srcOrd="1" destOrd="0" parTransId="{F418EC16-BA5F-4328-AC94-B7E5B434FCF6}" sibTransId="{3B8C5F55-20A3-4C3C-9914-F57690084DBF}"/>
    <dgm:cxn modelId="{F744FBAD-5701-4947-94F8-A5CC2F325506}" type="presOf" srcId="{5FB60B8D-2513-4A01-8249-F0DC5E42F6F7}" destId="{3774ACAB-1020-4B5A-A853-1959B8ECF0D8}" srcOrd="0" destOrd="0" presId="urn:microsoft.com/office/officeart/2005/8/layout/gear1"/>
    <dgm:cxn modelId="{A2ECFAAE-148C-4EEE-A27B-FBB5D1294ABD}" type="presOf" srcId="{3B8C5F55-20A3-4C3C-9914-F57690084DBF}" destId="{7E8E4163-40B5-4591-B80C-89FEBCEDB1B8}" srcOrd="0" destOrd="0" presId="urn:microsoft.com/office/officeart/2005/8/layout/gear1"/>
    <dgm:cxn modelId="{E14CE7B0-93FE-4E4D-B2BF-A0CB863E8D04}" type="presOf" srcId="{7011EA31-9584-4BEE-8C40-C419CE0FF44A}" destId="{81F277B5-1196-4988-A06F-726E652B62B2}" srcOrd="0" destOrd="0" presId="urn:microsoft.com/office/officeart/2005/8/layout/gear1"/>
    <dgm:cxn modelId="{DDE89EB1-2855-4F41-B4F5-3177B76F8894}" type="presOf" srcId="{46A4D8B1-D993-45A3-A351-D577D9773894}" destId="{C4344DDD-19DA-4B62-A914-CA905325466E}" srcOrd="0" destOrd="0" presId="urn:microsoft.com/office/officeart/2005/8/layout/gear1"/>
    <dgm:cxn modelId="{B43B5CC2-2189-4078-918C-ADB1C94211AD}" srcId="{6FCA84BE-4F8E-4D3B-AA32-037CBC56A2B3}" destId="{5FB60B8D-2513-4A01-8249-F0DC5E42F6F7}" srcOrd="0" destOrd="0" parTransId="{D364AEE6-3079-4858-B80A-19F53BA048F2}" sibTransId="{FC9CCDC9-B761-47B8-8125-41E1E09F3D4E}"/>
    <dgm:cxn modelId="{3FDFD2CB-2815-4795-896E-B305B419B0DC}" type="presOf" srcId="{05B00687-2BB6-4054-A1BD-AFDB570757EB}" destId="{4F5FE36B-E8C1-488E-ADD7-6488A61CA42C}" srcOrd="2" destOrd="0" presId="urn:microsoft.com/office/officeart/2005/8/layout/gear1"/>
    <dgm:cxn modelId="{191CC8CC-7E9B-4A64-A4A7-DF9D1DA38B43}" type="presOf" srcId="{5FB60B8D-2513-4A01-8249-F0DC5E42F6F7}" destId="{08BED1ED-A86D-40F1-8AA5-86BE9347820B}" srcOrd="1" destOrd="0" presId="urn:microsoft.com/office/officeart/2005/8/layout/gear1"/>
    <dgm:cxn modelId="{7BE00BCF-08E8-42F8-9F36-5715207DA1EB}" type="presOf" srcId="{05B00687-2BB6-4054-A1BD-AFDB570757EB}" destId="{6D4407AE-039D-42A8-A47C-899F4375D2F4}" srcOrd="3" destOrd="0" presId="urn:microsoft.com/office/officeart/2005/8/layout/gear1"/>
    <dgm:cxn modelId="{88505BF4-B990-4C67-854F-1FFD8A8F4F79}" srcId="{6FCA84BE-4F8E-4D3B-AA32-037CBC56A2B3}" destId="{05B00687-2BB6-4054-A1BD-AFDB570757EB}" srcOrd="2" destOrd="0" parTransId="{D7860A7E-6E5D-4ABF-86C1-5E14EF9483B2}" sibTransId="{46A4D8B1-D993-45A3-A351-D577D9773894}"/>
    <dgm:cxn modelId="{C1DE0CF6-7979-4600-8593-1999D2AAAA4D}" type="presOf" srcId="{6FCA84BE-4F8E-4D3B-AA32-037CBC56A2B3}" destId="{AA2D7A0C-3C04-4B05-A45A-62FF9F14CECC}" srcOrd="0" destOrd="0" presId="urn:microsoft.com/office/officeart/2005/8/layout/gear1"/>
    <dgm:cxn modelId="{D93E77CA-7876-43DB-BAD2-2D0E4587C152}" type="presParOf" srcId="{AA2D7A0C-3C04-4B05-A45A-62FF9F14CECC}" destId="{3774ACAB-1020-4B5A-A853-1959B8ECF0D8}" srcOrd="0" destOrd="0" presId="urn:microsoft.com/office/officeart/2005/8/layout/gear1"/>
    <dgm:cxn modelId="{A71B1BA0-8ADC-4F94-9857-F497FB0879F8}" type="presParOf" srcId="{AA2D7A0C-3C04-4B05-A45A-62FF9F14CECC}" destId="{08BED1ED-A86D-40F1-8AA5-86BE9347820B}" srcOrd="1" destOrd="0" presId="urn:microsoft.com/office/officeart/2005/8/layout/gear1"/>
    <dgm:cxn modelId="{5FA6CE38-0BDC-4E62-AC7F-61733B709D9F}" type="presParOf" srcId="{AA2D7A0C-3C04-4B05-A45A-62FF9F14CECC}" destId="{EFB813FB-615D-43C5-AF9F-B389D46D3945}" srcOrd="2" destOrd="0" presId="urn:microsoft.com/office/officeart/2005/8/layout/gear1"/>
    <dgm:cxn modelId="{F079D4CB-301F-44AB-8AE3-4579E2854AE6}" type="presParOf" srcId="{AA2D7A0C-3C04-4B05-A45A-62FF9F14CECC}" destId="{81F277B5-1196-4988-A06F-726E652B62B2}" srcOrd="3" destOrd="0" presId="urn:microsoft.com/office/officeart/2005/8/layout/gear1"/>
    <dgm:cxn modelId="{2D401E32-CDEF-4CD3-86C8-9030F9ABFDF5}" type="presParOf" srcId="{AA2D7A0C-3C04-4B05-A45A-62FF9F14CECC}" destId="{F8AC9C33-1445-4398-BB0C-389F2331A853}" srcOrd="4" destOrd="0" presId="urn:microsoft.com/office/officeart/2005/8/layout/gear1"/>
    <dgm:cxn modelId="{82FB9BFC-BE9F-46A9-A097-BFF1DF6A372A}" type="presParOf" srcId="{AA2D7A0C-3C04-4B05-A45A-62FF9F14CECC}" destId="{430E1111-D097-49D1-9767-8CE76639D6A1}" srcOrd="5" destOrd="0" presId="urn:microsoft.com/office/officeart/2005/8/layout/gear1"/>
    <dgm:cxn modelId="{56DAC735-D442-4AF0-BC64-9026BE297118}" type="presParOf" srcId="{AA2D7A0C-3C04-4B05-A45A-62FF9F14CECC}" destId="{AC0D2B66-C49D-4892-8D55-7BB357ABAFB1}" srcOrd="6" destOrd="0" presId="urn:microsoft.com/office/officeart/2005/8/layout/gear1"/>
    <dgm:cxn modelId="{47CB9AF0-1FF3-405F-883D-13E2E92C97F9}" type="presParOf" srcId="{AA2D7A0C-3C04-4B05-A45A-62FF9F14CECC}" destId="{F33C956E-0E4C-4BFC-8511-86A8F2B5BFB6}" srcOrd="7" destOrd="0" presId="urn:microsoft.com/office/officeart/2005/8/layout/gear1"/>
    <dgm:cxn modelId="{920D5135-28E9-4033-832E-F0E59B7343E8}" type="presParOf" srcId="{AA2D7A0C-3C04-4B05-A45A-62FF9F14CECC}" destId="{4F5FE36B-E8C1-488E-ADD7-6488A61CA42C}" srcOrd="8" destOrd="0" presId="urn:microsoft.com/office/officeart/2005/8/layout/gear1"/>
    <dgm:cxn modelId="{8F352AD0-ED80-43DA-96B5-0C21085CFAF5}" type="presParOf" srcId="{AA2D7A0C-3C04-4B05-A45A-62FF9F14CECC}" destId="{6D4407AE-039D-42A8-A47C-899F4375D2F4}" srcOrd="9" destOrd="0" presId="urn:microsoft.com/office/officeart/2005/8/layout/gear1"/>
    <dgm:cxn modelId="{5AF097F3-DB41-4FDD-8BB0-5A7F2BA40BFA}" type="presParOf" srcId="{AA2D7A0C-3C04-4B05-A45A-62FF9F14CECC}" destId="{22C21A57-BB9D-4FDC-A4AA-05222F1BA389}" srcOrd="10" destOrd="0" presId="urn:microsoft.com/office/officeart/2005/8/layout/gear1"/>
    <dgm:cxn modelId="{1F038E9E-C574-42AF-B2B8-567FE12E2945}" type="presParOf" srcId="{AA2D7A0C-3C04-4B05-A45A-62FF9F14CECC}" destId="{7E8E4163-40B5-4591-B80C-89FEBCEDB1B8}" srcOrd="11" destOrd="0" presId="urn:microsoft.com/office/officeart/2005/8/layout/gear1"/>
    <dgm:cxn modelId="{F6526458-ED3B-42B9-A5EB-DE054D7FA489}" type="presParOf" srcId="{AA2D7A0C-3C04-4B05-A45A-62FF9F14CECC}" destId="{C4344DDD-19DA-4B62-A914-CA905325466E}" srcOrd="12" destOrd="0" presId="urn:microsoft.com/office/officeart/2005/8/layout/gear1"/>
  </dgm:cxnLst>
  <dgm:bg>
    <a:pattFill prst="ltDnDiag">
      <a:fgClr>
        <a:schemeClr val="accent1"/>
      </a:fgClr>
      <a:bgClr>
        <a:schemeClr val="bg1"/>
      </a:bgClr>
    </a:patt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A9DFE74-AC80-4FD0-9C52-5DB9B674B9CD}" type="doc">
      <dgm:prSet loTypeId="urn:microsoft.com/office/officeart/2005/8/layout/chart3" loCatId="relationship" qsTypeId="urn:microsoft.com/office/officeart/2005/8/quickstyle/3d1" qsCatId="3D" csTypeId="urn:microsoft.com/office/officeart/2005/8/colors/colorful5" csCatId="colorful" phldr="1"/>
      <dgm:spPr/>
    </dgm:pt>
    <dgm:pt modelId="{5352C4AB-D56A-44F6-A5DB-64F253186ACB}">
      <dgm:prSet phldrT="[文本]"/>
      <dgm:spPr/>
      <dgm:t>
        <a:bodyPr/>
        <a:lstStyle/>
        <a:p>
          <a:r>
            <a:rPr lang="zh-CN" altLang="en-US" dirty="0"/>
            <a:t>变动</a:t>
          </a:r>
          <a:endParaRPr lang="en-US" altLang="zh-CN" dirty="0"/>
        </a:p>
        <a:p>
          <a:r>
            <a:rPr lang="zh-CN" altLang="en-US" dirty="0"/>
            <a:t>成本</a:t>
          </a:r>
        </a:p>
      </dgm:t>
    </dgm:pt>
    <dgm:pt modelId="{BB8517C7-AA30-446F-9729-0A149AAAD88C}" type="parTrans" cxnId="{0B008D36-8267-40C3-AE1B-8095188037FE}">
      <dgm:prSet/>
      <dgm:spPr/>
      <dgm:t>
        <a:bodyPr/>
        <a:lstStyle/>
        <a:p>
          <a:endParaRPr lang="zh-CN" altLang="en-US"/>
        </a:p>
      </dgm:t>
    </dgm:pt>
    <dgm:pt modelId="{025E8472-4516-4C03-9CB6-3CC8962DF635}" type="sibTrans" cxnId="{0B008D36-8267-40C3-AE1B-8095188037FE}">
      <dgm:prSet/>
      <dgm:spPr/>
      <dgm:t>
        <a:bodyPr/>
        <a:lstStyle/>
        <a:p>
          <a:endParaRPr lang="zh-CN" altLang="en-US"/>
        </a:p>
      </dgm:t>
    </dgm:pt>
    <dgm:pt modelId="{2D7B3851-E75D-4464-B5FD-A2E2883F70CC}">
      <dgm:prSet phldrT="[文本]"/>
      <dgm:spPr/>
      <dgm:t>
        <a:bodyPr/>
        <a:lstStyle/>
        <a:p>
          <a:r>
            <a:rPr lang="zh-CN" altLang="en-US" dirty="0"/>
            <a:t>混合</a:t>
          </a:r>
          <a:endParaRPr lang="en-US" altLang="zh-CN" dirty="0"/>
        </a:p>
        <a:p>
          <a:r>
            <a:rPr lang="zh-CN" altLang="en-US" dirty="0"/>
            <a:t>成本</a:t>
          </a:r>
        </a:p>
      </dgm:t>
    </dgm:pt>
    <dgm:pt modelId="{C6415323-12F3-41EE-85D1-60C7121E8C8F}" type="parTrans" cxnId="{ABB49EA2-6F65-48D3-818D-18FD9DDBCF9D}">
      <dgm:prSet/>
      <dgm:spPr/>
      <dgm:t>
        <a:bodyPr/>
        <a:lstStyle/>
        <a:p>
          <a:endParaRPr lang="zh-CN" altLang="en-US"/>
        </a:p>
      </dgm:t>
    </dgm:pt>
    <dgm:pt modelId="{02610D85-45CA-47CE-A4E3-50C250030217}" type="sibTrans" cxnId="{ABB49EA2-6F65-48D3-818D-18FD9DDBCF9D}">
      <dgm:prSet/>
      <dgm:spPr/>
      <dgm:t>
        <a:bodyPr/>
        <a:lstStyle/>
        <a:p>
          <a:endParaRPr lang="zh-CN" altLang="en-US"/>
        </a:p>
      </dgm:t>
    </dgm:pt>
    <dgm:pt modelId="{E632771C-78C7-48DD-9886-EBF524BE2D0A}">
      <dgm:prSet phldrT="[文本]"/>
      <dgm:spPr/>
      <dgm:t>
        <a:bodyPr/>
        <a:lstStyle/>
        <a:p>
          <a:r>
            <a:rPr lang="zh-CN" altLang="en-US" dirty="0"/>
            <a:t>固定</a:t>
          </a:r>
          <a:endParaRPr lang="en-US" altLang="zh-CN" dirty="0"/>
        </a:p>
        <a:p>
          <a:r>
            <a:rPr lang="zh-CN" altLang="en-US" dirty="0"/>
            <a:t>成本</a:t>
          </a:r>
        </a:p>
      </dgm:t>
    </dgm:pt>
    <dgm:pt modelId="{BB5AF877-46DC-4D7D-8C2A-96C5FDE54FC0}" type="parTrans" cxnId="{B9CCA956-7B36-4FB7-A603-A02E9D6448B0}">
      <dgm:prSet/>
      <dgm:spPr/>
      <dgm:t>
        <a:bodyPr/>
        <a:lstStyle/>
        <a:p>
          <a:endParaRPr lang="zh-CN" altLang="en-US"/>
        </a:p>
      </dgm:t>
    </dgm:pt>
    <dgm:pt modelId="{E9F7D61E-B367-4A40-8F50-674E1055E4C1}" type="sibTrans" cxnId="{B9CCA956-7B36-4FB7-A603-A02E9D6448B0}">
      <dgm:prSet/>
      <dgm:spPr/>
      <dgm:t>
        <a:bodyPr/>
        <a:lstStyle/>
        <a:p>
          <a:endParaRPr lang="zh-CN" altLang="en-US"/>
        </a:p>
      </dgm:t>
    </dgm:pt>
    <dgm:pt modelId="{F61BF94D-0EA3-4ACE-8589-B9AD8040A78C}" type="pres">
      <dgm:prSet presAssocID="{2A9DFE74-AC80-4FD0-9C52-5DB9B674B9CD}" presName="compositeShape" presStyleCnt="0">
        <dgm:presLayoutVars>
          <dgm:chMax val="7"/>
          <dgm:dir/>
          <dgm:resizeHandles val="exact"/>
        </dgm:presLayoutVars>
      </dgm:prSet>
      <dgm:spPr/>
    </dgm:pt>
    <dgm:pt modelId="{A695A827-5E84-4AE9-A65D-00BC6F07E929}" type="pres">
      <dgm:prSet presAssocID="{2A9DFE74-AC80-4FD0-9C52-5DB9B674B9CD}" presName="wedge1" presStyleLbl="node1" presStyleIdx="0" presStyleCnt="3"/>
      <dgm:spPr/>
    </dgm:pt>
    <dgm:pt modelId="{4177D9F9-7234-4EA1-921F-C6D5A47EED5E}" type="pres">
      <dgm:prSet presAssocID="{2A9DFE74-AC80-4FD0-9C52-5DB9B674B9CD}" presName="wedge1Tx" presStyleLbl="node1" presStyleIdx="0" presStyleCnt="3">
        <dgm:presLayoutVars>
          <dgm:chMax val="0"/>
          <dgm:chPref val="0"/>
          <dgm:bulletEnabled val="1"/>
        </dgm:presLayoutVars>
      </dgm:prSet>
      <dgm:spPr/>
    </dgm:pt>
    <dgm:pt modelId="{EC39A5AE-BBDD-49B7-B4A1-A7350C995E03}" type="pres">
      <dgm:prSet presAssocID="{2A9DFE74-AC80-4FD0-9C52-5DB9B674B9CD}" presName="wedge2" presStyleLbl="node1" presStyleIdx="1" presStyleCnt="3"/>
      <dgm:spPr/>
    </dgm:pt>
    <dgm:pt modelId="{16BCDA71-5E62-4BDC-89FF-7A82376A5544}" type="pres">
      <dgm:prSet presAssocID="{2A9DFE74-AC80-4FD0-9C52-5DB9B674B9CD}" presName="wedge2Tx" presStyleLbl="node1" presStyleIdx="1" presStyleCnt="3">
        <dgm:presLayoutVars>
          <dgm:chMax val="0"/>
          <dgm:chPref val="0"/>
          <dgm:bulletEnabled val="1"/>
        </dgm:presLayoutVars>
      </dgm:prSet>
      <dgm:spPr/>
    </dgm:pt>
    <dgm:pt modelId="{4991E640-80E2-4C4D-AC53-146FCE7B931F}" type="pres">
      <dgm:prSet presAssocID="{2A9DFE74-AC80-4FD0-9C52-5DB9B674B9CD}" presName="wedge3" presStyleLbl="node1" presStyleIdx="2" presStyleCnt="3"/>
      <dgm:spPr/>
    </dgm:pt>
    <dgm:pt modelId="{7494FFD6-D1A7-4ED9-A8B0-DE26F3F54E73}" type="pres">
      <dgm:prSet presAssocID="{2A9DFE74-AC80-4FD0-9C52-5DB9B674B9CD}" presName="wedge3Tx" presStyleLbl="node1" presStyleIdx="2" presStyleCnt="3">
        <dgm:presLayoutVars>
          <dgm:chMax val="0"/>
          <dgm:chPref val="0"/>
          <dgm:bulletEnabled val="1"/>
        </dgm:presLayoutVars>
      </dgm:prSet>
      <dgm:spPr/>
    </dgm:pt>
  </dgm:ptLst>
  <dgm:cxnLst>
    <dgm:cxn modelId="{31FBF225-9A9B-40B4-BC2D-1106379867A5}" type="presOf" srcId="{2A9DFE74-AC80-4FD0-9C52-5DB9B674B9CD}" destId="{F61BF94D-0EA3-4ACE-8589-B9AD8040A78C}" srcOrd="0" destOrd="0" presId="urn:microsoft.com/office/officeart/2005/8/layout/chart3"/>
    <dgm:cxn modelId="{0B008D36-8267-40C3-AE1B-8095188037FE}" srcId="{2A9DFE74-AC80-4FD0-9C52-5DB9B674B9CD}" destId="{5352C4AB-D56A-44F6-A5DB-64F253186ACB}" srcOrd="0" destOrd="0" parTransId="{BB8517C7-AA30-446F-9729-0A149AAAD88C}" sibTransId="{025E8472-4516-4C03-9CB6-3CC8962DF635}"/>
    <dgm:cxn modelId="{CB37D06F-C19A-4865-A7E6-CE2DF205470A}" type="presOf" srcId="{2D7B3851-E75D-4464-B5FD-A2E2883F70CC}" destId="{EC39A5AE-BBDD-49B7-B4A1-A7350C995E03}" srcOrd="0" destOrd="0" presId="urn:microsoft.com/office/officeart/2005/8/layout/chart3"/>
    <dgm:cxn modelId="{FD87F254-ACC1-4FC2-8AA0-ED4C1A1190D5}" type="presOf" srcId="{E632771C-78C7-48DD-9886-EBF524BE2D0A}" destId="{7494FFD6-D1A7-4ED9-A8B0-DE26F3F54E73}" srcOrd="1" destOrd="0" presId="urn:microsoft.com/office/officeart/2005/8/layout/chart3"/>
    <dgm:cxn modelId="{B9CCA956-7B36-4FB7-A603-A02E9D6448B0}" srcId="{2A9DFE74-AC80-4FD0-9C52-5DB9B674B9CD}" destId="{E632771C-78C7-48DD-9886-EBF524BE2D0A}" srcOrd="2" destOrd="0" parTransId="{BB5AF877-46DC-4D7D-8C2A-96C5FDE54FC0}" sibTransId="{E9F7D61E-B367-4A40-8F50-674E1055E4C1}"/>
    <dgm:cxn modelId="{3A2F3B96-36D2-45E5-8E0F-C5F2A7F93E61}" type="presOf" srcId="{2D7B3851-E75D-4464-B5FD-A2E2883F70CC}" destId="{16BCDA71-5E62-4BDC-89FF-7A82376A5544}" srcOrd="1" destOrd="0" presId="urn:microsoft.com/office/officeart/2005/8/layout/chart3"/>
    <dgm:cxn modelId="{971DC19C-AB93-4F88-B1E6-59FE18ECAE23}" type="presOf" srcId="{5352C4AB-D56A-44F6-A5DB-64F253186ACB}" destId="{A695A827-5E84-4AE9-A65D-00BC6F07E929}" srcOrd="0" destOrd="0" presId="urn:microsoft.com/office/officeart/2005/8/layout/chart3"/>
    <dgm:cxn modelId="{ABB49EA2-6F65-48D3-818D-18FD9DDBCF9D}" srcId="{2A9DFE74-AC80-4FD0-9C52-5DB9B674B9CD}" destId="{2D7B3851-E75D-4464-B5FD-A2E2883F70CC}" srcOrd="1" destOrd="0" parTransId="{C6415323-12F3-41EE-85D1-60C7121E8C8F}" sibTransId="{02610D85-45CA-47CE-A4E3-50C250030217}"/>
    <dgm:cxn modelId="{709493C0-7507-4C33-8054-D237AD57C0BE}" type="presOf" srcId="{5352C4AB-D56A-44F6-A5DB-64F253186ACB}" destId="{4177D9F9-7234-4EA1-921F-C6D5A47EED5E}" srcOrd="1" destOrd="0" presId="urn:microsoft.com/office/officeart/2005/8/layout/chart3"/>
    <dgm:cxn modelId="{6A3AAAF8-E8A2-4C4E-BADD-2F6F0BCC007C}" type="presOf" srcId="{E632771C-78C7-48DD-9886-EBF524BE2D0A}" destId="{4991E640-80E2-4C4D-AC53-146FCE7B931F}" srcOrd="0" destOrd="0" presId="urn:microsoft.com/office/officeart/2005/8/layout/chart3"/>
    <dgm:cxn modelId="{E20E6A2D-5432-435C-994A-ACDEAD8924DE}" type="presParOf" srcId="{F61BF94D-0EA3-4ACE-8589-B9AD8040A78C}" destId="{A695A827-5E84-4AE9-A65D-00BC6F07E929}" srcOrd="0" destOrd="0" presId="urn:microsoft.com/office/officeart/2005/8/layout/chart3"/>
    <dgm:cxn modelId="{797227E4-600F-4A53-9671-53656797A8B8}" type="presParOf" srcId="{F61BF94D-0EA3-4ACE-8589-B9AD8040A78C}" destId="{4177D9F9-7234-4EA1-921F-C6D5A47EED5E}" srcOrd="1" destOrd="0" presId="urn:microsoft.com/office/officeart/2005/8/layout/chart3"/>
    <dgm:cxn modelId="{84D51D4F-435E-416F-BA7F-A455F094D7ED}" type="presParOf" srcId="{F61BF94D-0EA3-4ACE-8589-B9AD8040A78C}" destId="{EC39A5AE-BBDD-49B7-B4A1-A7350C995E03}" srcOrd="2" destOrd="0" presId="urn:microsoft.com/office/officeart/2005/8/layout/chart3"/>
    <dgm:cxn modelId="{3EB55AF6-1D57-43CD-A206-EC3FED66A9F5}" type="presParOf" srcId="{F61BF94D-0EA3-4ACE-8589-B9AD8040A78C}" destId="{16BCDA71-5E62-4BDC-89FF-7A82376A5544}" srcOrd="3" destOrd="0" presId="urn:microsoft.com/office/officeart/2005/8/layout/chart3"/>
    <dgm:cxn modelId="{2FD33DD4-326D-4773-B766-332D9A9F91E3}" type="presParOf" srcId="{F61BF94D-0EA3-4ACE-8589-B9AD8040A78C}" destId="{4991E640-80E2-4C4D-AC53-146FCE7B931F}" srcOrd="4" destOrd="0" presId="urn:microsoft.com/office/officeart/2005/8/layout/chart3"/>
    <dgm:cxn modelId="{F32B8BA5-E639-45B6-B8C9-75492C6E1FFB}" type="presParOf" srcId="{F61BF94D-0EA3-4ACE-8589-B9AD8040A78C}" destId="{7494FFD6-D1A7-4ED9-A8B0-DE26F3F54E73}" srcOrd="5" destOrd="0" presId="urn:microsoft.com/office/officeart/2005/8/layout/chart3"/>
  </dgm:cxnLst>
  <dgm:bg>
    <a:pattFill prst="pct25">
      <a:fgClr>
        <a:schemeClr val="accent2">
          <a:lumMod val="75000"/>
        </a:schemeClr>
      </a:fgClr>
      <a:bgClr>
        <a:schemeClr val="bg1"/>
      </a:bgClr>
    </a:patt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717BA4E-6CD1-4420-AA47-4296157ED13E}" type="doc">
      <dgm:prSet loTypeId="urn:microsoft.com/office/officeart/2005/8/layout/hList9" loCatId="list" qsTypeId="urn:microsoft.com/office/officeart/2005/8/quickstyle/3d2" qsCatId="3D" csTypeId="urn:microsoft.com/office/officeart/2005/8/colors/accent2_2" csCatId="accent2" phldr="1"/>
      <dgm:spPr/>
      <dgm:t>
        <a:bodyPr/>
        <a:lstStyle/>
        <a:p>
          <a:endParaRPr lang="zh-CN" altLang="en-US"/>
        </a:p>
      </dgm:t>
    </dgm:pt>
    <dgm:pt modelId="{4C023555-6BD1-4DF1-B85A-9F06626F490E}">
      <dgm:prSet phldrT="[文本]" custT="1"/>
      <dgm:spPr/>
      <dgm:t>
        <a:bodyPr/>
        <a:lstStyle/>
        <a:p>
          <a:r>
            <a:rPr lang="zh-CN" altLang="en-US" sz="2000" dirty="0"/>
            <a:t>实际成本</a:t>
          </a:r>
        </a:p>
      </dgm:t>
    </dgm:pt>
    <dgm:pt modelId="{65BAC369-33F7-48D4-B1A0-6617BEE69E5C}" type="parTrans" cxnId="{7378BB0B-A39A-46E7-A89D-7E54DD078EF8}">
      <dgm:prSet/>
      <dgm:spPr/>
      <dgm:t>
        <a:bodyPr/>
        <a:lstStyle/>
        <a:p>
          <a:endParaRPr lang="zh-CN" altLang="en-US" sz="1600"/>
        </a:p>
      </dgm:t>
    </dgm:pt>
    <dgm:pt modelId="{BF5CEF27-DFDA-47B7-B613-604907005375}" type="sibTrans" cxnId="{7378BB0B-A39A-46E7-A89D-7E54DD078EF8}">
      <dgm:prSet/>
      <dgm:spPr/>
      <dgm:t>
        <a:bodyPr/>
        <a:lstStyle/>
        <a:p>
          <a:endParaRPr lang="zh-CN" altLang="en-US" sz="1600"/>
        </a:p>
      </dgm:t>
    </dgm:pt>
    <dgm:pt modelId="{C7644894-8AF7-445A-9C58-2CA703E8BEE8}">
      <dgm:prSet phldrT="[文本]" custT="1"/>
      <dgm:spPr/>
      <dgm:t>
        <a:bodyPr/>
        <a:lstStyle/>
        <a:p>
          <a:r>
            <a:rPr lang="zh-CN" altLang="en-US" sz="2000" dirty="0"/>
            <a:t>标准成本</a:t>
          </a:r>
        </a:p>
      </dgm:t>
    </dgm:pt>
    <dgm:pt modelId="{72FC0845-00DC-4A60-A9CC-27157310E536}" type="parTrans" cxnId="{ED974353-0320-492E-82F7-99F6160F8AFD}">
      <dgm:prSet/>
      <dgm:spPr/>
      <dgm:t>
        <a:bodyPr/>
        <a:lstStyle/>
        <a:p>
          <a:endParaRPr lang="zh-CN" altLang="en-US" sz="1600"/>
        </a:p>
      </dgm:t>
    </dgm:pt>
    <dgm:pt modelId="{AED18024-1CAA-4BDF-9011-13A99B57B7D8}" type="sibTrans" cxnId="{ED974353-0320-492E-82F7-99F6160F8AFD}">
      <dgm:prSet/>
      <dgm:spPr/>
      <dgm:t>
        <a:bodyPr/>
        <a:lstStyle/>
        <a:p>
          <a:endParaRPr lang="zh-CN" altLang="en-US" sz="1600"/>
        </a:p>
      </dgm:t>
    </dgm:pt>
    <dgm:pt modelId="{4C359A37-5EE0-4A85-A028-E573AE7BD1EC}" type="pres">
      <dgm:prSet presAssocID="{0717BA4E-6CD1-4420-AA47-4296157ED13E}" presName="list" presStyleCnt="0">
        <dgm:presLayoutVars>
          <dgm:dir/>
          <dgm:animLvl val="lvl"/>
        </dgm:presLayoutVars>
      </dgm:prSet>
      <dgm:spPr/>
    </dgm:pt>
    <dgm:pt modelId="{EF7D3741-8B47-405D-9982-1DF04E430900}" type="pres">
      <dgm:prSet presAssocID="{4C023555-6BD1-4DF1-B85A-9F06626F490E}" presName="posSpace" presStyleCnt="0"/>
      <dgm:spPr/>
    </dgm:pt>
    <dgm:pt modelId="{3CD7A3F3-F25A-4DD1-BE04-3D40D9D6972B}" type="pres">
      <dgm:prSet presAssocID="{4C023555-6BD1-4DF1-B85A-9F06626F490E}" presName="vertFlow" presStyleCnt="0"/>
      <dgm:spPr/>
    </dgm:pt>
    <dgm:pt modelId="{631F6843-44FE-4912-A16B-2CBF0F87A9B6}" type="pres">
      <dgm:prSet presAssocID="{4C023555-6BD1-4DF1-B85A-9F06626F490E}" presName="topSpace" presStyleCnt="0"/>
      <dgm:spPr/>
    </dgm:pt>
    <dgm:pt modelId="{56A13F1C-3105-4F53-B130-3784A3353A64}" type="pres">
      <dgm:prSet presAssocID="{4C023555-6BD1-4DF1-B85A-9F06626F490E}" presName="firstComp" presStyleCnt="0"/>
      <dgm:spPr/>
    </dgm:pt>
    <dgm:pt modelId="{46290728-5DE1-4F95-BAF8-FE097106AF89}" type="pres">
      <dgm:prSet presAssocID="{4C023555-6BD1-4DF1-B85A-9F06626F490E}" presName="firstChild" presStyleLbl="bgAccFollowNode1" presStyleIdx="0" presStyleCnt="1" custScaleY="77838" custLinFactNeighborX="38" custLinFactNeighborY="9078"/>
      <dgm:spPr/>
    </dgm:pt>
    <dgm:pt modelId="{EF983183-5F5E-426D-B37F-D7FC638C1B93}" type="pres">
      <dgm:prSet presAssocID="{4C023555-6BD1-4DF1-B85A-9F06626F490E}" presName="firstChildTx" presStyleLbl="bgAccFollowNode1" presStyleIdx="0" presStyleCnt="1">
        <dgm:presLayoutVars>
          <dgm:bulletEnabled val="1"/>
        </dgm:presLayoutVars>
      </dgm:prSet>
      <dgm:spPr/>
    </dgm:pt>
    <dgm:pt modelId="{30A9D09B-75D2-4388-9B16-15D14313E913}" type="pres">
      <dgm:prSet presAssocID="{4C023555-6BD1-4DF1-B85A-9F06626F490E}" presName="negSpace" presStyleCnt="0"/>
      <dgm:spPr/>
    </dgm:pt>
    <dgm:pt modelId="{1BD360A6-BF87-403F-85C1-609F15BA7317}" type="pres">
      <dgm:prSet presAssocID="{4C023555-6BD1-4DF1-B85A-9F06626F490E}" presName="circle" presStyleLbl="node1" presStyleIdx="0" presStyleCnt="1" custScaleX="138818" custScaleY="72854" custLinFactNeighborX="12218" custLinFactNeighborY="-13504"/>
      <dgm:spPr>
        <a:prstGeom prst="round2DiagRect">
          <a:avLst/>
        </a:prstGeom>
      </dgm:spPr>
    </dgm:pt>
  </dgm:ptLst>
  <dgm:cxnLst>
    <dgm:cxn modelId="{3E188E0B-E25C-4533-AF93-4068420B03D4}" type="presOf" srcId="{C7644894-8AF7-445A-9C58-2CA703E8BEE8}" destId="{EF983183-5F5E-426D-B37F-D7FC638C1B93}" srcOrd="1" destOrd="0" presId="urn:microsoft.com/office/officeart/2005/8/layout/hList9"/>
    <dgm:cxn modelId="{7378BB0B-A39A-46E7-A89D-7E54DD078EF8}" srcId="{0717BA4E-6CD1-4420-AA47-4296157ED13E}" destId="{4C023555-6BD1-4DF1-B85A-9F06626F490E}" srcOrd="0" destOrd="0" parTransId="{65BAC369-33F7-48D4-B1A0-6617BEE69E5C}" sibTransId="{BF5CEF27-DFDA-47B7-B613-604907005375}"/>
    <dgm:cxn modelId="{51CB7731-D64F-4EAA-8BC3-C99BFF7B5A92}" type="presOf" srcId="{0717BA4E-6CD1-4420-AA47-4296157ED13E}" destId="{4C359A37-5EE0-4A85-A028-E573AE7BD1EC}" srcOrd="0" destOrd="0" presId="urn:microsoft.com/office/officeart/2005/8/layout/hList9"/>
    <dgm:cxn modelId="{C271FB6D-6A75-40F8-A48A-A55AD0628804}" type="presOf" srcId="{C7644894-8AF7-445A-9C58-2CA703E8BEE8}" destId="{46290728-5DE1-4F95-BAF8-FE097106AF89}" srcOrd="0" destOrd="0" presId="urn:microsoft.com/office/officeart/2005/8/layout/hList9"/>
    <dgm:cxn modelId="{ED974353-0320-492E-82F7-99F6160F8AFD}" srcId="{4C023555-6BD1-4DF1-B85A-9F06626F490E}" destId="{C7644894-8AF7-445A-9C58-2CA703E8BEE8}" srcOrd="0" destOrd="0" parTransId="{72FC0845-00DC-4A60-A9CC-27157310E536}" sibTransId="{AED18024-1CAA-4BDF-9011-13A99B57B7D8}"/>
    <dgm:cxn modelId="{2FF3E5E0-AF3A-40A3-A3D3-A58877AE0B2E}" type="presOf" srcId="{4C023555-6BD1-4DF1-B85A-9F06626F490E}" destId="{1BD360A6-BF87-403F-85C1-609F15BA7317}" srcOrd="0" destOrd="0" presId="urn:microsoft.com/office/officeart/2005/8/layout/hList9"/>
    <dgm:cxn modelId="{1A499A71-2FED-4042-8F5A-275D2278CBB8}" type="presParOf" srcId="{4C359A37-5EE0-4A85-A028-E573AE7BD1EC}" destId="{EF7D3741-8B47-405D-9982-1DF04E430900}" srcOrd="0" destOrd="0" presId="urn:microsoft.com/office/officeart/2005/8/layout/hList9"/>
    <dgm:cxn modelId="{2FA35914-B235-43AA-8226-EEF57F252DB0}" type="presParOf" srcId="{4C359A37-5EE0-4A85-A028-E573AE7BD1EC}" destId="{3CD7A3F3-F25A-4DD1-BE04-3D40D9D6972B}" srcOrd="1" destOrd="0" presId="urn:microsoft.com/office/officeart/2005/8/layout/hList9"/>
    <dgm:cxn modelId="{C2E92FF8-74F1-4832-BE77-9E9F25155351}" type="presParOf" srcId="{3CD7A3F3-F25A-4DD1-BE04-3D40D9D6972B}" destId="{631F6843-44FE-4912-A16B-2CBF0F87A9B6}" srcOrd="0" destOrd="0" presId="urn:microsoft.com/office/officeart/2005/8/layout/hList9"/>
    <dgm:cxn modelId="{20B5FC31-7B3E-48FD-B707-1B5570B4749D}" type="presParOf" srcId="{3CD7A3F3-F25A-4DD1-BE04-3D40D9D6972B}" destId="{56A13F1C-3105-4F53-B130-3784A3353A64}" srcOrd="1" destOrd="0" presId="urn:microsoft.com/office/officeart/2005/8/layout/hList9"/>
    <dgm:cxn modelId="{4DBED1D4-FAFB-42EB-B796-F143D0F0F049}" type="presParOf" srcId="{56A13F1C-3105-4F53-B130-3784A3353A64}" destId="{46290728-5DE1-4F95-BAF8-FE097106AF89}" srcOrd="0" destOrd="0" presId="urn:microsoft.com/office/officeart/2005/8/layout/hList9"/>
    <dgm:cxn modelId="{FB31AA0C-CFFD-434A-8631-53D6B414ED6D}" type="presParOf" srcId="{56A13F1C-3105-4F53-B130-3784A3353A64}" destId="{EF983183-5F5E-426D-B37F-D7FC638C1B93}" srcOrd="1" destOrd="0" presId="urn:microsoft.com/office/officeart/2005/8/layout/hList9"/>
    <dgm:cxn modelId="{F671BBFF-ACCE-4779-B6BE-C1DF3AA24141}" type="presParOf" srcId="{4C359A37-5EE0-4A85-A028-E573AE7BD1EC}" destId="{30A9D09B-75D2-4388-9B16-15D14313E913}" srcOrd="2" destOrd="0" presId="urn:microsoft.com/office/officeart/2005/8/layout/hList9"/>
    <dgm:cxn modelId="{AEFCE99F-1171-45FF-98BA-45D6A1CC90FC}" type="presParOf" srcId="{4C359A37-5EE0-4A85-A028-E573AE7BD1EC}" destId="{1BD360A6-BF87-403F-85C1-609F15BA7317}" srcOrd="3" destOrd="0" presId="urn:microsoft.com/office/officeart/2005/8/layout/hList9"/>
  </dgm:cxnLst>
  <dgm:bg>
    <a:pattFill prst="wave">
      <a:fgClr>
        <a:schemeClr val="accent6">
          <a:lumMod val="75000"/>
        </a:schemeClr>
      </a:fgClr>
      <a:bgClr>
        <a:schemeClr val="bg1"/>
      </a:bgClr>
    </a:pattFill>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E780F12-86A8-4A43-BB9C-922E1FB6365D}"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zh-CN" altLang="en-US"/>
        </a:p>
      </dgm:t>
    </dgm:pt>
    <dgm:pt modelId="{B4287CBE-ADC4-4878-8EB3-7ACAC2327BBA}">
      <dgm:prSet phldrT="[文本]" custT="1"/>
      <dgm:spPr/>
      <dgm:t>
        <a:bodyPr/>
        <a:lstStyle/>
        <a:p>
          <a:r>
            <a:rPr lang="zh-CN" altLang="en-US" sz="1600" dirty="0"/>
            <a:t>差量成本</a:t>
          </a:r>
        </a:p>
      </dgm:t>
    </dgm:pt>
    <dgm:pt modelId="{49C20171-8EAF-4B2A-AEB7-E1BBE27054B2}" type="parTrans" cxnId="{9B903845-65D3-449F-873E-2044150878F1}">
      <dgm:prSet/>
      <dgm:spPr/>
      <dgm:t>
        <a:bodyPr/>
        <a:lstStyle/>
        <a:p>
          <a:endParaRPr lang="zh-CN" altLang="en-US" sz="1600"/>
        </a:p>
      </dgm:t>
    </dgm:pt>
    <dgm:pt modelId="{E96341C7-CC2A-4487-AD92-1524469AC157}" type="sibTrans" cxnId="{9B903845-65D3-449F-873E-2044150878F1}">
      <dgm:prSet/>
      <dgm:spPr>
        <a:solidFill>
          <a:schemeClr val="accent4">
            <a:alpha val="90000"/>
          </a:schemeClr>
        </a:solidFill>
      </dgm:spPr>
      <dgm:t>
        <a:bodyPr/>
        <a:lstStyle/>
        <a:p>
          <a:endParaRPr lang="zh-CN" altLang="en-US" sz="1600"/>
        </a:p>
      </dgm:t>
    </dgm:pt>
    <dgm:pt modelId="{8EB02AA9-E19A-4D96-AD47-A80054952D2D}">
      <dgm:prSet phldrT="[文本]" custT="1"/>
      <dgm:spPr/>
      <dgm:t>
        <a:bodyPr/>
        <a:lstStyle/>
        <a:p>
          <a:r>
            <a:rPr lang="zh-CN" altLang="en-US" sz="1600" dirty="0"/>
            <a:t>可避免成本</a:t>
          </a:r>
        </a:p>
      </dgm:t>
    </dgm:pt>
    <dgm:pt modelId="{45E3DE1F-4D1F-4918-B3A4-0CD950277165}" type="parTrans" cxnId="{B999A674-DF3C-4713-97E8-7B0724B31D7E}">
      <dgm:prSet/>
      <dgm:spPr/>
      <dgm:t>
        <a:bodyPr/>
        <a:lstStyle/>
        <a:p>
          <a:endParaRPr lang="zh-CN" altLang="en-US" sz="1600"/>
        </a:p>
      </dgm:t>
    </dgm:pt>
    <dgm:pt modelId="{A4984761-2FC6-4A5D-9B0B-13EC60CFD3B7}" type="sibTrans" cxnId="{B999A674-DF3C-4713-97E8-7B0724B31D7E}">
      <dgm:prSet/>
      <dgm:spPr>
        <a:solidFill>
          <a:schemeClr val="accent2">
            <a:lumMod val="40000"/>
            <a:lumOff val="60000"/>
            <a:alpha val="90000"/>
          </a:schemeClr>
        </a:solidFill>
      </dgm:spPr>
      <dgm:t>
        <a:bodyPr/>
        <a:lstStyle/>
        <a:p>
          <a:endParaRPr lang="zh-CN" altLang="en-US" sz="1600"/>
        </a:p>
      </dgm:t>
    </dgm:pt>
    <dgm:pt modelId="{096642AD-26CD-4A2F-B2F1-4C31C4F81666}">
      <dgm:prSet phldrT="[文本]" custT="1"/>
      <dgm:spPr/>
      <dgm:t>
        <a:bodyPr/>
        <a:lstStyle/>
        <a:p>
          <a:r>
            <a:rPr lang="zh-CN" altLang="en-US" sz="1600" dirty="0"/>
            <a:t>机会成本</a:t>
          </a:r>
        </a:p>
      </dgm:t>
    </dgm:pt>
    <dgm:pt modelId="{24894160-F8E8-4962-8277-4DA874220104}" type="parTrans" cxnId="{79CADE02-4AE7-496F-A367-89DBC56CDB16}">
      <dgm:prSet/>
      <dgm:spPr/>
      <dgm:t>
        <a:bodyPr/>
        <a:lstStyle/>
        <a:p>
          <a:endParaRPr lang="zh-CN" altLang="en-US" sz="1600"/>
        </a:p>
      </dgm:t>
    </dgm:pt>
    <dgm:pt modelId="{B490796A-FAC3-4806-8CBC-DB0C7EFD865D}" type="sibTrans" cxnId="{79CADE02-4AE7-496F-A367-89DBC56CDB16}">
      <dgm:prSet/>
      <dgm:spPr>
        <a:solidFill>
          <a:schemeClr val="accent6">
            <a:lumMod val="60000"/>
            <a:lumOff val="40000"/>
            <a:alpha val="90000"/>
          </a:schemeClr>
        </a:solidFill>
      </dgm:spPr>
      <dgm:t>
        <a:bodyPr/>
        <a:lstStyle/>
        <a:p>
          <a:endParaRPr lang="zh-CN" altLang="en-US" sz="1600"/>
        </a:p>
      </dgm:t>
    </dgm:pt>
    <dgm:pt modelId="{AA41D921-57AE-4693-9DF9-5CC15820728D}">
      <dgm:prSet phldrT="[文本]" custT="1"/>
      <dgm:spPr/>
      <dgm:t>
        <a:bodyPr/>
        <a:lstStyle/>
        <a:p>
          <a:r>
            <a:rPr lang="zh-CN" altLang="en-US" sz="1600" dirty="0"/>
            <a:t>重置成本</a:t>
          </a:r>
        </a:p>
      </dgm:t>
    </dgm:pt>
    <dgm:pt modelId="{0675FBBB-8B24-4252-8BF9-09195DFCF916}" type="parTrans" cxnId="{E929D83F-6A7F-4B3E-A9FD-16D727BE4146}">
      <dgm:prSet/>
      <dgm:spPr/>
      <dgm:t>
        <a:bodyPr/>
        <a:lstStyle/>
        <a:p>
          <a:endParaRPr lang="zh-CN" altLang="en-US" sz="1600"/>
        </a:p>
      </dgm:t>
    </dgm:pt>
    <dgm:pt modelId="{609990C2-698B-413A-9876-0230307AB052}" type="sibTrans" cxnId="{E929D83F-6A7F-4B3E-A9FD-16D727BE4146}">
      <dgm:prSet/>
      <dgm:spPr>
        <a:solidFill>
          <a:schemeClr val="accent3">
            <a:lumMod val="20000"/>
            <a:lumOff val="80000"/>
            <a:alpha val="90000"/>
          </a:schemeClr>
        </a:solidFill>
      </dgm:spPr>
      <dgm:t>
        <a:bodyPr/>
        <a:lstStyle/>
        <a:p>
          <a:endParaRPr lang="zh-CN" altLang="en-US" sz="1600"/>
        </a:p>
      </dgm:t>
    </dgm:pt>
    <dgm:pt modelId="{6EA8C94B-1926-4439-8D84-BBAC219D1315}" type="pres">
      <dgm:prSet presAssocID="{5E780F12-86A8-4A43-BB9C-922E1FB6365D}" presName="Name0" presStyleCnt="0">
        <dgm:presLayoutVars>
          <dgm:chMax val="21"/>
          <dgm:chPref val="21"/>
        </dgm:presLayoutVars>
      </dgm:prSet>
      <dgm:spPr/>
    </dgm:pt>
    <dgm:pt modelId="{D1F3244E-0128-484D-BFF6-0E105358594E}" type="pres">
      <dgm:prSet presAssocID="{B4287CBE-ADC4-4878-8EB3-7ACAC2327BBA}" presName="text1" presStyleCnt="0"/>
      <dgm:spPr/>
    </dgm:pt>
    <dgm:pt modelId="{056DEEFD-49DC-4FD7-8597-A3641F5FAE69}" type="pres">
      <dgm:prSet presAssocID="{B4287CBE-ADC4-4878-8EB3-7ACAC2327BBA}" presName="textRepeatNode" presStyleLbl="alignNode1" presStyleIdx="0" presStyleCnt="4">
        <dgm:presLayoutVars>
          <dgm:chMax val="0"/>
          <dgm:chPref val="0"/>
          <dgm:bulletEnabled val="1"/>
        </dgm:presLayoutVars>
      </dgm:prSet>
      <dgm:spPr/>
    </dgm:pt>
    <dgm:pt modelId="{ED109BBF-A864-43A0-AE02-C9EA4C3D2B4E}" type="pres">
      <dgm:prSet presAssocID="{B4287CBE-ADC4-4878-8EB3-7ACAC2327BBA}" presName="textaccent1" presStyleCnt="0"/>
      <dgm:spPr/>
    </dgm:pt>
    <dgm:pt modelId="{3C99965C-6E0A-4145-9AC9-97A01C4BEA98}" type="pres">
      <dgm:prSet presAssocID="{B4287CBE-ADC4-4878-8EB3-7ACAC2327BBA}" presName="accentRepeatNode" presStyleLbl="solidAlignAcc1" presStyleIdx="0" presStyleCnt="8"/>
      <dgm:spPr/>
    </dgm:pt>
    <dgm:pt modelId="{6E45763E-D73A-42BE-AA11-CA3DE83E0B4C}" type="pres">
      <dgm:prSet presAssocID="{E96341C7-CC2A-4487-AD92-1524469AC157}" presName="image1" presStyleCnt="0"/>
      <dgm:spPr/>
    </dgm:pt>
    <dgm:pt modelId="{90904040-D16C-4700-B804-76ED18FEFAAE}" type="pres">
      <dgm:prSet presAssocID="{E96341C7-CC2A-4487-AD92-1524469AC157}" presName="imageRepeatNode" presStyleLbl="alignAcc1" presStyleIdx="0" presStyleCnt="4"/>
      <dgm:spPr/>
    </dgm:pt>
    <dgm:pt modelId="{F63877BC-1C96-42A8-9A8F-CE0B8F16F5F9}" type="pres">
      <dgm:prSet presAssocID="{E96341C7-CC2A-4487-AD92-1524469AC157}" presName="imageaccent1" presStyleCnt="0"/>
      <dgm:spPr/>
    </dgm:pt>
    <dgm:pt modelId="{5E573306-DC0A-4D8F-857B-95C2412E34D8}" type="pres">
      <dgm:prSet presAssocID="{E96341C7-CC2A-4487-AD92-1524469AC157}" presName="accentRepeatNode" presStyleLbl="solidAlignAcc1" presStyleIdx="1" presStyleCnt="8"/>
      <dgm:spPr/>
    </dgm:pt>
    <dgm:pt modelId="{4DB57AE3-7552-4468-84D2-D22E7356E823}" type="pres">
      <dgm:prSet presAssocID="{AA41D921-57AE-4693-9DF9-5CC15820728D}" presName="text2" presStyleCnt="0"/>
      <dgm:spPr/>
    </dgm:pt>
    <dgm:pt modelId="{26E259E2-E2F3-40B3-8F9C-0D1FF6D5036D}" type="pres">
      <dgm:prSet presAssocID="{AA41D921-57AE-4693-9DF9-5CC15820728D}" presName="textRepeatNode" presStyleLbl="alignNode1" presStyleIdx="1" presStyleCnt="4">
        <dgm:presLayoutVars>
          <dgm:chMax val="0"/>
          <dgm:chPref val="0"/>
          <dgm:bulletEnabled val="1"/>
        </dgm:presLayoutVars>
      </dgm:prSet>
      <dgm:spPr/>
    </dgm:pt>
    <dgm:pt modelId="{536F21FE-4D97-4C9F-B18A-183667EA47CC}" type="pres">
      <dgm:prSet presAssocID="{AA41D921-57AE-4693-9DF9-5CC15820728D}" presName="textaccent2" presStyleCnt="0"/>
      <dgm:spPr/>
    </dgm:pt>
    <dgm:pt modelId="{8BCB19A2-1EAE-4AA1-8F99-7DEB66DC00D5}" type="pres">
      <dgm:prSet presAssocID="{AA41D921-57AE-4693-9DF9-5CC15820728D}" presName="accentRepeatNode" presStyleLbl="solidAlignAcc1" presStyleIdx="2" presStyleCnt="8"/>
      <dgm:spPr/>
    </dgm:pt>
    <dgm:pt modelId="{2AF4FE2F-8F43-44A5-965A-EF9FC8174A47}" type="pres">
      <dgm:prSet presAssocID="{609990C2-698B-413A-9876-0230307AB052}" presName="image2" presStyleCnt="0"/>
      <dgm:spPr/>
    </dgm:pt>
    <dgm:pt modelId="{02319DB2-DA1C-4D36-9361-CC72C26C85A3}" type="pres">
      <dgm:prSet presAssocID="{609990C2-698B-413A-9876-0230307AB052}" presName="imageRepeatNode" presStyleLbl="alignAcc1" presStyleIdx="1" presStyleCnt="4"/>
      <dgm:spPr/>
    </dgm:pt>
    <dgm:pt modelId="{F8AD2E80-76A9-4BDA-94CB-9A0EE00E6091}" type="pres">
      <dgm:prSet presAssocID="{609990C2-698B-413A-9876-0230307AB052}" presName="imageaccent2" presStyleCnt="0"/>
      <dgm:spPr/>
    </dgm:pt>
    <dgm:pt modelId="{B4AF3E91-D30E-423D-B9A6-54DB8E2F3B8B}" type="pres">
      <dgm:prSet presAssocID="{609990C2-698B-413A-9876-0230307AB052}" presName="accentRepeatNode" presStyleLbl="solidAlignAcc1" presStyleIdx="3" presStyleCnt="8"/>
      <dgm:spPr/>
    </dgm:pt>
    <dgm:pt modelId="{F0AA03AF-5166-441A-BC5D-DD5B19D4943F}" type="pres">
      <dgm:prSet presAssocID="{8EB02AA9-E19A-4D96-AD47-A80054952D2D}" presName="text3" presStyleCnt="0"/>
      <dgm:spPr/>
    </dgm:pt>
    <dgm:pt modelId="{04A786A3-E4DE-4B23-B730-64FCB6BD0C89}" type="pres">
      <dgm:prSet presAssocID="{8EB02AA9-E19A-4D96-AD47-A80054952D2D}" presName="textRepeatNode" presStyleLbl="alignNode1" presStyleIdx="2" presStyleCnt="4">
        <dgm:presLayoutVars>
          <dgm:chMax val="0"/>
          <dgm:chPref val="0"/>
          <dgm:bulletEnabled val="1"/>
        </dgm:presLayoutVars>
      </dgm:prSet>
      <dgm:spPr/>
    </dgm:pt>
    <dgm:pt modelId="{B7895EAF-C1B4-4083-9BB3-FCB24E7FFA7C}" type="pres">
      <dgm:prSet presAssocID="{8EB02AA9-E19A-4D96-AD47-A80054952D2D}" presName="textaccent3" presStyleCnt="0"/>
      <dgm:spPr/>
    </dgm:pt>
    <dgm:pt modelId="{F4944545-092E-49C5-8E29-ED2F7CB068AC}" type="pres">
      <dgm:prSet presAssocID="{8EB02AA9-E19A-4D96-AD47-A80054952D2D}" presName="accentRepeatNode" presStyleLbl="solidAlignAcc1" presStyleIdx="4" presStyleCnt="8"/>
      <dgm:spPr/>
    </dgm:pt>
    <dgm:pt modelId="{5389AAD0-529D-4EAD-B077-DBD123B0B8A1}" type="pres">
      <dgm:prSet presAssocID="{A4984761-2FC6-4A5D-9B0B-13EC60CFD3B7}" presName="image3" presStyleCnt="0"/>
      <dgm:spPr/>
    </dgm:pt>
    <dgm:pt modelId="{0026B5C7-8FCC-4BF0-BB28-74B20A476B6E}" type="pres">
      <dgm:prSet presAssocID="{A4984761-2FC6-4A5D-9B0B-13EC60CFD3B7}" presName="imageRepeatNode" presStyleLbl="alignAcc1" presStyleIdx="2" presStyleCnt="4"/>
      <dgm:spPr/>
    </dgm:pt>
    <dgm:pt modelId="{12C515F4-1955-4622-8FB7-BE97F2CC9A67}" type="pres">
      <dgm:prSet presAssocID="{A4984761-2FC6-4A5D-9B0B-13EC60CFD3B7}" presName="imageaccent3" presStyleCnt="0"/>
      <dgm:spPr/>
    </dgm:pt>
    <dgm:pt modelId="{F0C0637C-0BFD-47BE-9872-A2ABA0104245}" type="pres">
      <dgm:prSet presAssocID="{A4984761-2FC6-4A5D-9B0B-13EC60CFD3B7}" presName="accentRepeatNode" presStyleLbl="solidAlignAcc1" presStyleIdx="5" presStyleCnt="8"/>
      <dgm:spPr/>
    </dgm:pt>
    <dgm:pt modelId="{853874E4-090C-492E-8C3A-7C54BCDFEAC7}" type="pres">
      <dgm:prSet presAssocID="{096642AD-26CD-4A2F-B2F1-4C31C4F81666}" presName="text4" presStyleCnt="0"/>
      <dgm:spPr/>
    </dgm:pt>
    <dgm:pt modelId="{320059AE-5494-4B61-BE96-99968BE2C2AA}" type="pres">
      <dgm:prSet presAssocID="{096642AD-26CD-4A2F-B2F1-4C31C4F81666}" presName="textRepeatNode" presStyleLbl="alignNode1" presStyleIdx="3" presStyleCnt="4">
        <dgm:presLayoutVars>
          <dgm:chMax val="0"/>
          <dgm:chPref val="0"/>
          <dgm:bulletEnabled val="1"/>
        </dgm:presLayoutVars>
      </dgm:prSet>
      <dgm:spPr/>
    </dgm:pt>
    <dgm:pt modelId="{8485A156-4108-4FED-982E-F539980BE60E}" type="pres">
      <dgm:prSet presAssocID="{096642AD-26CD-4A2F-B2F1-4C31C4F81666}" presName="textaccent4" presStyleCnt="0"/>
      <dgm:spPr/>
    </dgm:pt>
    <dgm:pt modelId="{96FC9448-16DD-428A-B3D1-9B4F42016E0A}" type="pres">
      <dgm:prSet presAssocID="{096642AD-26CD-4A2F-B2F1-4C31C4F81666}" presName="accentRepeatNode" presStyleLbl="solidAlignAcc1" presStyleIdx="6" presStyleCnt="8"/>
      <dgm:spPr/>
    </dgm:pt>
    <dgm:pt modelId="{4DBDDF5D-2411-4BA1-8CAB-7B4FFCC88AED}" type="pres">
      <dgm:prSet presAssocID="{B490796A-FAC3-4806-8CBC-DB0C7EFD865D}" presName="image4" presStyleCnt="0"/>
      <dgm:spPr/>
    </dgm:pt>
    <dgm:pt modelId="{6B82845E-2D17-454F-9E62-89E23DFAB703}" type="pres">
      <dgm:prSet presAssocID="{B490796A-FAC3-4806-8CBC-DB0C7EFD865D}" presName="imageRepeatNode" presStyleLbl="alignAcc1" presStyleIdx="3" presStyleCnt="4"/>
      <dgm:spPr/>
    </dgm:pt>
    <dgm:pt modelId="{086928E8-7BCA-4AC3-9D0A-16650C3179F0}" type="pres">
      <dgm:prSet presAssocID="{B490796A-FAC3-4806-8CBC-DB0C7EFD865D}" presName="imageaccent4" presStyleCnt="0"/>
      <dgm:spPr/>
    </dgm:pt>
    <dgm:pt modelId="{2A7D9931-054A-42A4-9F32-1C35251240CB}" type="pres">
      <dgm:prSet presAssocID="{B490796A-FAC3-4806-8CBC-DB0C7EFD865D}" presName="accentRepeatNode" presStyleLbl="solidAlignAcc1" presStyleIdx="7" presStyleCnt="8"/>
      <dgm:spPr/>
    </dgm:pt>
  </dgm:ptLst>
  <dgm:cxnLst>
    <dgm:cxn modelId="{79CADE02-4AE7-496F-A367-89DBC56CDB16}" srcId="{5E780F12-86A8-4A43-BB9C-922E1FB6365D}" destId="{096642AD-26CD-4A2F-B2F1-4C31C4F81666}" srcOrd="3" destOrd="0" parTransId="{24894160-F8E8-4962-8277-4DA874220104}" sibTransId="{B490796A-FAC3-4806-8CBC-DB0C7EFD865D}"/>
    <dgm:cxn modelId="{5DB31E3F-8F0B-42E7-8E88-533372D3EBBD}" type="presOf" srcId="{5E780F12-86A8-4A43-BB9C-922E1FB6365D}" destId="{6EA8C94B-1926-4439-8D84-BBAC219D1315}" srcOrd="0" destOrd="0" presId="urn:microsoft.com/office/officeart/2008/layout/HexagonCluster"/>
    <dgm:cxn modelId="{E929D83F-6A7F-4B3E-A9FD-16D727BE4146}" srcId="{5E780F12-86A8-4A43-BB9C-922E1FB6365D}" destId="{AA41D921-57AE-4693-9DF9-5CC15820728D}" srcOrd="1" destOrd="0" parTransId="{0675FBBB-8B24-4252-8BF9-09195DFCF916}" sibTransId="{609990C2-698B-413A-9876-0230307AB052}"/>
    <dgm:cxn modelId="{4E293C62-E6EF-4F1D-BE45-CEB8A507842C}" type="presOf" srcId="{B4287CBE-ADC4-4878-8EB3-7ACAC2327BBA}" destId="{056DEEFD-49DC-4FD7-8597-A3641F5FAE69}" srcOrd="0" destOrd="0" presId="urn:microsoft.com/office/officeart/2008/layout/HexagonCluster"/>
    <dgm:cxn modelId="{9B903845-65D3-449F-873E-2044150878F1}" srcId="{5E780F12-86A8-4A43-BB9C-922E1FB6365D}" destId="{B4287CBE-ADC4-4878-8EB3-7ACAC2327BBA}" srcOrd="0" destOrd="0" parTransId="{49C20171-8EAF-4B2A-AEB7-E1BBE27054B2}" sibTransId="{E96341C7-CC2A-4487-AD92-1524469AC157}"/>
    <dgm:cxn modelId="{B999A674-DF3C-4713-97E8-7B0724B31D7E}" srcId="{5E780F12-86A8-4A43-BB9C-922E1FB6365D}" destId="{8EB02AA9-E19A-4D96-AD47-A80054952D2D}" srcOrd="2" destOrd="0" parTransId="{45E3DE1F-4D1F-4918-B3A4-0CD950277165}" sibTransId="{A4984761-2FC6-4A5D-9B0B-13EC60CFD3B7}"/>
    <dgm:cxn modelId="{9290D38F-47D1-4659-BA0B-99FF1E9AFD53}" type="presOf" srcId="{A4984761-2FC6-4A5D-9B0B-13EC60CFD3B7}" destId="{0026B5C7-8FCC-4BF0-BB28-74B20A476B6E}" srcOrd="0" destOrd="0" presId="urn:microsoft.com/office/officeart/2008/layout/HexagonCluster"/>
    <dgm:cxn modelId="{0B864490-8604-4959-B67F-9A82B768A639}" type="presOf" srcId="{609990C2-698B-413A-9876-0230307AB052}" destId="{02319DB2-DA1C-4D36-9361-CC72C26C85A3}" srcOrd="0" destOrd="0" presId="urn:microsoft.com/office/officeart/2008/layout/HexagonCluster"/>
    <dgm:cxn modelId="{FD1956A2-4E75-4C6E-93AF-067DF961EB30}" type="presOf" srcId="{B490796A-FAC3-4806-8CBC-DB0C7EFD865D}" destId="{6B82845E-2D17-454F-9E62-89E23DFAB703}" srcOrd="0" destOrd="0" presId="urn:microsoft.com/office/officeart/2008/layout/HexagonCluster"/>
    <dgm:cxn modelId="{5CBB10CA-07DB-43F2-B9D8-866F398D89FD}" type="presOf" srcId="{AA41D921-57AE-4693-9DF9-5CC15820728D}" destId="{26E259E2-E2F3-40B3-8F9C-0D1FF6D5036D}" srcOrd="0" destOrd="0" presId="urn:microsoft.com/office/officeart/2008/layout/HexagonCluster"/>
    <dgm:cxn modelId="{76B4B4EB-6A9F-4071-8437-EB6BCF81F547}" type="presOf" srcId="{E96341C7-CC2A-4487-AD92-1524469AC157}" destId="{90904040-D16C-4700-B804-76ED18FEFAAE}" srcOrd="0" destOrd="0" presId="urn:microsoft.com/office/officeart/2008/layout/HexagonCluster"/>
    <dgm:cxn modelId="{0E39D9F0-285F-4896-819A-5396408D45A3}" type="presOf" srcId="{8EB02AA9-E19A-4D96-AD47-A80054952D2D}" destId="{04A786A3-E4DE-4B23-B730-64FCB6BD0C89}" srcOrd="0" destOrd="0" presId="urn:microsoft.com/office/officeart/2008/layout/HexagonCluster"/>
    <dgm:cxn modelId="{8998B9F3-C548-4692-A5AC-314C20E0CF63}" type="presOf" srcId="{096642AD-26CD-4A2F-B2F1-4C31C4F81666}" destId="{320059AE-5494-4B61-BE96-99968BE2C2AA}" srcOrd="0" destOrd="0" presId="urn:microsoft.com/office/officeart/2008/layout/HexagonCluster"/>
    <dgm:cxn modelId="{27E1FA7C-7FB7-4626-B27E-04C8C645FD0B}" type="presParOf" srcId="{6EA8C94B-1926-4439-8D84-BBAC219D1315}" destId="{D1F3244E-0128-484D-BFF6-0E105358594E}" srcOrd="0" destOrd="0" presId="urn:microsoft.com/office/officeart/2008/layout/HexagonCluster"/>
    <dgm:cxn modelId="{AF1AB13C-D808-4C0A-B359-FBDA6F7D40E4}" type="presParOf" srcId="{D1F3244E-0128-484D-BFF6-0E105358594E}" destId="{056DEEFD-49DC-4FD7-8597-A3641F5FAE69}" srcOrd="0" destOrd="0" presId="urn:microsoft.com/office/officeart/2008/layout/HexagonCluster"/>
    <dgm:cxn modelId="{4C5EEF42-60F6-475B-839D-0ED0E90CE1D9}" type="presParOf" srcId="{6EA8C94B-1926-4439-8D84-BBAC219D1315}" destId="{ED109BBF-A864-43A0-AE02-C9EA4C3D2B4E}" srcOrd="1" destOrd="0" presId="urn:microsoft.com/office/officeart/2008/layout/HexagonCluster"/>
    <dgm:cxn modelId="{390D51E9-601A-45B4-97B8-3200205882EA}" type="presParOf" srcId="{ED109BBF-A864-43A0-AE02-C9EA4C3D2B4E}" destId="{3C99965C-6E0A-4145-9AC9-97A01C4BEA98}" srcOrd="0" destOrd="0" presId="urn:microsoft.com/office/officeart/2008/layout/HexagonCluster"/>
    <dgm:cxn modelId="{FD7DB95D-6BBC-4EBA-B3DF-20F938B0E74F}" type="presParOf" srcId="{6EA8C94B-1926-4439-8D84-BBAC219D1315}" destId="{6E45763E-D73A-42BE-AA11-CA3DE83E0B4C}" srcOrd="2" destOrd="0" presId="urn:microsoft.com/office/officeart/2008/layout/HexagonCluster"/>
    <dgm:cxn modelId="{F056E5BB-4810-421E-B21D-FB11F5D6FAFF}" type="presParOf" srcId="{6E45763E-D73A-42BE-AA11-CA3DE83E0B4C}" destId="{90904040-D16C-4700-B804-76ED18FEFAAE}" srcOrd="0" destOrd="0" presId="urn:microsoft.com/office/officeart/2008/layout/HexagonCluster"/>
    <dgm:cxn modelId="{ECB40315-F51C-437F-B754-B0242AFA5DE9}" type="presParOf" srcId="{6EA8C94B-1926-4439-8D84-BBAC219D1315}" destId="{F63877BC-1C96-42A8-9A8F-CE0B8F16F5F9}" srcOrd="3" destOrd="0" presId="urn:microsoft.com/office/officeart/2008/layout/HexagonCluster"/>
    <dgm:cxn modelId="{5910B58D-96C3-45AE-9AB5-FA7C40303C30}" type="presParOf" srcId="{F63877BC-1C96-42A8-9A8F-CE0B8F16F5F9}" destId="{5E573306-DC0A-4D8F-857B-95C2412E34D8}" srcOrd="0" destOrd="0" presId="urn:microsoft.com/office/officeart/2008/layout/HexagonCluster"/>
    <dgm:cxn modelId="{725A6DF5-3148-446D-A424-35A85A5EC58C}" type="presParOf" srcId="{6EA8C94B-1926-4439-8D84-BBAC219D1315}" destId="{4DB57AE3-7552-4468-84D2-D22E7356E823}" srcOrd="4" destOrd="0" presId="urn:microsoft.com/office/officeart/2008/layout/HexagonCluster"/>
    <dgm:cxn modelId="{550E3DF6-6B3E-4F06-A8F6-AE0757D8C344}" type="presParOf" srcId="{4DB57AE3-7552-4468-84D2-D22E7356E823}" destId="{26E259E2-E2F3-40B3-8F9C-0D1FF6D5036D}" srcOrd="0" destOrd="0" presId="urn:microsoft.com/office/officeart/2008/layout/HexagonCluster"/>
    <dgm:cxn modelId="{4D842DEB-CAD8-4389-A824-F2FC4556A5C4}" type="presParOf" srcId="{6EA8C94B-1926-4439-8D84-BBAC219D1315}" destId="{536F21FE-4D97-4C9F-B18A-183667EA47CC}" srcOrd="5" destOrd="0" presId="urn:microsoft.com/office/officeart/2008/layout/HexagonCluster"/>
    <dgm:cxn modelId="{510260A1-D222-4A4F-AC58-A34E34C54078}" type="presParOf" srcId="{536F21FE-4D97-4C9F-B18A-183667EA47CC}" destId="{8BCB19A2-1EAE-4AA1-8F99-7DEB66DC00D5}" srcOrd="0" destOrd="0" presId="urn:microsoft.com/office/officeart/2008/layout/HexagonCluster"/>
    <dgm:cxn modelId="{4C014297-1E84-4CC0-A017-2058589E1288}" type="presParOf" srcId="{6EA8C94B-1926-4439-8D84-BBAC219D1315}" destId="{2AF4FE2F-8F43-44A5-965A-EF9FC8174A47}" srcOrd="6" destOrd="0" presId="urn:microsoft.com/office/officeart/2008/layout/HexagonCluster"/>
    <dgm:cxn modelId="{8E5E214E-D11F-42C2-9E43-0B6DC5163618}" type="presParOf" srcId="{2AF4FE2F-8F43-44A5-965A-EF9FC8174A47}" destId="{02319DB2-DA1C-4D36-9361-CC72C26C85A3}" srcOrd="0" destOrd="0" presId="urn:microsoft.com/office/officeart/2008/layout/HexagonCluster"/>
    <dgm:cxn modelId="{2636F6F5-E0BE-4463-B692-B6F8E02B75CF}" type="presParOf" srcId="{6EA8C94B-1926-4439-8D84-BBAC219D1315}" destId="{F8AD2E80-76A9-4BDA-94CB-9A0EE00E6091}" srcOrd="7" destOrd="0" presId="urn:microsoft.com/office/officeart/2008/layout/HexagonCluster"/>
    <dgm:cxn modelId="{E9EF6AD7-5213-4B11-99AE-756D363D6396}" type="presParOf" srcId="{F8AD2E80-76A9-4BDA-94CB-9A0EE00E6091}" destId="{B4AF3E91-D30E-423D-B9A6-54DB8E2F3B8B}" srcOrd="0" destOrd="0" presId="urn:microsoft.com/office/officeart/2008/layout/HexagonCluster"/>
    <dgm:cxn modelId="{F67BCA25-A1DC-4829-9EC4-DA2B559F03E1}" type="presParOf" srcId="{6EA8C94B-1926-4439-8D84-BBAC219D1315}" destId="{F0AA03AF-5166-441A-BC5D-DD5B19D4943F}" srcOrd="8" destOrd="0" presId="urn:microsoft.com/office/officeart/2008/layout/HexagonCluster"/>
    <dgm:cxn modelId="{9A8DCC96-F482-446A-A5E7-D7490B51C79B}" type="presParOf" srcId="{F0AA03AF-5166-441A-BC5D-DD5B19D4943F}" destId="{04A786A3-E4DE-4B23-B730-64FCB6BD0C89}" srcOrd="0" destOrd="0" presId="urn:microsoft.com/office/officeart/2008/layout/HexagonCluster"/>
    <dgm:cxn modelId="{908FD557-A381-4316-8B6A-E0987003F313}" type="presParOf" srcId="{6EA8C94B-1926-4439-8D84-BBAC219D1315}" destId="{B7895EAF-C1B4-4083-9BB3-FCB24E7FFA7C}" srcOrd="9" destOrd="0" presId="urn:microsoft.com/office/officeart/2008/layout/HexagonCluster"/>
    <dgm:cxn modelId="{AE07173D-CB46-4835-A5A6-6FA50ADCC56A}" type="presParOf" srcId="{B7895EAF-C1B4-4083-9BB3-FCB24E7FFA7C}" destId="{F4944545-092E-49C5-8E29-ED2F7CB068AC}" srcOrd="0" destOrd="0" presId="urn:microsoft.com/office/officeart/2008/layout/HexagonCluster"/>
    <dgm:cxn modelId="{14A3D9D3-E02C-4F2A-9006-1B835150B47E}" type="presParOf" srcId="{6EA8C94B-1926-4439-8D84-BBAC219D1315}" destId="{5389AAD0-529D-4EAD-B077-DBD123B0B8A1}" srcOrd="10" destOrd="0" presId="urn:microsoft.com/office/officeart/2008/layout/HexagonCluster"/>
    <dgm:cxn modelId="{30A21BA3-D9B5-41F8-8D49-B9DD0DEED43D}" type="presParOf" srcId="{5389AAD0-529D-4EAD-B077-DBD123B0B8A1}" destId="{0026B5C7-8FCC-4BF0-BB28-74B20A476B6E}" srcOrd="0" destOrd="0" presId="urn:microsoft.com/office/officeart/2008/layout/HexagonCluster"/>
    <dgm:cxn modelId="{6D17B47E-876B-471B-9BAF-399A1B57471F}" type="presParOf" srcId="{6EA8C94B-1926-4439-8D84-BBAC219D1315}" destId="{12C515F4-1955-4622-8FB7-BE97F2CC9A67}" srcOrd="11" destOrd="0" presId="urn:microsoft.com/office/officeart/2008/layout/HexagonCluster"/>
    <dgm:cxn modelId="{9AF85433-9281-4B10-A038-9F7D6D386FBB}" type="presParOf" srcId="{12C515F4-1955-4622-8FB7-BE97F2CC9A67}" destId="{F0C0637C-0BFD-47BE-9872-A2ABA0104245}" srcOrd="0" destOrd="0" presId="urn:microsoft.com/office/officeart/2008/layout/HexagonCluster"/>
    <dgm:cxn modelId="{B8ED2688-BA1F-4332-B0DE-225E1AFD31BF}" type="presParOf" srcId="{6EA8C94B-1926-4439-8D84-BBAC219D1315}" destId="{853874E4-090C-492E-8C3A-7C54BCDFEAC7}" srcOrd="12" destOrd="0" presId="urn:microsoft.com/office/officeart/2008/layout/HexagonCluster"/>
    <dgm:cxn modelId="{CA222F8F-D339-4AD4-8B8C-B58E0A1A9DEC}" type="presParOf" srcId="{853874E4-090C-492E-8C3A-7C54BCDFEAC7}" destId="{320059AE-5494-4B61-BE96-99968BE2C2AA}" srcOrd="0" destOrd="0" presId="urn:microsoft.com/office/officeart/2008/layout/HexagonCluster"/>
    <dgm:cxn modelId="{556175F7-418A-4F1E-BBD0-7D6FFFC884CF}" type="presParOf" srcId="{6EA8C94B-1926-4439-8D84-BBAC219D1315}" destId="{8485A156-4108-4FED-982E-F539980BE60E}" srcOrd="13" destOrd="0" presId="urn:microsoft.com/office/officeart/2008/layout/HexagonCluster"/>
    <dgm:cxn modelId="{BDB08404-EAE2-4837-BAA4-A33AF4846BC4}" type="presParOf" srcId="{8485A156-4108-4FED-982E-F539980BE60E}" destId="{96FC9448-16DD-428A-B3D1-9B4F42016E0A}" srcOrd="0" destOrd="0" presId="urn:microsoft.com/office/officeart/2008/layout/HexagonCluster"/>
    <dgm:cxn modelId="{AF062897-6DA3-4B07-882B-7DC311C7BF5E}" type="presParOf" srcId="{6EA8C94B-1926-4439-8D84-BBAC219D1315}" destId="{4DBDDF5D-2411-4BA1-8CAB-7B4FFCC88AED}" srcOrd="14" destOrd="0" presId="urn:microsoft.com/office/officeart/2008/layout/HexagonCluster"/>
    <dgm:cxn modelId="{D421FD3C-69DE-4911-995B-A40A7794A9B4}" type="presParOf" srcId="{4DBDDF5D-2411-4BA1-8CAB-7B4FFCC88AED}" destId="{6B82845E-2D17-454F-9E62-89E23DFAB703}" srcOrd="0" destOrd="0" presId="urn:microsoft.com/office/officeart/2008/layout/HexagonCluster"/>
    <dgm:cxn modelId="{50A71348-E193-494F-97AC-3D273985239A}" type="presParOf" srcId="{6EA8C94B-1926-4439-8D84-BBAC219D1315}" destId="{086928E8-7BCA-4AC3-9D0A-16650C3179F0}" srcOrd="15" destOrd="0" presId="urn:microsoft.com/office/officeart/2008/layout/HexagonCluster"/>
    <dgm:cxn modelId="{6182419F-6E81-4706-BDF4-88C6FADDEABA}" type="presParOf" srcId="{086928E8-7BCA-4AC3-9D0A-16650C3179F0}" destId="{2A7D9931-054A-42A4-9F32-1C35251240CB}" srcOrd="0" destOrd="0" presId="urn:microsoft.com/office/officeart/2008/layout/HexagonCluster"/>
  </dgm:cxnLst>
  <dgm:bg>
    <a:pattFill prst="ltUpDiag">
      <a:fgClr>
        <a:srgbClr val="FFC000"/>
      </a:fgClr>
      <a:bgClr>
        <a:schemeClr val="bg1"/>
      </a:bgClr>
    </a:patt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A76EF8E-4589-4017-A018-5053D923FA04}" type="doc">
      <dgm:prSet loTypeId="urn:microsoft.com/office/officeart/2005/8/layout/hList2" loCatId="relationship" qsTypeId="urn:microsoft.com/office/officeart/2005/8/quickstyle/3d1" qsCatId="3D" csTypeId="urn:microsoft.com/office/officeart/2005/8/colors/accent1_2" csCatId="accent1" phldr="1"/>
      <dgm:spPr/>
      <dgm:t>
        <a:bodyPr/>
        <a:lstStyle/>
        <a:p>
          <a:endParaRPr lang="zh-CN" altLang="en-US"/>
        </a:p>
      </dgm:t>
    </dgm:pt>
    <dgm:pt modelId="{A8A70578-BD65-4A80-98B4-FE86C309F1CE}">
      <dgm:prSet phldrT="[文本]" custT="1"/>
      <dgm:spPr>
        <a:solidFill>
          <a:srgbClr val="FFCCFF"/>
        </a:solidFill>
      </dgm:spPr>
      <dgm:t>
        <a:bodyPr anchor="ctr" anchorCtr="1"/>
        <a:lstStyle/>
        <a:p>
          <a:r>
            <a:rPr lang="zh-CN" altLang="en-US" sz="2800" dirty="0">
              <a:solidFill>
                <a:schemeClr val="tx1"/>
              </a:solidFill>
              <a:latin typeface="宋体" panose="02010600030101010101" pitchFamily="2" charset="-122"/>
            </a:rPr>
            <a:t>“黑大陆”</a:t>
          </a:r>
          <a:endParaRPr lang="zh-CN" altLang="en-US" sz="2800" dirty="0">
            <a:solidFill>
              <a:schemeClr val="tx1"/>
            </a:solidFill>
          </a:endParaRPr>
        </a:p>
      </dgm:t>
    </dgm:pt>
    <dgm:pt modelId="{EB74FBA6-DD34-4A51-A0A1-0A6D318E14EB}" type="parTrans" cxnId="{382E63FC-89EB-4626-89E6-41EFFA667416}">
      <dgm:prSet/>
      <dgm:spPr/>
      <dgm:t>
        <a:bodyPr/>
        <a:lstStyle/>
        <a:p>
          <a:endParaRPr lang="zh-CN" altLang="en-US" sz="3600">
            <a:solidFill>
              <a:schemeClr val="tx1"/>
            </a:solidFill>
          </a:endParaRPr>
        </a:p>
      </dgm:t>
    </dgm:pt>
    <dgm:pt modelId="{3ECD0A9D-0BE5-439B-A6CC-A8BB4193D52A}" type="sibTrans" cxnId="{382E63FC-89EB-4626-89E6-41EFFA667416}">
      <dgm:prSet/>
      <dgm:spPr/>
      <dgm:t>
        <a:bodyPr/>
        <a:lstStyle/>
        <a:p>
          <a:endParaRPr lang="zh-CN" altLang="en-US" sz="3600">
            <a:solidFill>
              <a:schemeClr val="tx1"/>
            </a:solidFill>
          </a:endParaRPr>
        </a:p>
      </dgm:t>
    </dgm:pt>
    <dgm:pt modelId="{F84629F9-9F5E-4CB5-887F-FA0BBBE1AC78}">
      <dgm:prSet phldrT="[文本]" phldr="1" custT="1"/>
      <dgm:spPr/>
      <dgm:t>
        <a:bodyPr/>
        <a:lstStyle/>
        <a:p>
          <a:endParaRPr lang="zh-CN" altLang="en-US" sz="3600">
            <a:solidFill>
              <a:schemeClr val="tx1"/>
            </a:solidFill>
          </a:endParaRPr>
        </a:p>
      </dgm:t>
    </dgm:pt>
    <dgm:pt modelId="{98797A21-1D94-4593-99B4-122C54E20057}" type="parTrans" cxnId="{581CF8F9-0ACC-4108-BBEA-29212E1533B8}">
      <dgm:prSet/>
      <dgm:spPr/>
      <dgm:t>
        <a:bodyPr/>
        <a:lstStyle/>
        <a:p>
          <a:endParaRPr lang="zh-CN" altLang="en-US" sz="3600">
            <a:solidFill>
              <a:schemeClr val="tx1"/>
            </a:solidFill>
          </a:endParaRPr>
        </a:p>
      </dgm:t>
    </dgm:pt>
    <dgm:pt modelId="{C29444F1-3F4F-46B4-B2B6-D1A1BC38F007}" type="sibTrans" cxnId="{581CF8F9-0ACC-4108-BBEA-29212E1533B8}">
      <dgm:prSet/>
      <dgm:spPr/>
      <dgm:t>
        <a:bodyPr/>
        <a:lstStyle/>
        <a:p>
          <a:endParaRPr lang="zh-CN" altLang="en-US" sz="3600">
            <a:solidFill>
              <a:schemeClr val="tx1"/>
            </a:solidFill>
          </a:endParaRPr>
        </a:p>
      </dgm:t>
    </dgm:pt>
    <dgm:pt modelId="{1E01353F-138F-4B93-8449-20E5CD4147A3}">
      <dgm:prSet phldrT="[文本]" custT="1"/>
      <dgm:spPr>
        <a:solidFill>
          <a:srgbClr val="FFCCFF"/>
        </a:solidFill>
      </dgm:spPr>
      <dgm:t>
        <a:bodyPr anchor="ctr" anchorCtr="1"/>
        <a:lstStyle/>
        <a:p>
          <a:r>
            <a:rPr lang="zh-CN" altLang="en-US" sz="2800" dirty="0">
              <a:solidFill>
                <a:schemeClr val="tx1"/>
              </a:solidFill>
              <a:latin typeface="宋体" panose="02010600030101010101" pitchFamily="2" charset="-122"/>
            </a:rPr>
            <a:t>冰山理论</a:t>
          </a:r>
          <a:endParaRPr lang="zh-CN" altLang="en-US" sz="2800" dirty="0">
            <a:solidFill>
              <a:schemeClr val="tx1"/>
            </a:solidFill>
          </a:endParaRPr>
        </a:p>
      </dgm:t>
    </dgm:pt>
    <dgm:pt modelId="{0CF72EEC-E75D-4012-9A5A-483F1624BF38}" type="parTrans" cxnId="{2C0664AF-CDE0-4BA8-9DE6-5531A0614A2F}">
      <dgm:prSet/>
      <dgm:spPr/>
      <dgm:t>
        <a:bodyPr/>
        <a:lstStyle/>
        <a:p>
          <a:endParaRPr lang="zh-CN" altLang="en-US" sz="3600">
            <a:solidFill>
              <a:schemeClr val="tx1"/>
            </a:solidFill>
          </a:endParaRPr>
        </a:p>
      </dgm:t>
    </dgm:pt>
    <dgm:pt modelId="{3AFB444B-CC1E-4B7B-AB6F-DBEE8148250C}" type="sibTrans" cxnId="{2C0664AF-CDE0-4BA8-9DE6-5531A0614A2F}">
      <dgm:prSet/>
      <dgm:spPr/>
      <dgm:t>
        <a:bodyPr/>
        <a:lstStyle/>
        <a:p>
          <a:endParaRPr lang="zh-CN" altLang="en-US" sz="3600">
            <a:solidFill>
              <a:schemeClr val="tx1"/>
            </a:solidFill>
          </a:endParaRPr>
        </a:p>
      </dgm:t>
    </dgm:pt>
    <dgm:pt modelId="{4AD79552-2B21-475B-A3BC-0BD05F534B7E}">
      <dgm:prSet phldrT="[文本]" phldr="1" custT="1"/>
      <dgm:spPr/>
      <dgm:t>
        <a:bodyPr/>
        <a:lstStyle/>
        <a:p>
          <a:endParaRPr lang="zh-CN" altLang="en-US" sz="3600">
            <a:solidFill>
              <a:schemeClr val="tx1"/>
            </a:solidFill>
          </a:endParaRPr>
        </a:p>
      </dgm:t>
    </dgm:pt>
    <dgm:pt modelId="{B43B218A-10FE-43C5-8489-9C0559055D0A}" type="parTrans" cxnId="{95B44F22-A5E7-4903-8C36-9FC76B9D4389}">
      <dgm:prSet/>
      <dgm:spPr/>
      <dgm:t>
        <a:bodyPr/>
        <a:lstStyle/>
        <a:p>
          <a:endParaRPr lang="zh-CN" altLang="en-US" sz="3600">
            <a:solidFill>
              <a:schemeClr val="tx1"/>
            </a:solidFill>
          </a:endParaRPr>
        </a:p>
      </dgm:t>
    </dgm:pt>
    <dgm:pt modelId="{8B4CEF4A-015F-4A79-85E1-AEF5A0EF38C5}" type="sibTrans" cxnId="{95B44F22-A5E7-4903-8C36-9FC76B9D4389}">
      <dgm:prSet/>
      <dgm:spPr/>
      <dgm:t>
        <a:bodyPr/>
        <a:lstStyle/>
        <a:p>
          <a:endParaRPr lang="zh-CN" altLang="en-US" sz="3600">
            <a:solidFill>
              <a:schemeClr val="tx1"/>
            </a:solidFill>
          </a:endParaRPr>
        </a:p>
      </dgm:t>
    </dgm:pt>
    <dgm:pt modelId="{6F41CE81-FE6E-49C2-8A6A-447566D358B6}">
      <dgm:prSet phldrT="[文本]" custT="1"/>
      <dgm:spPr>
        <a:solidFill>
          <a:srgbClr val="FFCCFF"/>
        </a:solidFill>
      </dgm:spPr>
      <dgm:t>
        <a:bodyPr anchor="ctr" anchorCtr="1"/>
        <a:lstStyle/>
        <a:p>
          <a:r>
            <a:rPr lang="zh-CN" altLang="en-US" sz="2800" dirty="0">
              <a:solidFill>
                <a:schemeClr val="tx1"/>
              </a:solidFill>
              <a:latin typeface="宋体" panose="02010600030101010101" pitchFamily="2" charset="-122"/>
            </a:rPr>
            <a:t>第三个利润源</a:t>
          </a:r>
          <a:endParaRPr lang="zh-CN" altLang="en-US" sz="2800" dirty="0">
            <a:solidFill>
              <a:schemeClr val="tx1"/>
            </a:solidFill>
          </a:endParaRPr>
        </a:p>
      </dgm:t>
    </dgm:pt>
    <dgm:pt modelId="{339236E0-E34F-42D7-AF61-F124AB6E9FB1}" type="parTrans" cxnId="{D962651A-FE7B-4303-AB18-C62207AC866F}">
      <dgm:prSet/>
      <dgm:spPr/>
      <dgm:t>
        <a:bodyPr/>
        <a:lstStyle/>
        <a:p>
          <a:endParaRPr lang="zh-CN" altLang="en-US" sz="3600">
            <a:solidFill>
              <a:schemeClr val="tx1"/>
            </a:solidFill>
          </a:endParaRPr>
        </a:p>
      </dgm:t>
    </dgm:pt>
    <dgm:pt modelId="{B2F98F72-FCEF-4C82-9204-E944F2F6F170}" type="sibTrans" cxnId="{D962651A-FE7B-4303-AB18-C62207AC866F}">
      <dgm:prSet/>
      <dgm:spPr/>
      <dgm:t>
        <a:bodyPr/>
        <a:lstStyle/>
        <a:p>
          <a:endParaRPr lang="zh-CN" altLang="en-US" sz="3600">
            <a:solidFill>
              <a:schemeClr val="tx1"/>
            </a:solidFill>
          </a:endParaRPr>
        </a:p>
      </dgm:t>
    </dgm:pt>
    <dgm:pt modelId="{5C37DBE6-DCBF-4FBA-8A6E-DB459CD98B4C}">
      <dgm:prSet custT="1"/>
      <dgm:spPr>
        <a:solidFill>
          <a:srgbClr val="FFCCFF"/>
        </a:solidFill>
      </dgm:spPr>
      <dgm:t>
        <a:bodyPr anchor="ctr" anchorCtr="1"/>
        <a:lstStyle/>
        <a:p>
          <a:r>
            <a:rPr lang="zh-CN" altLang="en-US" sz="2800" dirty="0">
              <a:solidFill>
                <a:schemeClr val="tx1"/>
              </a:solidFill>
              <a:latin typeface="宋体" panose="02010600030101010101" pitchFamily="2" charset="-122"/>
            </a:rPr>
            <a:t>效益背反理论</a:t>
          </a:r>
          <a:endParaRPr lang="zh-CN" altLang="en-US" sz="2800" dirty="0">
            <a:solidFill>
              <a:schemeClr val="tx1"/>
            </a:solidFill>
          </a:endParaRPr>
        </a:p>
      </dgm:t>
    </dgm:pt>
    <dgm:pt modelId="{1F63EDF9-DDD9-4D46-B597-79BF612C4F44}" type="sibTrans" cxnId="{0CE796F9-7B55-48B5-ACAB-93155F44AC43}">
      <dgm:prSet/>
      <dgm:spPr/>
      <dgm:t>
        <a:bodyPr/>
        <a:lstStyle/>
        <a:p>
          <a:endParaRPr lang="zh-CN" altLang="en-US" sz="3600">
            <a:solidFill>
              <a:schemeClr val="tx1"/>
            </a:solidFill>
          </a:endParaRPr>
        </a:p>
      </dgm:t>
    </dgm:pt>
    <dgm:pt modelId="{FDE83878-C2F7-4028-BEB9-E8B08C01163C}" type="parTrans" cxnId="{0CE796F9-7B55-48B5-ACAB-93155F44AC43}">
      <dgm:prSet/>
      <dgm:spPr/>
      <dgm:t>
        <a:bodyPr/>
        <a:lstStyle/>
        <a:p>
          <a:endParaRPr lang="zh-CN" altLang="en-US" sz="3600">
            <a:solidFill>
              <a:schemeClr val="tx1"/>
            </a:solidFill>
          </a:endParaRPr>
        </a:p>
      </dgm:t>
    </dgm:pt>
    <dgm:pt modelId="{2782F862-1D92-4825-A9CA-1CC969B25775}">
      <dgm:prSet phldrT="[文本]" phldr="1" custT="1"/>
      <dgm:spPr/>
      <dgm:t>
        <a:bodyPr/>
        <a:lstStyle/>
        <a:p>
          <a:endParaRPr lang="zh-CN" altLang="en-US" sz="3600" dirty="0">
            <a:solidFill>
              <a:schemeClr val="tx1"/>
            </a:solidFill>
          </a:endParaRPr>
        </a:p>
      </dgm:t>
    </dgm:pt>
    <dgm:pt modelId="{D8666838-06A1-4624-B6DC-B19EF2FCA757}" type="sibTrans" cxnId="{EE420755-DB28-4463-A535-66547E6F4363}">
      <dgm:prSet/>
      <dgm:spPr/>
      <dgm:t>
        <a:bodyPr/>
        <a:lstStyle/>
        <a:p>
          <a:endParaRPr lang="zh-CN" altLang="en-US" sz="3600">
            <a:solidFill>
              <a:schemeClr val="tx1"/>
            </a:solidFill>
          </a:endParaRPr>
        </a:p>
      </dgm:t>
    </dgm:pt>
    <dgm:pt modelId="{89B3235E-08F6-4AA8-AE16-3EA1D5146A20}" type="parTrans" cxnId="{EE420755-DB28-4463-A535-66547E6F4363}">
      <dgm:prSet/>
      <dgm:spPr/>
      <dgm:t>
        <a:bodyPr/>
        <a:lstStyle/>
        <a:p>
          <a:endParaRPr lang="zh-CN" altLang="en-US" sz="3600">
            <a:solidFill>
              <a:schemeClr val="tx1"/>
            </a:solidFill>
          </a:endParaRPr>
        </a:p>
      </dgm:t>
    </dgm:pt>
    <dgm:pt modelId="{8B8D2EE0-A21A-453D-A691-4DA58CC9D2C9}">
      <dgm:prSet custT="1"/>
      <dgm:spPr/>
      <dgm:t>
        <a:bodyPr/>
        <a:lstStyle/>
        <a:p>
          <a:endParaRPr lang="zh-CN" altLang="en-US" sz="4000" dirty="0">
            <a:solidFill>
              <a:schemeClr val="tx1"/>
            </a:solidFill>
          </a:endParaRPr>
        </a:p>
      </dgm:t>
    </dgm:pt>
    <dgm:pt modelId="{CACC54BC-4694-493F-AB85-C810A2938C05}" type="sibTrans" cxnId="{929E87DE-46BE-4A0E-BE28-A411AA7C31AE}">
      <dgm:prSet/>
      <dgm:spPr/>
      <dgm:t>
        <a:bodyPr/>
        <a:lstStyle/>
        <a:p>
          <a:endParaRPr lang="zh-CN" altLang="en-US" sz="3600">
            <a:solidFill>
              <a:schemeClr val="tx1"/>
            </a:solidFill>
          </a:endParaRPr>
        </a:p>
      </dgm:t>
    </dgm:pt>
    <dgm:pt modelId="{F7A5E776-B620-46AD-BC68-1D30C5224CBD}" type="parTrans" cxnId="{929E87DE-46BE-4A0E-BE28-A411AA7C31AE}">
      <dgm:prSet/>
      <dgm:spPr/>
      <dgm:t>
        <a:bodyPr/>
        <a:lstStyle/>
        <a:p>
          <a:endParaRPr lang="zh-CN" altLang="en-US" sz="3600">
            <a:solidFill>
              <a:schemeClr val="tx1"/>
            </a:solidFill>
          </a:endParaRPr>
        </a:p>
      </dgm:t>
    </dgm:pt>
    <dgm:pt modelId="{AEC6E016-73EA-41EF-B0BC-FDD6DA92F4CB}" type="pres">
      <dgm:prSet presAssocID="{9A76EF8E-4589-4017-A018-5053D923FA04}" presName="linearFlow" presStyleCnt="0">
        <dgm:presLayoutVars>
          <dgm:dir/>
          <dgm:animLvl val="lvl"/>
          <dgm:resizeHandles/>
        </dgm:presLayoutVars>
      </dgm:prSet>
      <dgm:spPr/>
    </dgm:pt>
    <dgm:pt modelId="{A421A56C-7EDA-4065-9E87-81ABACC55D08}" type="pres">
      <dgm:prSet presAssocID="{2782F862-1D92-4825-A9CA-1CC969B25775}" presName="compositeNode" presStyleCnt="0">
        <dgm:presLayoutVars>
          <dgm:bulletEnabled val="1"/>
        </dgm:presLayoutVars>
      </dgm:prSet>
      <dgm:spPr/>
    </dgm:pt>
    <dgm:pt modelId="{5D8508FC-1D08-4FEF-A400-27AA48135009}" type="pres">
      <dgm:prSet presAssocID="{2782F862-1D92-4825-A9CA-1CC969B25775}" presName="image" presStyleLbl="fgImgPlace1" presStyleIdx="0" presStyleCnt="4"/>
      <dgm:spPr>
        <a:prstGeom prst="round2SameRect">
          <a:avLst/>
        </a:prstGeom>
        <a:noFill/>
      </dgm:spPr>
    </dgm:pt>
    <dgm:pt modelId="{18383C32-6D70-4544-851E-C9E277106513}" type="pres">
      <dgm:prSet presAssocID="{2782F862-1D92-4825-A9CA-1CC969B25775}" presName="childNode" presStyleLbl="node1" presStyleIdx="0" presStyleCnt="4" custScaleX="152229" custScaleY="101158">
        <dgm:presLayoutVars>
          <dgm:bulletEnabled val="1"/>
        </dgm:presLayoutVars>
      </dgm:prSet>
      <dgm:spPr>
        <a:prstGeom prst="wave">
          <a:avLst/>
        </a:prstGeom>
      </dgm:spPr>
    </dgm:pt>
    <dgm:pt modelId="{8EA012BE-1F81-41D0-A13C-2F680BD4B0A3}" type="pres">
      <dgm:prSet presAssocID="{2782F862-1D92-4825-A9CA-1CC969B25775}" presName="parentNode" presStyleLbl="revTx" presStyleIdx="0" presStyleCnt="4">
        <dgm:presLayoutVars>
          <dgm:chMax val="0"/>
          <dgm:bulletEnabled val="1"/>
        </dgm:presLayoutVars>
      </dgm:prSet>
      <dgm:spPr/>
    </dgm:pt>
    <dgm:pt modelId="{6539CC31-D7C6-43B2-A26C-680B92F5D078}" type="pres">
      <dgm:prSet presAssocID="{D8666838-06A1-4624-B6DC-B19EF2FCA757}" presName="sibTrans" presStyleCnt="0"/>
      <dgm:spPr/>
    </dgm:pt>
    <dgm:pt modelId="{E92D4D25-55FA-400C-9BD0-F02A661A8F3E}" type="pres">
      <dgm:prSet presAssocID="{F84629F9-9F5E-4CB5-887F-FA0BBBE1AC78}" presName="compositeNode" presStyleCnt="0">
        <dgm:presLayoutVars>
          <dgm:bulletEnabled val="1"/>
        </dgm:presLayoutVars>
      </dgm:prSet>
      <dgm:spPr/>
    </dgm:pt>
    <dgm:pt modelId="{E8A8BE05-57DD-4774-8697-7D5F95440907}" type="pres">
      <dgm:prSet presAssocID="{F84629F9-9F5E-4CB5-887F-FA0BBBE1AC78}" presName="image" presStyleLbl="fgImgPlace1" presStyleIdx="1" presStyleCnt="4"/>
      <dgm:spPr>
        <a:prstGeom prst="round2SameRect">
          <a:avLst/>
        </a:prstGeom>
        <a:noFill/>
      </dgm:spPr>
    </dgm:pt>
    <dgm:pt modelId="{88BE96AE-B6EF-4C4B-9435-A14CF2548D77}" type="pres">
      <dgm:prSet presAssocID="{F84629F9-9F5E-4CB5-887F-FA0BBBE1AC78}" presName="childNode" presStyleLbl="node1" presStyleIdx="1" presStyleCnt="4" custScaleX="152229" custScaleY="101158">
        <dgm:presLayoutVars>
          <dgm:bulletEnabled val="1"/>
        </dgm:presLayoutVars>
      </dgm:prSet>
      <dgm:spPr>
        <a:prstGeom prst="wave">
          <a:avLst/>
        </a:prstGeom>
      </dgm:spPr>
    </dgm:pt>
    <dgm:pt modelId="{14796FC3-4DE6-4B2F-87B5-3DDBD1306CCF}" type="pres">
      <dgm:prSet presAssocID="{F84629F9-9F5E-4CB5-887F-FA0BBBE1AC78}" presName="parentNode" presStyleLbl="revTx" presStyleIdx="1" presStyleCnt="4">
        <dgm:presLayoutVars>
          <dgm:chMax val="0"/>
          <dgm:bulletEnabled val="1"/>
        </dgm:presLayoutVars>
      </dgm:prSet>
      <dgm:spPr/>
    </dgm:pt>
    <dgm:pt modelId="{257DEE9A-B6B4-4B56-8394-54965F86AE62}" type="pres">
      <dgm:prSet presAssocID="{C29444F1-3F4F-46B4-B2B6-D1A1BC38F007}" presName="sibTrans" presStyleCnt="0"/>
      <dgm:spPr/>
    </dgm:pt>
    <dgm:pt modelId="{BE50F3E4-CDB0-4D55-82BC-0A8BF008CC7A}" type="pres">
      <dgm:prSet presAssocID="{4AD79552-2B21-475B-A3BC-0BD05F534B7E}" presName="compositeNode" presStyleCnt="0">
        <dgm:presLayoutVars>
          <dgm:bulletEnabled val="1"/>
        </dgm:presLayoutVars>
      </dgm:prSet>
      <dgm:spPr/>
    </dgm:pt>
    <dgm:pt modelId="{8F3237E3-E8D2-4917-85B6-4C4BC60E7A90}" type="pres">
      <dgm:prSet presAssocID="{4AD79552-2B21-475B-A3BC-0BD05F534B7E}" presName="image" presStyleLbl="fgImgPlace1" presStyleIdx="2" presStyleCnt="4"/>
      <dgm:spPr>
        <a:prstGeom prst="round2SameRect">
          <a:avLst/>
        </a:prstGeom>
        <a:noFill/>
      </dgm:spPr>
    </dgm:pt>
    <dgm:pt modelId="{D56E0ED1-48A4-43D5-8F29-17BA5F01FD9F}" type="pres">
      <dgm:prSet presAssocID="{4AD79552-2B21-475B-A3BC-0BD05F534B7E}" presName="childNode" presStyleLbl="node1" presStyleIdx="2" presStyleCnt="4" custScaleX="152229" custScaleY="101158">
        <dgm:presLayoutVars>
          <dgm:bulletEnabled val="1"/>
        </dgm:presLayoutVars>
      </dgm:prSet>
      <dgm:spPr>
        <a:prstGeom prst="wave">
          <a:avLst/>
        </a:prstGeom>
      </dgm:spPr>
    </dgm:pt>
    <dgm:pt modelId="{D7B140B3-B7B0-4F8E-97F0-D97962439931}" type="pres">
      <dgm:prSet presAssocID="{4AD79552-2B21-475B-A3BC-0BD05F534B7E}" presName="parentNode" presStyleLbl="revTx" presStyleIdx="2" presStyleCnt="4">
        <dgm:presLayoutVars>
          <dgm:chMax val="0"/>
          <dgm:bulletEnabled val="1"/>
        </dgm:presLayoutVars>
      </dgm:prSet>
      <dgm:spPr/>
    </dgm:pt>
    <dgm:pt modelId="{8C9EBACF-77D8-40FD-8C5C-07472FA36845}" type="pres">
      <dgm:prSet presAssocID="{8B4CEF4A-015F-4A79-85E1-AEF5A0EF38C5}" presName="sibTrans" presStyleCnt="0"/>
      <dgm:spPr/>
    </dgm:pt>
    <dgm:pt modelId="{E8DEE26F-D613-4C84-919F-7513CCC56617}" type="pres">
      <dgm:prSet presAssocID="{8B8D2EE0-A21A-453D-A691-4DA58CC9D2C9}" presName="compositeNode" presStyleCnt="0">
        <dgm:presLayoutVars>
          <dgm:bulletEnabled val="1"/>
        </dgm:presLayoutVars>
      </dgm:prSet>
      <dgm:spPr/>
    </dgm:pt>
    <dgm:pt modelId="{7EA7935E-1097-42E9-8267-7C48E608827D}" type="pres">
      <dgm:prSet presAssocID="{8B8D2EE0-A21A-453D-A691-4DA58CC9D2C9}" presName="image" presStyleLbl="fgImgPlace1" presStyleIdx="3" presStyleCnt="4"/>
      <dgm:spPr>
        <a:prstGeom prst="round2SameRect">
          <a:avLst/>
        </a:prstGeom>
        <a:noFill/>
      </dgm:spPr>
    </dgm:pt>
    <dgm:pt modelId="{E0D04EA5-954F-4ABA-8AA4-A5E6037F6E86}" type="pres">
      <dgm:prSet presAssocID="{8B8D2EE0-A21A-453D-A691-4DA58CC9D2C9}" presName="childNode" presStyleLbl="node1" presStyleIdx="3" presStyleCnt="4" custScaleX="152229" custScaleY="101158">
        <dgm:presLayoutVars>
          <dgm:bulletEnabled val="1"/>
        </dgm:presLayoutVars>
      </dgm:prSet>
      <dgm:spPr>
        <a:prstGeom prst="wave">
          <a:avLst/>
        </a:prstGeom>
      </dgm:spPr>
    </dgm:pt>
    <dgm:pt modelId="{339A9246-9557-4DF6-BCC0-71B9D8351D2C}" type="pres">
      <dgm:prSet presAssocID="{8B8D2EE0-A21A-453D-A691-4DA58CC9D2C9}" presName="parentNode" presStyleLbl="revTx" presStyleIdx="3" presStyleCnt="4" custLinFactNeighborX="17853" custLinFactNeighborY="-5876">
        <dgm:presLayoutVars>
          <dgm:chMax val="0"/>
          <dgm:bulletEnabled val="1"/>
        </dgm:presLayoutVars>
      </dgm:prSet>
      <dgm:spPr/>
    </dgm:pt>
  </dgm:ptLst>
  <dgm:cxnLst>
    <dgm:cxn modelId="{D962651A-FE7B-4303-AB18-C62207AC866F}" srcId="{4AD79552-2B21-475B-A3BC-0BD05F534B7E}" destId="{6F41CE81-FE6E-49C2-8A6A-447566D358B6}" srcOrd="0" destOrd="0" parTransId="{339236E0-E34F-42D7-AF61-F124AB6E9FB1}" sibTransId="{B2F98F72-FCEF-4C82-9204-E944F2F6F170}"/>
    <dgm:cxn modelId="{95B44F22-A5E7-4903-8C36-9FC76B9D4389}" srcId="{9A76EF8E-4589-4017-A018-5053D923FA04}" destId="{4AD79552-2B21-475B-A3BC-0BD05F534B7E}" srcOrd="2" destOrd="0" parTransId="{B43B218A-10FE-43C5-8489-9C0559055D0A}" sibTransId="{8B4CEF4A-015F-4A79-85E1-AEF5A0EF38C5}"/>
    <dgm:cxn modelId="{9D05D229-5002-4CC6-BE34-A968AD63641B}" type="presOf" srcId="{1E01353F-138F-4B93-8449-20E5CD4147A3}" destId="{88BE96AE-B6EF-4C4B-9435-A14CF2548D77}" srcOrd="0" destOrd="0" presId="urn:microsoft.com/office/officeart/2005/8/layout/hList2"/>
    <dgm:cxn modelId="{9A5B3233-C107-44E1-8DD2-08831C005CDD}" type="presOf" srcId="{5C37DBE6-DCBF-4FBA-8A6E-DB459CD98B4C}" destId="{E0D04EA5-954F-4ABA-8AA4-A5E6037F6E86}" srcOrd="0" destOrd="0" presId="urn:microsoft.com/office/officeart/2005/8/layout/hList2"/>
    <dgm:cxn modelId="{FADAC24F-68FE-493B-9B8D-30C7A0120442}" type="presOf" srcId="{A8A70578-BD65-4A80-98B4-FE86C309F1CE}" destId="{18383C32-6D70-4544-851E-C9E277106513}" srcOrd="0" destOrd="0" presId="urn:microsoft.com/office/officeart/2005/8/layout/hList2"/>
    <dgm:cxn modelId="{EE420755-DB28-4463-A535-66547E6F4363}" srcId="{9A76EF8E-4589-4017-A018-5053D923FA04}" destId="{2782F862-1D92-4825-A9CA-1CC969B25775}" srcOrd="0" destOrd="0" parTransId="{89B3235E-08F6-4AA8-AE16-3EA1D5146A20}" sibTransId="{D8666838-06A1-4624-B6DC-B19EF2FCA757}"/>
    <dgm:cxn modelId="{8235EE80-7763-4840-855C-E3AE4B2EA284}" type="presOf" srcId="{8B8D2EE0-A21A-453D-A691-4DA58CC9D2C9}" destId="{339A9246-9557-4DF6-BCC0-71B9D8351D2C}" srcOrd="0" destOrd="0" presId="urn:microsoft.com/office/officeart/2005/8/layout/hList2"/>
    <dgm:cxn modelId="{0838869B-ED4C-415F-AF40-EED7AC102731}" type="presOf" srcId="{F84629F9-9F5E-4CB5-887F-FA0BBBE1AC78}" destId="{14796FC3-4DE6-4B2F-87B5-3DDBD1306CCF}" srcOrd="0" destOrd="0" presId="urn:microsoft.com/office/officeart/2005/8/layout/hList2"/>
    <dgm:cxn modelId="{8237DAA1-D1FF-49CE-8C60-F271230E5509}" type="presOf" srcId="{4AD79552-2B21-475B-A3BC-0BD05F534B7E}" destId="{D7B140B3-B7B0-4F8E-97F0-D97962439931}" srcOrd="0" destOrd="0" presId="urn:microsoft.com/office/officeart/2005/8/layout/hList2"/>
    <dgm:cxn modelId="{2C0664AF-CDE0-4BA8-9DE6-5531A0614A2F}" srcId="{F84629F9-9F5E-4CB5-887F-FA0BBBE1AC78}" destId="{1E01353F-138F-4B93-8449-20E5CD4147A3}" srcOrd="0" destOrd="0" parTransId="{0CF72EEC-E75D-4012-9A5A-483F1624BF38}" sibTransId="{3AFB444B-CC1E-4B7B-AB6F-DBEE8148250C}"/>
    <dgm:cxn modelId="{51E309BC-6CB8-4092-949F-CA9C5D6F9B18}" type="presOf" srcId="{9A76EF8E-4589-4017-A018-5053D923FA04}" destId="{AEC6E016-73EA-41EF-B0BC-FDD6DA92F4CB}" srcOrd="0" destOrd="0" presId="urn:microsoft.com/office/officeart/2005/8/layout/hList2"/>
    <dgm:cxn modelId="{929E87DE-46BE-4A0E-BE28-A411AA7C31AE}" srcId="{9A76EF8E-4589-4017-A018-5053D923FA04}" destId="{8B8D2EE0-A21A-453D-A691-4DA58CC9D2C9}" srcOrd="3" destOrd="0" parTransId="{F7A5E776-B620-46AD-BC68-1D30C5224CBD}" sibTransId="{CACC54BC-4694-493F-AB85-C810A2938C05}"/>
    <dgm:cxn modelId="{073A25F8-4E93-4688-BCD0-74EBDAFA44B4}" type="presOf" srcId="{2782F862-1D92-4825-A9CA-1CC969B25775}" destId="{8EA012BE-1F81-41D0-A13C-2F680BD4B0A3}" srcOrd="0" destOrd="0" presId="urn:microsoft.com/office/officeart/2005/8/layout/hList2"/>
    <dgm:cxn modelId="{014A98F8-BB8A-45F6-9414-F87288433FAF}" type="presOf" srcId="{6F41CE81-FE6E-49C2-8A6A-447566D358B6}" destId="{D56E0ED1-48A4-43D5-8F29-17BA5F01FD9F}" srcOrd="0" destOrd="0" presId="urn:microsoft.com/office/officeart/2005/8/layout/hList2"/>
    <dgm:cxn modelId="{0CE796F9-7B55-48B5-ACAB-93155F44AC43}" srcId="{8B8D2EE0-A21A-453D-A691-4DA58CC9D2C9}" destId="{5C37DBE6-DCBF-4FBA-8A6E-DB459CD98B4C}" srcOrd="0" destOrd="0" parTransId="{FDE83878-C2F7-4028-BEB9-E8B08C01163C}" sibTransId="{1F63EDF9-DDD9-4D46-B597-79BF612C4F44}"/>
    <dgm:cxn modelId="{581CF8F9-0ACC-4108-BBEA-29212E1533B8}" srcId="{9A76EF8E-4589-4017-A018-5053D923FA04}" destId="{F84629F9-9F5E-4CB5-887F-FA0BBBE1AC78}" srcOrd="1" destOrd="0" parTransId="{98797A21-1D94-4593-99B4-122C54E20057}" sibTransId="{C29444F1-3F4F-46B4-B2B6-D1A1BC38F007}"/>
    <dgm:cxn modelId="{382E63FC-89EB-4626-89E6-41EFFA667416}" srcId="{2782F862-1D92-4825-A9CA-1CC969B25775}" destId="{A8A70578-BD65-4A80-98B4-FE86C309F1CE}" srcOrd="0" destOrd="0" parTransId="{EB74FBA6-DD34-4A51-A0A1-0A6D318E14EB}" sibTransId="{3ECD0A9D-0BE5-439B-A6CC-A8BB4193D52A}"/>
    <dgm:cxn modelId="{375F0646-845D-4B8E-BD0D-E8079BD223D8}" type="presParOf" srcId="{AEC6E016-73EA-41EF-B0BC-FDD6DA92F4CB}" destId="{A421A56C-7EDA-4065-9E87-81ABACC55D08}" srcOrd="0" destOrd="0" presId="urn:microsoft.com/office/officeart/2005/8/layout/hList2"/>
    <dgm:cxn modelId="{260A00E5-1B27-4F3D-B2E3-1AB1F06C3669}" type="presParOf" srcId="{A421A56C-7EDA-4065-9E87-81ABACC55D08}" destId="{5D8508FC-1D08-4FEF-A400-27AA48135009}" srcOrd="0" destOrd="0" presId="urn:microsoft.com/office/officeart/2005/8/layout/hList2"/>
    <dgm:cxn modelId="{EED52326-D6CD-4BC1-AC49-EFAAD675D82B}" type="presParOf" srcId="{A421A56C-7EDA-4065-9E87-81ABACC55D08}" destId="{18383C32-6D70-4544-851E-C9E277106513}" srcOrd="1" destOrd="0" presId="urn:microsoft.com/office/officeart/2005/8/layout/hList2"/>
    <dgm:cxn modelId="{F1798F9D-B6AD-4DEE-A40C-087832BD4F0D}" type="presParOf" srcId="{A421A56C-7EDA-4065-9E87-81ABACC55D08}" destId="{8EA012BE-1F81-41D0-A13C-2F680BD4B0A3}" srcOrd="2" destOrd="0" presId="urn:microsoft.com/office/officeart/2005/8/layout/hList2"/>
    <dgm:cxn modelId="{5B16AEF4-8015-47B4-977A-73E50A15E122}" type="presParOf" srcId="{AEC6E016-73EA-41EF-B0BC-FDD6DA92F4CB}" destId="{6539CC31-D7C6-43B2-A26C-680B92F5D078}" srcOrd="1" destOrd="0" presId="urn:microsoft.com/office/officeart/2005/8/layout/hList2"/>
    <dgm:cxn modelId="{BD8F82B4-4A67-442F-A93A-1A622463209D}" type="presParOf" srcId="{AEC6E016-73EA-41EF-B0BC-FDD6DA92F4CB}" destId="{E92D4D25-55FA-400C-9BD0-F02A661A8F3E}" srcOrd="2" destOrd="0" presId="urn:microsoft.com/office/officeart/2005/8/layout/hList2"/>
    <dgm:cxn modelId="{441CF841-9130-4C5B-B470-C49A63487D6B}" type="presParOf" srcId="{E92D4D25-55FA-400C-9BD0-F02A661A8F3E}" destId="{E8A8BE05-57DD-4774-8697-7D5F95440907}" srcOrd="0" destOrd="0" presId="urn:microsoft.com/office/officeart/2005/8/layout/hList2"/>
    <dgm:cxn modelId="{A39FA0B3-615A-42A6-8BB7-DB263EEE6B32}" type="presParOf" srcId="{E92D4D25-55FA-400C-9BD0-F02A661A8F3E}" destId="{88BE96AE-B6EF-4C4B-9435-A14CF2548D77}" srcOrd="1" destOrd="0" presId="urn:microsoft.com/office/officeart/2005/8/layout/hList2"/>
    <dgm:cxn modelId="{51DA7138-F92D-45E1-9E81-06309E04F467}" type="presParOf" srcId="{E92D4D25-55FA-400C-9BD0-F02A661A8F3E}" destId="{14796FC3-4DE6-4B2F-87B5-3DDBD1306CCF}" srcOrd="2" destOrd="0" presId="urn:microsoft.com/office/officeart/2005/8/layout/hList2"/>
    <dgm:cxn modelId="{1C00DCEC-0D03-4AF9-BB6F-EFACE1A7EE1C}" type="presParOf" srcId="{AEC6E016-73EA-41EF-B0BC-FDD6DA92F4CB}" destId="{257DEE9A-B6B4-4B56-8394-54965F86AE62}" srcOrd="3" destOrd="0" presId="urn:microsoft.com/office/officeart/2005/8/layout/hList2"/>
    <dgm:cxn modelId="{7901EC13-1560-4552-AC2E-8CAEDB3F5356}" type="presParOf" srcId="{AEC6E016-73EA-41EF-B0BC-FDD6DA92F4CB}" destId="{BE50F3E4-CDB0-4D55-82BC-0A8BF008CC7A}" srcOrd="4" destOrd="0" presId="urn:microsoft.com/office/officeart/2005/8/layout/hList2"/>
    <dgm:cxn modelId="{4FE583C6-BB3C-48C2-8EBA-DFC7EB8F5B4A}" type="presParOf" srcId="{BE50F3E4-CDB0-4D55-82BC-0A8BF008CC7A}" destId="{8F3237E3-E8D2-4917-85B6-4C4BC60E7A90}" srcOrd="0" destOrd="0" presId="urn:microsoft.com/office/officeart/2005/8/layout/hList2"/>
    <dgm:cxn modelId="{1BD1E33F-252E-4A5D-9F29-04A60A2F538B}" type="presParOf" srcId="{BE50F3E4-CDB0-4D55-82BC-0A8BF008CC7A}" destId="{D56E0ED1-48A4-43D5-8F29-17BA5F01FD9F}" srcOrd="1" destOrd="0" presId="urn:microsoft.com/office/officeart/2005/8/layout/hList2"/>
    <dgm:cxn modelId="{EAA6208A-8860-4AF5-9D19-0F91C3EE4415}" type="presParOf" srcId="{BE50F3E4-CDB0-4D55-82BC-0A8BF008CC7A}" destId="{D7B140B3-B7B0-4F8E-97F0-D97962439931}" srcOrd="2" destOrd="0" presId="urn:microsoft.com/office/officeart/2005/8/layout/hList2"/>
    <dgm:cxn modelId="{93EF93BA-6DE4-4D3E-8064-E150044C00E0}" type="presParOf" srcId="{AEC6E016-73EA-41EF-B0BC-FDD6DA92F4CB}" destId="{8C9EBACF-77D8-40FD-8C5C-07472FA36845}" srcOrd="5" destOrd="0" presId="urn:microsoft.com/office/officeart/2005/8/layout/hList2"/>
    <dgm:cxn modelId="{2DF7778B-BE2B-4207-BB24-7EE5D8029AE9}" type="presParOf" srcId="{AEC6E016-73EA-41EF-B0BC-FDD6DA92F4CB}" destId="{E8DEE26F-D613-4C84-919F-7513CCC56617}" srcOrd="6" destOrd="0" presId="urn:microsoft.com/office/officeart/2005/8/layout/hList2"/>
    <dgm:cxn modelId="{A37EDA1D-785E-4AD5-A6D2-999B87C4073F}" type="presParOf" srcId="{E8DEE26F-D613-4C84-919F-7513CCC56617}" destId="{7EA7935E-1097-42E9-8267-7C48E608827D}" srcOrd="0" destOrd="0" presId="urn:microsoft.com/office/officeart/2005/8/layout/hList2"/>
    <dgm:cxn modelId="{6DFF7A16-9397-4A84-8CB3-450C0CCB1756}" type="presParOf" srcId="{E8DEE26F-D613-4C84-919F-7513CCC56617}" destId="{E0D04EA5-954F-4ABA-8AA4-A5E6037F6E86}" srcOrd="1" destOrd="0" presId="urn:microsoft.com/office/officeart/2005/8/layout/hList2"/>
    <dgm:cxn modelId="{8AB40090-638E-40D4-AE8E-ACF824E38DA3}" type="presParOf" srcId="{E8DEE26F-D613-4C84-919F-7513CCC56617}" destId="{339A9246-9557-4DF6-BCC0-71B9D8351D2C}" srcOrd="2" destOrd="0" presId="urn:microsoft.com/office/officeart/2005/8/layout/h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FB666EB-7E8E-4690-87B9-B7053C5DF062}" type="doc">
      <dgm:prSet loTypeId="urn:microsoft.com/office/officeart/2005/8/layout/gear1" loCatId="relationship" qsTypeId="urn:microsoft.com/office/officeart/2005/8/quickstyle/3d2" qsCatId="3D" csTypeId="urn:microsoft.com/office/officeart/2005/8/colors/colorful5" csCatId="colorful" phldr="1"/>
      <dgm:spPr/>
    </dgm:pt>
    <dgm:pt modelId="{73939C0B-BA6D-4BE9-B182-B45D3B21511E}">
      <dgm:prSet phldrT="[文本]"/>
      <dgm:spPr/>
      <dgm:t>
        <a:bodyPr/>
        <a:lstStyle/>
        <a:p>
          <a:r>
            <a:rPr kumimoji="0" lang="zh-CN" altLang="en-US" b="1" i="0" u="none" strike="noStrike" cap="none" normalizeH="0" baseline="0" dirty="0">
              <a:ln/>
              <a:effectLst/>
              <a:latin typeface="Verdana" panose="020B0604030504040204" pitchFamily="34" charset="0"/>
              <a:ea typeface="宋体" panose="02010600030101010101" pitchFamily="2" charset="-122"/>
            </a:rPr>
            <a:t>物流服务水平提高</a:t>
          </a:r>
          <a:endParaRPr lang="zh-CN" altLang="en-US" dirty="0"/>
        </a:p>
      </dgm:t>
    </dgm:pt>
    <dgm:pt modelId="{78F364ED-DDA0-4235-8A7E-1FCE59D61D50}" type="parTrans" cxnId="{AEC567CB-A3F4-4E7C-A023-64CCEC2B28F5}">
      <dgm:prSet/>
      <dgm:spPr/>
      <dgm:t>
        <a:bodyPr/>
        <a:lstStyle/>
        <a:p>
          <a:endParaRPr lang="zh-CN" altLang="en-US"/>
        </a:p>
      </dgm:t>
    </dgm:pt>
    <dgm:pt modelId="{82EC7C49-73C9-47A6-A53A-DE521A1CA0A5}" type="sibTrans" cxnId="{AEC567CB-A3F4-4E7C-A023-64CCEC2B28F5}">
      <dgm:prSet/>
      <dgm:spPr/>
      <dgm:t>
        <a:bodyPr/>
        <a:lstStyle/>
        <a:p>
          <a:endParaRPr lang="zh-CN" altLang="en-US"/>
        </a:p>
      </dgm:t>
    </dgm:pt>
    <dgm:pt modelId="{BFE5B120-F4FA-41C5-94F7-78EB0744615A}">
      <dgm:prSet phldrT="[文本]"/>
      <dgm:spPr/>
      <dgm:t>
        <a:bodyPr/>
        <a:lstStyle/>
        <a:p>
          <a:r>
            <a:rPr lang="zh-CN" altLang="en-US" dirty="0"/>
            <a:t>物流成本降低</a:t>
          </a:r>
        </a:p>
      </dgm:t>
    </dgm:pt>
    <dgm:pt modelId="{66E5BB56-4460-4131-8608-483ACF8E0795}" type="parTrans" cxnId="{ED17D488-4D08-4A41-9D4F-020F9B0A30E5}">
      <dgm:prSet/>
      <dgm:spPr/>
      <dgm:t>
        <a:bodyPr/>
        <a:lstStyle/>
        <a:p>
          <a:endParaRPr lang="zh-CN" altLang="en-US"/>
        </a:p>
      </dgm:t>
    </dgm:pt>
    <dgm:pt modelId="{CB5517A1-1913-4092-8AFE-1723D5EFF682}" type="sibTrans" cxnId="{ED17D488-4D08-4A41-9D4F-020F9B0A30E5}">
      <dgm:prSet/>
      <dgm:spPr/>
      <dgm:t>
        <a:bodyPr/>
        <a:lstStyle/>
        <a:p>
          <a:endParaRPr lang="zh-CN" altLang="en-US"/>
        </a:p>
      </dgm:t>
    </dgm:pt>
    <dgm:pt modelId="{2679BE9E-DEAF-42A1-9F70-EA4BFB48826A}">
      <dgm:prSet phldrT="[文本]"/>
      <dgm:spPr/>
      <dgm:t>
        <a:bodyPr/>
        <a:lstStyle/>
        <a:p>
          <a:r>
            <a:rPr lang="zh-CN" altLang="en-US" dirty="0"/>
            <a:t>物流成本增加或不变</a:t>
          </a:r>
        </a:p>
      </dgm:t>
    </dgm:pt>
    <dgm:pt modelId="{E38F2BFD-C9DA-4F53-B402-0978528209F6}" type="parTrans" cxnId="{232F7723-C6B5-4817-BA09-63FEB7180C18}">
      <dgm:prSet/>
      <dgm:spPr/>
      <dgm:t>
        <a:bodyPr/>
        <a:lstStyle/>
        <a:p>
          <a:endParaRPr lang="zh-CN" altLang="en-US"/>
        </a:p>
      </dgm:t>
    </dgm:pt>
    <dgm:pt modelId="{D886FC6E-F913-40E4-9B73-05006653D5A2}" type="sibTrans" cxnId="{232F7723-C6B5-4817-BA09-63FEB7180C18}">
      <dgm:prSet/>
      <dgm:spPr/>
      <dgm:t>
        <a:bodyPr/>
        <a:lstStyle/>
        <a:p>
          <a:endParaRPr lang="zh-CN" altLang="en-US"/>
        </a:p>
      </dgm:t>
    </dgm:pt>
    <dgm:pt modelId="{41039C38-7B72-4C24-BE43-0735E0411EB9}" type="pres">
      <dgm:prSet presAssocID="{6FB666EB-7E8E-4690-87B9-B7053C5DF062}" presName="composite" presStyleCnt="0">
        <dgm:presLayoutVars>
          <dgm:chMax val="3"/>
          <dgm:animLvl val="lvl"/>
          <dgm:resizeHandles val="exact"/>
        </dgm:presLayoutVars>
      </dgm:prSet>
      <dgm:spPr/>
    </dgm:pt>
    <dgm:pt modelId="{9EA65B44-BB26-4E62-9A82-2DE4B33501F9}" type="pres">
      <dgm:prSet presAssocID="{73939C0B-BA6D-4BE9-B182-B45D3B21511E}" presName="gear1" presStyleLbl="node1" presStyleIdx="0" presStyleCnt="3">
        <dgm:presLayoutVars>
          <dgm:chMax val="1"/>
          <dgm:bulletEnabled val="1"/>
        </dgm:presLayoutVars>
      </dgm:prSet>
      <dgm:spPr/>
    </dgm:pt>
    <dgm:pt modelId="{1AF73487-236C-44C5-8AD8-4A1FBBA6D759}" type="pres">
      <dgm:prSet presAssocID="{73939C0B-BA6D-4BE9-B182-B45D3B21511E}" presName="gear1srcNode" presStyleLbl="node1" presStyleIdx="0" presStyleCnt="3"/>
      <dgm:spPr/>
    </dgm:pt>
    <dgm:pt modelId="{9CB49DB2-C82F-48BB-9FCA-0F22938EE17E}" type="pres">
      <dgm:prSet presAssocID="{73939C0B-BA6D-4BE9-B182-B45D3B21511E}" presName="gear1dstNode" presStyleLbl="node1" presStyleIdx="0" presStyleCnt="3"/>
      <dgm:spPr/>
    </dgm:pt>
    <dgm:pt modelId="{96B5AE90-0563-41B3-8BD9-61D9B79E6C8C}" type="pres">
      <dgm:prSet presAssocID="{BFE5B120-F4FA-41C5-94F7-78EB0744615A}" presName="gear2" presStyleLbl="node1" presStyleIdx="1" presStyleCnt="3">
        <dgm:presLayoutVars>
          <dgm:chMax val="1"/>
          <dgm:bulletEnabled val="1"/>
        </dgm:presLayoutVars>
      </dgm:prSet>
      <dgm:spPr/>
    </dgm:pt>
    <dgm:pt modelId="{97169B86-F2CB-4A13-9761-226F67B381CF}" type="pres">
      <dgm:prSet presAssocID="{BFE5B120-F4FA-41C5-94F7-78EB0744615A}" presName="gear2srcNode" presStyleLbl="node1" presStyleIdx="1" presStyleCnt="3"/>
      <dgm:spPr/>
    </dgm:pt>
    <dgm:pt modelId="{67A64B7E-8C76-4CC8-B600-EC4E39DA9A5E}" type="pres">
      <dgm:prSet presAssocID="{BFE5B120-F4FA-41C5-94F7-78EB0744615A}" presName="gear2dstNode" presStyleLbl="node1" presStyleIdx="1" presStyleCnt="3"/>
      <dgm:spPr/>
    </dgm:pt>
    <dgm:pt modelId="{3FDA8D94-52C7-4213-A5D4-F52A4B425470}" type="pres">
      <dgm:prSet presAssocID="{2679BE9E-DEAF-42A1-9F70-EA4BFB48826A}" presName="gear3" presStyleLbl="node1" presStyleIdx="2" presStyleCnt="3"/>
      <dgm:spPr/>
    </dgm:pt>
    <dgm:pt modelId="{71424A09-C828-45EA-877E-541D2D6FA600}" type="pres">
      <dgm:prSet presAssocID="{2679BE9E-DEAF-42A1-9F70-EA4BFB48826A}" presName="gear3tx" presStyleLbl="node1" presStyleIdx="2" presStyleCnt="3">
        <dgm:presLayoutVars>
          <dgm:chMax val="1"/>
          <dgm:bulletEnabled val="1"/>
        </dgm:presLayoutVars>
      </dgm:prSet>
      <dgm:spPr/>
    </dgm:pt>
    <dgm:pt modelId="{2C2FCCDF-07C7-4C2C-B188-54693CEDCDBD}" type="pres">
      <dgm:prSet presAssocID="{2679BE9E-DEAF-42A1-9F70-EA4BFB48826A}" presName="gear3srcNode" presStyleLbl="node1" presStyleIdx="2" presStyleCnt="3"/>
      <dgm:spPr/>
    </dgm:pt>
    <dgm:pt modelId="{EF2EC54F-C731-40D9-BE86-F541C9199821}" type="pres">
      <dgm:prSet presAssocID="{2679BE9E-DEAF-42A1-9F70-EA4BFB48826A}" presName="gear3dstNode" presStyleLbl="node1" presStyleIdx="2" presStyleCnt="3"/>
      <dgm:spPr/>
    </dgm:pt>
    <dgm:pt modelId="{23A3B4F7-9CB7-45EE-9FE3-6A7A7BD9DFAB}" type="pres">
      <dgm:prSet presAssocID="{82EC7C49-73C9-47A6-A53A-DE521A1CA0A5}" presName="connector1" presStyleLbl="sibTrans2D1" presStyleIdx="0" presStyleCnt="3"/>
      <dgm:spPr/>
    </dgm:pt>
    <dgm:pt modelId="{7B7DE425-4853-48E2-A477-B42D983698FB}" type="pres">
      <dgm:prSet presAssocID="{CB5517A1-1913-4092-8AFE-1723D5EFF682}" presName="connector2" presStyleLbl="sibTrans2D1" presStyleIdx="1" presStyleCnt="3"/>
      <dgm:spPr/>
    </dgm:pt>
    <dgm:pt modelId="{73D4A150-0247-4441-B79F-AC3FD3B871D6}" type="pres">
      <dgm:prSet presAssocID="{D886FC6E-F913-40E4-9B73-05006653D5A2}" presName="connector3" presStyleLbl="sibTrans2D1" presStyleIdx="2" presStyleCnt="3"/>
      <dgm:spPr/>
    </dgm:pt>
  </dgm:ptLst>
  <dgm:cxnLst>
    <dgm:cxn modelId="{1F08250D-E458-4CA3-A367-041ACE29331A}" type="presOf" srcId="{BFE5B120-F4FA-41C5-94F7-78EB0744615A}" destId="{96B5AE90-0563-41B3-8BD9-61D9B79E6C8C}" srcOrd="0" destOrd="0" presId="urn:microsoft.com/office/officeart/2005/8/layout/gear1"/>
    <dgm:cxn modelId="{232F7723-C6B5-4817-BA09-63FEB7180C18}" srcId="{6FB666EB-7E8E-4690-87B9-B7053C5DF062}" destId="{2679BE9E-DEAF-42A1-9F70-EA4BFB48826A}" srcOrd="2" destOrd="0" parTransId="{E38F2BFD-C9DA-4F53-B402-0978528209F6}" sibTransId="{D886FC6E-F913-40E4-9B73-05006653D5A2}"/>
    <dgm:cxn modelId="{6A0E0A3B-7252-49FB-83EC-6A8A4E029A91}" type="presOf" srcId="{73939C0B-BA6D-4BE9-B182-B45D3B21511E}" destId="{9EA65B44-BB26-4E62-9A82-2DE4B33501F9}" srcOrd="0" destOrd="0" presId="urn:microsoft.com/office/officeart/2005/8/layout/gear1"/>
    <dgm:cxn modelId="{6FC91B3E-7E07-4ADE-B388-CACF21AB82ED}" type="presOf" srcId="{2679BE9E-DEAF-42A1-9F70-EA4BFB48826A}" destId="{2C2FCCDF-07C7-4C2C-B188-54693CEDCDBD}" srcOrd="2" destOrd="0" presId="urn:microsoft.com/office/officeart/2005/8/layout/gear1"/>
    <dgm:cxn modelId="{EB5DD264-4D81-49F6-B8F6-21151984E969}" type="presOf" srcId="{BFE5B120-F4FA-41C5-94F7-78EB0744615A}" destId="{67A64B7E-8C76-4CC8-B600-EC4E39DA9A5E}" srcOrd="2" destOrd="0" presId="urn:microsoft.com/office/officeart/2005/8/layout/gear1"/>
    <dgm:cxn modelId="{57B7F64B-895E-46F2-95D4-A12E5E69D0C8}" type="presOf" srcId="{82EC7C49-73C9-47A6-A53A-DE521A1CA0A5}" destId="{23A3B4F7-9CB7-45EE-9FE3-6A7A7BD9DFAB}" srcOrd="0" destOrd="0" presId="urn:microsoft.com/office/officeart/2005/8/layout/gear1"/>
    <dgm:cxn modelId="{6CCE086C-954B-45E6-A5CC-8149A444B96B}" type="presOf" srcId="{73939C0B-BA6D-4BE9-B182-B45D3B21511E}" destId="{9CB49DB2-C82F-48BB-9FCA-0F22938EE17E}" srcOrd="2" destOrd="0" presId="urn:microsoft.com/office/officeart/2005/8/layout/gear1"/>
    <dgm:cxn modelId="{9052A754-2C3E-404C-A280-B27BB9619F72}" type="presOf" srcId="{CB5517A1-1913-4092-8AFE-1723D5EFF682}" destId="{7B7DE425-4853-48E2-A477-B42D983698FB}" srcOrd="0" destOrd="0" presId="urn:microsoft.com/office/officeart/2005/8/layout/gear1"/>
    <dgm:cxn modelId="{ED17D488-4D08-4A41-9D4F-020F9B0A30E5}" srcId="{6FB666EB-7E8E-4690-87B9-B7053C5DF062}" destId="{BFE5B120-F4FA-41C5-94F7-78EB0744615A}" srcOrd="1" destOrd="0" parTransId="{66E5BB56-4460-4131-8608-483ACF8E0795}" sibTransId="{CB5517A1-1913-4092-8AFE-1723D5EFF682}"/>
    <dgm:cxn modelId="{98A32F8F-9880-4231-B53F-4E564156A306}" type="presOf" srcId="{D886FC6E-F913-40E4-9B73-05006653D5A2}" destId="{73D4A150-0247-4441-B79F-AC3FD3B871D6}" srcOrd="0" destOrd="0" presId="urn:microsoft.com/office/officeart/2005/8/layout/gear1"/>
    <dgm:cxn modelId="{4A13469B-3BE5-4ABD-8F69-A2BABC2E8A8C}" type="presOf" srcId="{2679BE9E-DEAF-42A1-9F70-EA4BFB48826A}" destId="{71424A09-C828-45EA-877E-541D2D6FA600}" srcOrd="1" destOrd="0" presId="urn:microsoft.com/office/officeart/2005/8/layout/gear1"/>
    <dgm:cxn modelId="{7B47CDA0-8F10-4C69-AFA4-79D830E82F0B}" type="presOf" srcId="{BFE5B120-F4FA-41C5-94F7-78EB0744615A}" destId="{97169B86-F2CB-4A13-9761-226F67B381CF}" srcOrd="1" destOrd="0" presId="urn:microsoft.com/office/officeart/2005/8/layout/gear1"/>
    <dgm:cxn modelId="{AEC567CB-A3F4-4E7C-A023-64CCEC2B28F5}" srcId="{6FB666EB-7E8E-4690-87B9-B7053C5DF062}" destId="{73939C0B-BA6D-4BE9-B182-B45D3B21511E}" srcOrd="0" destOrd="0" parTransId="{78F364ED-DDA0-4235-8A7E-1FCE59D61D50}" sibTransId="{82EC7C49-73C9-47A6-A53A-DE521A1CA0A5}"/>
    <dgm:cxn modelId="{0B8FDCCC-7506-4384-9895-2D280194C5D2}" type="presOf" srcId="{73939C0B-BA6D-4BE9-B182-B45D3B21511E}" destId="{1AF73487-236C-44C5-8AD8-4A1FBBA6D759}" srcOrd="1" destOrd="0" presId="urn:microsoft.com/office/officeart/2005/8/layout/gear1"/>
    <dgm:cxn modelId="{B47562DA-0C6F-4E19-99F2-9CBAC65C7B61}" type="presOf" srcId="{2679BE9E-DEAF-42A1-9F70-EA4BFB48826A}" destId="{EF2EC54F-C731-40D9-BE86-F541C9199821}" srcOrd="3" destOrd="0" presId="urn:microsoft.com/office/officeart/2005/8/layout/gear1"/>
    <dgm:cxn modelId="{80B44AEA-5C2D-4344-85C6-64B2C4202D74}" type="presOf" srcId="{6FB666EB-7E8E-4690-87B9-B7053C5DF062}" destId="{41039C38-7B72-4C24-BE43-0735E0411EB9}" srcOrd="0" destOrd="0" presId="urn:microsoft.com/office/officeart/2005/8/layout/gear1"/>
    <dgm:cxn modelId="{ED24FBF9-B4F5-469B-84FD-7714CB9FA73F}" type="presOf" srcId="{2679BE9E-DEAF-42A1-9F70-EA4BFB48826A}" destId="{3FDA8D94-52C7-4213-A5D4-F52A4B425470}" srcOrd="0" destOrd="0" presId="urn:microsoft.com/office/officeart/2005/8/layout/gear1"/>
    <dgm:cxn modelId="{A95038A2-3927-46B8-B8D8-54093F8D507B}" type="presParOf" srcId="{41039C38-7B72-4C24-BE43-0735E0411EB9}" destId="{9EA65B44-BB26-4E62-9A82-2DE4B33501F9}" srcOrd="0" destOrd="0" presId="urn:microsoft.com/office/officeart/2005/8/layout/gear1"/>
    <dgm:cxn modelId="{73A571A0-5D5E-4945-A6FA-02F9039FD871}" type="presParOf" srcId="{41039C38-7B72-4C24-BE43-0735E0411EB9}" destId="{1AF73487-236C-44C5-8AD8-4A1FBBA6D759}" srcOrd="1" destOrd="0" presId="urn:microsoft.com/office/officeart/2005/8/layout/gear1"/>
    <dgm:cxn modelId="{60F40F8B-2C0B-4141-B075-D7FEC3B3AC52}" type="presParOf" srcId="{41039C38-7B72-4C24-BE43-0735E0411EB9}" destId="{9CB49DB2-C82F-48BB-9FCA-0F22938EE17E}" srcOrd="2" destOrd="0" presId="urn:microsoft.com/office/officeart/2005/8/layout/gear1"/>
    <dgm:cxn modelId="{9701E4F5-C391-4E9E-B47F-41ABA69305E8}" type="presParOf" srcId="{41039C38-7B72-4C24-BE43-0735E0411EB9}" destId="{96B5AE90-0563-41B3-8BD9-61D9B79E6C8C}" srcOrd="3" destOrd="0" presId="urn:microsoft.com/office/officeart/2005/8/layout/gear1"/>
    <dgm:cxn modelId="{D83BB9F9-78AC-49A0-83E7-9BA4B3B958CD}" type="presParOf" srcId="{41039C38-7B72-4C24-BE43-0735E0411EB9}" destId="{97169B86-F2CB-4A13-9761-226F67B381CF}" srcOrd="4" destOrd="0" presId="urn:microsoft.com/office/officeart/2005/8/layout/gear1"/>
    <dgm:cxn modelId="{18008C20-8C91-40C6-A452-1F1ACB410924}" type="presParOf" srcId="{41039C38-7B72-4C24-BE43-0735E0411EB9}" destId="{67A64B7E-8C76-4CC8-B600-EC4E39DA9A5E}" srcOrd="5" destOrd="0" presId="urn:microsoft.com/office/officeart/2005/8/layout/gear1"/>
    <dgm:cxn modelId="{027860BB-60B2-4AB2-B1F9-4E9722D51A26}" type="presParOf" srcId="{41039C38-7B72-4C24-BE43-0735E0411EB9}" destId="{3FDA8D94-52C7-4213-A5D4-F52A4B425470}" srcOrd="6" destOrd="0" presId="urn:microsoft.com/office/officeart/2005/8/layout/gear1"/>
    <dgm:cxn modelId="{A8B4FD03-AE70-4FE4-A690-236BDAEC910C}" type="presParOf" srcId="{41039C38-7B72-4C24-BE43-0735E0411EB9}" destId="{71424A09-C828-45EA-877E-541D2D6FA600}" srcOrd="7" destOrd="0" presId="urn:microsoft.com/office/officeart/2005/8/layout/gear1"/>
    <dgm:cxn modelId="{6B247EFB-0AB0-4CF9-8408-A62C584726FE}" type="presParOf" srcId="{41039C38-7B72-4C24-BE43-0735E0411EB9}" destId="{2C2FCCDF-07C7-4C2C-B188-54693CEDCDBD}" srcOrd="8" destOrd="0" presId="urn:microsoft.com/office/officeart/2005/8/layout/gear1"/>
    <dgm:cxn modelId="{ADF6C177-B3B7-4B0D-A62F-6ADB75D5F8A1}" type="presParOf" srcId="{41039C38-7B72-4C24-BE43-0735E0411EB9}" destId="{EF2EC54F-C731-40D9-BE86-F541C9199821}" srcOrd="9" destOrd="0" presId="urn:microsoft.com/office/officeart/2005/8/layout/gear1"/>
    <dgm:cxn modelId="{320A32E9-10DC-4521-8F0C-A0ED93C12C91}" type="presParOf" srcId="{41039C38-7B72-4C24-BE43-0735E0411EB9}" destId="{23A3B4F7-9CB7-45EE-9FE3-6A7A7BD9DFAB}" srcOrd="10" destOrd="0" presId="urn:microsoft.com/office/officeart/2005/8/layout/gear1"/>
    <dgm:cxn modelId="{EE4E22B8-093B-47E0-AB38-D80FFD8E3877}" type="presParOf" srcId="{41039C38-7B72-4C24-BE43-0735E0411EB9}" destId="{7B7DE425-4853-48E2-A477-B42D983698FB}" srcOrd="11" destOrd="0" presId="urn:microsoft.com/office/officeart/2005/8/layout/gear1"/>
    <dgm:cxn modelId="{6A2AEEE5-B8DB-4260-9E12-98749E30E1A4}" type="presParOf" srcId="{41039C38-7B72-4C24-BE43-0735E0411EB9}" destId="{73D4A150-0247-4441-B79F-AC3FD3B871D6}"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FB666EB-7E8E-4690-87B9-B7053C5DF062}" type="doc">
      <dgm:prSet loTypeId="urn:microsoft.com/office/officeart/2005/8/layout/gear1" loCatId="relationship" qsTypeId="urn:microsoft.com/office/officeart/2005/8/quickstyle/3d2" qsCatId="3D" csTypeId="urn:microsoft.com/office/officeart/2005/8/colors/colorful5" csCatId="colorful" phldr="1"/>
      <dgm:spPr/>
    </dgm:pt>
    <dgm:pt modelId="{73939C0B-BA6D-4BE9-B182-B45D3B21511E}">
      <dgm:prSet phldrT="[文本]"/>
      <dgm:spPr/>
      <dgm:t>
        <a:bodyPr/>
        <a:lstStyle/>
        <a:p>
          <a:r>
            <a:rPr kumimoji="0" lang="zh-CN" altLang="en-US" b="1" i="0" u="none" strike="noStrike" cap="none" normalizeH="0" baseline="0" dirty="0">
              <a:ln/>
              <a:effectLst/>
              <a:latin typeface="Verdana" panose="020B0604030504040204" pitchFamily="34" charset="0"/>
              <a:ea typeface="宋体" panose="02010600030101010101" pitchFamily="2" charset="-122"/>
            </a:rPr>
            <a:t>物流服务水平不变</a:t>
          </a:r>
          <a:endParaRPr lang="zh-CN" altLang="en-US" dirty="0"/>
        </a:p>
      </dgm:t>
    </dgm:pt>
    <dgm:pt modelId="{78F364ED-DDA0-4235-8A7E-1FCE59D61D50}" type="parTrans" cxnId="{AEC567CB-A3F4-4E7C-A023-64CCEC2B28F5}">
      <dgm:prSet/>
      <dgm:spPr/>
      <dgm:t>
        <a:bodyPr/>
        <a:lstStyle/>
        <a:p>
          <a:endParaRPr lang="zh-CN" altLang="en-US"/>
        </a:p>
      </dgm:t>
    </dgm:pt>
    <dgm:pt modelId="{82EC7C49-73C9-47A6-A53A-DE521A1CA0A5}" type="sibTrans" cxnId="{AEC567CB-A3F4-4E7C-A023-64CCEC2B28F5}">
      <dgm:prSet/>
      <dgm:spPr/>
      <dgm:t>
        <a:bodyPr/>
        <a:lstStyle/>
        <a:p>
          <a:endParaRPr lang="zh-CN" altLang="en-US"/>
        </a:p>
      </dgm:t>
    </dgm:pt>
    <dgm:pt modelId="{BFE5B120-F4FA-41C5-94F7-78EB0744615A}">
      <dgm:prSet phldrT="[文本]"/>
      <dgm:spPr/>
      <dgm:t>
        <a:bodyPr/>
        <a:lstStyle/>
        <a:p>
          <a:r>
            <a:rPr lang="zh-CN" altLang="en-US" dirty="0"/>
            <a:t>物流成本降低</a:t>
          </a:r>
        </a:p>
      </dgm:t>
    </dgm:pt>
    <dgm:pt modelId="{66E5BB56-4460-4131-8608-483ACF8E0795}" type="parTrans" cxnId="{ED17D488-4D08-4A41-9D4F-020F9B0A30E5}">
      <dgm:prSet/>
      <dgm:spPr/>
      <dgm:t>
        <a:bodyPr/>
        <a:lstStyle/>
        <a:p>
          <a:endParaRPr lang="zh-CN" altLang="en-US"/>
        </a:p>
      </dgm:t>
    </dgm:pt>
    <dgm:pt modelId="{CB5517A1-1913-4092-8AFE-1723D5EFF682}" type="sibTrans" cxnId="{ED17D488-4D08-4A41-9D4F-020F9B0A30E5}">
      <dgm:prSet/>
      <dgm:spPr/>
      <dgm:t>
        <a:bodyPr/>
        <a:lstStyle/>
        <a:p>
          <a:endParaRPr lang="zh-CN" altLang="en-US"/>
        </a:p>
      </dgm:t>
    </dgm:pt>
    <dgm:pt modelId="{41039C38-7B72-4C24-BE43-0735E0411EB9}" type="pres">
      <dgm:prSet presAssocID="{6FB666EB-7E8E-4690-87B9-B7053C5DF062}" presName="composite" presStyleCnt="0">
        <dgm:presLayoutVars>
          <dgm:chMax val="3"/>
          <dgm:animLvl val="lvl"/>
          <dgm:resizeHandles val="exact"/>
        </dgm:presLayoutVars>
      </dgm:prSet>
      <dgm:spPr/>
    </dgm:pt>
    <dgm:pt modelId="{9EA65B44-BB26-4E62-9A82-2DE4B33501F9}" type="pres">
      <dgm:prSet presAssocID="{73939C0B-BA6D-4BE9-B182-B45D3B21511E}" presName="gear1" presStyleLbl="node1" presStyleIdx="0" presStyleCnt="2" custLinFactNeighborX="-21111" custLinFactNeighborY="-29373">
        <dgm:presLayoutVars>
          <dgm:chMax val="1"/>
          <dgm:bulletEnabled val="1"/>
        </dgm:presLayoutVars>
      </dgm:prSet>
      <dgm:spPr/>
    </dgm:pt>
    <dgm:pt modelId="{1AF73487-236C-44C5-8AD8-4A1FBBA6D759}" type="pres">
      <dgm:prSet presAssocID="{73939C0B-BA6D-4BE9-B182-B45D3B21511E}" presName="gear1srcNode" presStyleLbl="node1" presStyleIdx="0" presStyleCnt="2"/>
      <dgm:spPr/>
    </dgm:pt>
    <dgm:pt modelId="{9CB49DB2-C82F-48BB-9FCA-0F22938EE17E}" type="pres">
      <dgm:prSet presAssocID="{73939C0B-BA6D-4BE9-B182-B45D3B21511E}" presName="gear1dstNode" presStyleLbl="node1" presStyleIdx="0" presStyleCnt="2"/>
      <dgm:spPr/>
    </dgm:pt>
    <dgm:pt modelId="{96B5AE90-0563-41B3-8BD9-61D9B79E6C8C}" type="pres">
      <dgm:prSet presAssocID="{BFE5B120-F4FA-41C5-94F7-78EB0744615A}" presName="gear2" presStyleLbl="node1" presStyleIdx="1" presStyleCnt="2" custLinFactNeighborX="-4300" custLinFactNeighborY="80157">
        <dgm:presLayoutVars>
          <dgm:chMax val="1"/>
          <dgm:bulletEnabled val="1"/>
        </dgm:presLayoutVars>
      </dgm:prSet>
      <dgm:spPr/>
    </dgm:pt>
    <dgm:pt modelId="{97169B86-F2CB-4A13-9761-226F67B381CF}" type="pres">
      <dgm:prSet presAssocID="{BFE5B120-F4FA-41C5-94F7-78EB0744615A}" presName="gear2srcNode" presStyleLbl="node1" presStyleIdx="1" presStyleCnt="2"/>
      <dgm:spPr/>
    </dgm:pt>
    <dgm:pt modelId="{67A64B7E-8C76-4CC8-B600-EC4E39DA9A5E}" type="pres">
      <dgm:prSet presAssocID="{BFE5B120-F4FA-41C5-94F7-78EB0744615A}" presName="gear2dstNode" presStyleLbl="node1" presStyleIdx="1" presStyleCnt="2"/>
      <dgm:spPr/>
    </dgm:pt>
    <dgm:pt modelId="{23A3B4F7-9CB7-45EE-9FE3-6A7A7BD9DFAB}" type="pres">
      <dgm:prSet presAssocID="{82EC7C49-73C9-47A6-A53A-DE521A1CA0A5}" presName="connector1" presStyleLbl="sibTrans2D1" presStyleIdx="0" presStyleCnt="2" custLinFactNeighborX="-25651" custLinFactNeighborY="-21512"/>
      <dgm:spPr/>
    </dgm:pt>
    <dgm:pt modelId="{7B7DE425-4853-48E2-A477-B42D983698FB}" type="pres">
      <dgm:prSet presAssocID="{CB5517A1-1913-4092-8AFE-1723D5EFF682}" presName="connector2" presStyleLbl="sibTrans2D1" presStyleIdx="1" presStyleCnt="2" custLinFactNeighborX="-6298" custLinFactNeighborY="55482"/>
      <dgm:spPr/>
    </dgm:pt>
  </dgm:ptLst>
  <dgm:cxnLst>
    <dgm:cxn modelId="{8BA1F80F-504E-466D-B4F1-EBD306A78786}" type="presOf" srcId="{BFE5B120-F4FA-41C5-94F7-78EB0744615A}" destId="{67A64B7E-8C76-4CC8-B600-EC4E39DA9A5E}" srcOrd="2" destOrd="0" presId="urn:microsoft.com/office/officeart/2005/8/layout/gear1"/>
    <dgm:cxn modelId="{8F62F717-146A-4091-9ACB-80CA04A83A88}" type="presOf" srcId="{82EC7C49-73C9-47A6-A53A-DE521A1CA0A5}" destId="{23A3B4F7-9CB7-45EE-9FE3-6A7A7BD9DFAB}" srcOrd="0" destOrd="0" presId="urn:microsoft.com/office/officeart/2005/8/layout/gear1"/>
    <dgm:cxn modelId="{7EE48476-DE6C-4113-9B33-D5A9A096A761}" type="presOf" srcId="{73939C0B-BA6D-4BE9-B182-B45D3B21511E}" destId="{1AF73487-236C-44C5-8AD8-4A1FBBA6D759}" srcOrd="1" destOrd="0" presId="urn:microsoft.com/office/officeart/2005/8/layout/gear1"/>
    <dgm:cxn modelId="{ED17D488-4D08-4A41-9D4F-020F9B0A30E5}" srcId="{6FB666EB-7E8E-4690-87B9-B7053C5DF062}" destId="{BFE5B120-F4FA-41C5-94F7-78EB0744615A}" srcOrd="1" destOrd="0" parTransId="{66E5BB56-4460-4131-8608-483ACF8E0795}" sibTransId="{CB5517A1-1913-4092-8AFE-1723D5EFF682}"/>
    <dgm:cxn modelId="{5D835790-4EB7-41F9-AE11-D8C2DA735D05}" type="presOf" srcId="{6FB666EB-7E8E-4690-87B9-B7053C5DF062}" destId="{41039C38-7B72-4C24-BE43-0735E0411EB9}" srcOrd="0" destOrd="0" presId="urn:microsoft.com/office/officeart/2005/8/layout/gear1"/>
    <dgm:cxn modelId="{D6CB9FA0-8E7C-4978-9F82-AD127883ADAF}" type="presOf" srcId="{73939C0B-BA6D-4BE9-B182-B45D3B21511E}" destId="{9CB49DB2-C82F-48BB-9FCA-0F22938EE17E}" srcOrd="2" destOrd="0" presId="urn:microsoft.com/office/officeart/2005/8/layout/gear1"/>
    <dgm:cxn modelId="{2F4574A6-29AE-478F-9348-8BE25C977053}" type="presOf" srcId="{BFE5B120-F4FA-41C5-94F7-78EB0744615A}" destId="{96B5AE90-0563-41B3-8BD9-61D9B79E6C8C}" srcOrd="0" destOrd="0" presId="urn:microsoft.com/office/officeart/2005/8/layout/gear1"/>
    <dgm:cxn modelId="{D5BEF8BC-7C1F-40C0-9CEB-0E5325E81824}" type="presOf" srcId="{73939C0B-BA6D-4BE9-B182-B45D3B21511E}" destId="{9EA65B44-BB26-4E62-9A82-2DE4B33501F9}" srcOrd="0" destOrd="0" presId="urn:microsoft.com/office/officeart/2005/8/layout/gear1"/>
    <dgm:cxn modelId="{F69DC2C7-DEAD-4C1E-A429-50D2EF9F4D83}" type="presOf" srcId="{BFE5B120-F4FA-41C5-94F7-78EB0744615A}" destId="{97169B86-F2CB-4A13-9761-226F67B381CF}" srcOrd="1" destOrd="0" presId="urn:microsoft.com/office/officeart/2005/8/layout/gear1"/>
    <dgm:cxn modelId="{E42230CA-7DBE-4375-8BCF-72EFC0623950}" type="presOf" srcId="{CB5517A1-1913-4092-8AFE-1723D5EFF682}" destId="{7B7DE425-4853-48E2-A477-B42D983698FB}" srcOrd="0" destOrd="0" presId="urn:microsoft.com/office/officeart/2005/8/layout/gear1"/>
    <dgm:cxn modelId="{AEC567CB-A3F4-4E7C-A023-64CCEC2B28F5}" srcId="{6FB666EB-7E8E-4690-87B9-B7053C5DF062}" destId="{73939C0B-BA6D-4BE9-B182-B45D3B21511E}" srcOrd="0" destOrd="0" parTransId="{78F364ED-DDA0-4235-8A7E-1FCE59D61D50}" sibTransId="{82EC7C49-73C9-47A6-A53A-DE521A1CA0A5}"/>
    <dgm:cxn modelId="{056FC7A0-9638-440E-A8FE-9E4F4B236BCA}" type="presParOf" srcId="{41039C38-7B72-4C24-BE43-0735E0411EB9}" destId="{9EA65B44-BB26-4E62-9A82-2DE4B33501F9}" srcOrd="0" destOrd="0" presId="urn:microsoft.com/office/officeart/2005/8/layout/gear1"/>
    <dgm:cxn modelId="{DE5106B1-C844-4A7F-85AB-90CC157A8437}" type="presParOf" srcId="{41039C38-7B72-4C24-BE43-0735E0411EB9}" destId="{1AF73487-236C-44C5-8AD8-4A1FBBA6D759}" srcOrd="1" destOrd="0" presId="urn:microsoft.com/office/officeart/2005/8/layout/gear1"/>
    <dgm:cxn modelId="{9ABC6F25-0ABA-4CA4-AE04-FB8BFE8DA8E4}" type="presParOf" srcId="{41039C38-7B72-4C24-BE43-0735E0411EB9}" destId="{9CB49DB2-C82F-48BB-9FCA-0F22938EE17E}" srcOrd="2" destOrd="0" presId="urn:microsoft.com/office/officeart/2005/8/layout/gear1"/>
    <dgm:cxn modelId="{20F815B3-FA5E-4FC7-8BF6-1FD3E5CE1351}" type="presParOf" srcId="{41039C38-7B72-4C24-BE43-0735E0411EB9}" destId="{96B5AE90-0563-41B3-8BD9-61D9B79E6C8C}" srcOrd="3" destOrd="0" presId="urn:microsoft.com/office/officeart/2005/8/layout/gear1"/>
    <dgm:cxn modelId="{7F3256CC-456F-459D-B69B-B49F1F508509}" type="presParOf" srcId="{41039C38-7B72-4C24-BE43-0735E0411EB9}" destId="{97169B86-F2CB-4A13-9761-226F67B381CF}" srcOrd="4" destOrd="0" presId="urn:microsoft.com/office/officeart/2005/8/layout/gear1"/>
    <dgm:cxn modelId="{295845D1-1A57-403A-88DD-870237642C7C}" type="presParOf" srcId="{41039C38-7B72-4C24-BE43-0735E0411EB9}" destId="{67A64B7E-8C76-4CC8-B600-EC4E39DA9A5E}" srcOrd="5" destOrd="0" presId="urn:microsoft.com/office/officeart/2005/8/layout/gear1"/>
    <dgm:cxn modelId="{FBFFABFD-13B8-4B2F-8CD3-C0B2396EA860}" type="presParOf" srcId="{41039C38-7B72-4C24-BE43-0735E0411EB9}" destId="{23A3B4F7-9CB7-45EE-9FE3-6A7A7BD9DFAB}" srcOrd="6" destOrd="0" presId="urn:microsoft.com/office/officeart/2005/8/layout/gear1"/>
    <dgm:cxn modelId="{B19460DA-BCFA-4708-AB86-AE08A0EEB5F4}" type="presParOf" srcId="{41039C38-7B72-4C24-BE43-0735E0411EB9}" destId="{7B7DE425-4853-48E2-A477-B42D983698FB}" srcOrd="7"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8B6654-429B-4393-B234-F3E175B20963}"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zh-CN" altLang="en-US"/>
        </a:p>
      </dgm:t>
    </dgm:pt>
    <dgm:pt modelId="{CC56C04E-51FB-43F6-AF26-E661A7E1F9A5}">
      <dgm:prSet phldrT="[文本]" custT="1"/>
      <dgm:spPr>
        <a:solidFill>
          <a:schemeClr val="accent3">
            <a:lumMod val="50000"/>
          </a:schemeClr>
        </a:solidFill>
      </dgm:spPr>
      <dgm:t>
        <a:bodyPr/>
        <a:lstStyle/>
        <a:p>
          <a:r>
            <a:rPr lang="zh-CN" altLang="en-US" sz="2800" dirty="0"/>
            <a:t>成本控制与服务质量控制相结合</a:t>
          </a:r>
        </a:p>
      </dgm:t>
    </dgm:pt>
    <dgm:pt modelId="{F227EBAB-B215-48BF-A63C-57497E0BA5CD}" type="parTrans" cxnId="{6F4D91A0-72D6-42B4-AAD8-503790FBBD8B}">
      <dgm:prSet/>
      <dgm:spPr/>
      <dgm:t>
        <a:bodyPr/>
        <a:lstStyle/>
        <a:p>
          <a:endParaRPr lang="zh-CN" altLang="en-US"/>
        </a:p>
      </dgm:t>
    </dgm:pt>
    <dgm:pt modelId="{3729A79F-CD36-42AE-9F19-72406F950615}" type="sibTrans" cxnId="{6F4D91A0-72D6-42B4-AAD8-503790FBBD8B}">
      <dgm:prSet/>
      <dgm:spPr/>
      <dgm:t>
        <a:bodyPr/>
        <a:lstStyle/>
        <a:p>
          <a:endParaRPr lang="zh-CN" altLang="en-US"/>
        </a:p>
      </dgm:t>
    </dgm:pt>
    <dgm:pt modelId="{5D4C02F7-3358-4D8F-92ED-E803FAEA73AB}">
      <dgm:prSet phldrT="[文本]" custT="1"/>
      <dgm:spPr>
        <a:solidFill>
          <a:schemeClr val="accent3">
            <a:lumMod val="50000"/>
          </a:schemeClr>
        </a:solidFill>
      </dgm:spPr>
      <dgm:t>
        <a:bodyPr/>
        <a:lstStyle/>
        <a:p>
          <a:r>
            <a:rPr lang="zh-CN" altLang="en-US" sz="2800" dirty="0"/>
            <a:t>局部控制与系统控制相结合</a:t>
          </a:r>
        </a:p>
      </dgm:t>
    </dgm:pt>
    <dgm:pt modelId="{1A28C8F7-49A2-405F-BBB8-21E3C9259C9D}" type="parTrans" cxnId="{D6137572-B3AB-43C3-8289-C010C4748E16}">
      <dgm:prSet/>
      <dgm:spPr/>
      <dgm:t>
        <a:bodyPr/>
        <a:lstStyle/>
        <a:p>
          <a:endParaRPr lang="zh-CN" altLang="en-US"/>
        </a:p>
      </dgm:t>
    </dgm:pt>
    <dgm:pt modelId="{200D78DF-14F7-4061-977B-85D495040613}" type="sibTrans" cxnId="{D6137572-B3AB-43C3-8289-C010C4748E16}">
      <dgm:prSet/>
      <dgm:spPr/>
      <dgm:t>
        <a:bodyPr/>
        <a:lstStyle/>
        <a:p>
          <a:endParaRPr lang="zh-CN" altLang="en-US"/>
        </a:p>
      </dgm:t>
    </dgm:pt>
    <dgm:pt modelId="{37C2F3D1-E282-4CB2-AAF6-D84D1299A0F7}">
      <dgm:prSet phldrT="[文本]" custT="1"/>
      <dgm:spPr>
        <a:solidFill>
          <a:schemeClr val="accent3">
            <a:lumMod val="50000"/>
          </a:schemeClr>
        </a:solidFill>
      </dgm:spPr>
      <dgm:t>
        <a:bodyPr/>
        <a:lstStyle/>
        <a:p>
          <a:r>
            <a:rPr lang="zh-CN" altLang="en-US" sz="2800" dirty="0"/>
            <a:t>全面控制与重点控制相结合</a:t>
          </a:r>
        </a:p>
      </dgm:t>
    </dgm:pt>
    <dgm:pt modelId="{7C383819-7A3D-48C2-9E7C-52BC228D1E82}" type="parTrans" cxnId="{2688F3E2-CDFA-40D7-9AD0-BA6C346B311B}">
      <dgm:prSet/>
      <dgm:spPr/>
      <dgm:t>
        <a:bodyPr/>
        <a:lstStyle/>
        <a:p>
          <a:endParaRPr lang="zh-CN" altLang="en-US"/>
        </a:p>
      </dgm:t>
    </dgm:pt>
    <dgm:pt modelId="{13680BA6-2980-4BC1-9F07-678431951B05}" type="sibTrans" cxnId="{2688F3E2-CDFA-40D7-9AD0-BA6C346B311B}">
      <dgm:prSet/>
      <dgm:spPr/>
      <dgm:t>
        <a:bodyPr/>
        <a:lstStyle/>
        <a:p>
          <a:endParaRPr lang="zh-CN" altLang="en-US"/>
        </a:p>
      </dgm:t>
    </dgm:pt>
    <dgm:pt modelId="{BEEC7989-D837-4B7D-90B5-19506B7DCC63}">
      <dgm:prSet custT="1"/>
      <dgm:spPr>
        <a:solidFill>
          <a:schemeClr val="accent3">
            <a:lumMod val="5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dirty="0"/>
            <a:t>经济控制与技术控制相结合</a:t>
          </a:r>
        </a:p>
      </dgm:t>
    </dgm:pt>
    <dgm:pt modelId="{CC8E677B-B8B6-4FD7-B514-6B6C85925BAB}" type="parTrans" cxnId="{4B894570-697D-4EA6-B374-0B850CDC068D}">
      <dgm:prSet/>
      <dgm:spPr/>
      <dgm:t>
        <a:bodyPr/>
        <a:lstStyle/>
        <a:p>
          <a:endParaRPr lang="zh-CN" altLang="en-US"/>
        </a:p>
      </dgm:t>
    </dgm:pt>
    <dgm:pt modelId="{EB242F7E-ADB1-45B9-8442-75671924BE75}" type="sibTrans" cxnId="{4B894570-697D-4EA6-B374-0B850CDC068D}">
      <dgm:prSet/>
      <dgm:spPr/>
      <dgm:t>
        <a:bodyPr/>
        <a:lstStyle/>
        <a:p>
          <a:endParaRPr lang="zh-CN" altLang="en-US"/>
        </a:p>
      </dgm:t>
    </dgm:pt>
    <dgm:pt modelId="{825DC1CB-4F89-4C87-8DDF-A38D379BF1D6}">
      <dgm:prSet custT="1"/>
      <dgm:spPr>
        <a:solidFill>
          <a:schemeClr val="accent3">
            <a:lumMod val="50000"/>
          </a:schemeClr>
        </a:solidFill>
      </dgm:spPr>
      <dgm:t>
        <a:bodyPr/>
        <a:lstStyle/>
        <a:p>
          <a:r>
            <a:rPr lang="zh-CN" altLang="en-US" sz="2800" dirty="0"/>
            <a:t>专业控制与全员控制相结合</a:t>
          </a:r>
        </a:p>
      </dgm:t>
    </dgm:pt>
    <dgm:pt modelId="{2102310B-870B-42B2-809C-B86B2016D816}" type="parTrans" cxnId="{01D82ACC-8D34-4BC7-AB7B-380E7162B4E2}">
      <dgm:prSet/>
      <dgm:spPr/>
      <dgm:t>
        <a:bodyPr/>
        <a:lstStyle/>
        <a:p>
          <a:endParaRPr lang="zh-CN" altLang="en-US"/>
        </a:p>
      </dgm:t>
    </dgm:pt>
    <dgm:pt modelId="{92C4BFBA-44C4-4325-881A-8350C1875AFE}" type="sibTrans" cxnId="{01D82ACC-8D34-4BC7-AB7B-380E7162B4E2}">
      <dgm:prSet/>
      <dgm:spPr/>
      <dgm:t>
        <a:bodyPr/>
        <a:lstStyle/>
        <a:p>
          <a:endParaRPr lang="zh-CN" altLang="en-US"/>
        </a:p>
      </dgm:t>
    </dgm:pt>
    <dgm:pt modelId="{0ECFF8B8-C998-4096-94FF-BD2E54D4EBD9}" type="pres">
      <dgm:prSet presAssocID="{908B6654-429B-4393-B234-F3E175B20963}" presName="linear" presStyleCnt="0">
        <dgm:presLayoutVars>
          <dgm:dir/>
          <dgm:resizeHandles val="exact"/>
        </dgm:presLayoutVars>
      </dgm:prSet>
      <dgm:spPr/>
    </dgm:pt>
    <dgm:pt modelId="{DB78FD63-57EC-43DA-95ED-EC48AC459341}" type="pres">
      <dgm:prSet presAssocID="{CC56C04E-51FB-43F6-AF26-E661A7E1F9A5}" presName="comp" presStyleCnt="0"/>
      <dgm:spPr/>
    </dgm:pt>
    <dgm:pt modelId="{3890901E-48FF-4323-8A93-51FC1EFF0AF2}" type="pres">
      <dgm:prSet presAssocID="{CC56C04E-51FB-43F6-AF26-E661A7E1F9A5}" presName="box" presStyleLbl="node1" presStyleIdx="0" presStyleCnt="5" custScaleY="51508"/>
      <dgm:spPr/>
    </dgm:pt>
    <dgm:pt modelId="{AFC6F467-03D9-4D64-800A-58DB592AA5BA}" type="pres">
      <dgm:prSet presAssocID="{CC56C04E-51FB-43F6-AF26-E661A7E1F9A5}" presName="img" presStyleLbl="fgImgPlace1" presStyleIdx="0" presStyleCnt="5" custScaleX="78876" custLinFactNeighborX="-2058"/>
      <dgm:spPr>
        <a:blipFill rotWithShape="1">
          <a:blip xmlns:r="http://schemas.openxmlformats.org/officeDocument/2006/relationships" r:embed="rId1">
            <a:duotone>
              <a:prstClr val="black"/>
              <a:schemeClr val="accent2">
                <a:tint val="45000"/>
                <a:satMod val="400000"/>
              </a:schemeClr>
            </a:duotone>
          </a:blip>
          <a:stretch>
            <a:fillRect/>
          </a:stretch>
        </a:blipFill>
        <a:effectLst>
          <a:outerShdw blurRad="50800" dist="38100" dir="2700000" algn="tl" rotWithShape="0">
            <a:prstClr val="black">
              <a:alpha val="40000"/>
            </a:prstClr>
          </a:outerShdw>
          <a:reflection stA="98000" endPos="65000" dist="50800" dir="5400000" sy="-100000" algn="bl" rotWithShape="0"/>
        </a:effectLst>
      </dgm:spPr>
    </dgm:pt>
    <dgm:pt modelId="{FCEF8A6D-FC23-4C28-8389-311D649989AB}" type="pres">
      <dgm:prSet presAssocID="{CC56C04E-51FB-43F6-AF26-E661A7E1F9A5}" presName="text" presStyleLbl="node1" presStyleIdx="0" presStyleCnt="5">
        <dgm:presLayoutVars>
          <dgm:bulletEnabled val="1"/>
        </dgm:presLayoutVars>
      </dgm:prSet>
      <dgm:spPr/>
    </dgm:pt>
    <dgm:pt modelId="{8C15687C-A125-4CF4-AC2F-4C20F2FBFBD2}" type="pres">
      <dgm:prSet presAssocID="{3729A79F-CD36-42AE-9F19-72406F950615}" presName="spacer" presStyleCnt="0"/>
      <dgm:spPr/>
    </dgm:pt>
    <dgm:pt modelId="{96501F86-EEC4-4527-8280-EDA95FA10D56}" type="pres">
      <dgm:prSet presAssocID="{5D4C02F7-3358-4D8F-92ED-E803FAEA73AB}" presName="comp" presStyleCnt="0"/>
      <dgm:spPr/>
    </dgm:pt>
    <dgm:pt modelId="{A1031655-DB63-42C0-81F9-6D731D0BFDDD}" type="pres">
      <dgm:prSet presAssocID="{5D4C02F7-3358-4D8F-92ED-E803FAEA73AB}" presName="box" presStyleLbl="node1" presStyleIdx="1" presStyleCnt="5" custScaleY="51508"/>
      <dgm:spPr/>
    </dgm:pt>
    <dgm:pt modelId="{4CB7EEC7-EC1A-42B2-890C-22B8B47FE5BA}" type="pres">
      <dgm:prSet presAssocID="{5D4C02F7-3358-4D8F-92ED-E803FAEA73AB}" presName="img" presStyleLbl="fgImgPlace1" presStyleIdx="1" presStyleCnt="5" custScaleX="78876" custLinFactNeighborX="-2058"/>
      <dgm:spPr>
        <a:blipFill>
          <a:blip xmlns:r="http://schemas.openxmlformats.org/officeDocument/2006/relationships" r:embed="rId1">
            <a:duotone>
              <a:prstClr val="black"/>
              <a:schemeClr val="accent2">
                <a:tint val="45000"/>
                <a:satMod val="400000"/>
              </a:schemeClr>
            </a:duotone>
          </a:blip>
          <a:stretch>
            <a:fillRect/>
          </a:stretch>
        </a:blipFill>
      </dgm:spPr>
    </dgm:pt>
    <dgm:pt modelId="{5C6E4207-1D8C-490C-898F-DC9F5A577306}" type="pres">
      <dgm:prSet presAssocID="{5D4C02F7-3358-4D8F-92ED-E803FAEA73AB}" presName="text" presStyleLbl="node1" presStyleIdx="1" presStyleCnt="5">
        <dgm:presLayoutVars>
          <dgm:bulletEnabled val="1"/>
        </dgm:presLayoutVars>
      </dgm:prSet>
      <dgm:spPr/>
    </dgm:pt>
    <dgm:pt modelId="{E8AB9038-9A6B-4501-BF12-47CC68F7082B}" type="pres">
      <dgm:prSet presAssocID="{200D78DF-14F7-4061-977B-85D495040613}" presName="spacer" presStyleCnt="0"/>
      <dgm:spPr/>
    </dgm:pt>
    <dgm:pt modelId="{C530C2F1-4A79-4816-A967-CAD30E43F0E0}" type="pres">
      <dgm:prSet presAssocID="{37C2F3D1-E282-4CB2-AAF6-D84D1299A0F7}" presName="comp" presStyleCnt="0"/>
      <dgm:spPr/>
    </dgm:pt>
    <dgm:pt modelId="{20BC391E-F21B-4AE5-A23E-8520C4337BD8}" type="pres">
      <dgm:prSet presAssocID="{37C2F3D1-E282-4CB2-AAF6-D84D1299A0F7}" presName="box" presStyleLbl="node1" presStyleIdx="2" presStyleCnt="5" custScaleY="51508"/>
      <dgm:spPr/>
    </dgm:pt>
    <dgm:pt modelId="{D9C6403F-9D46-4547-8394-EBFB3E11A244}" type="pres">
      <dgm:prSet presAssocID="{37C2F3D1-E282-4CB2-AAF6-D84D1299A0F7}" presName="img" presStyleLbl="fgImgPlace1" presStyleIdx="2" presStyleCnt="5" custScaleX="78876" custLinFactNeighborX="-1368"/>
      <dgm:spPr>
        <a:blipFill>
          <a:blip xmlns:r="http://schemas.openxmlformats.org/officeDocument/2006/relationships" r:embed="rId1">
            <a:duotone>
              <a:prstClr val="black"/>
              <a:schemeClr val="accent2">
                <a:tint val="45000"/>
                <a:satMod val="400000"/>
              </a:schemeClr>
            </a:duotone>
          </a:blip>
          <a:stretch>
            <a:fillRect/>
          </a:stretch>
        </a:blipFill>
      </dgm:spPr>
    </dgm:pt>
    <dgm:pt modelId="{A1963358-C3DF-4746-BA47-6BFF9845CAD9}" type="pres">
      <dgm:prSet presAssocID="{37C2F3D1-E282-4CB2-AAF6-D84D1299A0F7}" presName="text" presStyleLbl="node1" presStyleIdx="2" presStyleCnt="5">
        <dgm:presLayoutVars>
          <dgm:bulletEnabled val="1"/>
        </dgm:presLayoutVars>
      </dgm:prSet>
      <dgm:spPr/>
    </dgm:pt>
    <dgm:pt modelId="{61FDD7A7-E651-4B00-84CC-E42F3E4E6CF1}" type="pres">
      <dgm:prSet presAssocID="{13680BA6-2980-4BC1-9F07-678431951B05}" presName="spacer" presStyleCnt="0"/>
      <dgm:spPr/>
    </dgm:pt>
    <dgm:pt modelId="{B03726ED-E874-4F32-8AA2-9BCD30A14ECF}" type="pres">
      <dgm:prSet presAssocID="{BEEC7989-D837-4B7D-90B5-19506B7DCC63}" presName="comp" presStyleCnt="0"/>
      <dgm:spPr/>
    </dgm:pt>
    <dgm:pt modelId="{38961B5F-2858-49EA-9350-5BE218C64799}" type="pres">
      <dgm:prSet presAssocID="{BEEC7989-D837-4B7D-90B5-19506B7DCC63}" presName="box" presStyleLbl="node1" presStyleIdx="3" presStyleCnt="5" custScaleY="51508"/>
      <dgm:spPr/>
    </dgm:pt>
    <dgm:pt modelId="{00F8B730-2216-409B-9E7D-3294BA2A7263}" type="pres">
      <dgm:prSet presAssocID="{BEEC7989-D837-4B7D-90B5-19506B7DCC63}" presName="img" presStyleLbl="fgImgPlace1" presStyleIdx="3" presStyleCnt="5" custScaleX="78876" custLinFactNeighborX="-2058"/>
      <dgm:spPr>
        <a:blipFill>
          <a:blip xmlns:r="http://schemas.openxmlformats.org/officeDocument/2006/relationships" r:embed="rId1">
            <a:duotone>
              <a:prstClr val="black"/>
              <a:schemeClr val="accent2">
                <a:tint val="45000"/>
                <a:satMod val="400000"/>
              </a:schemeClr>
            </a:duotone>
          </a:blip>
          <a:stretch>
            <a:fillRect/>
          </a:stretch>
        </a:blipFill>
      </dgm:spPr>
    </dgm:pt>
    <dgm:pt modelId="{E9FA2FFB-27E5-4EBB-8CF1-C3FC4E6A099A}" type="pres">
      <dgm:prSet presAssocID="{BEEC7989-D837-4B7D-90B5-19506B7DCC63}" presName="text" presStyleLbl="node1" presStyleIdx="3" presStyleCnt="5">
        <dgm:presLayoutVars>
          <dgm:bulletEnabled val="1"/>
        </dgm:presLayoutVars>
      </dgm:prSet>
      <dgm:spPr/>
    </dgm:pt>
    <dgm:pt modelId="{B9F25BDA-30F7-431A-95B1-C3930ED69166}" type="pres">
      <dgm:prSet presAssocID="{EB242F7E-ADB1-45B9-8442-75671924BE75}" presName="spacer" presStyleCnt="0"/>
      <dgm:spPr/>
    </dgm:pt>
    <dgm:pt modelId="{EE84854F-8391-4A41-B637-C86C35366F6C}" type="pres">
      <dgm:prSet presAssocID="{825DC1CB-4F89-4C87-8DDF-A38D379BF1D6}" presName="comp" presStyleCnt="0"/>
      <dgm:spPr/>
    </dgm:pt>
    <dgm:pt modelId="{8425E0D3-3086-45A5-ACDA-486907332997}" type="pres">
      <dgm:prSet presAssocID="{825DC1CB-4F89-4C87-8DDF-A38D379BF1D6}" presName="box" presStyleLbl="node1" presStyleIdx="4" presStyleCnt="5" custScaleY="51508"/>
      <dgm:spPr/>
    </dgm:pt>
    <dgm:pt modelId="{076AB463-732F-467C-B320-250E5A0F9CBE}" type="pres">
      <dgm:prSet presAssocID="{825DC1CB-4F89-4C87-8DDF-A38D379BF1D6}" presName="img" presStyleLbl="fgImgPlace1" presStyleIdx="4" presStyleCnt="5" custScaleX="78876" custLinFactNeighborX="-2058"/>
      <dgm:spPr>
        <a:blipFill>
          <a:blip xmlns:r="http://schemas.openxmlformats.org/officeDocument/2006/relationships" r:embed="rId1">
            <a:duotone>
              <a:prstClr val="black"/>
              <a:schemeClr val="accent2">
                <a:tint val="45000"/>
                <a:satMod val="400000"/>
              </a:schemeClr>
            </a:duotone>
          </a:blip>
          <a:stretch>
            <a:fillRect/>
          </a:stretch>
        </a:blipFill>
      </dgm:spPr>
    </dgm:pt>
    <dgm:pt modelId="{A80A4361-D687-4291-9BCA-3F9F625E4AD6}" type="pres">
      <dgm:prSet presAssocID="{825DC1CB-4F89-4C87-8DDF-A38D379BF1D6}" presName="text" presStyleLbl="node1" presStyleIdx="4" presStyleCnt="5">
        <dgm:presLayoutVars>
          <dgm:bulletEnabled val="1"/>
        </dgm:presLayoutVars>
      </dgm:prSet>
      <dgm:spPr/>
    </dgm:pt>
  </dgm:ptLst>
  <dgm:cxnLst>
    <dgm:cxn modelId="{61193415-7B67-4463-8B98-96AEEE8B7499}" type="presOf" srcId="{BEEC7989-D837-4B7D-90B5-19506B7DCC63}" destId="{38961B5F-2858-49EA-9350-5BE218C64799}" srcOrd="0" destOrd="0" presId="urn:microsoft.com/office/officeart/2005/8/layout/vList4"/>
    <dgm:cxn modelId="{11B13139-4E7D-4FD0-9D1A-2E3D755957F8}" type="presOf" srcId="{37C2F3D1-E282-4CB2-AAF6-D84D1299A0F7}" destId="{20BC391E-F21B-4AE5-A23E-8520C4337BD8}" srcOrd="0" destOrd="0" presId="urn:microsoft.com/office/officeart/2005/8/layout/vList4"/>
    <dgm:cxn modelId="{4156F940-92E8-4B25-AE68-CC8D6D11CC00}" type="presOf" srcId="{908B6654-429B-4393-B234-F3E175B20963}" destId="{0ECFF8B8-C998-4096-94FF-BD2E54D4EBD9}" srcOrd="0" destOrd="0" presId="urn:microsoft.com/office/officeart/2005/8/layout/vList4"/>
    <dgm:cxn modelId="{0099E242-2956-4FAF-9F68-6EF2153036D9}" type="presOf" srcId="{5D4C02F7-3358-4D8F-92ED-E803FAEA73AB}" destId="{A1031655-DB63-42C0-81F9-6D731D0BFDDD}" srcOrd="0" destOrd="0" presId="urn:microsoft.com/office/officeart/2005/8/layout/vList4"/>
    <dgm:cxn modelId="{A3178E6A-3FB9-4186-A656-ED8A9827761D}" type="presOf" srcId="{CC56C04E-51FB-43F6-AF26-E661A7E1F9A5}" destId="{3890901E-48FF-4323-8A93-51FC1EFF0AF2}" srcOrd="0" destOrd="0" presId="urn:microsoft.com/office/officeart/2005/8/layout/vList4"/>
    <dgm:cxn modelId="{4B894570-697D-4EA6-B374-0B850CDC068D}" srcId="{908B6654-429B-4393-B234-F3E175B20963}" destId="{BEEC7989-D837-4B7D-90B5-19506B7DCC63}" srcOrd="3" destOrd="0" parTransId="{CC8E677B-B8B6-4FD7-B514-6B6C85925BAB}" sibTransId="{EB242F7E-ADB1-45B9-8442-75671924BE75}"/>
    <dgm:cxn modelId="{D6137572-B3AB-43C3-8289-C010C4748E16}" srcId="{908B6654-429B-4393-B234-F3E175B20963}" destId="{5D4C02F7-3358-4D8F-92ED-E803FAEA73AB}" srcOrd="1" destOrd="0" parTransId="{1A28C8F7-49A2-405F-BBB8-21E3C9259C9D}" sibTransId="{200D78DF-14F7-4061-977B-85D495040613}"/>
    <dgm:cxn modelId="{55A7C985-3D03-4B7D-86DA-7D64D6E95FBC}" type="presOf" srcId="{825DC1CB-4F89-4C87-8DDF-A38D379BF1D6}" destId="{8425E0D3-3086-45A5-ACDA-486907332997}" srcOrd="0" destOrd="0" presId="urn:microsoft.com/office/officeart/2005/8/layout/vList4"/>
    <dgm:cxn modelId="{70440989-005F-4ED8-AF88-C82E8D580384}" type="presOf" srcId="{CC56C04E-51FB-43F6-AF26-E661A7E1F9A5}" destId="{FCEF8A6D-FC23-4C28-8389-311D649989AB}" srcOrd="1" destOrd="0" presId="urn:microsoft.com/office/officeart/2005/8/layout/vList4"/>
    <dgm:cxn modelId="{BCD5E78B-3288-41B5-B052-B1E98434C545}" type="presOf" srcId="{BEEC7989-D837-4B7D-90B5-19506B7DCC63}" destId="{E9FA2FFB-27E5-4EBB-8CF1-C3FC4E6A099A}" srcOrd="1" destOrd="0" presId="urn:microsoft.com/office/officeart/2005/8/layout/vList4"/>
    <dgm:cxn modelId="{AB41429B-078D-4051-8A23-F2072A90F165}" type="presOf" srcId="{825DC1CB-4F89-4C87-8DDF-A38D379BF1D6}" destId="{A80A4361-D687-4291-9BCA-3F9F625E4AD6}" srcOrd="1" destOrd="0" presId="urn:microsoft.com/office/officeart/2005/8/layout/vList4"/>
    <dgm:cxn modelId="{6F4D91A0-72D6-42B4-AAD8-503790FBBD8B}" srcId="{908B6654-429B-4393-B234-F3E175B20963}" destId="{CC56C04E-51FB-43F6-AF26-E661A7E1F9A5}" srcOrd="0" destOrd="0" parTransId="{F227EBAB-B215-48BF-A63C-57497E0BA5CD}" sibTransId="{3729A79F-CD36-42AE-9F19-72406F950615}"/>
    <dgm:cxn modelId="{C0A54EC5-7398-4D3B-9FB3-667C7981A6B8}" type="presOf" srcId="{37C2F3D1-E282-4CB2-AAF6-D84D1299A0F7}" destId="{A1963358-C3DF-4746-BA47-6BFF9845CAD9}" srcOrd="1" destOrd="0" presId="urn:microsoft.com/office/officeart/2005/8/layout/vList4"/>
    <dgm:cxn modelId="{01D82ACC-8D34-4BC7-AB7B-380E7162B4E2}" srcId="{908B6654-429B-4393-B234-F3E175B20963}" destId="{825DC1CB-4F89-4C87-8DDF-A38D379BF1D6}" srcOrd="4" destOrd="0" parTransId="{2102310B-870B-42B2-809C-B86B2016D816}" sibTransId="{92C4BFBA-44C4-4325-881A-8350C1875AFE}"/>
    <dgm:cxn modelId="{863A0AD9-0C6E-4BD1-ACE4-97D2253E1094}" type="presOf" srcId="{5D4C02F7-3358-4D8F-92ED-E803FAEA73AB}" destId="{5C6E4207-1D8C-490C-898F-DC9F5A577306}" srcOrd="1" destOrd="0" presId="urn:microsoft.com/office/officeart/2005/8/layout/vList4"/>
    <dgm:cxn modelId="{2688F3E2-CDFA-40D7-9AD0-BA6C346B311B}" srcId="{908B6654-429B-4393-B234-F3E175B20963}" destId="{37C2F3D1-E282-4CB2-AAF6-D84D1299A0F7}" srcOrd="2" destOrd="0" parTransId="{7C383819-7A3D-48C2-9E7C-52BC228D1E82}" sibTransId="{13680BA6-2980-4BC1-9F07-678431951B05}"/>
    <dgm:cxn modelId="{84ADAE1C-2091-48A4-A33C-CA69E8EB3722}" type="presParOf" srcId="{0ECFF8B8-C998-4096-94FF-BD2E54D4EBD9}" destId="{DB78FD63-57EC-43DA-95ED-EC48AC459341}" srcOrd="0" destOrd="0" presId="urn:microsoft.com/office/officeart/2005/8/layout/vList4"/>
    <dgm:cxn modelId="{5CDEB0F1-7D56-405B-B4AE-70D88F6485B3}" type="presParOf" srcId="{DB78FD63-57EC-43DA-95ED-EC48AC459341}" destId="{3890901E-48FF-4323-8A93-51FC1EFF0AF2}" srcOrd="0" destOrd="0" presId="urn:microsoft.com/office/officeart/2005/8/layout/vList4"/>
    <dgm:cxn modelId="{61D0B8B0-4DE1-4DDC-A8D6-F71D3BE2B9CE}" type="presParOf" srcId="{DB78FD63-57EC-43DA-95ED-EC48AC459341}" destId="{AFC6F467-03D9-4D64-800A-58DB592AA5BA}" srcOrd="1" destOrd="0" presId="urn:microsoft.com/office/officeart/2005/8/layout/vList4"/>
    <dgm:cxn modelId="{69758E78-9EF4-4488-A05F-439C44C0CE90}" type="presParOf" srcId="{DB78FD63-57EC-43DA-95ED-EC48AC459341}" destId="{FCEF8A6D-FC23-4C28-8389-311D649989AB}" srcOrd="2" destOrd="0" presId="urn:microsoft.com/office/officeart/2005/8/layout/vList4"/>
    <dgm:cxn modelId="{B6A81BC9-8366-46C8-8EEA-525DB10AFAAC}" type="presParOf" srcId="{0ECFF8B8-C998-4096-94FF-BD2E54D4EBD9}" destId="{8C15687C-A125-4CF4-AC2F-4C20F2FBFBD2}" srcOrd="1" destOrd="0" presId="urn:microsoft.com/office/officeart/2005/8/layout/vList4"/>
    <dgm:cxn modelId="{3728767F-33A8-40BF-90FD-0861750BD77C}" type="presParOf" srcId="{0ECFF8B8-C998-4096-94FF-BD2E54D4EBD9}" destId="{96501F86-EEC4-4527-8280-EDA95FA10D56}" srcOrd="2" destOrd="0" presId="urn:microsoft.com/office/officeart/2005/8/layout/vList4"/>
    <dgm:cxn modelId="{D38C4B6F-CF92-43F4-B146-103E6D63E415}" type="presParOf" srcId="{96501F86-EEC4-4527-8280-EDA95FA10D56}" destId="{A1031655-DB63-42C0-81F9-6D731D0BFDDD}" srcOrd="0" destOrd="0" presId="urn:microsoft.com/office/officeart/2005/8/layout/vList4"/>
    <dgm:cxn modelId="{7AA4EF98-B058-44F8-A818-64B0404D3089}" type="presParOf" srcId="{96501F86-EEC4-4527-8280-EDA95FA10D56}" destId="{4CB7EEC7-EC1A-42B2-890C-22B8B47FE5BA}" srcOrd="1" destOrd="0" presId="urn:microsoft.com/office/officeart/2005/8/layout/vList4"/>
    <dgm:cxn modelId="{EEC25EE8-DAFE-41A8-8D6E-D0A9FDD540A6}" type="presParOf" srcId="{96501F86-EEC4-4527-8280-EDA95FA10D56}" destId="{5C6E4207-1D8C-490C-898F-DC9F5A577306}" srcOrd="2" destOrd="0" presId="urn:microsoft.com/office/officeart/2005/8/layout/vList4"/>
    <dgm:cxn modelId="{D6DDC963-FF92-49AC-8198-DB3AE56F8C88}" type="presParOf" srcId="{0ECFF8B8-C998-4096-94FF-BD2E54D4EBD9}" destId="{E8AB9038-9A6B-4501-BF12-47CC68F7082B}" srcOrd="3" destOrd="0" presId="urn:microsoft.com/office/officeart/2005/8/layout/vList4"/>
    <dgm:cxn modelId="{12300286-9A44-40CF-902E-CC4DBB0D8D25}" type="presParOf" srcId="{0ECFF8B8-C998-4096-94FF-BD2E54D4EBD9}" destId="{C530C2F1-4A79-4816-A967-CAD30E43F0E0}" srcOrd="4" destOrd="0" presId="urn:microsoft.com/office/officeart/2005/8/layout/vList4"/>
    <dgm:cxn modelId="{27190BED-BD5D-4475-BDD6-326DD68DD7FD}" type="presParOf" srcId="{C530C2F1-4A79-4816-A967-CAD30E43F0E0}" destId="{20BC391E-F21B-4AE5-A23E-8520C4337BD8}" srcOrd="0" destOrd="0" presId="urn:microsoft.com/office/officeart/2005/8/layout/vList4"/>
    <dgm:cxn modelId="{97EDC640-3F5A-4A78-94A5-16F253F77FC4}" type="presParOf" srcId="{C530C2F1-4A79-4816-A967-CAD30E43F0E0}" destId="{D9C6403F-9D46-4547-8394-EBFB3E11A244}" srcOrd="1" destOrd="0" presId="urn:microsoft.com/office/officeart/2005/8/layout/vList4"/>
    <dgm:cxn modelId="{9F8887EC-E439-4C9F-9D4E-809CD06EE1C7}" type="presParOf" srcId="{C530C2F1-4A79-4816-A967-CAD30E43F0E0}" destId="{A1963358-C3DF-4746-BA47-6BFF9845CAD9}" srcOrd="2" destOrd="0" presId="urn:microsoft.com/office/officeart/2005/8/layout/vList4"/>
    <dgm:cxn modelId="{44483CDB-3E7E-4F6D-AD53-1EAE6F4025DB}" type="presParOf" srcId="{0ECFF8B8-C998-4096-94FF-BD2E54D4EBD9}" destId="{61FDD7A7-E651-4B00-84CC-E42F3E4E6CF1}" srcOrd="5" destOrd="0" presId="urn:microsoft.com/office/officeart/2005/8/layout/vList4"/>
    <dgm:cxn modelId="{5B743E4C-BD2C-4A46-9799-246610BF5F21}" type="presParOf" srcId="{0ECFF8B8-C998-4096-94FF-BD2E54D4EBD9}" destId="{B03726ED-E874-4F32-8AA2-9BCD30A14ECF}" srcOrd="6" destOrd="0" presId="urn:microsoft.com/office/officeart/2005/8/layout/vList4"/>
    <dgm:cxn modelId="{12A1B230-889F-4375-848E-6DFEA5C3096F}" type="presParOf" srcId="{B03726ED-E874-4F32-8AA2-9BCD30A14ECF}" destId="{38961B5F-2858-49EA-9350-5BE218C64799}" srcOrd="0" destOrd="0" presId="urn:microsoft.com/office/officeart/2005/8/layout/vList4"/>
    <dgm:cxn modelId="{F3D6784D-C05B-4FD5-B722-D331E6F408BB}" type="presParOf" srcId="{B03726ED-E874-4F32-8AA2-9BCD30A14ECF}" destId="{00F8B730-2216-409B-9E7D-3294BA2A7263}" srcOrd="1" destOrd="0" presId="urn:microsoft.com/office/officeart/2005/8/layout/vList4"/>
    <dgm:cxn modelId="{0BFA4808-45F0-445A-80B4-08661EAEF6F6}" type="presParOf" srcId="{B03726ED-E874-4F32-8AA2-9BCD30A14ECF}" destId="{E9FA2FFB-27E5-4EBB-8CF1-C3FC4E6A099A}" srcOrd="2" destOrd="0" presId="urn:microsoft.com/office/officeart/2005/8/layout/vList4"/>
    <dgm:cxn modelId="{96FB0FE4-5B67-471D-AFE3-51FA3E5932EE}" type="presParOf" srcId="{0ECFF8B8-C998-4096-94FF-BD2E54D4EBD9}" destId="{B9F25BDA-30F7-431A-95B1-C3930ED69166}" srcOrd="7" destOrd="0" presId="urn:microsoft.com/office/officeart/2005/8/layout/vList4"/>
    <dgm:cxn modelId="{9194A09B-185A-4AEC-A79D-DE7AADF03B95}" type="presParOf" srcId="{0ECFF8B8-C998-4096-94FF-BD2E54D4EBD9}" destId="{EE84854F-8391-4A41-B637-C86C35366F6C}" srcOrd="8" destOrd="0" presId="urn:microsoft.com/office/officeart/2005/8/layout/vList4"/>
    <dgm:cxn modelId="{28A2D521-7BE4-4E57-9C30-EB6945F56711}" type="presParOf" srcId="{EE84854F-8391-4A41-B637-C86C35366F6C}" destId="{8425E0D3-3086-45A5-ACDA-486907332997}" srcOrd="0" destOrd="0" presId="urn:microsoft.com/office/officeart/2005/8/layout/vList4"/>
    <dgm:cxn modelId="{07BC9902-E668-47C6-BA60-2FDF88425B06}" type="presParOf" srcId="{EE84854F-8391-4A41-B637-C86C35366F6C}" destId="{076AB463-732F-467C-B320-250E5A0F9CBE}" srcOrd="1" destOrd="0" presId="urn:microsoft.com/office/officeart/2005/8/layout/vList4"/>
    <dgm:cxn modelId="{7C54F284-8E87-455D-AF75-9A9E8AA3CECB}" type="presParOf" srcId="{EE84854F-8391-4A41-B637-C86C35366F6C}" destId="{A80A4361-D687-4291-9BCA-3F9F625E4AD6}" srcOrd="2" destOrd="0" presId="urn:microsoft.com/office/officeart/2005/8/layout/vList4"/>
  </dgm:cxnLst>
  <dgm:bg>
    <a:solidFill>
      <a:schemeClr val="accent2">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C6B7CE-FEBC-44D3-B769-9457009DE847}" type="doc">
      <dgm:prSet loTypeId="urn:microsoft.com/office/officeart/2005/8/layout/chart3" loCatId="cycle" qsTypeId="urn:microsoft.com/office/officeart/2005/8/quickstyle/3d2" qsCatId="3D" csTypeId="urn:microsoft.com/office/officeart/2005/8/colors/colorful1" csCatId="colorful" phldr="1"/>
      <dgm:spPr/>
      <dgm:t>
        <a:bodyPr/>
        <a:lstStyle/>
        <a:p>
          <a:endParaRPr lang="zh-CN" altLang="en-US"/>
        </a:p>
      </dgm:t>
    </dgm:pt>
    <dgm:pt modelId="{CB13634F-CA72-46B1-87FE-6DCA08091283}">
      <dgm:prSet phldrT="[文本]" custT="1"/>
      <dgm:spPr/>
      <dgm:t>
        <a:bodyPr/>
        <a:lstStyle/>
        <a:p>
          <a:r>
            <a:rPr lang="zh-CN" altLang="en-US" sz="2400" b="1"/>
            <a:t>物流成本核算</a:t>
          </a:r>
          <a:endParaRPr lang="zh-CN" altLang="en-US" sz="2400" b="1" dirty="0"/>
        </a:p>
      </dgm:t>
    </dgm:pt>
    <dgm:pt modelId="{D591D533-A798-47E7-835D-FFBED4EA47EC}" type="parTrans" cxnId="{8C0AA2E1-C22C-4873-8627-339A1732CA46}">
      <dgm:prSet/>
      <dgm:spPr/>
      <dgm:t>
        <a:bodyPr/>
        <a:lstStyle/>
        <a:p>
          <a:endParaRPr lang="zh-CN" altLang="en-US" sz="2000"/>
        </a:p>
      </dgm:t>
    </dgm:pt>
    <dgm:pt modelId="{B1AFB597-49CF-45EF-A354-CFAA92B4F040}" type="sibTrans" cxnId="{8C0AA2E1-C22C-4873-8627-339A1732CA46}">
      <dgm:prSet/>
      <dgm:spPr/>
      <dgm:t>
        <a:bodyPr/>
        <a:lstStyle/>
        <a:p>
          <a:endParaRPr lang="zh-CN" altLang="en-US" sz="2000"/>
        </a:p>
      </dgm:t>
    </dgm:pt>
    <dgm:pt modelId="{F71C3960-CE11-4311-AE4D-0F37CE1E8E82}">
      <dgm:prSet phldrT="[文本]" custT="1"/>
      <dgm:spPr/>
      <dgm:t>
        <a:bodyPr/>
        <a:lstStyle/>
        <a:p>
          <a:r>
            <a:rPr lang="zh-CN" altLang="en-US" sz="2400" b="1" dirty="0"/>
            <a:t>物流成本分析</a:t>
          </a:r>
        </a:p>
      </dgm:t>
    </dgm:pt>
    <dgm:pt modelId="{A69B0FA0-A661-4751-974C-593F999B5B80}" type="parTrans" cxnId="{834ACFF3-DB0B-4367-AFEC-44DF10C96F29}">
      <dgm:prSet/>
      <dgm:spPr/>
      <dgm:t>
        <a:bodyPr/>
        <a:lstStyle/>
        <a:p>
          <a:endParaRPr lang="zh-CN" altLang="en-US" sz="2000"/>
        </a:p>
      </dgm:t>
    </dgm:pt>
    <dgm:pt modelId="{51325A2B-C16B-464A-A723-F0CB21DD993D}" type="sibTrans" cxnId="{834ACFF3-DB0B-4367-AFEC-44DF10C96F29}">
      <dgm:prSet/>
      <dgm:spPr/>
      <dgm:t>
        <a:bodyPr/>
        <a:lstStyle/>
        <a:p>
          <a:endParaRPr lang="zh-CN" altLang="en-US" sz="2000"/>
        </a:p>
      </dgm:t>
    </dgm:pt>
    <dgm:pt modelId="{3E1821BB-D047-4884-9D75-4295291466FB}">
      <dgm:prSet phldrT="[文本]" custT="1"/>
      <dgm:spPr/>
      <dgm:t>
        <a:bodyPr/>
        <a:lstStyle/>
        <a:p>
          <a:r>
            <a:rPr lang="zh-CN" altLang="en-US" sz="2400" b="1"/>
            <a:t>物流成本控制</a:t>
          </a:r>
          <a:endParaRPr lang="zh-CN" altLang="en-US" sz="2400" b="1" dirty="0"/>
        </a:p>
      </dgm:t>
    </dgm:pt>
    <dgm:pt modelId="{ADDE8652-481B-4EA0-B0DD-87BBBB742CDD}" type="parTrans" cxnId="{14040ECB-78C4-495F-8193-661D4A5F6084}">
      <dgm:prSet/>
      <dgm:spPr/>
      <dgm:t>
        <a:bodyPr/>
        <a:lstStyle/>
        <a:p>
          <a:endParaRPr lang="zh-CN" altLang="en-US" sz="2000"/>
        </a:p>
      </dgm:t>
    </dgm:pt>
    <dgm:pt modelId="{B6627657-AA3E-487B-B801-435CD2A1D027}" type="sibTrans" cxnId="{14040ECB-78C4-495F-8193-661D4A5F6084}">
      <dgm:prSet/>
      <dgm:spPr/>
      <dgm:t>
        <a:bodyPr/>
        <a:lstStyle/>
        <a:p>
          <a:endParaRPr lang="zh-CN" altLang="en-US" sz="2000"/>
        </a:p>
      </dgm:t>
    </dgm:pt>
    <dgm:pt modelId="{EAA65E5D-302D-4FA1-87B3-5CA6565B49BA}">
      <dgm:prSet phldrT="[文本]" custT="1"/>
      <dgm:spPr/>
      <dgm:t>
        <a:bodyPr/>
        <a:lstStyle/>
        <a:p>
          <a:r>
            <a:rPr lang="zh-CN" altLang="en-US" sz="2400" b="1"/>
            <a:t>物流成本预测</a:t>
          </a:r>
          <a:endParaRPr lang="zh-CN" altLang="en-US" sz="2400" b="1" dirty="0"/>
        </a:p>
      </dgm:t>
    </dgm:pt>
    <dgm:pt modelId="{A7B4D7BE-862E-4223-A9F2-CC5AA75B7555}" type="parTrans" cxnId="{ACEE83FD-981E-45C3-B65D-E178622679AE}">
      <dgm:prSet/>
      <dgm:spPr/>
      <dgm:t>
        <a:bodyPr/>
        <a:lstStyle/>
        <a:p>
          <a:endParaRPr lang="zh-CN" altLang="en-US" sz="2000"/>
        </a:p>
      </dgm:t>
    </dgm:pt>
    <dgm:pt modelId="{FD36000D-3E87-48BB-94D9-E1EE3C0C80A3}" type="sibTrans" cxnId="{ACEE83FD-981E-45C3-B65D-E178622679AE}">
      <dgm:prSet/>
      <dgm:spPr/>
      <dgm:t>
        <a:bodyPr/>
        <a:lstStyle/>
        <a:p>
          <a:endParaRPr lang="zh-CN" altLang="en-US" sz="2000"/>
        </a:p>
      </dgm:t>
    </dgm:pt>
    <dgm:pt modelId="{B7EE56BD-AA9E-44AB-8C23-D1B908D44FB5}">
      <dgm:prSet phldrT="[文本]" custT="1"/>
      <dgm:spPr/>
      <dgm:t>
        <a:bodyPr/>
        <a:lstStyle/>
        <a:p>
          <a:r>
            <a:rPr lang="zh-CN" altLang="en-US" sz="2400" b="1"/>
            <a:t>物流成本预算</a:t>
          </a:r>
          <a:endParaRPr lang="zh-CN" altLang="en-US" sz="2400" b="1" dirty="0"/>
        </a:p>
      </dgm:t>
    </dgm:pt>
    <dgm:pt modelId="{3C52D098-9224-498B-AB94-F48FED2E2BC6}" type="parTrans" cxnId="{0A1249B9-5911-4613-9A29-B659010F920F}">
      <dgm:prSet/>
      <dgm:spPr/>
      <dgm:t>
        <a:bodyPr/>
        <a:lstStyle/>
        <a:p>
          <a:endParaRPr lang="zh-CN" altLang="en-US" sz="2000"/>
        </a:p>
      </dgm:t>
    </dgm:pt>
    <dgm:pt modelId="{BE5DD6B7-0942-429D-BAD7-F3ED6813F1F4}" type="sibTrans" cxnId="{0A1249B9-5911-4613-9A29-B659010F920F}">
      <dgm:prSet/>
      <dgm:spPr/>
      <dgm:t>
        <a:bodyPr/>
        <a:lstStyle/>
        <a:p>
          <a:endParaRPr lang="zh-CN" altLang="en-US" sz="2000"/>
        </a:p>
      </dgm:t>
    </dgm:pt>
    <dgm:pt modelId="{29E3BBDA-C09E-4EC3-A10C-5E4DC89AF84E}">
      <dgm:prSet custT="1"/>
      <dgm:spPr/>
      <dgm:t>
        <a:bodyPr/>
        <a:lstStyle/>
        <a:p>
          <a:pPr eaLnBrk="1" latinLnBrk="0"/>
          <a:r>
            <a:rPr lang="zh-CN" altLang="en-US" sz="2400" b="1"/>
            <a:t>物流成本决策</a:t>
          </a:r>
          <a:endParaRPr lang="zh-CN" altLang="en-US" sz="2400" b="1" dirty="0"/>
        </a:p>
      </dgm:t>
    </dgm:pt>
    <dgm:pt modelId="{8171B885-EE8A-46E6-BE62-222B06BF2318}" type="parTrans" cxnId="{FC80AFAC-2B27-40E5-8FF1-684CD7D747A5}">
      <dgm:prSet/>
      <dgm:spPr/>
      <dgm:t>
        <a:bodyPr/>
        <a:lstStyle/>
        <a:p>
          <a:endParaRPr lang="zh-CN" altLang="en-US" sz="2000"/>
        </a:p>
      </dgm:t>
    </dgm:pt>
    <dgm:pt modelId="{4F256066-1880-4669-A02C-C25533A0E1D7}" type="sibTrans" cxnId="{FC80AFAC-2B27-40E5-8FF1-684CD7D747A5}">
      <dgm:prSet/>
      <dgm:spPr/>
      <dgm:t>
        <a:bodyPr/>
        <a:lstStyle/>
        <a:p>
          <a:endParaRPr lang="zh-CN" altLang="en-US" sz="2000"/>
        </a:p>
      </dgm:t>
    </dgm:pt>
    <dgm:pt modelId="{12C35B48-DC45-4C0E-9E6E-75D391E58FB0}">
      <dgm:prSet custT="1"/>
      <dgm:spPr/>
      <dgm:t>
        <a:bodyPr/>
        <a:lstStyle/>
        <a:p>
          <a:pPr eaLnBrk="1" latinLnBrk="0"/>
          <a:r>
            <a:rPr lang="zh-CN" altLang="en-US" sz="2400" b="1"/>
            <a:t>成本绩效考评</a:t>
          </a:r>
          <a:endParaRPr lang="zh-CN" altLang="en-US" sz="2400" b="1" dirty="0"/>
        </a:p>
      </dgm:t>
    </dgm:pt>
    <dgm:pt modelId="{21F97A0C-6CDC-4203-B533-E7684F04FA94}" type="parTrans" cxnId="{3CCDDB00-DCBF-458A-983E-FF00A87E2F5D}">
      <dgm:prSet/>
      <dgm:spPr/>
      <dgm:t>
        <a:bodyPr/>
        <a:lstStyle/>
        <a:p>
          <a:endParaRPr lang="zh-CN" altLang="en-US" sz="2000"/>
        </a:p>
      </dgm:t>
    </dgm:pt>
    <dgm:pt modelId="{12BFA74B-14E9-4F1E-A33C-B972F38BF0C2}" type="sibTrans" cxnId="{3CCDDB00-DCBF-458A-983E-FF00A87E2F5D}">
      <dgm:prSet/>
      <dgm:spPr/>
      <dgm:t>
        <a:bodyPr/>
        <a:lstStyle/>
        <a:p>
          <a:endParaRPr lang="zh-CN" altLang="en-US" sz="2000"/>
        </a:p>
      </dgm:t>
    </dgm:pt>
    <dgm:pt modelId="{F04059ED-398A-49EE-A20E-F1AACE8ABCA6}" type="pres">
      <dgm:prSet presAssocID="{00C6B7CE-FEBC-44D3-B769-9457009DE847}" presName="compositeShape" presStyleCnt="0">
        <dgm:presLayoutVars>
          <dgm:chMax val="7"/>
          <dgm:dir/>
          <dgm:resizeHandles val="exact"/>
        </dgm:presLayoutVars>
      </dgm:prSet>
      <dgm:spPr/>
    </dgm:pt>
    <dgm:pt modelId="{0121CE7B-168E-4338-89C4-7D88C979F564}" type="pres">
      <dgm:prSet presAssocID="{00C6B7CE-FEBC-44D3-B769-9457009DE847}" presName="wedge1" presStyleLbl="node1" presStyleIdx="0" presStyleCnt="7"/>
      <dgm:spPr/>
    </dgm:pt>
    <dgm:pt modelId="{69422C23-9FE0-4EE7-BA2F-813BC87B9345}" type="pres">
      <dgm:prSet presAssocID="{00C6B7CE-FEBC-44D3-B769-9457009DE847}" presName="wedge1Tx" presStyleLbl="node1" presStyleIdx="0" presStyleCnt="7">
        <dgm:presLayoutVars>
          <dgm:chMax val="0"/>
          <dgm:chPref val="0"/>
          <dgm:bulletEnabled val="1"/>
        </dgm:presLayoutVars>
      </dgm:prSet>
      <dgm:spPr/>
    </dgm:pt>
    <dgm:pt modelId="{CC101CBD-FF9D-4E0E-8A57-B87A66F982F0}" type="pres">
      <dgm:prSet presAssocID="{00C6B7CE-FEBC-44D3-B769-9457009DE847}" presName="wedge2" presStyleLbl="node1" presStyleIdx="1" presStyleCnt="7"/>
      <dgm:spPr/>
    </dgm:pt>
    <dgm:pt modelId="{D5EFC4CA-3DE2-4922-AE0F-9A7C5B015AAF}" type="pres">
      <dgm:prSet presAssocID="{00C6B7CE-FEBC-44D3-B769-9457009DE847}" presName="wedge2Tx" presStyleLbl="node1" presStyleIdx="1" presStyleCnt="7">
        <dgm:presLayoutVars>
          <dgm:chMax val="0"/>
          <dgm:chPref val="0"/>
          <dgm:bulletEnabled val="1"/>
        </dgm:presLayoutVars>
      </dgm:prSet>
      <dgm:spPr/>
    </dgm:pt>
    <dgm:pt modelId="{3613B195-26ED-4F09-B15F-BA6C36BB6FE9}" type="pres">
      <dgm:prSet presAssocID="{00C6B7CE-FEBC-44D3-B769-9457009DE847}" presName="wedge3" presStyleLbl="node1" presStyleIdx="2" presStyleCnt="7"/>
      <dgm:spPr/>
    </dgm:pt>
    <dgm:pt modelId="{0628EE04-4E48-4221-B45F-5228506F5B19}" type="pres">
      <dgm:prSet presAssocID="{00C6B7CE-FEBC-44D3-B769-9457009DE847}" presName="wedge3Tx" presStyleLbl="node1" presStyleIdx="2" presStyleCnt="7">
        <dgm:presLayoutVars>
          <dgm:chMax val="0"/>
          <dgm:chPref val="0"/>
          <dgm:bulletEnabled val="1"/>
        </dgm:presLayoutVars>
      </dgm:prSet>
      <dgm:spPr/>
    </dgm:pt>
    <dgm:pt modelId="{64E9B667-0007-451A-A57A-73149D27E6A3}" type="pres">
      <dgm:prSet presAssocID="{00C6B7CE-FEBC-44D3-B769-9457009DE847}" presName="wedge4" presStyleLbl="node1" presStyleIdx="3" presStyleCnt="7"/>
      <dgm:spPr/>
    </dgm:pt>
    <dgm:pt modelId="{714BA5DC-E313-4886-B53B-26F8C32CA913}" type="pres">
      <dgm:prSet presAssocID="{00C6B7CE-FEBC-44D3-B769-9457009DE847}" presName="wedge4Tx" presStyleLbl="node1" presStyleIdx="3" presStyleCnt="7">
        <dgm:presLayoutVars>
          <dgm:chMax val="0"/>
          <dgm:chPref val="0"/>
          <dgm:bulletEnabled val="1"/>
        </dgm:presLayoutVars>
      </dgm:prSet>
      <dgm:spPr/>
    </dgm:pt>
    <dgm:pt modelId="{1A26F2A5-D35F-4F95-B76A-CAE1851CD5EA}" type="pres">
      <dgm:prSet presAssocID="{00C6B7CE-FEBC-44D3-B769-9457009DE847}" presName="wedge5" presStyleLbl="node1" presStyleIdx="4" presStyleCnt="7"/>
      <dgm:spPr/>
    </dgm:pt>
    <dgm:pt modelId="{08EC9C9F-BEE1-46A3-8BE2-E6005A7B7615}" type="pres">
      <dgm:prSet presAssocID="{00C6B7CE-FEBC-44D3-B769-9457009DE847}" presName="wedge5Tx" presStyleLbl="node1" presStyleIdx="4" presStyleCnt="7">
        <dgm:presLayoutVars>
          <dgm:chMax val="0"/>
          <dgm:chPref val="0"/>
          <dgm:bulletEnabled val="1"/>
        </dgm:presLayoutVars>
      </dgm:prSet>
      <dgm:spPr/>
    </dgm:pt>
    <dgm:pt modelId="{688D5F6D-B871-48F4-B49F-4D7BD625518B}" type="pres">
      <dgm:prSet presAssocID="{00C6B7CE-FEBC-44D3-B769-9457009DE847}" presName="wedge6" presStyleLbl="node1" presStyleIdx="5" presStyleCnt="7"/>
      <dgm:spPr/>
    </dgm:pt>
    <dgm:pt modelId="{E2E8945E-F461-4A7B-BA60-DBBAF2247309}" type="pres">
      <dgm:prSet presAssocID="{00C6B7CE-FEBC-44D3-B769-9457009DE847}" presName="wedge6Tx" presStyleLbl="node1" presStyleIdx="5" presStyleCnt="7">
        <dgm:presLayoutVars>
          <dgm:chMax val="0"/>
          <dgm:chPref val="0"/>
          <dgm:bulletEnabled val="1"/>
        </dgm:presLayoutVars>
      </dgm:prSet>
      <dgm:spPr/>
    </dgm:pt>
    <dgm:pt modelId="{ABC60847-14D0-41D8-B285-EE0DC0DC8A85}" type="pres">
      <dgm:prSet presAssocID="{00C6B7CE-FEBC-44D3-B769-9457009DE847}" presName="wedge7" presStyleLbl="node1" presStyleIdx="6" presStyleCnt="7"/>
      <dgm:spPr/>
    </dgm:pt>
    <dgm:pt modelId="{E0923321-6818-4262-8B00-C740536071E0}" type="pres">
      <dgm:prSet presAssocID="{00C6B7CE-FEBC-44D3-B769-9457009DE847}" presName="wedge7Tx" presStyleLbl="node1" presStyleIdx="6" presStyleCnt="7">
        <dgm:presLayoutVars>
          <dgm:chMax val="0"/>
          <dgm:chPref val="0"/>
          <dgm:bulletEnabled val="1"/>
        </dgm:presLayoutVars>
      </dgm:prSet>
      <dgm:spPr/>
    </dgm:pt>
  </dgm:ptLst>
  <dgm:cxnLst>
    <dgm:cxn modelId="{3CCDDB00-DCBF-458A-983E-FF00A87E2F5D}" srcId="{00C6B7CE-FEBC-44D3-B769-9457009DE847}" destId="{12C35B48-DC45-4C0E-9E6E-75D391E58FB0}" srcOrd="6" destOrd="0" parTransId="{21F97A0C-6CDC-4203-B533-E7684F04FA94}" sibTransId="{12BFA74B-14E9-4F1E-A33C-B972F38BF0C2}"/>
    <dgm:cxn modelId="{3B01A40B-2D90-465B-9EEA-C012705B7C11}" type="presOf" srcId="{00C6B7CE-FEBC-44D3-B769-9457009DE847}" destId="{F04059ED-398A-49EE-A20E-F1AACE8ABCA6}" srcOrd="0" destOrd="0" presId="urn:microsoft.com/office/officeart/2005/8/layout/chart3"/>
    <dgm:cxn modelId="{304C9411-9DD3-4659-94B8-8CDAF617C0C3}" type="presOf" srcId="{B7EE56BD-AA9E-44AB-8C23-D1B908D44FB5}" destId="{1A26F2A5-D35F-4F95-B76A-CAE1851CD5EA}" srcOrd="0" destOrd="0" presId="urn:microsoft.com/office/officeart/2005/8/layout/chart3"/>
    <dgm:cxn modelId="{8F2B7418-63DB-4847-94CE-08447454AD07}" type="presOf" srcId="{CB13634F-CA72-46B1-87FE-6DCA08091283}" destId="{69422C23-9FE0-4EE7-BA2F-813BC87B9345}" srcOrd="1" destOrd="0" presId="urn:microsoft.com/office/officeart/2005/8/layout/chart3"/>
    <dgm:cxn modelId="{BB691E34-E6D2-446C-B3F2-4564951D4CA2}" type="presOf" srcId="{29E3BBDA-C09E-4EC3-A10C-5E4DC89AF84E}" destId="{E2E8945E-F461-4A7B-BA60-DBBAF2247309}" srcOrd="1" destOrd="0" presId="urn:microsoft.com/office/officeart/2005/8/layout/chart3"/>
    <dgm:cxn modelId="{0956E75B-F5A0-4857-8125-149FB9862076}" type="presOf" srcId="{12C35B48-DC45-4C0E-9E6E-75D391E58FB0}" destId="{E0923321-6818-4262-8B00-C740536071E0}" srcOrd="1" destOrd="0" presId="urn:microsoft.com/office/officeart/2005/8/layout/chart3"/>
    <dgm:cxn modelId="{58C29644-5806-4078-97CD-F35032A28F36}" type="presOf" srcId="{CB13634F-CA72-46B1-87FE-6DCA08091283}" destId="{0121CE7B-168E-4338-89C4-7D88C979F564}" srcOrd="0" destOrd="0" presId="urn:microsoft.com/office/officeart/2005/8/layout/chart3"/>
    <dgm:cxn modelId="{36EE154A-7576-4671-A210-2DBE7CA3C8FF}" type="presOf" srcId="{3E1821BB-D047-4884-9D75-4295291466FB}" destId="{0628EE04-4E48-4221-B45F-5228506F5B19}" srcOrd="1" destOrd="0" presId="urn:microsoft.com/office/officeart/2005/8/layout/chart3"/>
    <dgm:cxn modelId="{5B868479-AE04-4ACA-835B-C59605EAAFEA}" type="presOf" srcId="{29E3BBDA-C09E-4EC3-A10C-5E4DC89AF84E}" destId="{688D5F6D-B871-48F4-B49F-4D7BD625518B}" srcOrd="0" destOrd="0" presId="urn:microsoft.com/office/officeart/2005/8/layout/chart3"/>
    <dgm:cxn modelId="{382D8D8B-D879-4D6C-8C0E-2F98A925892E}" type="presOf" srcId="{B7EE56BD-AA9E-44AB-8C23-D1B908D44FB5}" destId="{08EC9C9F-BEE1-46A3-8BE2-E6005A7B7615}" srcOrd="1" destOrd="0" presId="urn:microsoft.com/office/officeart/2005/8/layout/chart3"/>
    <dgm:cxn modelId="{84AB298F-A4B2-409F-A64D-A2DCACBFD275}" type="presOf" srcId="{EAA65E5D-302D-4FA1-87B3-5CA6565B49BA}" destId="{64E9B667-0007-451A-A57A-73149D27E6A3}" srcOrd="0" destOrd="0" presId="urn:microsoft.com/office/officeart/2005/8/layout/chart3"/>
    <dgm:cxn modelId="{32B93F8F-93B4-4190-88B4-54EA92DED21C}" type="presOf" srcId="{F71C3960-CE11-4311-AE4D-0F37CE1E8E82}" destId="{CC101CBD-FF9D-4E0E-8A57-B87A66F982F0}" srcOrd="0" destOrd="0" presId="urn:microsoft.com/office/officeart/2005/8/layout/chart3"/>
    <dgm:cxn modelId="{3221A8A1-643C-4A66-89AB-14E271B2A61B}" type="presOf" srcId="{12C35B48-DC45-4C0E-9E6E-75D391E58FB0}" destId="{ABC60847-14D0-41D8-B285-EE0DC0DC8A85}" srcOrd="0" destOrd="0" presId="urn:microsoft.com/office/officeart/2005/8/layout/chart3"/>
    <dgm:cxn modelId="{FC80AFAC-2B27-40E5-8FF1-684CD7D747A5}" srcId="{00C6B7CE-FEBC-44D3-B769-9457009DE847}" destId="{29E3BBDA-C09E-4EC3-A10C-5E4DC89AF84E}" srcOrd="5" destOrd="0" parTransId="{8171B885-EE8A-46E6-BE62-222B06BF2318}" sibTransId="{4F256066-1880-4669-A02C-C25533A0E1D7}"/>
    <dgm:cxn modelId="{0A1249B9-5911-4613-9A29-B659010F920F}" srcId="{00C6B7CE-FEBC-44D3-B769-9457009DE847}" destId="{B7EE56BD-AA9E-44AB-8C23-D1B908D44FB5}" srcOrd="4" destOrd="0" parTransId="{3C52D098-9224-498B-AB94-F48FED2E2BC6}" sibTransId="{BE5DD6B7-0942-429D-BAD7-F3ED6813F1F4}"/>
    <dgm:cxn modelId="{14040ECB-78C4-495F-8193-661D4A5F6084}" srcId="{00C6B7CE-FEBC-44D3-B769-9457009DE847}" destId="{3E1821BB-D047-4884-9D75-4295291466FB}" srcOrd="2" destOrd="0" parTransId="{ADDE8652-481B-4EA0-B0DD-87BBBB742CDD}" sibTransId="{B6627657-AA3E-487B-B801-435CD2A1D027}"/>
    <dgm:cxn modelId="{8C0AA2E1-C22C-4873-8627-339A1732CA46}" srcId="{00C6B7CE-FEBC-44D3-B769-9457009DE847}" destId="{CB13634F-CA72-46B1-87FE-6DCA08091283}" srcOrd="0" destOrd="0" parTransId="{D591D533-A798-47E7-835D-FFBED4EA47EC}" sibTransId="{B1AFB597-49CF-45EF-A354-CFAA92B4F040}"/>
    <dgm:cxn modelId="{4F209FE8-A347-487B-8B4E-6AD606F4952E}" type="presOf" srcId="{3E1821BB-D047-4884-9D75-4295291466FB}" destId="{3613B195-26ED-4F09-B15F-BA6C36BB6FE9}" srcOrd="0" destOrd="0" presId="urn:microsoft.com/office/officeart/2005/8/layout/chart3"/>
    <dgm:cxn modelId="{834ACFF3-DB0B-4367-AFEC-44DF10C96F29}" srcId="{00C6B7CE-FEBC-44D3-B769-9457009DE847}" destId="{F71C3960-CE11-4311-AE4D-0F37CE1E8E82}" srcOrd="1" destOrd="0" parTransId="{A69B0FA0-A661-4751-974C-593F999B5B80}" sibTransId="{51325A2B-C16B-464A-A723-F0CB21DD993D}"/>
    <dgm:cxn modelId="{5E4B04F7-6F50-4F4D-9C84-EF711F8ABCFC}" type="presOf" srcId="{EAA65E5D-302D-4FA1-87B3-5CA6565B49BA}" destId="{714BA5DC-E313-4886-B53B-26F8C32CA913}" srcOrd="1" destOrd="0" presId="urn:microsoft.com/office/officeart/2005/8/layout/chart3"/>
    <dgm:cxn modelId="{1DAF6CFC-7B63-46DF-9A8C-9668ED79A80B}" type="presOf" srcId="{F71C3960-CE11-4311-AE4D-0F37CE1E8E82}" destId="{D5EFC4CA-3DE2-4922-AE0F-9A7C5B015AAF}" srcOrd="1" destOrd="0" presId="urn:microsoft.com/office/officeart/2005/8/layout/chart3"/>
    <dgm:cxn modelId="{ACEE83FD-981E-45C3-B65D-E178622679AE}" srcId="{00C6B7CE-FEBC-44D3-B769-9457009DE847}" destId="{EAA65E5D-302D-4FA1-87B3-5CA6565B49BA}" srcOrd="3" destOrd="0" parTransId="{A7B4D7BE-862E-4223-A9F2-CC5AA75B7555}" sibTransId="{FD36000D-3E87-48BB-94D9-E1EE3C0C80A3}"/>
    <dgm:cxn modelId="{D540D04A-8B2F-47BA-BD1D-FB19E6DCC7D3}" type="presParOf" srcId="{F04059ED-398A-49EE-A20E-F1AACE8ABCA6}" destId="{0121CE7B-168E-4338-89C4-7D88C979F564}" srcOrd="0" destOrd="0" presId="urn:microsoft.com/office/officeart/2005/8/layout/chart3"/>
    <dgm:cxn modelId="{2CB27047-A258-40A1-B939-B8FF1F58BB6D}" type="presParOf" srcId="{F04059ED-398A-49EE-A20E-F1AACE8ABCA6}" destId="{69422C23-9FE0-4EE7-BA2F-813BC87B9345}" srcOrd="1" destOrd="0" presId="urn:microsoft.com/office/officeart/2005/8/layout/chart3"/>
    <dgm:cxn modelId="{26D39555-7D05-45B7-A6CD-68F99F4F4FB5}" type="presParOf" srcId="{F04059ED-398A-49EE-A20E-F1AACE8ABCA6}" destId="{CC101CBD-FF9D-4E0E-8A57-B87A66F982F0}" srcOrd="2" destOrd="0" presId="urn:microsoft.com/office/officeart/2005/8/layout/chart3"/>
    <dgm:cxn modelId="{61D6F69D-5690-4B22-B45A-507C1400E347}" type="presParOf" srcId="{F04059ED-398A-49EE-A20E-F1AACE8ABCA6}" destId="{D5EFC4CA-3DE2-4922-AE0F-9A7C5B015AAF}" srcOrd="3" destOrd="0" presId="urn:microsoft.com/office/officeart/2005/8/layout/chart3"/>
    <dgm:cxn modelId="{2F0D042B-0F69-4EC9-85D9-62EAC60951DC}" type="presParOf" srcId="{F04059ED-398A-49EE-A20E-F1AACE8ABCA6}" destId="{3613B195-26ED-4F09-B15F-BA6C36BB6FE9}" srcOrd="4" destOrd="0" presId="urn:microsoft.com/office/officeart/2005/8/layout/chart3"/>
    <dgm:cxn modelId="{85989732-D252-44A9-977C-A1AA422BD787}" type="presParOf" srcId="{F04059ED-398A-49EE-A20E-F1AACE8ABCA6}" destId="{0628EE04-4E48-4221-B45F-5228506F5B19}" srcOrd="5" destOrd="0" presId="urn:microsoft.com/office/officeart/2005/8/layout/chart3"/>
    <dgm:cxn modelId="{0223A6E1-8789-4CCB-9E4F-0393B4591A7C}" type="presParOf" srcId="{F04059ED-398A-49EE-A20E-F1AACE8ABCA6}" destId="{64E9B667-0007-451A-A57A-73149D27E6A3}" srcOrd="6" destOrd="0" presId="urn:microsoft.com/office/officeart/2005/8/layout/chart3"/>
    <dgm:cxn modelId="{2DBA594B-27C3-49B8-8AB9-8DC7B7EE2EA2}" type="presParOf" srcId="{F04059ED-398A-49EE-A20E-F1AACE8ABCA6}" destId="{714BA5DC-E313-4886-B53B-26F8C32CA913}" srcOrd="7" destOrd="0" presId="urn:microsoft.com/office/officeart/2005/8/layout/chart3"/>
    <dgm:cxn modelId="{0BBEA2F6-9E18-4474-9354-CED2ABB58637}" type="presParOf" srcId="{F04059ED-398A-49EE-A20E-F1AACE8ABCA6}" destId="{1A26F2A5-D35F-4F95-B76A-CAE1851CD5EA}" srcOrd="8" destOrd="0" presId="urn:microsoft.com/office/officeart/2005/8/layout/chart3"/>
    <dgm:cxn modelId="{4C4287D4-F7F4-4BB3-A7F6-3744086316AE}" type="presParOf" srcId="{F04059ED-398A-49EE-A20E-F1AACE8ABCA6}" destId="{08EC9C9F-BEE1-46A3-8BE2-E6005A7B7615}" srcOrd="9" destOrd="0" presId="urn:microsoft.com/office/officeart/2005/8/layout/chart3"/>
    <dgm:cxn modelId="{BA15AE59-A7BA-4AE1-B893-41536D758253}" type="presParOf" srcId="{F04059ED-398A-49EE-A20E-F1AACE8ABCA6}" destId="{688D5F6D-B871-48F4-B49F-4D7BD625518B}" srcOrd="10" destOrd="0" presId="urn:microsoft.com/office/officeart/2005/8/layout/chart3"/>
    <dgm:cxn modelId="{39B67A1A-1B98-4CA3-A709-7082E3E6E1AA}" type="presParOf" srcId="{F04059ED-398A-49EE-A20E-F1AACE8ABCA6}" destId="{E2E8945E-F461-4A7B-BA60-DBBAF2247309}" srcOrd="11" destOrd="0" presId="urn:microsoft.com/office/officeart/2005/8/layout/chart3"/>
    <dgm:cxn modelId="{4D98BBA0-1014-48DD-B661-9818DE489F36}" type="presParOf" srcId="{F04059ED-398A-49EE-A20E-F1AACE8ABCA6}" destId="{ABC60847-14D0-41D8-B285-EE0DC0DC8A85}" srcOrd="12" destOrd="0" presId="urn:microsoft.com/office/officeart/2005/8/layout/chart3"/>
    <dgm:cxn modelId="{9807350B-C73B-4EFF-A67C-FD1D632C30CC}" type="presParOf" srcId="{F04059ED-398A-49EE-A20E-F1AACE8ABCA6}" destId="{E0923321-6818-4262-8B00-C740536071E0}" srcOrd="13" destOrd="0" presId="urn:microsoft.com/office/officeart/2005/8/layout/chart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791AE5-7DCB-4C79-BFDC-1280C7C00CE0}"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zh-CN" altLang="en-US"/>
        </a:p>
      </dgm:t>
    </dgm:pt>
    <dgm:pt modelId="{DAE21142-7381-49E2-9E3E-FC5B9525DB60}">
      <dgm:prSet phldrT="[文本]" phldr="1"/>
      <dgm:spPr/>
      <dgm:t>
        <a:bodyPr/>
        <a:lstStyle/>
        <a:p>
          <a:endParaRPr lang="zh-CN" altLang="en-US"/>
        </a:p>
      </dgm:t>
    </dgm:pt>
    <dgm:pt modelId="{2E680D85-13E9-47A1-8FB7-830276214BA5}" type="parTrans" cxnId="{3403EAFA-2898-4FE1-8D4E-7D0C3F38E577}">
      <dgm:prSet/>
      <dgm:spPr/>
      <dgm:t>
        <a:bodyPr/>
        <a:lstStyle/>
        <a:p>
          <a:endParaRPr lang="zh-CN" altLang="en-US"/>
        </a:p>
      </dgm:t>
    </dgm:pt>
    <dgm:pt modelId="{B658A89A-6F70-4695-98E4-E67CA70802F0}" type="sibTrans" cxnId="{3403EAFA-2898-4FE1-8D4E-7D0C3F38E577}">
      <dgm:prSet/>
      <dgm:spPr/>
      <dgm:t>
        <a:bodyPr/>
        <a:lstStyle/>
        <a:p>
          <a:endParaRPr lang="zh-CN" altLang="en-US"/>
        </a:p>
      </dgm:t>
    </dgm:pt>
    <dgm:pt modelId="{99443B9A-F0E5-41B0-AA3E-FC55630298F4}">
      <dgm:prSet phldrT="[文本]"/>
      <dgm:spPr>
        <a:solidFill>
          <a:srgbClr val="954F7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dirty="0">
              <a:solidFill>
                <a:schemeClr val="bg1"/>
              </a:solidFill>
              <a:latin typeface="宋体" panose="02010600030101010101" pitchFamily="2" charset="-122"/>
            </a:rPr>
            <a:t>竞争性因素</a:t>
          </a:r>
          <a:endParaRPr lang="zh-CN" altLang="en-US" dirty="0">
            <a:solidFill>
              <a:schemeClr val="bg1"/>
            </a:solidFill>
          </a:endParaRPr>
        </a:p>
      </dgm:t>
    </dgm:pt>
    <dgm:pt modelId="{46E9CB45-65EA-424B-9671-791A10F11A6B}" type="parTrans" cxnId="{8FFA73D8-1118-491C-BEFC-0B6ED3C9CF91}">
      <dgm:prSet/>
      <dgm:spPr/>
      <dgm:t>
        <a:bodyPr/>
        <a:lstStyle/>
        <a:p>
          <a:endParaRPr lang="zh-CN" altLang="en-US"/>
        </a:p>
      </dgm:t>
    </dgm:pt>
    <dgm:pt modelId="{E2BE29C8-093E-4A65-844E-5D49EBE6DFD6}" type="sibTrans" cxnId="{8FFA73D8-1118-491C-BEFC-0B6ED3C9CF91}">
      <dgm:prSet/>
      <dgm:spPr/>
      <dgm:t>
        <a:bodyPr/>
        <a:lstStyle/>
        <a:p>
          <a:endParaRPr lang="zh-CN" altLang="en-US"/>
        </a:p>
      </dgm:t>
    </dgm:pt>
    <dgm:pt modelId="{C576EE43-1F45-4F4F-9A6C-636C78A7E97A}">
      <dgm:prSet phldrT="[文本]"/>
      <dgm:spPr>
        <a:solidFill>
          <a:srgbClr val="954F7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zh-CN" dirty="0">
              <a:solidFill>
                <a:schemeClr val="bg1"/>
              </a:solidFill>
              <a:effectLst/>
              <a:latin typeface="Arial" panose="020B0604020202020204" pitchFamily="34" charset="0"/>
              <a:ea typeface="宋体" panose="02010600030101010101" pitchFamily="2" charset="-122"/>
              <a:cs typeface="+mn-cs"/>
            </a:rPr>
            <a:t>产品因素</a:t>
          </a:r>
          <a:endParaRPr lang="zh-CN" altLang="en-US" dirty="0">
            <a:solidFill>
              <a:schemeClr val="bg1"/>
            </a:solidFill>
          </a:endParaRPr>
        </a:p>
      </dgm:t>
    </dgm:pt>
    <dgm:pt modelId="{030DDA62-0528-4B53-9798-0A1F6231B6A6}" type="parTrans" cxnId="{A1DEF65D-315E-4C6E-B10B-4492EEA2F219}">
      <dgm:prSet/>
      <dgm:spPr/>
      <dgm:t>
        <a:bodyPr/>
        <a:lstStyle/>
        <a:p>
          <a:endParaRPr lang="zh-CN" altLang="en-US"/>
        </a:p>
      </dgm:t>
    </dgm:pt>
    <dgm:pt modelId="{5184748E-9F41-4B8C-9CE8-485840F9FA27}" type="sibTrans" cxnId="{A1DEF65D-315E-4C6E-B10B-4492EEA2F219}">
      <dgm:prSet/>
      <dgm:spPr/>
      <dgm:t>
        <a:bodyPr/>
        <a:lstStyle/>
        <a:p>
          <a:endParaRPr lang="zh-CN" altLang="en-US"/>
        </a:p>
      </dgm:t>
    </dgm:pt>
    <dgm:pt modelId="{837E9EC9-3FB0-465E-92BB-F920F616032F}">
      <dgm:prSet phldrT="[文本]" phldr="1"/>
      <dgm:spPr/>
      <dgm:t>
        <a:bodyPr/>
        <a:lstStyle/>
        <a:p>
          <a:endParaRPr lang="zh-CN" altLang="en-US" dirty="0"/>
        </a:p>
      </dgm:t>
    </dgm:pt>
    <dgm:pt modelId="{59458877-6835-424E-A309-E11C4FB39560}" type="parTrans" cxnId="{E2612382-ED97-4F41-BD46-230325056D50}">
      <dgm:prSet/>
      <dgm:spPr/>
      <dgm:t>
        <a:bodyPr/>
        <a:lstStyle/>
        <a:p>
          <a:endParaRPr lang="zh-CN" altLang="en-US"/>
        </a:p>
      </dgm:t>
    </dgm:pt>
    <dgm:pt modelId="{38A92931-9455-42CD-81E6-402218642722}" type="sibTrans" cxnId="{E2612382-ED97-4F41-BD46-230325056D50}">
      <dgm:prSet/>
      <dgm:spPr/>
      <dgm:t>
        <a:bodyPr/>
        <a:lstStyle/>
        <a:p>
          <a:endParaRPr lang="zh-CN" altLang="en-US"/>
        </a:p>
      </dgm:t>
    </dgm:pt>
    <dgm:pt modelId="{AAEA4B3F-7D38-46E0-B41B-0E1A54CE9D87}">
      <dgm:prSet phldrT="[文本]"/>
      <dgm:spPr>
        <a:solidFill>
          <a:srgbClr val="954F7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zh-CN" dirty="0">
              <a:solidFill>
                <a:schemeClr val="bg1"/>
              </a:solidFill>
              <a:effectLst/>
              <a:latin typeface="Arial" panose="020B0604020202020204" pitchFamily="34" charset="0"/>
              <a:ea typeface="宋体" panose="02010600030101010101" pitchFamily="2" charset="-122"/>
              <a:cs typeface="+mn-cs"/>
            </a:rPr>
            <a:t>空间因素</a:t>
          </a:r>
          <a:endParaRPr lang="zh-CN" altLang="en-US" dirty="0">
            <a:solidFill>
              <a:schemeClr val="bg1"/>
            </a:solidFill>
          </a:endParaRPr>
        </a:p>
      </dgm:t>
    </dgm:pt>
    <dgm:pt modelId="{1D268B5F-B19A-45E9-B7E6-68D97E82A56B}" type="parTrans" cxnId="{08F29B78-11AE-424A-B640-C8ADDAC4A095}">
      <dgm:prSet/>
      <dgm:spPr/>
      <dgm:t>
        <a:bodyPr/>
        <a:lstStyle/>
        <a:p>
          <a:endParaRPr lang="zh-CN" altLang="en-US"/>
        </a:p>
      </dgm:t>
    </dgm:pt>
    <dgm:pt modelId="{A4B3F15F-FC3D-4379-A61F-0208D9037FCD}" type="sibTrans" cxnId="{08F29B78-11AE-424A-B640-C8ADDAC4A095}">
      <dgm:prSet/>
      <dgm:spPr/>
      <dgm:t>
        <a:bodyPr/>
        <a:lstStyle/>
        <a:p>
          <a:endParaRPr lang="zh-CN" altLang="en-US"/>
        </a:p>
      </dgm:t>
    </dgm:pt>
    <dgm:pt modelId="{C6417394-3914-4B14-A36F-6EE465AE76B1}">
      <dgm:prSet phldrT="[文本]" phldr="1"/>
      <dgm:spPr/>
      <dgm:t>
        <a:bodyPr/>
        <a:lstStyle/>
        <a:p>
          <a:endParaRPr lang="zh-CN" altLang="en-US" dirty="0"/>
        </a:p>
      </dgm:t>
    </dgm:pt>
    <dgm:pt modelId="{AD4723A8-5DC1-449B-95FD-73177156C49F}" type="sibTrans" cxnId="{EC9C0A16-7ABB-46E9-9C17-BF4374240446}">
      <dgm:prSet/>
      <dgm:spPr/>
      <dgm:t>
        <a:bodyPr/>
        <a:lstStyle/>
        <a:p>
          <a:endParaRPr lang="zh-CN" altLang="en-US"/>
        </a:p>
      </dgm:t>
    </dgm:pt>
    <dgm:pt modelId="{AEFD00F3-D7D1-4E08-AE43-8AC0A97FE877}" type="parTrans" cxnId="{EC9C0A16-7ABB-46E9-9C17-BF4374240446}">
      <dgm:prSet/>
      <dgm:spPr/>
      <dgm:t>
        <a:bodyPr/>
        <a:lstStyle/>
        <a:p>
          <a:endParaRPr lang="zh-CN" altLang="en-US"/>
        </a:p>
      </dgm:t>
    </dgm:pt>
    <dgm:pt modelId="{E2B8667F-3D36-4149-A92B-0178F8950481}" type="pres">
      <dgm:prSet presAssocID="{BA791AE5-7DCB-4C79-BFDC-1280C7C00CE0}" presName="linearFlow" presStyleCnt="0">
        <dgm:presLayoutVars>
          <dgm:dir/>
          <dgm:animLvl val="lvl"/>
          <dgm:resizeHandles/>
        </dgm:presLayoutVars>
      </dgm:prSet>
      <dgm:spPr/>
    </dgm:pt>
    <dgm:pt modelId="{888DC9A9-E93F-423E-91D5-14DC22476AC7}" type="pres">
      <dgm:prSet presAssocID="{DAE21142-7381-49E2-9E3E-FC5B9525DB60}" presName="compositeNode" presStyleCnt="0">
        <dgm:presLayoutVars>
          <dgm:bulletEnabled val="1"/>
        </dgm:presLayoutVars>
      </dgm:prSet>
      <dgm:spPr/>
    </dgm:pt>
    <dgm:pt modelId="{49E66CB6-543A-42A0-9754-274E4461FFE1}" type="pres">
      <dgm:prSet presAssocID="{DAE21142-7381-49E2-9E3E-FC5B9525DB60}" presName="image" presStyleLbl="fgImgPlace1" presStyleIdx="0" presStyleCnt="3" custScaleX="57486" custScaleY="51730" custLinFactX="100000" custLinFactNeighborX="102850" custLinFactNeighborY="52747"/>
      <dgm:spPr>
        <a:prstGeom prst="teardrop">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D2872E3-5583-48C2-AD10-C8EF67A001B6}" type="pres">
      <dgm:prSet presAssocID="{DAE21142-7381-49E2-9E3E-FC5B9525DB60}" presName="childNode" presStyleLbl="node1" presStyleIdx="0" presStyleCnt="3" custScaleX="65722" custScaleY="63837" custLinFactNeighborY="-10464">
        <dgm:presLayoutVars>
          <dgm:bulletEnabled val="1"/>
        </dgm:presLayoutVars>
      </dgm:prSet>
      <dgm:spPr>
        <a:prstGeom prst="snip1Rect">
          <a:avLst/>
        </a:prstGeom>
      </dgm:spPr>
    </dgm:pt>
    <dgm:pt modelId="{05C47FAE-2D00-4B28-807F-EE770A71EBF3}" type="pres">
      <dgm:prSet presAssocID="{DAE21142-7381-49E2-9E3E-FC5B9525DB60}" presName="parentNode" presStyleLbl="revTx" presStyleIdx="0" presStyleCnt="3">
        <dgm:presLayoutVars>
          <dgm:chMax val="0"/>
          <dgm:bulletEnabled val="1"/>
        </dgm:presLayoutVars>
      </dgm:prSet>
      <dgm:spPr/>
    </dgm:pt>
    <dgm:pt modelId="{011D8BB9-A598-49CB-B785-9B55CBE9A31D}" type="pres">
      <dgm:prSet presAssocID="{B658A89A-6F70-4695-98E4-E67CA70802F0}" presName="sibTrans" presStyleCnt="0"/>
      <dgm:spPr/>
    </dgm:pt>
    <dgm:pt modelId="{8DA372E8-265B-492D-808B-AA9657162FAF}" type="pres">
      <dgm:prSet presAssocID="{C6417394-3914-4B14-A36F-6EE465AE76B1}" presName="compositeNode" presStyleCnt="0">
        <dgm:presLayoutVars>
          <dgm:bulletEnabled val="1"/>
        </dgm:presLayoutVars>
      </dgm:prSet>
      <dgm:spPr/>
    </dgm:pt>
    <dgm:pt modelId="{4456867E-3A5B-464F-AA28-D15FDD4A7A19}" type="pres">
      <dgm:prSet presAssocID="{C6417394-3914-4B14-A36F-6EE465AE76B1}" presName="image" presStyleLbl="fgImgPlace1" presStyleIdx="1" presStyleCnt="3" custScaleX="57486" custScaleY="51730" custLinFactX="100000" custLinFactNeighborX="100850" custLinFactNeighborY="52747"/>
      <dgm:spPr>
        <a:prstGeom prst="teardrop">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354AE42-47F4-4F33-89A9-E4ADC9CD2F91}" type="pres">
      <dgm:prSet presAssocID="{C6417394-3914-4B14-A36F-6EE465AE76B1}" presName="childNode" presStyleLbl="node1" presStyleIdx="1" presStyleCnt="3" custScaleX="65722" custScaleY="63837" custLinFactNeighborY="-10464">
        <dgm:presLayoutVars>
          <dgm:bulletEnabled val="1"/>
        </dgm:presLayoutVars>
      </dgm:prSet>
      <dgm:spPr>
        <a:prstGeom prst="snip1Rect">
          <a:avLst/>
        </a:prstGeom>
      </dgm:spPr>
    </dgm:pt>
    <dgm:pt modelId="{EAB6FC3B-B168-44B9-BA3D-669FCD9A6090}" type="pres">
      <dgm:prSet presAssocID="{C6417394-3914-4B14-A36F-6EE465AE76B1}" presName="parentNode" presStyleLbl="revTx" presStyleIdx="1" presStyleCnt="3">
        <dgm:presLayoutVars>
          <dgm:chMax val="0"/>
          <dgm:bulletEnabled val="1"/>
        </dgm:presLayoutVars>
      </dgm:prSet>
      <dgm:spPr/>
    </dgm:pt>
    <dgm:pt modelId="{B4FFE18F-FBB3-475A-AA7F-EEC6064B2303}" type="pres">
      <dgm:prSet presAssocID="{AD4723A8-5DC1-449B-95FD-73177156C49F}" presName="sibTrans" presStyleCnt="0"/>
      <dgm:spPr/>
    </dgm:pt>
    <dgm:pt modelId="{1168D926-637D-4E91-A720-827A37FAA879}" type="pres">
      <dgm:prSet presAssocID="{837E9EC9-3FB0-465E-92BB-F920F616032F}" presName="compositeNode" presStyleCnt="0">
        <dgm:presLayoutVars>
          <dgm:bulletEnabled val="1"/>
        </dgm:presLayoutVars>
      </dgm:prSet>
      <dgm:spPr/>
    </dgm:pt>
    <dgm:pt modelId="{88253DB2-A3D0-4BEA-9D0D-12D6B93E92C3}" type="pres">
      <dgm:prSet presAssocID="{837E9EC9-3FB0-465E-92BB-F920F616032F}" presName="image" presStyleLbl="fgImgPlace1" presStyleIdx="2" presStyleCnt="3" custScaleX="57486" custScaleY="51730" custLinFactX="100000" custLinFactNeighborX="100850" custLinFactNeighborY="52747"/>
      <dgm:spPr>
        <a:prstGeom prst="teardrop">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759FDBE4-E210-4D34-8437-B113C30013BA}" type="pres">
      <dgm:prSet presAssocID="{837E9EC9-3FB0-465E-92BB-F920F616032F}" presName="childNode" presStyleLbl="node1" presStyleIdx="2" presStyleCnt="3" custScaleX="65722" custScaleY="63837" custLinFactNeighborY="-10464">
        <dgm:presLayoutVars>
          <dgm:bulletEnabled val="1"/>
        </dgm:presLayoutVars>
      </dgm:prSet>
      <dgm:spPr>
        <a:prstGeom prst="snip1Rect">
          <a:avLst/>
        </a:prstGeom>
      </dgm:spPr>
    </dgm:pt>
    <dgm:pt modelId="{7028BDD2-5C88-40E9-B624-805FCED891F7}" type="pres">
      <dgm:prSet presAssocID="{837E9EC9-3FB0-465E-92BB-F920F616032F}" presName="parentNode" presStyleLbl="revTx" presStyleIdx="2" presStyleCnt="3">
        <dgm:presLayoutVars>
          <dgm:chMax val="0"/>
          <dgm:bulletEnabled val="1"/>
        </dgm:presLayoutVars>
      </dgm:prSet>
      <dgm:spPr/>
    </dgm:pt>
  </dgm:ptLst>
  <dgm:cxnLst>
    <dgm:cxn modelId="{EC9C0A16-7ABB-46E9-9C17-BF4374240446}" srcId="{BA791AE5-7DCB-4C79-BFDC-1280C7C00CE0}" destId="{C6417394-3914-4B14-A36F-6EE465AE76B1}" srcOrd="1" destOrd="0" parTransId="{AEFD00F3-D7D1-4E08-AE43-8AC0A97FE877}" sibTransId="{AD4723A8-5DC1-449B-95FD-73177156C49F}"/>
    <dgm:cxn modelId="{A1DEF65D-315E-4C6E-B10B-4492EEA2F219}" srcId="{C6417394-3914-4B14-A36F-6EE465AE76B1}" destId="{C576EE43-1F45-4F4F-9A6C-636C78A7E97A}" srcOrd="0" destOrd="0" parTransId="{030DDA62-0528-4B53-9798-0A1F6231B6A6}" sibTransId="{5184748E-9F41-4B8C-9CE8-485840F9FA27}"/>
    <dgm:cxn modelId="{44CF6A48-4423-429E-9773-61D780E25704}" type="presOf" srcId="{C6417394-3914-4B14-A36F-6EE465AE76B1}" destId="{EAB6FC3B-B168-44B9-BA3D-669FCD9A6090}" srcOrd="0" destOrd="0" presId="urn:microsoft.com/office/officeart/2005/8/layout/hList2"/>
    <dgm:cxn modelId="{585FFE6C-D496-4CC1-9293-48346EB94CAA}" type="presOf" srcId="{DAE21142-7381-49E2-9E3E-FC5B9525DB60}" destId="{05C47FAE-2D00-4B28-807F-EE770A71EBF3}" srcOrd="0" destOrd="0" presId="urn:microsoft.com/office/officeart/2005/8/layout/hList2"/>
    <dgm:cxn modelId="{08F29B78-11AE-424A-B640-C8ADDAC4A095}" srcId="{837E9EC9-3FB0-465E-92BB-F920F616032F}" destId="{AAEA4B3F-7D38-46E0-B41B-0E1A54CE9D87}" srcOrd="0" destOrd="0" parTransId="{1D268B5F-B19A-45E9-B7E6-68D97E82A56B}" sibTransId="{A4B3F15F-FC3D-4379-A61F-0208D9037FCD}"/>
    <dgm:cxn modelId="{B0E06379-979E-4D52-8FC4-8EC16CC79C90}" type="presOf" srcId="{BA791AE5-7DCB-4C79-BFDC-1280C7C00CE0}" destId="{E2B8667F-3D36-4149-A92B-0178F8950481}" srcOrd="0" destOrd="0" presId="urn:microsoft.com/office/officeart/2005/8/layout/hList2"/>
    <dgm:cxn modelId="{F2FCBF7E-E98A-41B6-A63E-C145EF949677}" type="presOf" srcId="{C576EE43-1F45-4F4F-9A6C-636C78A7E97A}" destId="{5354AE42-47F4-4F33-89A9-E4ADC9CD2F91}" srcOrd="0" destOrd="0" presId="urn:microsoft.com/office/officeart/2005/8/layout/hList2"/>
    <dgm:cxn modelId="{E2612382-ED97-4F41-BD46-230325056D50}" srcId="{BA791AE5-7DCB-4C79-BFDC-1280C7C00CE0}" destId="{837E9EC9-3FB0-465E-92BB-F920F616032F}" srcOrd="2" destOrd="0" parTransId="{59458877-6835-424E-A309-E11C4FB39560}" sibTransId="{38A92931-9455-42CD-81E6-402218642722}"/>
    <dgm:cxn modelId="{1693C599-97F1-447E-8CAB-72A0DC7448EF}" type="presOf" srcId="{837E9EC9-3FB0-465E-92BB-F920F616032F}" destId="{7028BDD2-5C88-40E9-B624-805FCED891F7}" srcOrd="0" destOrd="0" presId="urn:microsoft.com/office/officeart/2005/8/layout/hList2"/>
    <dgm:cxn modelId="{8E1A96B9-60A7-4BD0-906B-7BCE0EDA79ED}" type="presOf" srcId="{AAEA4B3F-7D38-46E0-B41B-0E1A54CE9D87}" destId="{759FDBE4-E210-4D34-8437-B113C30013BA}" srcOrd="0" destOrd="0" presId="urn:microsoft.com/office/officeart/2005/8/layout/hList2"/>
    <dgm:cxn modelId="{8FFA73D8-1118-491C-BEFC-0B6ED3C9CF91}" srcId="{DAE21142-7381-49E2-9E3E-FC5B9525DB60}" destId="{99443B9A-F0E5-41B0-AA3E-FC55630298F4}" srcOrd="0" destOrd="0" parTransId="{46E9CB45-65EA-424B-9671-791A10F11A6B}" sibTransId="{E2BE29C8-093E-4A65-844E-5D49EBE6DFD6}"/>
    <dgm:cxn modelId="{E5A2BFF4-C439-4871-B622-BD41A1CD11FC}" type="presOf" srcId="{99443B9A-F0E5-41B0-AA3E-FC55630298F4}" destId="{5D2872E3-5583-48C2-AD10-C8EF67A001B6}" srcOrd="0" destOrd="0" presId="urn:microsoft.com/office/officeart/2005/8/layout/hList2"/>
    <dgm:cxn modelId="{3403EAFA-2898-4FE1-8D4E-7D0C3F38E577}" srcId="{BA791AE5-7DCB-4C79-BFDC-1280C7C00CE0}" destId="{DAE21142-7381-49E2-9E3E-FC5B9525DB60}" srcOrd="0" destOrd="0" parTransId="{2E680D85-13E9-47A1-8FB7-830276214BA5}" sibTransId="{B658A89A-6F70-4695-98E4-E67CA70802F0}"/>
    <dgm:cxn modelId="{98492A66-EE84-458D-A38E-A64684DC9693}" type="presParOf" srcId="{E2B8667F-3D36-4149-A92B-0178F8950481}" destId="{888DC9A9-E93F-423E-91D5-14DC22476AC7}" srcOrd="0" destOrd="0" presId="urn:microsoft.com/office/officeart/2005/8/layout/hList2"/>
    <dgm:cxn modelId="{22BC82BC-7EBA-40E8-99A4-2D4BD2771532}" type="presParOf" srcId="{888DC9A9-E93F-423E-91D5-14DC22476AC7}" destId="{49E66CB6-543A-42A0-9754-274E4461FFE1}" srcOrd="0" destOrd="0" presId="urn:microsoft.com/office/officeart/2005/8/layout/hList2"/>
    <dgm:cxn modelId="{BFA6150F-997A-4410-A3CA-4F7D25EF49C4}" type="presParOf" srcId="{888DC9A9-E93F-423E-91D5-14DC22476AC7}" destId="{5D2872E3-5583-48C2-AD10-C8EF67A001B6}" srcOrd="1" destOrd="0" presId="urn:microsoft.com/office/officeart/2005/8/layout/hList2"/>
    <dgm:cxn modelId="{5EE71467-774B-4021-A14D-403F2D474D98}" type="presParOf" srcId="{888DC9A9-E93F-423E-91D5-14DC22476AC7}" destId="{05C47FAE-2D00-4B28-807F-EE770A71EBF3}" srcOrd="2" destOrd="0" presId="urn:microsoft.com/office/officeart/2005/8/layout/hList2"/>
    <dgm:cxn modelId="{540E2488-7BD4-47AF-94F0-60FEDB6AAC96}" type="presParOf" srcId="{E2B8667F-3D36-4149-A92B-0178F8950481}" destId="{011D8BB9-A598-49CB-B785-9B55CBE9A31D}" srcOrd="1" destOrd="0" presId="urn:microsoft.com/office/officeart/2005/8/layout/hList2"/>
    <dgm:cxn modelId="{5993E7FC-CF12-4196-A49A-F85CFA4A993C}" type="presParOf" srcId="{E2B8667F-3D36-4149-A92B-0178F8950481}" destId="{8DA372E8-265B-492D-808B-AA9657162FAF}" srcOrd="2" destOrd="0" presId="urn:microsoft.com/office/officeart/2005/8/layout/hList2"/>
    <dgm:cxn modelId="{08632A8A-DC03-4F5E-84F8-6485E75E04C1}" type="presParOf" srcId="{8DA372E8-265B-492D-808B-AA9657162FAF}" destId="{4456867E-3A5B-464F-AA28-D15FDD4A7A19}" srcOrd="0" destOrd="0" presId="urn:microsoft.com/office/officeart/2005/8/layout/hList2"/>
    <dgm:cxn modelId="{E0E9BAE5-5963-458D-8AB6-C5E5ADA7ACD7}" type="presParOf" srcId="{8DA372E8-265B-492D-808B-AA9657162FAF}" destId="{5354AE42-47F4-4F33-89A9-E4ADC9CD2F91}" srcOrd="1" destOrd="0" presId="urn:microsoft.com/office/officeart/2005/8/layout/hList2"/>
    <dgm:cxn modelId="{E1886823-5C83-4A2E-8DEF-EB7695AD4F7A}" type="presParOf" srcId="{8DA372E8-265B-492D-808B-AA9657162FAF}" destId="{EAB6FC3B-B168-44B9-BA3D-669FCD9A6090}" srcOrd="2" destOrd="0" presId="urn:microsoft.com/office/officeart/2005/8/layout/hList2"/>
    <dgm:cxn modelId="{A16C7FF6-4353-47D9-B84D-9F30317E3959}" type="presParOf" srcId="{E2B8667F-3D36-4149-A92B-0178F8950481}" destId="{B4FFE18F-FBB3-475A-AA7F-EEC6064B2303}" srcOrd="3" destOrd="0" presId="urn:microsoft.com/office/officeart/2005/8/layout/hList2"/>
    <dgm:cxn modelId="{D4472C39-F7A5-4E08-BFFB-F168F0B8B910}" type="presParOf" srcId="{E2B8667F-3D36-4149-A92B-0178F8950481}" destId="{1168D926-637D-4E91-A720-827A37FAA879}" srcOrd="4" destOrd="0" presId="urn:microsoft.com/office/officeart/2005/8/layout/hList2"/>
    <dgm:cxn modelId="{01FBC780-E475-4DE4-9B48-95ACE875FE57}" type="presParOf" srcId="{1168D926-637D-4E91-A720-827A37FAA879}" destId="{88253DB2-A3D0-4BEA-9D0D-12D6B93E92C3}" srcOrd="0" destOrd="0" presId="urn:microsoft.com/office/officeart/2005/8/layout/hList2"/>
    <dgm:cxn modelId="{362E6163-6E6D-4F47-B65B-AD92F49697F8}" type="presParOf" srcId="{1168D926-637D-4E91-A720-827A37FAA879}" destId="{759FDBE4-E210-4D34-8437-B113C30013BA}" srcOrd="1" destOrd="0" presId="urn:microsoft.com/office/officeart/2005/8/layout/hList2"/>
    <dgm:cxn modelId="{4817E3EC-4066-4F78-B04A-4D36E7D2A8E7}" type="presParOf" srcId="{1168D926-637D-4E91-A720-827A37FAA879}" destId="{7028BDD2-5C88-40E9-B624-805FCED891F7}"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312F43-12EE-4350-B643-5CF82482E23D}"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zh-CN" altLang="en-US"/>
        </a:p>
      </dgm:t>
    </dgm:pt>
    <dgm:pt modelId="{422A20FF-B443-45C3-ADB7-4F4D451B3D89}">
      <dgm:prSet phldrT="[文本]"/>
      <dgm:spPr>
        <a:solidFill>
          <a:schemeClr val="accent4">
            <a:lumMod val="50000"/>
            <a:alpha val="50000"/>
          </a:schemeClr>
        </a:solidFill>
      </dgm:spPr>
      <dgm:t>
        <a:bodyPr/>
        <a:lstStyle/>
        <a:p>
          <a:r>
            <a:rPr lang="zh-CN" altLang="en-US" dirty="0">
              <a:solidFill>
                <a:schemeClr val="bg1"/>
              </a:solidFill>
            </a:rPr>
            <a:t>物流成本管理基本工作</a:t>
          </a:r>
        </a:p>
      </dgm:t>
    </dgm:pt>
    <dgm:pt modelId="{6D373593-B9E3-47DB-9346-E432F55FAAE4}" type="parTrans" cxnId="{E96EF7B1-638F-41DE-B048-F3E4A015C2D1}">
      <dgm:prSet/>
      <dgm:spPr/>
      <dgm:t>
        <a:bodyPr/>
        <a:lstStyle/>
        <a:p>
          <a:endParaRPr lang="zh-CN" altLang="en-US"/>
        </a:p>
      </dgm:t>
    </dgm:pt>
    <dgm:pt modelId="{E54F0A19-D115-4E9D-AF38-894C91D78F4A}" type="sibTrans" cxnId="{E96EF7B1-638F-41DE-B048-F3E4A015C2D1}">
      <dgm:prSet/>
      <dgm:spPr/>
      <dgm:t>
        <a:bodyPr/>
        <a:lstStyle/>
        <a:p>
          <a:endParaRPr lang="zh-CN" altLang="en-US"/>
        </a:p>
      </dgm:t>
    </dgm:pt>
    <dgm:pt modelId="{31E44D0E-74C4-4CBC-9B31-79D5D8681156}">
      <dgm:prSet phldrT="[文本]"/>
      <dgm:spPr>
        <a:solidFill>
          <a:schemeClr val="accent4">
            <a:lumMod val="20000"/>
            <a:lumOff val="80000"/>
          </a:schemeClr>
        </a:solidFill>
        <a:ln>
          <a:solidFill>
            <a:srgbClr val="812138"/>
          </a:solidFill>
        </a:ln>
      </dgm:spPr>
      <dgm:t>
        <a:bodyPr/>
        <a:lstStyle/>
        <a:p>
          <a:r>
            <a:rPr lang="zh-CN" altLang="en-US" dirty="0">
              <a:solidFill>
                <a:schemeClr val="tx1"/>
              </a:solidFill>
              <a:latin typeface="宋体" panose="02010600030101010101" pitchFamily="2" charset="-122"/>
            </a:rPr>
            <a:t>划分</a:t>
          </a:r>
          <a:endParaRPr lang="zh-CN" altLang="en-US" dirty="0">
            <a:solidFill>
              <a:schemeClr val="tx1"/>
            </a:solidFill>
          </a:endParaRPr>
        </a:p>
      </dgm:t>
    </dgm:pt>
    <dgm:pt modelId="{AA532F52-7398-4353-92D5-ECA3C0B512AA}" type="parTrans" cxnId="{B4F2AC72-CB47-4614-98F2-AF61F0CF065F}">
      <dgm:prSet/>
      <dgm:spPr/>
      <dgm:t>
        <a:bodyPr/>
        <a:lstStyle/>
        <a:p>
          <a:endParaRPr lang="zh-CN" altLang="en-US"/>
        </a:p>
      </dgm:t>
    </dgm:pt>
    <dgm:pt modelId="{AC9106BB-EE8C-42CD-A25A-224BFA351FEB}" type="sibTrans" cxnId="{B4F2AC72-CB47-4614-98F2-AF61F0CF065F}">
      <dgm:prSet/>
      <dgm:spPr/>
      <dgm:t>
        <a:bodyPr/>
        <a:lstStyle/>
        <a:p>
          <a:endParaRPr lang="zh-CN" altLang="en-US"/>
        </a:p>
      </dgm:t>
    </dgm:pt>
    <dgm:pt modelId="{041C9E36-0BDC-4743-B3B5-5CA52BC665BC}">
      <dgm:prSet phldrT="[文本]"/>
      <dgm:spPr>
        <a:solidFill>
          <a:schemeClr val="accent4">
            <a:lumMod val="20000"/>
            <a:lumOff val="80000"/>
          </a:schemeClr>
        </a:solidFill>
        <a:ln>
          <a:solidFill>
            <a:srgbClr val="812138"/>
          </a:solidFill>
        </a:ln>
      </dgm:spPr>
      <dgm:t>
        <a:bodyPr/>
        <a:lstStyle/>
        <a:p>
          <a:r>
            <a:rPr lang="zh-CN" altLang="en-US" dirty="0">
              <a:solidFill>
                <a:schemeClr val="tx1"/>
              </a:solidFill>
              <a:latin typeface="宋体" panose="02010600030101010101" pitchFamily="2" charset="-122"/>
            </a:rPr>
            <a:t>计算</a:t>
          </a:r>
          <a:endParaRPr lang="zh-CN" altLang="en-US" dirty="0">
            <a:solidFill>
              <a:schemeClr val="tx1"/>
            </a:solidFill>
          </a:endParaRPr>
        </a:p>
      </dgm:t>
    </dgm:pt>
    <dgm:pt modelId="{CB18E22C-EECE-48AA-B694-5D777FF500B2}" type="parTrans" cxnId="{8561A45F-33A1-42AD-B06F-FEAA34506F79}">
      <dgm:prSet/>
      <dgm:spPr/>
      <dgm:t>
        <a:bodyPr/>
        <a:lstStyle/>
        <a:p>
          <a:endParaRPr lang="zh-CN" altLang="en-US"/>
        </a:p>
      </dgm:t>
    </dgm:pt>
    <dgm:pt modelId="{866CAEFB-3E7D-4090-86DD-97A5B20B8FEF}" type="sibTrans" cxnId="{8561A45F-33A1-42AD-B06F-FEAA34506F79}">
      <dgm:prSet/>
      <dgm:spPr/>
      <dgm:t>
        <a:bodyPr/>
        <a:lstStyle/>
        <a:p>
          <a:endParaRPr lang="zh-CN" altLang="en-US"/>
        </a:p>
      </dgm:t>
    </dgm:pt>
    <dgm:pt modelId="{6272EF1A-2F04-441D-9E94-9EFE6B0C9E6F}">
      <dgm:prSet phldrT="[文本]"/>
      <dgm:spPr>
        <a:solidFill>
          <a:schemeClr val="accent4">
            <a:lumMod val="20000"/>
            <a:lumOff val="80000"/>
          </a:schemeClr>
        </a:solidFill>
        <a:ln>
          <a:solidFill>
            <a:srgbClr val="812138"/>
          </a:solidFill>
        </a:ln>
      </dgm:spPr>
      <dgm:t>
        <a:bodyPr/>
        <a:lstStyle/>
        <a:p>
          <a:endParaRPr lang="zh-CN" altLang="en-US"/>
        </a:p>
      </dgm:t>
    </dgm:pt>
    <dgm:pt modelId="{386DF0D9-1BE7-4998-80A8-46C2F1365098}" type="parTrans" cxnId="{D4D5C9F6-1FB5-4374-8FDA-A6DAB6D751A5}">
      <dgm:prSet/>
      <dgm:spPr/>
      <dgm:t>
        <a:bodyPr/>
        <a:lstStyle/>
        <a:p>
          <a:endParaRPr lang="zh-CN" altLang="en-US"/>
        </a:p>
      </dgm:t>
    </dgm:pt>
    <dgm:pt modelId="{108C2215-E7E2-4922-9D61-F0B64202B136}" type="sibTrans" cxnId="{D4D5C9F6-1FB5-4374-8FDA-A6DAB6D751A5}">
      <dgm:prSet/>
      <dgm:spPr/>
      <dgm:t>
        <a:bodyPr/>
        <a:lstStyle/>
        <a:p>
          <a:endParaRPr lang="zh-CN" altLang="en-US"/>
        </a:p>
      </dgm:t>
    </dgm:pt>
    <dgm:pt modelId="{F050F198-EBB5-4893-9962-ED806F91410D}">
      <dgm:prSet/>
      <dgm:spPr>
        <a:solidFill>
          <a:schemeClr val="accent4">
            <a:lumMod val="20000"/>
            <a:lumOff val="80000"/>
          </a:schemeClr>
        </a:solidFill>
        <a:ln>
          <a:solidFill>
            <a:srgbClr val="812138"/>
          </a:solidFill>
        </a:ln>
      </dgm:spPr>
      <dgm:t>
        <a:bodyPr/>
        <a:lstStyle/>
        <a:p>
          <a:r>
            <a:rPr lang="zh-CN" altLang="en-US" dirty="0">
              <a:solidFill>
                <a:schemeClr val="tx1"/>
              </a:solidFill>
              <a:latin typeface="宋体" panose="02010600030101010101" pitchFamily="2" charset="-122"/>
            </a:rPr>
            <a:t>预测</a:t>
          </a:r>
          <a:endParaRPr lang="zh-CN" altLang="en-US" dirty="0">
            <a:solidFill>
              <a:schemeClr val="tx1"/>
            </a:solidFill>
          </a:endParaRPr>
        </a:p>
      </dgm:t>
    </dgm:pt>
    <dgm:pt modelId="{A9389154-AB3A-4214-A074-1F6DAEB8F0A0}" type="parTrans" cxnId="{72CF1D00-234E-4DDA-81CC-77280F5AEE1C}">
      <dgm:prSet/>
      <dgm:spPr/>
      <dgm:t>
        <a:bodyPr/>
        <a:lstStyle/>
        <a:p>
          <a:endParaRPr lang="zh-CN" altLang="en-US"/>
        </a:p>
      </dgm:t>
    </dgm:pt>
    <dgm:pt modelId="{F74E7BF8-297A-4306-87CE-CAFFB5361E19}" type="sibTrans" cxnId="{72CF1D00-234E-4DDA-81CC-77280F5AEE1C}">
      <dgm:prSet/>
      <dgm:spPr/>
      <dgm:t>
        <a:bodyPr/>
        <a:lstStyle/>
        <a:p>
          <a:endParaRPr lang="zh-CN" altLang="en-US"/>
        </a:p>
      </dgm:t>
    </dgm:pt>
    <dgm:pt modelId="{FAB2C0D9-897D-439A-8F2C-0C8F7BAEBF40}">
      <dgm:prSet/>
      <dgm:spPr>
        <a:solidFill>
          <a:schemeClr val="accent4">
            <a:lumMod val="20000"/>
            <a:lumOff val="80000"/>
          </a:schemeClr>
        </a:solidFill>
        <a:ln>
          <a:solidFill>
            <a:srgbClr val="812138"/>
          </a:solidFill>
        </a:ln>
      </dgm:spPr>
      <dgm:t>
        <a:bodyPr/>
        <a:lstStyle/>
        <a:p>
          <a:r>
            <a:rPr lang="zh-CN" altLang="en-US" dirty="0">
              <a:solidFill>
                <a:schemeClr val="tx1"/>
              </a:solidFill>
              <a:latin typeface="宋体" panose="02010600030101010101" pitchFamily="2" charset="-122"/>
            </a:rPr>
            <a:t>控制</a:t>
          </a:r>
          <a:endParaRPr lang="zh-CN" altLang="en-US" dirty="0">
            <a:solidFill>
              <a:schemeClr val="tx1"/>
            </a:solidFill>
          </a:endParaRPr>
        </a:p>
      </dgm:t>
    </dgm:pt>
    <dgm:pt modelId="{0DC408A0-C976-4D46-B14E-C3C8B439B532}" type="parTrans" cxnId="{434067CD-98BA-45DE-A146-7EF53B8CD12D}">
      <dgm:prSet/>
      <dgm:spPr/>
      <dgm:t>
        <a:bodyPr/>
        <a:lstStyle/>
        <a:p>
          <a:endParaRPr lang="zh-CN" altLang="en-US"/>
        </a:p>
      </dgm:t>
    </dgm:pt>
    <dgm:pt modelId="{D2A1B86A-0BA5-4B2E-9FDA-24967CEF4E6C}" type="sibTrans" cxnId="{434067CD-98BA-45DE-A146-7EF53B8CD12D}">
      <dgm:prSet/>
      <dgm:spPr/>
      <dgm:t>
        <a:bodyPr/>
        <a:lstStyle/>
        <a:p>
          <a:endParaRPr lang="zh-CN" altLang="en-US"/>
        </a:p>
      </dgm:t>
    </dgm:pt>
    <dgm:pt modelId="{A32616B1-CAAA-4730-B29D-BD866E81EB65}">
      <dgm:prSet/>
      <dgm:spPr>
        <a:solidFill>
          <a:schemeClr val="accent4">
            <a:lumMod val="20000"/>
            <a:lumOff val="80000"/>
          </a:schemeClr>
        </a:solidFill>
        <a:ln>
          <a:solidFill>
            <a:srgbClr val="812138"/>
          </a:solidFill>
        </a:ln>
      </dgm:spPr>
      <dgm:t>
        <a:bodyPr/>
        <a:lstStyle/>
        <a:p>
          <a:r>
            <a:rPr lang="zh-CN" altLang="en-US" dirty="0">
              <a:solidFill>
                <a:schemeClr val="tx1"/>
              </a:solidFill>
              <a:latin typeface="宋体" panose="02010600030101010101" pitchFamily="2" charset="-122"/>
            </a:rPr>
            <a:t>分析</a:t>
          </a:r>
          <a:endParaRPr lang="zh-CN" altLang="en-US" dirty="0">
            <a:solidFill>
              <a:schemeClr val="tx1"/>
            </a:solidFill>
          </a:endParaRPr>
        </a:p>
      </dgm:t>
    </dgm:pt>
    <dgm:pt modelId="{D79619A2-9241-47AD-B082-48BC8A8A2168}" type="parTrans" cxnId="{C616D1BC-88CB-4D63-BCA9-F3D31490D437}">
      <dgm:prSet/>
      <dgm:spPr/>
      <dgm:t>
        <a:bodyPr/>
        <a:lstStyle/>
        <a:p>
          <a:endParaRPr lang="zh-CN" altLang="en-US"/>
        </a:p>
      </dgm:t>
    </dgm:pt>
    <dgm:pt modelId="{318D0C37-2C7D-40C5-9E5D-B26C576E3972}" type="sibTrans" cxnId="{C616D1BC-88CB-4D63-BCA9-F3D31490D437}">
      <dgm:prSet/>
      <dgm:spPr/>
      <dgm:t>
        <a:bodyPr/>
        <a:lstStyle/>
        <a:p>
          <a:endParaRPr lang="zh-CN" altLang="en-US"/>
        </a:p>
      </dgm:t>
    </dgm:pt>
    <dgm:pt modelId="{23228EF2-1E4A-4EE1-8E97-41990862E73C}" type="pres">
      <dgm:prSet presAssocID="{A9312F43-12EE-4350-B643-5CF82482E23D}" presName="Name0" presStyleCnt="0">
        <dgm:presLayoutVars>
          <dgm:chMax val="1"/>
          <dgm:chPref val="1"/>
        </dgm:presLayoutVars>
      </dgm:prSet>
      <dgm:spPr/>
    </dgm:pt>
    <dgm:pt modelId="{24264FD5-94D7-40B3-9662-13A3CB9221E5}" type="pres">
      <dgm:prSet presAssocID="{422A20FF-B443-45C3-ADB7-4F4D451B3D89}" presName="Parent" presStyleLbl="node0" presStyleIdx="0" presStyleCnt="1">
        <dgm:presLayoutVars>
          <dgm:chMax val="5"/>
          <dgm:chPref val="5"/>
        </dgm:presLayoutVars>
      </dgm:prSet>
      <dgm:spPr/>
    </dgm:pt>
    <dgm:pt modelId="{BC04F374-872F-405C-AB2D-95089C0DDC39}" type="pres">
      <dgm:prSet presAssocID="{422A20FF-B443-45C3-ADB7-4F4D451B3D89}" presName="Accent2" presStyleLbl="node1" presStyleIdx="0" presStyleCnt="19"/>
      <dgm:spPr/>
    </dgm:pt>
    <dgm:pt modelId="{8B165EEF-9693-4CB2-9EBC-20D444780CD4}" type="pres">
      <dgm:prSet presAssocID="{422A20FF-B443-45C3-ADB7-4F4D451B3D89}" presName="Accent3" presStyleLbl="node1" presStyleIdx="1" presStyleCnt="19"/>
      <dgm:spPr/>
    </dgm:pt>
    <dgm:pt modelId="{00EB2FC0-3943-47ED-B950-3D8611BC3C4A}" type="pres">
      <dgm:prSet presAssocID="{422A20FF-B443-45C3-ADB7-4F4D451B3D89}" presName="Accent4" presStyleLbl="node1" presStyleIdx="2" presStyleCnt="19"/>
      <dgm:spPr/>
    </dgm:pt>
    <dgm:pt modelId="{255C795B-4D45-4828-A3D9-F886C30336D7}" type="pres">
      <dgm:prSet presAssocID="{422A20FF-B443-45C3-ADB7-4F4D451B3D89}" presName="Accent5" presStyleLbl="node1" presStyleIdx="3" presStyleCnt="19"/>
      <dgm:spPr/>
    </dgm:pt>
    <dgm:pt modelId="{039DBDF6-4F74-4436-8886-38408054AB0E}" type="pres">
      <dgm:prSet presAssocID="{422A20FF-B443-45C3-ADB7-4F4D451B3D89}" presName="Accent6" presStyleLbl="node1" presStyleIdx="4" presStyleCnt="19"/>
      <dgm:spPr/>
    </dgm:pt>
    <dgm:pt modelId="{4EB1C8C6-755C-4072-87D6-61389A73C881}" type="pres">
      <dgm:prSet presAssocID="{31E44D0E-74C4-4CBC-9B31-79D5D8681156}" presName="Child1" presStyleLbl="node1" presStyleIdx="5" presStyleCnt="19">
        <dgm:presLayoutVars>
          <dgm:chMax val="0"/>
          <dgm:chPref val="0"/>
        </dgm:presLayoutVars>
      </dgm:prSet>
      <dgm:spPr/>
    </dgm:pt>
    <dgm:pt modelId="{2F89F49E-608F-4FEB-9181-543B40AFE02F}" type="pres">
      <dgm:prSet presAssocID="{31E44D0E-74C4-4CBC-9B31-79D5D8681156}" presName="Accent7" presStyleCnt="0"/>
      <dgm:spPr/>
    </dgm:pt>
    <dgm:pt modelId="{99069CBA-966D-4BAB-A87A-A9AAC8C3F980}" type="pres">
      <dgm:prSet presAssocID="{31E44D0E-74C4-4CBC-9B31-79D5D8681156}" presName="AccentHold1" presStyleLbl="node1" presStyleIdx="6" presStyleCnt="19"/>
      <dgm:spPr/>
    </dgm:pt>
    <dgm:pt modelId="{73DBB378-B2DA-4D6C-B2EF-7DFAF93E573A}" type="pres">
      <dgm:prSet presAssocID="{31E44D0E-74C4-4CBC-9B31-79D5D8681156}" presName="Accent8" presStyleCnt="0"/>
      <dgm:spPr/>
    </dgm:pt>
    <dgm:pt modelId="{689C14D3-5135-4E7C-A4F6-CD3ACB482805}" type="pres">
      <dgm:prSet presAssocID="{31E44D0E-74C4-4CBC-9B31-79D5D8681156}" presName="AccentHold2" presStyleLbl="node1" presStyleIdx="7" presStyleCnt="19"/>
      <dgm:spPr/>
    </dgm:pt>
    <dgm:pt modelId="{1F53ADB8-5AE0-40BF-A3EF-2A20E753DFEE}" type="pres">
      <dgm:prSet presAssocID="{041C9E36-0BDC-4743-B3B5-5CA52BC665BC}" presName="Child2" presStyleLbl="node1" presStyleIdx="8" presStyleCnt="19">
        <dgm:presLayoutVars>
          <dgm:chMax val="0"/>
          <dgm:chPref val="0"/>
        </dgm:presLayoutVars>
      </dgm:prSet>
      <dgm:spPr/>
    </dgm:pt>
    <dgm:pt modelId="{C6731327-2EC1-4349-BDDE-BFD9E040384A}" type="pres">
      <dgm:prSet presAssocID="{041C9E36-0BDC-4743-B3B5-5CA52BC665BC}" presName="Accent9" presStyleCnt="0"/>
      <dgm:spPr/>
    </dgm:pt>
    <dgm:pt modelId="{8F7D6CC9-00DB-4AF4-B503-D1A142DE4255}" type="pres">
      <dgm:prSet presAssocID="{041C9E36-0BDC-4743-B3B5-5CA52BC665BC}" presName="AccentHold1" presStyleLbl="node1" presStyleIdx="9" presStyleCnt="19"/>
      <dgm:spPr/>
    </dgm:pt>
    <dgm:pt modelId="{4D4D3F13-5416-43CD-A363-3091173E8850}" type="pres">
      <dgm:prSet presAssocID="{041C9E36-0BDC-4743-B3B5-5CA52BC665BC}" presName="Accent10" presStyleCnt="0"/>
      <dgm:spPr/>
    </dgm:pt>
    <dgm:pt modelId="{2081E2AD-97C6-4366-94DB-000294399BCA}" type="pres">
      <dgm:prSet presAssocID="{041C9E36-0BDC-4743-B3B5-5CA52BC665BC}" presName="AccentHold2" presStyleLbl="node1" presStyleIdx="10" presStyleCnt="19"/>
      <dgm:spPr/>
    </dgm:pt>
    <dgm:pt modelId="{FC19968D-7A82-4BB9-B0FB-0C810333EE7E}" type="pres">
      <dgm:prSet presAssocID="{041C9E36-0BDC-4743-B3B5-5CA52BC665BC}" presName="Accent11" presStyleCnt="0"/>
      <dgm:spPr/>
    </dgm:pt>
    <dgm:pt modelId="{E187C188-F9DD-41A1-9252-1793B856D814}" type="pres">
      <dgm:prSet presAssocID="{041C9E36-0BDC-4743-B3B5-5CA52BC665BC}" presName="AccentHold3" presStyleLbl="node1" presStyleIdx="11" presStyleCnt="19"/>
      <dgm:spPr/>
    </dgm:pt>
    <dgm:pt modelId="{AE06DAF8-21D9-4BD3-AEEC-F76148A31E3D}" type="pres">
      <dgm:prSet presAssocID="{A32616B1-CAAA-4730-B29D-BD866E81EB65}" presName="Child3" presStyleLbl="node1" presStyleIdx="12" presStyleCnt="19">
        <dgm:presLayoutVars>
          <dgm:chMax val="0"/>
          <dgm:chPref val="0"/>
        </dgm:presLayoutVars>
      </dgm:prSet>
      <dgm:spPr/>
    </dgm:pt>
    <dgm:pt modelId="{E7DB56D6-89FD-4166-8455-26D59395C475}" type="pres">
      <dgm:prSet presAssocID="{A32616B1-CAAA-4730-B29D-BD866E81EB65}" presName="Accent12" presStyleCnt="0"/>
      <dgm:spPr/>
    </dgm:pt>
    <dgm:pt modelId="{9823105B-ED8D-4C01-B79E-AF3C904F4152}" type="pres">
      <dgm:prSet presAssocID="{A32616B1-CAAA-4730-B29D-BD866E81EB65}" presName="AccentHold1" presStyleLbl="node1" presStyleIdx="13" presStyleCnt="19"/>
      <dgm:spPr/>
    </dgm:pt>
    <dgm:pt modelId="{0A4304FB-2651-46A3-B9A8-457CC0E6F7B9}" type="pres">
      <dgm:prSet presAssocID="{FAB2C0D9-897D-439A-8F2C-0C8F7BAEBF40}" presName="Child4" presStyleLbl="node1" presStyleIdx="14" presStyleCnt="19">
        <dgm:presLayoutVars>
          <dgm:chMax val="0"/>
          <dgm:chPref val="0"/>
        </dgm:presLayoutVars>
      </dgm:prSet>
      <dgm:spPr/>
    </dgm:pt>
    <dgm:pt modelId="{91562AB2-B29D-4364-A68C-DA00837A63CF}" type="pres">
      <dgm:prSet presAssocID="{FAB2C0D9-897D-439A-8F2C-0C8F7BAEBF40}" presName="Accent13" presStyleCnt="0"/>
      <dgm:spPr/>
    </dgm:pt>
    <dgm:pt modelId="{F907A1D1-1AAF-4736-A75E-9A39962C9010}" type="pres">
      <dgm:prSet presAssocID="{FAB2C0D9-897D-439A-8F2C-0C8F7BAEBF40}" presName="AccentHold1" presStyleLbl="node1" presStyleIdx="15" presStyleCnt="19"/>
      <dgm:spPr/>
    </dgm:pt>
    <dgm:pt modelId="{A09A22D1-6BC4-4A39-91D4-D7A9C2F27386}" type="pres">
      <dgm:prSet presAssocID="{F050F198-EBB5-4893-9962-ED806F91410D}" presName="Child5" presStyleLbl="node1" presStyleIdx="16" presStyleCnt="19">
        <dgm:presLayoutVars>
          <dgm:chMax val="0"/>
          <dgm:chPref val="0"/>
        </dgm:presLayoutVars>
      </dgm:prSet>
      <dgm:spPr/>
    </dgm:pt>
    <dgm:pt modelId="{D450BB12-8CD4-4BA7-9FB4-26FE33BD57AD}" type="pres">
      <dgm:prSet presAssocID="{F050F198-EBB5-4893-9962-ED806F91410D}" presName="Accent15" presStyleCnt="0"/>
      <dgm:spPr/>
    </dgm:pt>
    <dgm:pt modelId="{F816981C-646C-4ECA-97D0-85FB64C2B04C}" type="pres">
      <dgm:prSet presAssocID="{F050F198-EBB5-4893-9962-ED806F91410D}" presName="AccentHold2" presStyleLbl="node1" presStyleIdx="17" presStyleCnt="19"/>
      <dgm:spPr/>
    </dgm:pt>
    <dgm:pt modelId="{FB468D44-579C-47F6-8F4D-4C8D19112841}" type="pres">
      <dgm:prSet presAssocID="{F050F198-EBB5-4893-9962-ED806F91410D}" presName="Accent16" presStyleCnt="0"/>
      <dgm:spPr/>
    </dgm:pt>
    <dgm:pt modelId="{EAFA7DEE-26C7-450A-B403-2B3A5920CFCE}" type="pres">
      <dgm:prSet presAssocID="{F050F198-EBB5-4893-9962-ED806F91410D}" presName="AccentHold3" presStyleLbl="node1" presStyleIdx="18" presStyleCnt="19"/>
      <dgm:spPr/>
    </dgm:pt>
  </dgm:ptLst>
  <dgm:cxnLst>
    <dgm:cxn modelId="{72CF1D00-234E-4DDA-81CC-77280F5AEE1C}" srcId="{422A20FF-B443-45C3-ADB7-4F4D451B3D89}" destId="{F050F198-EBB5-4893-9962-ED806F91410D}" srcOrd="4" destOrd="0" parTransId="{A9389154-AB3A-4214-A074-1F6DAEB8F0A0}" sibTransId="{F74E7BF8-297A-4306-87CE-CAFFB5361E19}"/>
    <dgm:cxn modelId="{4ABF4E29-9AF0-46DB-ACF8-5384517633FC}" type="presOf" srcId="{041C9E36-0BDC-4743-B3B5-5CA52BC665BC}" destId="{1F53ADB8-5AE0-40BF-A3EF-2A20E753DFEE}" srcOrd="0" destOrd="0" presId="urn:microsoft.com/office/officeart/2009/3/layout/CircleRelationship"/>
    <dgm:cxn modelId="{8561A45F-33A1-42AD-B06F-FEAA34506F79}" srcId="{422A20FF-B443-45C3-ADB7-4F4D451B3D89}" destId="{041C9E36-0BDC-4743-B3B5-5CA52BC665BC}" srcOrd="1" destOrd="0" parTransId="{CB18E22C-EECE-48AA-B694-5D777FF500B2}" sibTransId="{866CAEFB-3E7D-4090-86DD-97A5B20B8FEF}"/>
    <dgm:cxn modelId="{43E95943-0FDF-4B0C-A43A-1F4896AA9DB0}" type="presOf" srcId="{422A20FF-B443-45C3-ADB7-4F4D451B3D89}" destId="{24264FD5-94D7-40B3-9662-13A3CB9221E5}" srcOrd="0" destOrd="0" presId="urn:microsoft.com/office/officeart/2009/3/layout/CircleRelationship"/>
    <dgm:cxn modelId="{BCD37D4B-E432-4D79-95CC-4C7384505BDB}" type="presOf" srcId="{F050F198-EBB5-4893-9962-ED806F91410D}" destId="{A09A22D1-6BC4-4A39-91D4-D7A9C2F27386}" srcOrd="0" destOrd="0" presId="urn:microsoft.com/office/officeart/2009/3/layout/CircleRelationship"/>
    <dgm:cxn modelId="{B4F2AC72-CB47-4614-98F2-AF61F0CF065F}" srcId="{422A20FF-B443-45C3-ADB7-4F4D451B3D89}" destId="{31E44D0E-74C4-4CBC-9B31-79D5D8681156}" srcOrd="0" destOrd="0" parTransId="{AA532F52-7398-4353-92D5-ECA3C0B512AA}" sibTransId="{AC9106BB-EE8C-42CD-A25A-224BFA351FEB}"/>
    <dgm:cxn modelId="{D90FB298-ED5D-4FED-A299-BD28C84DC297}" type="presOf" srcId="{31E44D0E-74C4-4CBC-9B31-79D5D8681156}" destId="{4EB1C8C6-755C-4072-87D6-61389A73C881}" srcOrd="0" destOrd="0" presId="urn:microsoft.com/office/officeart/2009/3/layout/CircleRelationship"/>
    <dgm:cxn modelId="{E96EF7B1-638F-41DE-B048-F3E4A015C2D1}" srcId="{A9312F43-12EE-4350-B643-5CF82482E23D}" destId="{422A20FF-B443-45C3-ADB7-4F4D451B3D89}" srcOrd="0" destOrd="0" parTransId="{6D373593-B9E3-47DB-9346-E432F55FAAE4}" sibTransId="{E54F0A19-D115-4E9D-AF38-894C91D78F4A}"/>
    <dgm:cxn modelId="{C616D1BC-88CB-4D63-BCA9-F3D31490D437}" srcId="{422A20FF-B443-45C3-ADB7-4F4D451B3D89}" destId="{A32616B1-CAAA-4730-B29D-BD866E81EB65}" srcOrd="2" destOrd="0" parTransId="{D79619A2-9241-47AD-B082-48BC8A8A2168}" sibTransId="{318D0C37-2C7D-40C5-9E5D-B26C576E3972}"/>
    <dgm:cxn modelId="{EC27FBC2-7C2F-4CA1-9BF7-268484462BD3}" type="presOf" srcId="{A32616B1-CAAA-4730-B29D-BD866E81EB65}" destId="{AE06DAF8-21D9-4BD3-AEEC-F76148A31E3D}" srcOrd="0" destOrd="0" presId="urn:microsoft.com/office/officeart/2009/3/layout/CircleRelationship"/>
    <dgm:cxn modelId="{434067CD-98BA-45DE-A146-7EF53B8CD12D}" srcId="{422A20FF-B443-45C3-ADB7-4F4D451B3D89}" destId="{FAB2C0D9-897D-439A-8F2C-0C8F7BAEBF40}" srcOrd="3" destOrd="0" parTransId="{0DC408A0-C976-4D46-B14E-C3C8B439B532}" sibTransId="{D2A1B86A-0BA5-4B2E-9FDA-24967CEF4E6C}"/>
    <dgm:cxn modelId="{1C23AFCD-1824-4895-8E51-CB08BA80F6CC}" type="presOf" srcId="{A9312F43-12EE-4350-B643-5CF82482E23D}" destId="{23228EF2-1E4A-4EE1-8E97-41990862E73C}" srcOrd="0" destOrd="0" presId="urn:microsoft.com/office/officeart/2009/3/layout/CircleRelationship"/>
    <dgm:cxn modelId="{D4D5C9F6-1FB5-4374-8FDA-A6DAB6D751A5}" srcId="{422A20FF-B443-45C3-ADB7-4F4D451B3D89}" destId="{6272EF1A-2F04-441D-9E94-9EFE6B0C9E6F}" srcOrd="5" destOrd="0" parTransId="{386DF0D9-1BE7-4998-80A8-46C2F1365098}" sibTransId="{108C2215-E7E2-4922-9D61-F0B64202B136}"/>
    <dgm:cxn modelId="{75DA7BF7-BBF1-4720-8F12-F0E8CCEC7DF0}" type="presOf" srcId="{FAB2C0D9-897D-439A-8F2C-0C8F7BAEBF40}" destId="{0A4304FB-2651-46A3-B9A8-457CC0E6F7B9}" srcOrd="0" destOrd="0" presId="urn:microsoft.com/office/officeart/2009/3/layout/CircleRelationship"/>
    <dgm:cxn modelId="{B311AB6D-D3C2-48BE-A900-80B35964242A}" type="presParOf" srcId="{23228EF2-1E4A-4EE1-8E97-41990862E73C}" destId="{24264FD5-94D7-40B3-9662-13A3CB9221E5}" srcOrd="0" destOrd="0" presId="urn:microsoft.com/office/officeart/2009/3/layout/CircleRelationship"/>
    <dgm:cxn modelId="{25EBD354-BFC2-49C1-9311-D5674E47C262}" type="presParOf" srcId="{23228EF2-1E4A-4EE1-8E97-41990862E73C}" destId="{BC04F374-872F-405C-AB2D-95089C0DDC39}" srcOrd="1" destOrd="0" presId="urn:microsoft.com/office/officeart/2009/3/layout/CircleRelationship"/>
    <dgm:cxn modelId="{81174FA7-DA56-4CBC-B5FA-302E7B841A29}" type="presParOf" srcId="{23228EF2-1E4A-4EE1-8E97-41990862E73C}" destId="{8B165EEF-9693-4CB2-9EBC-20D444780CD4}" srcOrd="2" destOrd="0" presId="urn:microsoft.com/office/officeart/2009/3/layout/CircleRelationship"/>
    <dgm:cxn modelId="{8C441770-C0CA-43CC-A68C-A53F17EDAABD}" type="presParOf" srcId="{23228EF2-1E4A-4EE1-8E97-41990862E73C}" destId="{00EB2FC0-3943-47ED-B950-3D8611BC3C4A}" srcOrd="3" destOrd="0" presId="urn:microsoft.com/office/officeart/2009/3/layout/CircleRelationship"/>
    <dgm:cxn modelId="{2A9D8F68-167F-4BD7-AB0D-A62251388D73}" type="presParOf" srcId="{23228EF2-1E4A-4EE1-8E97-41990862E73C}" destId="{255C795B-4D45-4828-A3D9-F886C30336D7}" srcOrd="4" destOrd="0" presId="urn:microsoft.com/office/officeart/2009/3/layout/CircleRelationship"/>
    <dgm:cxn modelId="{6E8919CB-4D84-4841-B83C-B61A7C3974BE}" type="presParOf" srcId="{23228EF2-1E4A-4EE1-8E97-41990862E73C}" destId="{039DBDF6-4F74-4436-8886-38408054AB0E}" srcOrd="5" destOrd="0" presId="urn:microsoft.com/office/officeart/2009/3/layout/CircleRelationship"/>
    <dgm:cxn modelId="{B8A554C0-9119-4F63-8947-94D742499092}" type="presParOf" srcId="{23228EF2-1E4A-4EE1-8E97-41990862E73C}" destId="{4EB1C8C6-755C-4072-87D6-61389A73C881}" srcOrd="6" destOrd="0" presId="urn:microsoft.com/office/officeart/2009/3/layout/CircleRelationship"/>
    <dgm:cxn modelId="{141E9ACC-4EA1-4CA8-87B7-929FCF3A7089}" type="presParOf" srcId="{23228EF2-1E4A-4EE1-8E97-41990862E73C}" destId="{2F89F49E-608F-4FEB-9181-543B40AFE02F}" srcOrd="7" destOrd="0" presId="urn:microsoft.com/office/officeart/2009/3/layout/CircleRelationship"/>
    <dgm:cxn modelId="{307ADB05-BD76-41F4-90D1-C79DF8097968}" type="presParOf" srcId="{2F89F49E-608F-4FEB-9181-543B40AFE02F}" destId="{99069CBA-966D-4BAB-A87A-A9AAC8C3F980}" srcOrd="0" destOrd="0" presId="urn:microsoft.com/office/officeart/2009/3/layout/CircleRelationship"/>
    <dgm:cxn modelId="{C92BCB55-5406-48FE-BF9F-A90EB11046C0}" type="presParOf" srcId="{23228EF2-1E4A-4EE1-8E97-41990862E73C}" destId="{73DBB378-B2DA-4D6C-B2EF-7DFAF93E573A}" srcOrd="8" destOrd="0" presId="urn:microsoft.com/office/officeart/2009/3/layout/CircleRelationship"/>
    <dgm:cxn modelId="{055DCAD1-4D88-40AF-AC7E-84EDFCF4CBFC}" type="presParOf" srcId="{73DBB378-B2DA-4D6C-B2EF-7DFAF93E573A}" destId="{689C14D3-5135-4E7C-A4F6-CD3ACB482805}" srcOrd="0" destOrd="0" presId="urn:microsoft.com/office/officeart/2009/3/layout/CircleRelationship"/>
    <dgm:cxn modelId="{7867B517-A41D-484B-AB78-9C460DEA306E}" type="presParOf" srcId="{23228EF2-1E4A-4EE1-8E97-41990862E73C}" destId="{1F53ADB8-5AE0-40BF-A3EF-2A20E753DFEE}" srcOrd="9" destOrd="0" presId="urn:microsoft.com/office/officeart/2009/3/layout/CircleRelationship"/>
    <dgm:cxn modelId="{C9DC081C-1C57-4022-B4EF-1894DE4CC93A}" type="presParOf" srcId="{23228EF2-1E4A-4EE1-8E97-41990862E73C}" destId="{C6731327-2EC1-4349-BDDE-BFD9E040384A}" srcOrd="10" destOrd="0" presId="urn:microsoft.com/office/officeart/2009/3/layout/CircleRelationship"/>
    <dgm:cxn modelId="{2976A775-7186-41B9-8755-5245D95576E0}" type="presParOf" srcId="{C6731327-2EC1-4349-BDDE-BFD9E040384A}" destId="{8F7D6CC9-00DB-4AF4-B503-D1A142DE4255}" srcOrd="0" destOrd="0" presId="urn:microsoft.com/office/officeart/2009/3/layout/CircleRelationship"/>
    <dgm:cxn modelId="{E3FA3052-FC85-4404-8CC0-D29D7F174271}" type="presParOf" srcId="{23228EF2-1E4A-4EE1-8E97-41990862E73C}" destId="{4D4D3F13-5416-43CD-A363-3091173E8850}" srcOrd="11" destOrd="0" presId="urn:microsoft.com/office/officeart/2009/3/layout/CircleRelationship"/>
    <dgm:cxn modelId="{064DF020-36FB-4AEE-9EA4-A82DEA50D00C}" type="presParOf" srcId="{4D4D3F13-5416-43CD-A363-3091173E8850}" destId="{2081E2AD-97C6-4366-94DB-000294399BCA}" srcOrd="0" destOrd="0" presId="urn:microsoft.com/office/officeart/2009/3/layout/CircleRelationship"/>
    <dgm:cxn modelId="{56B393EE-5F83-4721-BA03-702DE4166140}" type="presParOf" srcId="{23228EF2-1E4A-4EE1-8E97-41990862E73C}" destId="{FC19968D-7A82-4BB9-B0FB-0C810333EE7E}" srcOrd="12" destOrd="0" presId="urn:microsoft.com/office/officeart/2009/3/layout/CircleRelationship"/>
    <dgm:cxn modelId="{A354FCC2-53BF-4E55-9327-48AF351885DD}" type="presParOf" srcId="{FC19968D-7A82-4BB9-B0FB-0C810333EE7E}" destId="{E187C188-F9DD-41A1-9252-1793B856D814}" srcOrd="0" destOrd="0" presId="urn:microsoft.com/office/officeart/2009/3/layout/CircleRelationship"/>
    <dgm:cxn modelId="{7070F112-67D3-47AD-80F8-577537815EC5}" type="presParOf" srcId="{23228EF2-1E4A-4EE1-8E97-41990862E73C}" destId="{AE06DAF8-21D9-4BD3-AEEC-F76148A31E3D}" srcOrd="13" destOrd="0" presId="urn:microsoft.com/office/officeart/2009/3/layout/CircleRelationship"/>
    <dgm:cxn modelId="{558F6D33-E05B-4BDA-94A8-70EF564FE15B}" type="presParOf" srcId="{23228EF2-1E4A-4EE1-8E97-41990862E73C}" destId="{E7DB56D6-89FD-4166-8455-26D59395C475}" srcOrd="14" destOrd="0" presId="urn:microsoft.com/office/officeart/2009/3/layout/CircleRelationship"/>
    <dgm:cxn modelId="{A9AEF856-F6A2-4DAC-8D90-300823B7C4E1}" type="presParOf" srcId="{E7DB56D6-89FD-4166-8455-26D59395C475}" destId="{9823105B-ED8D-4C01-B79E-AF3C904F4152}" srcOrd="0" destOrd="0" presId="urn:microsoft.com/office/officeart/2009/3/layout/CircleRelationship"/>
    <dgm:cxn modelId="{11CDBE18-964E-43C1-9C86-E8591624AE3F}" type="presParOf" srcId="{23228EF2-1E4A-4EE1-8E97-41990862E73C}" destId="{0A4304FB-2651-46A3-B9A8-457CC0E6F7B9}" srcOrd="15" destOrd="0" presId="urn:microsoft.com/office/officeart/2009/3/layout/CircleRelationship"/>
    <dgm:cxn modelId="{77CAE575-282D-44AA-B4BE-0A89856B6E56}" type="presParOf" srcId="{23228EF2-1E4A-4EE1-8E97-41990862E73C}" destId="{91562AB2-B29D-4364-A68C-DA00837A63CF}" srcOrd="16" destOrd="0" presId="urn:microsoft.com/office/officeart/2009/3/layout/CircleRelationship"/>
    <dgm:cxn modelId="{EC9B5E84-C092-439F-9B36-39636D4B5313}" type="presParOf" srcId="{91562AB2-B29D-4364-A68C-DA00837A63CF}" destId="{F907A1D1-1AAF-4736-A75E-9A39962C9010}" srcOrd="0" destOrd="0" presId="urn:microsoft.com/office/officeart/2009/3/layout/CircleRelationship"/>
    <dgm:cxn modelId="{79A21DA9-2C8D-42FD-8E86-F4CAC4730BBC}" type="presParOf" srcId="{23228EF2-1E4A-4EE1-8E97-41990862E73C}" destId="{A09A22D1-6BC4-4A39-91D4-D7A9C2F27386}" srcOrd="17" destOrd="0" presId="urn:microsoft.com/office/officeart/2009/3/layout/CircleRelationship"/>
    <dgm:cxn modelId="{B452E9FC-01EA-4DDF-BD15-EBA79DE4D015}" type="presParOf" srcId="{23228EF2-1E4A-4EE1-8E97-41990862E73C}" destId="{D450BB12-8CD4-4BA7-9FB4-26FE33BD57AD}" srcOrd="18" destOrd="0" presId="urn:microsoft.com/office/officeart/2009/3/layout/CircleRelationship"/>
    <dgm:cxn modelId="{77AD01F7-0404-44AB-BF96-33F318922210}" type="presParOf" srcId="{D450BB12-8CD4-4BA7-9FB4-26FE33BD57AD}" destId="{F816981C-646C-4ECA-97D0-85FB64C2B04C}" srcOrd="0" destOrd="0" presId="urn:microsoft.com/office/officeart/2009/3/layout/CircleRelationship"/>
    <dgm:cxn modelId="{B117D292-A5DD-40D7-B2D7-5DAC28C8957A}" type="presParOf" srcId="{23228EF2-1E4A-4EE1-8E97-41990862E73C}" destId="{FB468D44-579C-47F6-8F4D-4C8D19112841}" srcOrd="19" destOrd="0" presId="urn:microsoft.com/office/officeart/2009/3/layout/CircleRelationship"/>
    <dgm:cxn modelId="{008577A9-52D1-4F43-829E-A2401DC73CDC}" type="presParOf" srcId="{FB468D44-579C-47F6-8F4D-4C8D19112841}" destId="{EAFA7DEE-26C7-450A-B403-2B3A5920CFCE}" srcOrd="0" destOrd="0" presId="urn:microsoft.com/office/officeart/2009/3/layout/CircleRelationship"/>
  </dgm:cxnLst>
  <dgm:bg>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4B3769-E99E-4A21-AF80-AF9A43A0853C}" type="doc">
      <dgm:prSet loTypeId="urn:microsoft.com/office/officeart/2008/layout/IncreasingCircleProcess" loCatId="list" qsTypeId="urn:microsoft.com/office/officeart/2005/8/quickstyle/simple1" qsCatId="simple" csTypeId="urn:microsoft.com/office/officeart/2005/8/colors/accent0_3" csCatId="mainScheme" phldr="1"/>
      <dgm:spPr/>
      <dgm:t>
        <a:bodyPr/>
        <a:lstStyle/>
        <a:p>
          <a:endParaRPr lang="zh-CN" altLang="en-US"/>
        </a:p>
      </dgm:t>
    </dgm:pt>
    <dgm:pt modelId="{E560211C-76ED-400B-97A3-3463A957663B}" type="pres">
      <dgm:prSet presAssocID="{4D4B3769-E99E-4A21-AF80-AF9A43A0853C}" presName="Name0" presStyleCnt="0">
        <dgm:presLayoutVars>
          <dgm:chMax val="7"/>
          <dgm:chPref val="7"/>
          <dgm:dir/>
          <dgm:animOne val="branch"/>
          <dgm:animLvl val="lvl"/>
        </dgm:presLayoutVars>
      </dgm:prSet>
      <dgm:spPr/>
    </dgm:pt>
  </dgm:ptLst>
  <dgm:cxnLst>
    <dgm:cxn modelId="{428B360F-F3B4-4820-838B-D29DB6D1DE3C}" type="presOf" srcId="{4D4B3769-E99E-4A21-AF80-AF9A43A0853C}" destId="{E560211C-76ED-400B-97A3-3463A957663B}" srcOrd="0"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4BF944-3DD3-432D-ABB0-82C1796978FB}" type="doc">
      <dgm:prSet loTypeId="urn:microsoft.com/office/officeart/2005/8/layout/hierarchy1" loCatId="hierarchy" qsTypeId="urn:microsoft.com/office/officeart/2005/8/quickstyle/3d3" qsCatId="3D" csTypeId="urn:microsoft.com/office/officeart/2005/8/colors/accent2_1" csCatId="accent2" phldr="1"/>
      <dgm:spPr/>
      <dgm:t>
        <a:bodyPr/>
        <a:lstStyle/>
        <a:p>
          <a:endParaRPr lang="zh-CN" altLang="en-US"/>
        </a:p>
      </dgm:t>
    </dgm:pt>
    <dgm:pt modelId="{364BF549-D670-4F8E-B6D4-50F0935E64E0}">
      <dgm:prSet phldrT="[文本]" custT="1"/>
      <dgm:spPr>
        <a:solidFill>
          <a:srgbClr val="FFCCFF"/>
        </a:solidFill>
      </dgm:spPr>
      <dgm:t>
        <a:bodyPr anchor="ctr" anchorCtr="0"/>
        <a:lstStyle/>
        <a:p>
          <a:pPr algn="ctr"/>
          <a:r>
            <a:rPr lang="zh-CN" altLang="en-US" sz="1600" dirty="0">
              <a:ea typeface="黑体" panose="02010609060101010101" pitchFamily="49" charset="-122"/>
            </a:rPr>
            <a:t>物流功能成本</a:t>
          </a:r>
          <a:endParaRPr lang="zh-CN" altLang="en-US" sz="1600" dirty="0"/>
        </a:p>
      </dgm:t>
    </dgm:pt>
    <dgm:pt modelId="{DD3B09FA-B5DD-4C3F-8A21-F747873DE615}" type="parTrans" cxnId="{1C08036C-70E4-4AF7-933F-37C1E174F458}">
      <dgm:prSet/>
      <dgm:spPr/>
      <dgm:t>
        <a:bodyPr/>
        <a:lstStyle/>
        <a:p>
          <a:endParaRPr lang="zh-CN" altLang="en-US" sz="1600"/>
        </a:p>
      </dgm:t>
    </dgm:pt>
    <dgm:pt modelId="{C7059043-7D4D-4EF8-88B3-EC9FEC2B05A8}" type="sibTrans" cxnId="{1C08036C-70E4-4AF7-933F-37C1E174F458}">
      <dgm:prSet/>
      <dgm:spPr/>
      <dgm:t>
        <a:bodyPr/>
        <a:lstStyle/>
        <a:p>
          <a:endParaRPr lang="zh-CN" altLang="en-US" sz="1600"/>
        </a:p>
      </dgm:t>
    </dgm:pt>
    <dgm:pt modelId="{E15EBD67-5D86-473D-A3E8-C8D3587F9EC4}">
      <dgm:prSet phldrT="[文本]" custT="1"/>
      <dgm:spPr>
        <a:solidFill>
          <a:srgbClr val="FFCCFF"/>
        </a:solidFill>
      </dgm:spPr>
      <dgm:t>
        <a:bodyPr anchor="ctr" anchorCtr="1"/>
        <a:lstStyle/>
        <a:p>
          <a:r>
            <a:rPr lang="zh-CN" altLang="en-US" sz="1600" dirty="0">
              <a:ea typeface="黑体" panose="02010609060101010101" pitchFamily="49" charset="-122"/>
            </a:rPr>
            <a:t>运输成本</a:t>
          </a:r>
          <a:endParaRPr lang="zh-CN" altLang="en-US" sz="1600" dirty="0"/>
        </a:p>
      </dgm:t>
    </dgm:pt>
    <dgm:pt modelId="{96C498AB-4F9D-434B-AFCF-E15C379A5406}" type="parTrans" cxnId="{709B0F4C-CC09-4CAE-907B-AD5F13428A50}">
      <dgm:prSet/>
      <dgm:spPr/>
      <dgm:t>
        <a:bodyPr/>
        <a:lstStyle/>
        <a:p>
          <a:endParaRPr lang="zh-CN" altLang="en-US" sz="1600"/>
        </a:p>
      </dgm:t>
    </dgm:pt>
    <dgm:pt modelId="{6AC04A71-70E0-4663-A1FC-AA0FA877FFCB}" type="sibTrans" cxnId="{709B0F4C-CC09-4CAE-907B-AD5F13428A50}">
      <dgm:prSet/>
      <dgm:spPr/>
      <dgm:t>
        <a:bodyPr/>
        <a:lstStyle/>
        <a:p>
          <a:endParaRPr lang="zh-CN" altLang="en-US" sz="1600"/>
        </a:p>
      </dgm:t>
    </dgm:pt>
    <dgm:pt modelId="{4685B8F3-8442-4A6E-BF84-AFC1095931AD}">
      <dgm:prSet phldrT="[文本]" custT="1"/>
      <dgm:spPr>
        <a:solidFill>
          <a:srgbClr val="FFCCFF"/>
        </a:solidFill>
      </dgm:spPr>
      <dgm:t>
        <a:bodyPr anchor="ctr" anchorCtr="1"/>
        <a:lstStyle/>
        <a:p>
          <a:r>
            <a:rPr lang="zh-CN" altLang="en-US" sz="1600" dirty="0">
              <a:ea typeface="黑体" panose="02010609060101010101" pitchFamily="49" charset="-122"/>
            </a:rPr>
            <a:t>仓储成本</a:t>
          </a:r>
          <a:endParaRPr lang="zh-CN" altLang="en-US" sz="1600" dirty="0"/>
        </a:p>
      </dgm:t>
    </dgm:pt>
    <dgm:pt modelId="{339C2EC2-078A-4C66-AA1B-4B5E94E9651F}" type="parTrans" cxnId="{7EBDD604-567E-4087-9046-EDDA647FD7B6}">
      <dgm:prSet/>
      <dgm:spPr/>
      <dgm:t>
        <a:bodyPr/>
        <a:lstStyle/>
        <a:p>
          <a:endParaRPr lang="zh-CN" altLang="en-US" sz="1600"/>
        </a:p>
      </dgm:t>
    </dgm:pt>
    <dgm:pt modelId="{9C3A5B3C-696E-41BD-8058-4E7389163799}" type="sibTrans" cxnId="{7EBDD604-567E-4087-9046-EDDA647FD7B6}">
      <dgm:prSet/>
      <dgm:spPr/>
      <dgm:t>
        <a:bodyPr/>
        <a:lstStyle/>
        <a:p>
          <a:endParaRPr lang="zh-CN" altLang="en-US" sz="1600"/>
        </a:p>
      </dgm:t>
    </dgm:pt>
    <dgm:pt modelId="{535DEB21-9CF0-454B-8C53-44727558191A}">
      <dgm:prSet phldrT="[文本]" custT="1"/>
      <dgm:spPr>
        <a:solidFill>
          <a:srgbClr val="CCFFCC"/>
        </a:solidFill>
      </dgm:spPr>
      <dgm:t>
        <a:bodyPr anchor="ctr" anchorCtr="1"/>
        <a:lstStyle/>
        <a:p>
          <a:r>
            <a:rPr lang="zh-CN" altLang="en-US" sz="1600" dirty="0">
              <a:ea typeface="黑体" panose="02010609060101010101" pitchFamily="49" charset="-122"/>
            </a:rPr>
            <a:t>存货相关成本</a:t>
          </a:r>
          <a:endParaRPr lang="zh-CN" altLang="en-US" sz="1600" dirty="0"/>
        </a:p>
      </dgm:t>
    </dgm:pt>
    <dgm:pt modelId="{360C9010-7054-4576-9D7A-14BCDD149377}" type="parTrans" cxnId="{FB7C5089-7260-422A-B8C1-43F16FAA8935}">
      <dgm:prSet/>
      <dgm:spPr/>
      <dgm:t>
        <a:bodyPr/>
        <a:lstStyle/>
        <a:p>
          <a:endParaRPr lang="zh-CN" altLang="en-US" sz="1600"/>
        </a:p>
      </dgm:t>
    </dgm:pt>
    <dgm:pt modelId="{DB2E4548-6C1F-4641-83D9-948BF8B51EC8}" type="sibTrans" cxnId="{FB7C5089-7260-422A-B8C1-43F16FAA8935}">
      <dgm:prSet/>
      <dgm:spPr/>
      <dgm:t>
        <a:bodyPr/>
        <a:lstStyle/>
        <a:p>
          <a:endParaRPr lang="zh-CN" altLang="en-US" sz="1600"/>
        </a:p>
      </dgm:t>
    </dgm:pt>
    <dgm:pt modelId="{B04F6F3D-D620-49C1-B177-E1547023B02C}">
      <dgm:prSet phldrT="[文本]" custT="1"/>
      <dgm:spPr>
        <a:solidFill>
          <a:srgbClr val="CCFFCC"/>
        </a:solidFill>
      </dgm:spPr>
      <dgm:t>
        <a:bodyPr anchor="ctr" anchorCtr="1"/>
        <a:lstStyle/>
        <a:p>
          <a:r>
            <a:rPr lang="zh-CN" altLang="en-US" sz="1600" dirty="0">
              <a:ea typeface="黑体" panose="02010609060101010101" pitchFamily="49" charset="-122"/>
            </a:rPr>
            <a:t>流动资金占用成本</a:t>
          </a:r>
          <a:endParaRPr lang="zh-CN" altLang="en-US" sz="1600" dirty="0"/>
        </a:p>
      </dgm:t>
    </dgm:pt>
    <dgm:pt modelId="{4B83C2B6-1200-4527-BBAE-13616EAB07EE}" type="parTrans" cxnId="{ED7D99A0-A2D1-4F37-9F0C-CED39540BA6F}">
      <dgm:prSet/>
      <dgm:spPr/>
      <dgm:t>
        <a:bodyPr/>
        <a:lstStyle/>
        <a:p>
          <a:endParaRPr lang="zh-CN" altLang="en-US" sz="1600"/>
        </a:p>
      </dgm:t>
    </dgm:pt>
    <dgm:pt modelId="{71957F5D-7EAB-4EEF-AD84-36EE9C5E7412}" type="sibTrans" cxnId="{ED7D99A0-A2D1-4F37-9F0C-CED39540BA6F}">
      <dgm:prSet/>
      <dgm:spPr/>
      <dgm:t>
        <a:bodyPr/>
        <a:lstStyle/>
        <a:p>
          <a:endParaRPr lang="zh-CN" altLang="en-US" sz="1600"/>
        </a:p>
      </dgm:t>
    </dgm:pt>
    <dgm:pt modelId="{467B521B-4AF1-4179-A2B4-E510594F4ED9}">
      <dgm:prSet custT="1"/>
      <dgm:spPr>
        <a:solidFill>
          <a:srgbClr val="FFCCFF"/>
        </a:solidFill>
      </dgm:spPr>
      <dgm:t>
        <a:bodyPr anchor="ctr" anchorCtr="1"/>
        <a:lstStyle/>
        <a:p>
          <a:r>
            <a:rPr lang="zh-CN" altLang="en-US" sz="1600">
              <a:ea typeface="黑体" panose="02010609060101010101" pitchFamily="49" charset="-122"/>
            </a:rPr>
            <a:t>包装成本</a:t>
          </a:r>
          <a:endParaRPr lang="zh-CN" altLang="en-US" sz="1600" dirty="0">
            <a:ea typeface="黑体" panose="02010609060101010101" pitchFamily="49" charset="-122"/>
          </a:endParaRPr>
        </a:p>
      </dgm:t>
    </dgm:pt>
    <dgm:pt modelId="{1A60E974-749F-4958-A404-546AB122A442}" type="parTrans" cxnId="{3094D976-9349-4661-8F22-0FA3D67EA01A}">
      <dgm:prSet/>
      <dgm:spPr/>
      <dgm:t>
        <a:bodyPr/>
        <a:lstStyle/>
        <a:p>
          <a:endParaRPr lang="zh-CN" altLang="en-US" sz="1600"/>
        </a:p>
      </dgm:t>
    </dgm:pt>
    <dgm:pt modelId="{722B7DD9-7F09-4332-8F12-E5D9C9C066FF}" type="sibTrans" cxnId="{3094D976-9349-4661-8F22-0FA3D67EA01A}">
      <dgm:prSet/>
      <dgm:spPr/>
      <dgm:t>
        <a:bodyPr/>
        <a:lstStyle/>
        <a:p>
          <a:endParaRPr lang="zh-CN" altLang="en-US" sz="1600"/>
        </a:p>
      </dgm:t>
    </dgm:pt>
    <dgm:pt modelId="{89E396D4-28CF-49FF-B779-25ACDE41E00C}">
      <dgm:prSet custT="1"/>
      <dgm:spPr>
        <a:solidFill>
          <a:srgbClr val="FFCCFF"/>
        </a:solidFill>
      </dgm:spPr>
      <dgm:t>
        <a:bodyPr anchor="ctr" anchorCtr="1"/>
        <a:lstStyle/>
        <a:p>
          <a:r>
            <a:rPr lang="zh-CN" altLang="en-US" sz="1600" dirty="0">
              <a:ea typeface="黑体" panose="02010609060101010101" pitchFamily="49" charset="-122"/>
            </a:rPr>
            <a:t>流通加工成本</a:t>
          </a:r>
        </a:p>
      </dgm:t>
    </dgm:pt>
    <dgm:pt modelId="{1B12C16B-7C43-4B7D-976E-116A6DBB96B6}" type="parTrans" cxnId="{796F5B7B-C33D-4209-9E17-1BC404E8CDB5}">
      <dgm:prSet/>
      <dgm:spPr/>
      <dgm:t>
        <a:bodyPr/>
        <a:lstStyle/>
        <a:p>
          <a:endParaRPr lang="zh-CN" altLang="en-US" sz="1600"/>
        </a:p>
      </dgm:t>
    </dgm:pt>
    <dgm:pt modelId="{7A7A7021-F369-4862-A378-7C3228A0C8CC}" type="sibTrans" cxnId="{796F5B7B-C33D-4209-9E17-1BC404E8CDB5}">
      <dgm:prSet/>
      <dgm:spPr/>
      <dgm:t>
        <a:bodyPr/>
        <a:lstStyle/>
        <a:p>
          <a:endParaRPr lang="zh-CN" altLang="en-US" sz="1600"/>
        </a:p>
      </dgm:t>
    </dgm:pt>
    <dgm:pt modelId="{93A4FE87-E713-4A58-9F6C-9AFA7259E835}">
      <dgm:prSet custT="1"/>
      <dgm:spPr>
        <a:solidFill>
          <a:srgbClr val="FFCCFF"/>
        </a:solidFill>
      </dgm:spPr>
      <dgm:t>
        <a:bodyPr anchor="ctr" anchorCtr="1"/>
        <a:lstStyle/>
        <a:p>
          <a:r>
            <a:rPr lang="zh-CN" altLang="en-US" sz="1600">
              <a:ea typeface="黑体" panose="02010609060101010101" pitchFamily="49" charset="-122"/>
            </a:rPr>
            <a:t>物流信息成本</a:t>
          </a:r>
          <a:endParaRPr lang="zh-CN" altLang="en-US" sz="1600" dirty="0">
            <a:ea typeface="黑体" panose="02010609060101010101" pitchFamily="49" charset="-122"/>
          </a:endParaRPr>
        </a:p>
      </dgm:t>
    </dgm:pt>
    <dgm:pt modelId="{13AB337B-3B1F-4A83-B671-ABAA29B56AF9}" type="parTrans" cxnId="{B227A6E9-CF85-45B2-8387-ED70ECE785A0}">
      <dgm:prSet/>
      <dgm:spPr/>
      <dgm:t>
        <a:bodyPr/>
        <a:lstStyle/>
        <a:p>
          <a:endParaRPr lang="zh-CN" altLang="en-US" sz="1600"/>
        </a:p>
      </dgm:t>
    </dgm:pt>
    <dgm:pt modelId="{19CC550E-51B1-4E11-8AE3-1D91DE63D8B0}" type="sibTrans" cxnId="{B227A6E9-CF85-45B2-8387-ED70ECE785A0}">
      <dgm:prSet/>
      <dgm:spPr/>
      <dgm:t>
        <a:bodyPr/>
        <a:lstStyle/>
        <a:p>
          <a:endParaRPr lang="zh-CN" altLang="en-US" sz="1600"/>
        </a:p>
      </dgm:t>
    </dgm:pt>
    <dgm:pt modelId="{89DD777C-D07D-4387-9035-EBE21AC9EAB7}">
      <dgm:prSet custT="1"/>
      <dgm:spPr>
        <a:solidFill>
          <a:srgbClr val="FFCCFF"/>
        </a:solidFill>
      </dgm:spPr>
      <dgm:t>
        <a:bodyPr anchor="ctr" anchorCtr="1"/>
        <a:lstStyle/>
        <a:p>
          <a:r>
            <a:rPr lang="zh-CN" altLang="en-US" sz="1600">
              <a:ea typeface="黑体" panose="02010609060101010101" pitchFamily="49" charset="-122"/>
            </a:rPr>
            <a:t>物流管理成本</a:t>
          </a:r>
          <a:endParaRPr lang="zh-CN" altLang="en-US" sz="1600" dirty="0">
            <a:ea typeface="黑体" panose="02010609060101010101" pitchFamily="49" charset="-122"/>
          </a:endParaRPr>
        </a:p>
      </dgm:t>
    </dgm:pt>
    <dgm:pt modelId="{12642C20-C752-4179-A245-F7A5EDDB5CE6}" type="parTrans" cxnId="{45BF1B56-5176-499C-915F-FDDE5999E051}">
      <dgm:prSet/>
      <dgm:spPr/>
      <dgm:t>
        <a:bodyPr/>
        <a:lstStyle/>
        <a:p>
          <a:endParaRPr lang="zh-CN" altLang="en-US" sz="1600"/>
        </a:p>
      </dgm:t>
    </dgm:pt>
    <dgm:pt modelId="{CC45563C-C114-4A63-96A2-E6502F649E44}" type="sibTrans" cxnId="{45BF1B56-5176-499C-915F-FDDE5999E051}">
      <dgm:prSet/>
      <dgm:spPr/>
      <dgm:t>
        <a:bodyPr/>
        <a:lstStyle/>
        <a:p>
          <a:endParaRPr lang="zh-CN" altLang="en-US" sz="1600"/>
        </a:p>
      </dgm:t>
    </dgm:pt>
    <dgm:pt modelId="{1D763118-AFB3-40ED-9D8A-A395B6D1DE75}">
      <dgm:prSet custT="1"/>
      <dgm:spPr>
        <a:solidFill>
          <a:srgbClr val="CCFFCC"/>
        </a:solidFill>
      </dgm:spPr>
      <dgm:t>
        <a:bodyPr anchor="ctr" anchorCtr="1"/>
        <a:lstStyle/>
        <a:p>
          <a:r>
            <a:rPr lang="zh-CN" altLang="en-US" sz="1600" dirty="0">
              <a:ea typeface="黑体" panose="02010609060101010101" pitchFamily="49" charset="-122"/>
            </a:rPr>
            <a:t>存货风险成本</a:t>
          </a:r>
        </a:p>
      </dgm:t>
    </dgm:pt>
    <dgm:pt modelId="{DE396307-8BB8-4D27-B0DC-B152463ABD5D}" type="parTrans" cxnId="{84802079-0A71-4AE4-98B3-AE2827B4150D}">
      <dgm:prSet/>
      <dgm:spPr/>
      <dgm:t>
        <a:bodyPr/>
        <a:lstStyle/>
        <a:p>
          <a:endParaRPr lang="zh-CN" altLang="en-US" sz="1600"/>
        </a:p>
      </dgm:t>
    </dgm:pt>
    <dgm:pt modelId="{EF491C24-BBAB-47E8-9E88-DEEFE3E44272}" type="sibTrans" cxnId="{84802079-0A71-4AE4-98B3-AE2827B4150D}">
      <dgm:prSet/>
      <dgm:spPr/>
      <dgm:t>
        <a:bodyPr/>
        <a:lstStyle/>
        <a:p>
          <a:endParaRPr lang="zh-CN" altLang="en-US" sz="1600"/>
        </a:p>
      </dgm:t>
    </dgm:pt>
    <dgm:pt modelId="{4A37EB31-89E3-45F5-82F3-A992E588BBAC}">
      <dgm:prSet custT="1"/>
      <dgm:spPr>
        <a:solidFill>
          <a:srgbClr val="CCFFCC"/>
        </a:solidFill>
      </dgm:spPr>
      <dgm:t>
        <a:bodyPr anchor="ctr" anchorCtr="1"/>
        <a:lstStyle/>
        <a:p>
          <a:r>
            <a:rPr lang="zh-CN" altLang="en-US" sz="1600" dirty="0">
              <a:ea typeface="黑体" panose="02010609060101010101" pitchFamily="49" charset="-122"/>
            </a:rPr>
            <a:t>存货保险成本</a:t>
          </a:r>
        </a:p>
      </dgm:t>
    </dgm:pt>
    <dgm:pt modelId="{85388602-38A4-4339-80F6-98B97C0BA8E4}" type="parTrans" cxnId="{3DF41645-0CF2-4349-A4AD-CC6060A7BD82}">
      <dgm:prSet/>
      <dgm:spPr/>
      <dgm:t>
        <a:bodyPr/>
        <a:lstStyle/>
        <a:p>
          <a:endParaRPr lang="zh-CN" altLang="en-US" sz="1600"/>
        </a:p>
      </dgm:t>
    </dgm:pt>
    <dgm:pt modelId="{74C4E4C9-4D50-4726-8182-8A421292731B}" type="sibTrans" cxnId="{3DF41645-0CF2-4349-A4AD-CC6060A7BD82}">
      <dgm:prSet/>
      <dgm:spPr/>
      <dgm:t>
        <a:bodyPr/>
        <a:lstStyle/>
        <a:p>
          <a:endParaRPr lang="zh-CN" altLang="en-US" sz="1600"/>
        </a:p>
      </dgm:t>
    </dgm:pt>
    <dgm:pt modelId="{823545B0-026F-4490-A1AA-71EC28FCE01C}">
      <dgm:prSet phldrT="[文本]" custT="1"/>
      <dgm:spPr>
        <a:ln>
          <a:noFill/>
        </a:ln>
      </dgm:spPr>
      <dgm:t>
        <a:bodyPr anchor="ctr" anchorCtr="1"/>
        <a:lstStyle/>
        <a:p>
          <a:r>
            <a:rPr lang="zh-CN" altLang="en-US" sz="1600" dirty="0">
              <a:solidFill>
                <a:schemeClr val="tx1"/>
              </a:solidFill>
              <a:ea typeface="黑体" panose="02010609060101010101" pitchFamily="49" charset="-122"/>
            </a:rPr>
            <a:t>成本项目构成</a:t>
          </a:r>
          <a:endParaRPr lang="zh-CN" altLang="en-US" sz="1600" dirty="0">
            <a:solidFill>
              <a:schemeClr val="tx1"/>
            </a:solidFill>
          </a:endParaRPr>
        </a:p>
      </dgm:t>
    </dgm:pt>
    <dgm:pt modelId="{20DD8085-3159-455A-BD90-1A038A4B2D63}" type="sibTrans" cxnId="{4B097CF7-81DB-4E40-B78E-82CBC786F41F}">
      <dgm:prSet/>
      <dgm:spPr/>
      <dgm:t>
        <a:bodyPr/>
        <a:lstStyle/>
        <a:p>
          <a:endParaRPr lang="zh-CN" altLang="en-US" sz="1600"/>
        </a:p>
      </dgm:t>
    </dgm:pt>
    <dgm:pt modelId="{8A6B615C-3DF6-4FB6-A5D8-EEFE9458AE68}" type="parTrans" cxnId="{4B097CF7-81DB-4E40-B78E-82CBC786F41F}">
      <dgm:prSet/>
      <dgm:spPr/>
      <dgm:t>
        <a:bodyPr/>
        <a:lstStyle/>
        <a:p>
          <a:endParaRPr lang="zh-CN" altLang="en-US" sz="1600"/>
        </a:p>
      </dgm:t>
    </dgm:pt>
    <dgm:pt modelId="{00F249F3-015E-48C6-999F-A7730A32D033}" type="pres">
      <dgm:prSet presAssocID="{964BF944-3DD3-432D-ABB0-82C1796978FB}" presName="hierChild1" presStyleCnt="0">
        <dgm:presLayoutVars>
          <dgm:chPref val="1"/>
          <dgm:dir/>
          <dgm:animOne val="branch"/>
          <dgm:animLvl val="lvl"/>
          <dgm:resizeHandles/>
        </dgm:presLayoutVars>
      </dgm:prSet>
      <dgm:spPr/>
    </dgm:pt>
    <dgm:pt modelId="{24FD5CF9-B6F3-461E-B6C3-EE3C4D178F2F}" type="pres">
      <dgm:prSet presAssocID="{823545B0-026F-4490-A1AA-71EC28FCE01C}" presName="hierRoot1" presStyleCnt="0"/>
      <dgm:spPr/>
    </dgm:pt>
    <dgm:pt modelId="{413FC047-3C51-41ED-97C0-DFEB5F9EAD8E}" type="pres">
      <dgm:prSet presAssocID="{823545B0-026F-4490-A1AA-71EC28FCE01C}" presName="composite" presStyleCnt="0"/>
      <dgm:spPr/>
    </dgm:pt>
    <dgm:pt modelId="{44BF6116-DD26-4C9C-99B0-9DDC6631E637}" type="pres">
      <dgm:prSet presAssocID="{823545B0-026F-4490-A1AA-71EC28FCE01C}" presName="background" presStyleLbl="node0" presStyleIdx="0" presStyleCnt="1"/>
      <dgm:spPr/>
    </dgm:pt>
    <dgm:pt modelId="{0D72C9E7-D433-41DE-BCB5-0C40C8848FED}" type="pres">
      <dgm:prSet presAssocID="{823545B0-026F-4490-A1AA-71EC28FCE01C}" presName="text" presStyleLbl="fgAcc0" presStyleIdx="0" presStyleCnt="1" custScaleY="126773" custLinFactNeighborX="-78540" custLinFactNeighborY="-25308">
        <dgm:presLayoutVars>
          <dgm:chPref val="3"/>
        </dgm:presLayoutVars>
      </dgm:prSet>
      <dgm:spPr/>
    </dgm:pt>
    <dgm:pt modelId="{0C80AFA8-99EB-46BB-9AFF-F21B5A14EB51}" type="pres">
      <dgm:prSet presAssocID="{823545B0-026F-4490-A1AA-71EC28FCE01C}" presName="hierChild2" presStyleCnt="0"/>
      <dgm:spPr/>
    </dgm:pt>
    <dgm:pt modelId="{AE558082-5F82-457D-A180-F7FD56AF02E2}" type="pres">
      <dgm:prSet presAssocID="{DD3B09FA-B5DD-4C3F-8A21-F747873DE615}" presName="Name10" presStyleLbl="parChTrans1D2" presStyleIdx="0" presStyleCnt="2" custSzY="356277"/>
      <dgm:spPr/>
    </dgm:pt>
    <dgm:pt modelId="{3B14D7CF-8B5E-4AE9-B285-95A65F6FBB92}" type="pres">
      <dgm:prSet presAssocID="{364BF549-D670-4F8E-B6D4-50F0935E64E0}" presName="hierRoot2" presStyleCnt="0"/>
      <dgm:spPr/>
    </dgm:pt>
    <dgm:pt modelId="{54BED367-38EC-4A1D-A840-4B77A6F1C15E}" type="pres">
      <dgm:prSet presAssocID="{364BF549-D670-4F8E-B6D4-50F0935E64E0}" presName="composite2" presStyleCnt="0"/>
      <dgm:spPr/>
    </dgm:pt>
    <dgm:pt modelId="{7943D0B4-0EA1-4BC6-9790-978387754DCF}" type="pres">
      <dgm:prSet presAssocID="{364BF549-D670-4F8E-B6D4-50F0935E64E0}" presName="background2" presStyleLbl="node2" presStyleIdx="0" presStyleCnt="2"/>
      <dgm:spPr/>
    </dgm:pt>
    <dgm:pt modelId="{EBD07F7D-B407-49E1-AEC2-BA1C0EA2F79A}" type="pres">
      <dgm:prSet presAssocID="{364BF549-D670-4F8E-B6D4-50F0935E64E0}" presName="text2" presStyleLbl="fgAcc2" presStyleIdx="0" presStyleCnt="2" custScaleY="126773" custLinFactNeighborX="-92820" custLinFactNeighborY="-14060">
        <dgm:presLayoutVars>
          <dgm:chPref val="3"/>
        </dgm:presLayoutVars>
      </dgm:prSet>
      <dgm:spPr/>
    </dgm:pt>
    <dgm:pt modelId="{6B8ED391-2DB7-40AB-99BF-E00A046A8E39}" type="pres">
      <dgm:prSet presAssocID="{364BF549-D670-4F8E-B6D4-50F0935E64E0}" presName="hierChild3" presStyleCnt="0"/>
      <dgm:spPr/>
    </dgm:pt>
    <dgm:pt modelId="{3B16260E-99BF-4494-B07D-42BF15EF01A3}" type="pres">
      <dgm:prSet presAssocID="{96C498AB-4F9D-434B-AFCF-E15C379A5406}" presName="Name17" presStyleLbl="parChTrans1D3" presStyleIdx="0" presStyleCnt="9" custSzY="356277"/>
      <dgm:spPr/>
    </dgm:pt>
    <dgm:pt modelId="{C17B0114-097C-4590-8EC6-3EA7B4E68FA8}" type="pres">
      <dgm:prSet presAssocID="{E15EBD67-5D86-473D-A3E8-C8D3587F9EC4}" presName="hierRoot3" presStyleCnt="0"/>
      <dgm:spPr/>
    </dgm:pt>
    <dgm:pt modelId="{A772164E-6C3B-4845-94EE-BD1D18535C84}" type="pres">
      <dgm:prSet presAssocID="{E15EBD67-5D86-473D-A3E8-C8D3587F9EC4}" presName="composite3" presStyleCnt="0"/>
      <dgm:spPr/>
    </dgm:pt>
    <dgm:pt modelId="{4A3CAB1F-69C4-4658-A032-58D6F72580A2}" type="pres">
      <dgm:prSet presAssocID="{E15EBD67-5D86-473D-A3E8-C8D3587F9EC4}" presName="background3" presStyleLbl="node3" presStyleIdx="0" presStyleCnt="9"/>
      <dgm:spPr/>
    </dgm:pt>
    <dgm:pt modelId="{DF4CADBD-E6FE-49E5-9154-59FF15475312}" type="pres">
      <dgm:prSet presAssocID="{E15EBD67-5D86-473D-A3E8-C8D3587F9EC4}" presName="text3" presStyleLbl="fgAcc3" presStyleIdx="0" presStyleCnt="9" custScaleY="126773">
        <dgm:presLayoutVars>
          <dgm:chPref val="3"/>
        </dgm:presLayoutVars>
      </dgm:prSet>
      <dgm:spPr/>
    </dgm:pt>
    <dgm:pt modelId="{25E7975E-8B8B-407B-B9F8-E2259BBA0DE5}" type="pres">
      <dgm:prSet presAssocID="{E15EBD67-5D86-473D-A3E8-C8D3587F9EC4}" presName="hierChild4" presStyleCnt="0"/>
      <dgm:spPr/>
    </dgm:pt>
    <dgm:pt modelId="{76B679FA-2388-440C-B18F-F113383A4395}" type="pres">
      <dgm:prSet presAssocID="{339C2EC2-078A-4C66-AA1B-4B5E94E9651F}" presName="Name17" presStyleLbl="parChTrans1D3" presStyleIdx="1" presStyleCnt="9" custSzY="356277"/>
      <dgm:spPr/>
    </dgm:pt>
    <dgm:pt modelId="{D3ED7DBE-50C7-47AC-9418-E0E06A4F3279}" type="pres">
      <dgm:prSet presAssocID="{4685B8F3-8442-4A6E-BF84-AFC1095931AD}" presName="hierRoot3" presStyleCnt="0"/>
      <dgm:spPr/>
    </dgm:pt>
    <dgm:pt modelId="{C35F725C-9472-46D4-A535-879697232C6D}" type="pres">
      <dgm:prSet presAssocID="{4685B8F3-8442-4A6E-BF84-AFC1095931AD}" presName="composite3" presStyleCnt="0"/>
      <dgm:spPr/>
    </dgm:pt>
    <dgm:pt modelId="{85FFA2F5-2727-4671-B785-A3B8E4393EE9}" type="pres">
      <dgm:prSet presAssocID="{4685B8F3-8442-4A6E-BF84-AFC1095931AD}" presName="background3" presStyleLbl="node3" presStyleIdx="1" presStyleCnt="9"/>
      <dgm:spPr/>
    </dgm:pt>
    <dgm:pt modelId="{6AC0D1E8-1822-4296-B792-DE7CE93199B4}" type="pres">
      <dgm:prSet presAssocID="{4685B8F3-8442-4A6E-BF84-AFC1095931AD}" presName="text3" presStyleLbl="fgAcc3" presStyleIdx="1" presStyleCnt="9" custScaleY="126773">
        <dgm:presLayoutVars>
          <dgm:chPref val="3"/>
        </dgm:presLayoutVars>
      </dgm:prSet>
      <dgm:spPr/>
    </dgm:pt>
    <dgm:pt modelId="{4FDB1383-73B7-4018-8507-FE11193125CD}" type="pres">
      <dgm:prSet presAssocID="{4685B8F3-8442-4A6E-BF84-AFC1095931AD}" presName="hierChild4" presStyleCnt="0"/>
      <dgm:spPr/>
    </dgm:pt>
    <dgm:pt modelId="{FFA93EE1-8D15-4448-ABF8-55BA948C7150}" type="pres">
      <dgm:prSet presAssocID="{1A60E974-749F-4958-A404-546AB122A442}" presName="Name17" presStyleLbl="parChTrans1D3" presStyleIdx="2" presStyleCnt="9" custSzY="356277"/>
      <dgm:spPr/>
    </dgm:pt>
    <dgm:pt modelId="{FB198067-EA55-4958-BE92-65ADD3EA29F7}" type="pres">
      <dgm:prSet presAssocID="{467B521B-4AF1-4179-A2B4-E510594F4ED9}" presName="hierRoot3" presStyleCnt="0"/>
      <dgm:spPr/>
    </dgm:pt>
    <dgm:pt modelId="{4466CB1A-6E04-4556-9836-AFCF0E20941B}" type="pres">
      <dgm:prSet presAssocID="{467B521B-4AF1-4179-A2B4-E510594F4ED9}" presName="composite3" presStyleCnt="0"/>
      <dgm:spPr/>
    </dgm:pt>
    <dgm:pt modelId="{50D1DF61-F173-4F47-B064-052751A8B0C4}" type="pres">
      <dgm:prSet presAssocID="{467B521B-4AF1-4179-A2B4-E510594F4ED9}" presName="background3" presStyleLbl="node3" presStyleIdx="2" presStyleCnt="9"/>
      <dgm:spPr/>
    </dgm:pt>
    <dgm:pt modelId="{7AAF99B5-422D-452C-895F-A91786895E0B}" type="pres">
      <dgm:prSet presAssocID="{467B521B-4AF1-4179-A2B4-E510594F4ED9}" presName="text3" presStyleLbl="fgAcc3" presStyleIdx="2" presStyleCnt="9" custScaleY="126773">
        <dgm:presLayoutVars>
          <dgm:chPref val="3"/>
        </dgm:presLayoutVars>
      </dgm:prSet>
      <dgm:spPr/>
    </dgm:pt>
    <dgm:pt modelId="{8F70F9EE-7754-496C-9FFA-6AFA06796DA0}" type="pres">
      <dgm:prSet presAssocID="{467B521B-4AF1-4179-A2B4-E510594F4ED9}" presName="hierChild4" presStyleCnt="0"/>
      <dgm:spPr/>
    </dgm:pt>
    <dgm:pt modelId="{C66390AB-1261-46B5-8972-BA277603C58A}" type="pres">
      <dgm:prSet presAssocID="{1B12C16B-7C43-4B7D-976E-116A6DBB96B6}" presName="Name17" presStyleLbl="parChTrans1D3" presStyleIdx="3" presStyleCnt="9" custSzY="356277"/>
      <dgm:spPr/>
    </dgm:pt>
    <dgm:pt modelId="{3043C918-B7E3-4DAE-B8C3-14146A1E9921}" type="pres">
      <dgm:prSet presAssocID="{89E396D4-28CF-49FF-B779-25ACDE41E00C}" presName="hierRoot3" presStyleCnt="0"/>
      <dgm:spPr/>
    </dgm:pt>
    <dgm:pt modelId="{3A397BF1-2615-4ACA-A34B-5EF8F47B70B8}" type="pres">
      <dgm:prSet presAssocID="{89E396D4-28CF-49FF-B779-25ACDE41E00C}" presName="composite3" presStyleCnt="0"/>
      <dgm:spPr/>
    </dgm:pt>
    <dgm:pt modelId="{6ECA58EF-00F5-405E-83F3-EF8615B98960}" type="pres">
      <dgm:prSet presAssocID="{89E396D4-28CF-49FF-B779-25ACDE41E00C}" presName="background3" presStyleLbl="node3" presStyleIdx="3" presStyleCnt="9"/>
      <dgm:spPr/>
    </dgm:pt>
    <dgm:pt modelId="{DB4DD6ED-10A7-4D16-8D23-568EFDF61E16}" type="pres">
      <dgm:prSet presAssocID="{89E396D4-28CF-49FF-B779-25ACDE41E00C}" presName="text3" presStyleLbl="fgAcc3" presStyleIdx="3" presStyleCnt="9" custScaleY="126773">
        <dgm:presLayoutVars>
          <dgm:chPref val="3"/>
        </dgm:presLayoutVars>
      </dgm:prSet>
      <dgm:spPr/>
    </dgm:pt>
    <dgm:pt modelId="{6BE3935F-1C24-4EDB-B15D-D0814D646DF0}" type="pres">
      <dgm:prSet presAssocID="{89E396D4-28CF-49FF-B779-25ACDE41E00C}" presName="hierChild4" presStyleCnt="0"/>
      <dgm:spPr/>
    </dgm:pt>
    <dgm:pt modelId="{62194782-4EFB-41E1-A8DD-A5F563C1EFE6}" type="pres">
      <dgm:prSet presAssocID="{13AB337B-3B1F-4A83-B671-ABAA29B56AF9}" presName="Name17" presStyleLbl="parChTrans1D3" presStyleIdx="4" presStyleCnt="9" custSzY="356277"/>
      <dgm:spPr/>
    </dgm:pt>
    <dgm:pt modelId="{739D980B-75B2-472F-85F8-1E7366BCDAF9}" type="pres">
      <dgm:prSet presAssocID="{93A4FE87-E713-4A58-9F6C-9AFA7259E835}" presName="hierRoot3" presStyleCnt="0"/>
      <dgm:spPr/>
    </dgm:pt>
    <dgm:pt modelId="{15201860-1DAC-4AC1-992B-DB97CD047A60}" type="pres">
      <dgm:prSet presAssocID="{93A4FE87-E713-4A58-9F6C-9AFA7259E835}" presName="composite3" presStyleCnt="0"/>
      <dgm:spPr/>
    </dgm:pt>
    <dgm:pt modelId="{728C9326-3BCF-4780-B9D2-04F5188353A3}" type="pres">
      <dgm:prSet presAssocID="{93A4FE87-E713-4A58-9F6C-9AFA7259E835}" presName="background3" presStyleLbl="node3" presStyleIdx="4" presStyleCnt="9"/>
      <dgm:spPr/>
    </dgm:pt>
    <dgm:pt modelId="{CC31044A-5499-4ADE-A7CA-181C34210A29}" type="pres">
      <dgm:prSet presAssocID="{93A4FE87-E713-4A58-9F6C-9AFA7259E835}" presName="text3" presStyleLbl="fgAcc3" presStyleIdx="4" presStyleCnt="9" custScaleY="126773">
        <dgm:presLayoutVars>
          <dgm:chPref val="3"/>
        </dgm:presLayoutVars>
      </dgm:prSet>
      <dgm:spPr/>
    </dgm:pt>
    <dgm:pt modelId="{EA712D4C-D048-405F-8B05-FF71A09FA01B}" type="pres">
      <dgm:prSet presAssocID="{93A4FE87-E713-4A58-9F6C-9AFA7259E835}" presName="hierChild4" presStyleCnt="0"/>
      <dgm:spPr/>
    </dgm:pt>
    <dgm:pt modelId="{F5BC6E50-14C2-43BD-A4F2-14045CBD4CB1}" type="pres">
      <dgm:prSet presAssocID="{12642C20-C752-4179-A245-F7A5EDDB5CE6}" presName="Name17" presStyleLbl="parChTrans1D3" presStyleIdx="5" presStyleCnt="9" custSzY="356277"/>
      <dgm:spPr/>
    </dgm:pt>
    <dgm:pt modelId="{AFDFB5EE-5659-4E30-A3A7-8803E4D9E517}" type="pres">
      <dgm:prSet presAssocID="{89DD777C-D07D-4387-9035-EBE21AC9EAB7}" presName="hierRoot3" presStyleCnt="0"/>
      <dgm:spPr/>
    </dgm:pt>
    <dgm:pt modelId="{A7857399-8F26-4AF5-8CBC-2B3ACF4EEA08}" type="pres">
      <dgm:prSet presAssocID="{89DD777C-D07D-4387-9035-EBE21AC9EAB7}" presName="composite3" presStyleCnt="0"/>
      <dgm:spPr/>
    </dgm:pt>
    <dgm:pt modelId="{8C3E1578-5633-4D1E-8814-D764CA0F9689}" type="pres">
      <dgm:prSet presAssocID="{89DD777C-D07D-4387-9035-EBE21AC9EAB7}" presName="background3" presStyleLbl="node3" presStyleIdx="5" presStyleCnt="9"/>
      <dgm:spPr/>
    </dgm:pt>
    <dgm:pt modelId="{B5B0A695-7EFD-4606-A876-CFBF5B149CE8}" type="pres">
      <dgm:prSet presAssocID="{89DD777C-D07D-4387-9035-EBE21AC9EAB7}" presName="text3" presStyleLbl="fgAcc3" presStyleIdx="5" presStyleCnt="9" custScaleY="126773">
        <dgm:presLayoutVars>
          <dgm:chPref val="3"/>
        </dgm:presLayoutVars>
      </dgm:prSet>
      <dgm:spPr/>
    </dgm:pt>
    <dgm:pt modelId="{FA67AFB5-EE61-4F98-B037-ACDF1E0592D0}" type="pres">
      <dgm:prSet presAssocID="{89DD777C-D07D-4387-9035-EBE21AC9EAB7}" presName="hierChild4" presStyleCnt="0"/>
      <dgm:spPr/>
    </dgm:pt>
    <dgm:pt modelId="{DB70E664-7154-4C43-A345-BA13EA62DA13}" type="pres">
      <dgm:prSet presAssocID="{360C9010-7054-4576-9D7A-14BCDD149377}" presName="Name10" presStyleLbl="parChTrans1D2" presStyleIdx="1" presStyleCnt="2" custSzY="356277"/>
      <dgm:spPr/>
    </dgm:pt>
    <dgm:pt modelId="{A35F5F6B-446C-464C-A6EF-402BCD9E9D31}" type="pres">
      <dgm:prSet presAssocID="{535DEB21-9CF0-454B-8C53-44727558191A}" presName="hierRoot2" presStyleCnt="0"/>
      <dgm:spPr/>
    </dgm:pt>
    <dgm:pt modelId="{38371BBE-28E7-4394-A9FE-FFBD81C6CA51}" type="pres">
      <dgm:prSet presAssocID="{535DEB21-9CF0-454B-8C53-44727558191A}" presName="composite2" presStyleCnt="0"/>
      <dgm:spPr/>
    </dgm:pt>
    <dgm:pt modelId="{7BFCD077-9300-40AB-AB19-8FF752EC62A3}" type="pres">
      <dgm:prSet presAssocID="{535DEB21-9CF0-454B-8C53-44727558191A}" presName="background2" presStyleLbl="node2" presStyleIdx="1" presStyleCnt="2"/>
      <dgm:spPr/>
    </dgm:pt>
    <dgm:pt modelId="{F274F658-C339-4257-9AAA-B4BBAB14C257}" type="pres">
      <dgm:prSet presAssocID="{535DEB21-9CF0-454B-8C53-44727558191A}" presName="text2" presStyleLbl="fgAcc2" presStyleIdx="1" presStyleCnt="2" custScaleY="126773" custLinFactNeighborX="-64260" custLinFactNeighborY="-14060">
        <dgm:presLayoutVars>
          <dgm:chPref val="3"/>
        </dgm:presLayoutVars>
      </dgm:prSet>
      <dgm:spPr/>
    </dgm:pt>
    <dgm:pt modelId="{E521071C-E42F-450D-AB0E-FD4C5704AF5C}" type="pres">
      <dgm:prSet presAssocID="{535DEB21-9CF0-454B-8C53-44727558191A}" presName="hierChild3" presStyleCnt="0"/>
      <dgm:spPr/>
    </dgm:pt>
    <dgm:pt modelId="{0DEFDF03-28C8-4E9C-8B7A-8D2D8E570957}" type="pres">
      <dgm:prSet presAssocID="{4B83C2B6-1200-4527-BBAE-13616EAB07EE}" presName="Name17" presStyleLbl="parChTrans1D3" presStyleIdx="6" presStyleCnt="9" custSzY="356277"/>
      <dgm:spPr/>
    </dgm:pt>
    <dgm:pt modelId="{2173BF81-8EBE-4E4E-9390-41B4569B551E}" type="pres">
      <dgm:prSet presAssocID="{B04F6F3D-D620-49C1-B177-E1547023B02C}" presName="hierRoot3" presStyleCnt="0"/>
      <dgm:spPr/>
    </dgm:pt>
    <dgm:pt modelId="{6868B571-4AA2-4413-997A-7F875536C95A}" type="pres">
      <dgm:prSet presAssocID="{B04F6F3D-D620-49C1-B177-E1547023B02C}" presName="composite3" presStyleCnt="0"/>
      <dgm:spPr/>
    </dgm:pt>
    <dgm:pt modelId="{62214FA1-EFA7-4145-B18D-8CEE8ABBC911}" type="pres">
      <dgm:prSet presAssocID="{B04F6F3D-D620-49C1-B177-E1547023B02C}" presName="background3" presStyleLbl="node3" presStyleIdx="6" presStyleCnt="9"/>
      <dgm:spPr/>
    </dgm:pt>
    <dgm:pt modelId="{7F3BCD3B-38B7-4B2A-B101-1D0EA8C27DCD}" type="pres">
      <dgm:prSet presAssocID="{B04F6F3D-D620-49C1-B177-E1547023B02C}" presName="text3" presStyleLbl="fgAcc3" presStyleIdx="6" presStyleCnt="9" custScaleY="126773">
        <dgm:presLayoutVars>
          <dgm:chPref val="3"/>
        </dgm:presLayoutVars>
      </dgm:prSet>
      <dgm:spPr/>
    </dgm:pt>
    <dgm:pt modelId="{0AF163BE-931C-466D-B045-79D3881B1635}" type="pres">
      <dgm:prSet presAssocID="{B04F6F3D-D620-49C1-B177-E1547023B02C}" presName="hierChild4" presStyleCnt="0"/>
      <dgm:spPr/>
    </dgm:pt>
    <dgm:pt modelId="{D737BF38-3413-4CD4-91DF-9C4203F0E85F}" type="pres">
      <dgm:prSet presAssocID="{DE396307-8BB8-4D27-B0DC-B152463ABD5D}" presName="Name17" presStyleLbl="parChTrans1D3" presStyleIdx="7" presStyleCnt="9" custSzY="356277"/>
      <dgm:spPr/>
    </dgm:pt>
    <dgm:pt modelId="{F94CCEB7-71A8-44AF-8007-5DE51B584285}" type="pres">
      <dgm:prSet presAssocID="{1D763118-AFB3-40ED-9D8A-A395B6D1DE75}" presName="hierRoot3" presStyleCnt="0"/>
      <dgm:spPr/>
    </dgm:pt>
    <dgm:pt modelId="{87E94C4D-88DA-4E1E-A811-138672358B7D}" type="pres">
      <dgm:prSet presAssocID="{1D763118-AFB3-40ED-9D8A-A395B6D1DE75}" presName="composite3" presStyleCnt="0"/>
      <dgm:spPr/>
    </dgm:pt>
    <dgm:pt modelId="{BEA3CD14-B89B-4892-BFAD-94546C773F0D}" type="pres">
      <dgm:prSet presAssocID="{1D763118-AFB3-40ED-9D8A-A395B6D1DE75}" presName="background3" presStyleLbl="node3" presStyleIdx="7" presStyleCnt="9"/>
      <dgm:spPr/>
    </dgm:pt>
    <dgm:pt modelId="{6D408302-BC65-44F1-AA62-A24C6A6DF6E8}" type="pres">
      <dgm:prSet presAssocID="{1D763118-AFB3-40ED-9D8A-A395B6D1DE75}" presName="text3" presStyleLbl="fgAcc3" presStyleIdx="7" presStyleCnt="9" custScaleY="126773">
        <dgm:presLayoutVars>
          <dgm:chPref val="3"/>
        </dgm:presLayoutVars>
      </dgm:prSet>
      <dgm:spPr/>
    </dgm:pt>
    <dgm:pt modelId="{2BD8CF01-3FA5-474F-AF19-0D9179B5662F}" type="pres">
      <dgm:prSet presAssocID="{1D763118-AFB3-40ED-9D8A-A395B6D1DE75}" presName="hierChild4" presStyleCnt="0"/>
      <dgm:spPr/>
    </dgm:pt>
    <dgm:pt modelId="{BE37C9D9-D2CF-4900-ABD5-01E6358EC9D7}" type="pres">
      <dgm:prSet presAssocID="{85388602-38A4-4339-80F6-98B97C0BA8E4}" presName="Name17" presStyleLbl="parChTrans1D3" presStyleIdx="8" presStyleCnt="9" custSzY="356277"/>
      <dgm:spPr/>
    </dgm:pt>
    <dgm:pt modelId="{35B375D8-8953-47EC-90BA-A80D281C4197}" type="pres">
      <dgm:prSet presAssocID="{4A37EB31-89E3-45F5-82F3-A992E588BBAC}" presName="hierRoot3" presStyleCnt="0"/>
      <dgm:spPr/>
    </dgm:pt>
    <dgm:pt modelId="{A060A91E-3DED-4B66-AA63-0AD0EE9B21C2}" type="pres">
      <dgm:prSet presAssocID="{4A37EB31-89E3-45F5-82F3-A992E588BBAC}" presName="composite3" presStyleCnt="0"/>
      <dgm:spPr/>
    </dgm:pt>
    <dgm:pt modelId="{9B7D82B7-02B3-49B6-87D9-8F52C75C0D09}" type="pres">
      <dgm:prSet presAssocID="{4A37EB31-89E3-45F5-82F3-A992E588BBAC}" presName="background3" presStyleLbl="node3" presStyleIdx="8" presStyleCnt="9"/>
      <dgm:spPr/>
    </dgm:pt>
    <dgm:pt modelId="{766D6B44-C737-4361-8E42-548022C0C00D}" type="pres">
      <dgm:prSet presAssocID="{4A37EB31-89E3-45F5-82F3-A992E588BBAC}" presName="text3" presStyleLbl="fgAcc3" presStyleIdx="8" presStyleCnt="9" custScaleY="126773">
        <dgm:presLayoutVars>
          <dgm:chPref val="3"/>
        </dgm:presLayoutVars>
      </dgm:prSet>
      <dgm:spPr/>
    </dgm:pt>
    <dgm:pt modelId="{623A67F9-516B-4380-94B5-B17DE465E4F0}" type="pres">
      <dgm:prSet presAssocID="{4A37EB31-89E3-45F5-82F3-A992E588BBAC}" presName="hierChild4" presStyleCnt="0"/>
      <dgm:spPr/>
    </dgm:pt>
  </dgm:ptLst>
  <dgm:cxnLst>
    <dgm:cxn modelId="{DAA38003-0319-4631-ACC1-2BCDD4D97867}" type="presOf" srcId="{89E396D4-28CF-49FF-B779-25ACDE41E00C}" destId="{DB4DD6ED-10A7-4D16-8D23-568EFDF61E16}" srcOrd="0" destOrd="0" presId="urn:microsoft.com/office/officeart/2005/8/layout/hierarchy1"/>
    <dgm:cxn modelId="{7EBDD604-567E-4087-9046-EDDA647FD7B6}" srcId="{364BF549-D670-4F8E-B6D4-50F0935E64E0}" destId="{4685B8F3-8442-4A6E-BF84-AFC1095931AD}" srcOrd="1" destOrd="0" parTransId="{339C2EC2-078A-4C66-AA1B-4B5E94E9651F}" sibTransId="{9C3A5B3C-696E-41BD-8058-4E7389163799}"/>
    <dgm:cxn modelId="{3925170A-A676-476D-89F5-1D1D4605C35D}" type="presOf" srcId="{964BF944-3DD3-432D-ABB0-82C1796978FB}" destId="{00F249F3-015E-48C6-999F-A7730A32D033}" srcOrd="0" destOrd="0" presId="urn:microsoft.com/office/officeart/2005/8/layout/hierarchy1"/>
    <dgm:cxn modelId="{6CAC021B-7F64-4429-8024-AD1500A6F88A}" type="presOf" srcId="{4B83C2B6-1200-4527-BBAE-13616EAB07EE}" destId="{0DEFDF03-28C8-4E9C-8B7A-8D2D8E570957}" srcOrd="0" destOrd="0" presId="urn:microsoft.com/office/officeart/2005/8/layout/hierarchy1"/>
    <dgm:cxn modelId="{BB04D842-F84C-4353-A95F-DC57FDD92BC3}" type="presOf" srcId="{823545B0-026F-4490-A1AA-71EC28FCE01C}" destId="{0D72C9E7-D433-41DE-BCB5-0C40C8848FED}" srcOrd="0" destOrd="0" presId="urn:microsoft.com/office/officeart/2005/8/layout/hierarchy1"/>
    <dgm:cxn modelId="{D1AC9D64-1D05-413D-B7F7-A7E760709695}" type="presOf" srcId="{467B521B-4AF1-4179-A2B4-E510594F4ED9}" destId="{7AAF99B5-422D-452C-895F-A91786895E0B}" srcOrd="0" destOrd="0" presId="urn:microsoft.com/office/officeart/2005/8/layout/hierarchy1"/>
    <dgm:cxn modelId="{3DF41645-0CF2-4349-A4AD-CC6060A7BD82}" srcId="{535DEB21-9CF0-454B-8C53-44727558191A}" destId="{4A37EB31-89E3-45F5-82F3-A992E588BBAC}" srcOrd="2" destOrd="0" parTransId="{85388602-38A4-4339-80F6-98B97C0BA8E4}" sibTransId="{74C4E4C9-4D50-4726-8182-8A421292731B}"/>
    <dgm:cxn modelId="{CF8F0767-0F19-4D60-AF54-D480D7913043}" type="presOf" srcId="{85388602-38A4-4339-80F6-98B97C0BA8E4}" destId="{BE37C9D9-D2CF-4900-ABD5-01E6358EC9D7}" srcOrd="0" destOrd="0" presId="urn:microsoft.com/office/officeart/2005/8/layout/hierarchy1"/>
    <dgm:cxn modelId="{1C08036C-70E4-4AF7-933F-37C1E174F458}" srcId="{823545B0-026F-4490-A1AA-71EC28FCE01C}" destId="{364BF549-D670-4F8E-B6D4-50F0935E64E0}" srcOrd="0" destOrd="0" parTransId="{DD3B09FA-B5DD-4C3F-8A21-F747873DE615}" sibTransId="{C7059043-7D4D-4EF8-88B3-EC9FEC2B05A8}"/>
    <dgm:cxn modelId="{709B0F4C-CC09-4CAE-907B-AD5F13428A50}" srcId="{364BF549-D670-4F8E-B6D4-50F0935E64E0}" destId="{E15EBD67-5D86-473D-A3E8-C8D3587F9EC4}" srcOrd="0" destOrd="0" parTransId="{96C498AB-4F9D-434B-AFCF-E15C379A5406}" sibTransId="{6AC04A71-70E0-4663-A1FC-AA0FA877FFCB}"/>
    <dgm:cxn modelId="{F8C81652-7128-4779-8AA0-90B12F3EF95F}" type="presOf" srcId="{E15EBD67-5D86-473D-A3E8-C8D3587F9EC4}" destId="{DF4CADBD-E6FE-49E5-9154-59FF15475312}" srcOrd="0" destOrd="0" presId="urn:microsoft.com/office/officeart/2005/8/layout/hierarchy1"/>
    <dgm:cxn modelId="{45BF1B56-5176-499C-915F-FDDE5999E051}" srcId="{364BF549-D670-4F8E-B6D4-50F0935E64E0}" destId="{89DD777C-D07D-4387-9035-EBE21AC9EAB7}" srcOrd="5" destOrd="0" parTransId="{12642C20-C752-4179-A245-F7A5EDDB5CE6}" sibTransId="{CC45563C-C114-4A63-96A2-E6502F649E44}"/>
    <dgm:cxn modelId="{4F0E9576-091F-44AB-86C2-71BEF0EF0BA0}" type="presOf" srcId="{13AB337B-3B1F-4A83-B671-ABAA29B56AF9}" destId="{62194782-4EFB-41E1-A8DD-A5F563C1EFE6}" srcOrd="0" destOrd="0" presId="urn:microsoft.com/office/officeart/2005/8/layout/hierarchy1"/>
    <dgm:cxn modelId="{3094D976-9349-4661-8F22-0FA3D67EA01A}" srcId="{364BF549-D670-4F8E-B6D4-50F0935E64E0}" destId="{467B521B-4AF1-4179-A2B4-E510594F4ED9}" srcOrd="2" destOrd="0" parTransId="{1A60E974-749F-4958-A404-546AB122A442}" sibTransId="{722B7DD9-7F09-4332-8F12-E5D9C9C066FF}"/>
    <dgm:cxn modelId="{84802079-0A71-4AE4-98B3-AE2827B4150D}" srcId="{535DEB21-9CF0-454B-8C53-44727558191A}" destId="{1D763118-AFB3-40ED-9D8A-A395B6D1DE75}" srcOrd="1" destOrd="0" parTransId="{DE396307-8BB8-4D27-B0DC-B152463ABD5D}" sibTransId="{EF491C24-BBAB-47E8-9E88-DEEFE3E44272}"/>
    <dgm:cxn modelId="{A786955A-3CEC-47AE-B926-E640EE25B94D}" type="presOf" srcId="{12642C20-C752-4179-A245-F7A5EDDB5CE6}" destId="{F5BC6E50-14C2-43BD-A4F2-14045CBD4CB1}" srcOrd="0" destOrd="0" presId="urn:microsoft.com/office/officeart/2005/8/layout/hierarchy1"/>
    <dgm:cxn modelId="{796F5B7B-C33D-4209-9E17-1BC404E8CDB5}" srcId="{364BF549-D670-4F8E-B6D4-50F0935E64E0}" destId="{89E396D4-28CF-49FF-B779-25ACDE41E00C}" srcOrd="3" destOrd="0" parTransId="{1B12C16B-7C43-4B7D-976E-116A6DBB96B6}" sibTransId="{7A7A7021-F369-4862-A378-7C3228A0C8CC}"/>
    <dgm:cxn modelId="{AAC5347D-906E-4173-8D84-96B3E8414525}" type="presOf" srcId="{89DD777C-D07D-4387-9035-EBE21AC9EAB7}" destId="{B5B0A695-7EFD-4606-A876-CFBF5B149CE8}" srcOrd="0" destOrd="0" presId="urn:microsoft.com/office/officeart/2005/8/layout/hierarchy1"/>
    <dgm:cxn modelId="{FB7C5089-7260-422A-B8C1-43F16FAA8935}" srcId="{823545B0-026F-4490-A1AA-71EC28FCE01C}" destId="{535DEB21-9CF0-454B-8C53-44727558191A}" srcOrd="1" destOrd="0" parTransId="{360C9010-7054-4576-9D7A-14BCDD149377}" sibTransId="{DB2E4548-6C1F-4641-83D9-948BF8B51EC8}"/>
    <dgm:cxn modelId="{0971D18A-AD61-41CD-B8C0-8C18F60494CE}" type="presOf" srcId="{535DEB21-9CF0-454B-8C53-44727558191A}" destId="{F274F658-C339-4257-9AAA-B4BBAB14C257}" srcOrd="0" destOrd="0" presId="urn:microsoft.com/office/officeart/2005/8/layout/hierarchy1"/>
    <dgm:cxn modelId="{E3BBC491-8651-43A6-A417-09FFFF3F515D}" type="presOf" srcId="{DD3B09FA-B5DD-4C3F-8A21-F747873DE615}" destId="{AE558082-5F82-457D-A180-F7FD56AF02E2}" srcOrd="0" destOrd="0" presId="urn:microsoft.com/office/officeart/2005/8/layout/hierarchy1"/>
    <dgm:cxn modelId="{F477E49C-5779-4FFF-95C7-104096DD3961}" type="presOf" srcId="{4685B8F3-8442-4A6E-BF84-AFC1095931AD}" destId="{6AC0D1E8-1822-4296-B792-DE7CE93199B4}" srcOrd="0" destOrd="0" presId="urn:microsoft.com/office/officeart/2005/8/layout/hierarchy1"/>
    <dgm:cxn modelId="{ED7D99A0-A2D1-4F37-9F0C-CED39540BA6F}" srcId="{535DEB21-9CF0-454B-8C53-44727558191A}" destId="{B04F6F3D-D620-49C1-B177-E1547023B02C}" srcOrd="0" destOrd="0" parTransId="{4B83C2B6-1200-4527-BBAE-13616EAB07EE}" sibTransId="{71957F5D-7EAB-4EEF-AD84-36EE9C5E7412}"/>
    <dgm:cxn modelId="{83CCF0AF-FBD4-4029-927A-CE30DB3D196B}" type="presOf" srcId="{360C9010-7054-4576-9D7A-14BCDD149377}" destId="{DB70E664-7154-4C43-A345-BA13EA62DA13}" srcOrd="0" destOrd="0" presId="urn:microsoft.com/office/officeart/2005/8/layout/hierarchy1"/>
    <dgm:cxn modelId="{A3D180BD-ECE6-42A4-9B85-40641F980E93}" type="presOf" srcId="{93A4FE87-E713-4A58-9F6C-9AFA7259E835}" destId="{CC31044A-5499-4ADE-A7CA-181C34210A29}" srcOrd="0" destOrd="0" presId="urn:microsoft.com/office/officeart/2005/8/layout/hierarchy1"/>
    <dgm:cxn modelId="{1B39B6C1-32DA-4E24-81D6-A49CC74F9DAC}" type="presOf" srcId="{DE396307-8BB8-4D27-B0DC-B152463ABD5D}" destId="{D737BF38-3413-4CD4-91DF-9C4203F0E85F}" srcOrd="0" destOrd="0" presId="urn:microsoft.com/office/officeart/2005/8/layout/hierarchy1"/>
    <dgm:cxn modelId="{7FB926D3-581D-4F25-B401-7ED24C3E6B04}" type="presOf" srcId="{4A37EB31-89E3-45F5-82F3-A992E588BBAC}" destId="{766D6B44-C737-4361-8E42-548022C0C00D}" srcOrd="0" destOrd="0" presId="urn:microsoft.com/office/officeart/2005/8/layout/hierarchy1"/>
    <dgm:cxn modelId="{C5A21EDD-6710-4F67-BA70-B705EB4F0541}" type="presOf" srcId="{B04F6F3D-D620-49C1-B177-E1547023B02C}" destId="{7F3BCD3B-38B7-4B2A-B101-1D0EA8C27DCD}" srcOrd="0" destOrd="0" presId="urn:microsoft.com/office/officeart/2005/8/layout/hierarchy1"/>
    <dgm:cxn modelId="{944C62DE-824A-47D7-8F94-7347686CC83B}" type="presOf" srcId="{1B12C16B-7C43-4B7D-976E-116A6DBB96B6}" destId="{C66390AB-1261-46B5-8972-BA277603C58A}" srcOrd="0" destOrd="0" presId="urn:microsoft.com/office/officeart/2005/8/layout/hierarchy1"/>
    <dgm:cxn modelId="{1FF8A9DE-C737-4559-8A89-9F231B78ABE0}" type="presOf" srcId="{364BF549-D670-4F8E-B6D4-50F0935E64E0}" destId="{EBD07F7D-B407-49E1-AEC2-BA1C0EA2F79A}" srcOrd="0" destOrd="0" presId="urn:microsoft.com/office/officeart/2005/8/layout/hierarchy1"/>
    <dgm:cxn modelId="{B227A6E9-CF85-45B2-8387-ED70ECE785A0}" srcId="{364BF549-D670-4F8E-B6D4-50F0935E64E0}" destId="{93A4FE87-E713-4A58-9F6C-9AFA7259E835}" srcOrd="4" destOrd="0" parTransId="{13AB337B-3B1F-4A83-B671-ABAA29B56AF9}" sibTransId="{19CC550E-51B1-4E11-8AE3-1D91DE63D8B0}"/>
    <dgm:cxn modelId="{75E3AAEC-9C8B-4DB8-AA95-62D2CCB952AE}" type="presOf" srcId="{96C498AB-4F9D-434B-AFCF-E15C379A5406}" destId="{3B16260E-99BF-4494-B07D-42BF15EF01A3}" srcOrd="0" destOrd="0" presId="urn:microsoft.com/office/officeart/2005/8/layout/hierarchy1"/>
    <dgm:cxn modelId="{6495F6F2-DFF1-4499-92D3-248EBC3D96A1}" type="presOf" srcId="{339C2EC2-078A-4C66-AA1B-4B5E94E9651F}" destId="{76B679FA-2388-440C-B18F-F113383A4395}" srcOrd="0" destOrd="0" presId="urn:microsoft.com/office/officeart/2005/8/layout/hierarchy1"/>
    <dgm:cxn modelId="{FC90E5F4-D897-4229-A6AF-7B7D847EC0D6}" type="presOf" srcId="{1D763118-AFB3-40ED-9D8A-A395B6D1DE75}" destId="{6D408302-BC65-44F1-AA62-A24C6A6DF6E8}" srcOrd="0" destOrd="0" presId="urn:microsoft.com/office/officeart/2005/8/layout/hierarchy1"/>
    <dgm:cxn modelId="{76760FF7-1782-455C-9A78-E1A5056601DA}" type="presOf" srcId="{1A60E974-749F-4958-A404-546AB122A442}" destId="{FFA93EE1-8D15-4448-ABF8-55BA948C7150}" srcOrd="0" destOrd="0" presId="urn:microsoft.com/office/officeart/2005/8/layout/hierarchy1"/>
    <dgm:cxn modelId="{4B097CF7-81DB-4E40-B78E-82CBC786F41F}" srcId="{964BF944-3DD3-432D-ABB0-82C1796978FB}" destId="{823545B0-026F-4490-A1AA-71EC28FCE01C}" srcOrd="0" destOrd="0" parTransId="{8A6B615C-3DF6-4FB6-A5D8-EEFE9458AE68}" sibTransId="{20DD8085-3159-455A-BD90-1A038A4B2D63}"/>
    <dgm:cxn modelId="{B62F9140-B42C-49E1-89BA-B5E5A68D9007}" type="presParOf" srcId="{00F249F3-015E-48C6-999F-A7730A32D033}" destId="{24FD5CF9-B6F3-461E-B6C3-EE3C4D178F2F}" srcOrd="0" destOrd="0" presId="urn:microsoft.com/office/officeart/2005/8/layout/hierarchy1"/>
    <dgm:cxn modelId="{C54F98D7-B569-4336-A354-0B7A09414303}" type="presParOf" srcId="{24FD5CF9-B6F3-461E-B6C3-EE3C4D178F2F}" destId="{413FC047-3C51-41ED-97C0-DFEB5F9EAD8E}" srcOrd="0" destOrd="0" presId="urn:microsoft.com/office/officeart/2005/8/layout/hierarchy1"/>
    <dgm:cxn modelId="{00AB12DF-96C8-427E-AA8D-F148088D136B}" type="presParOf" srcId="{413FC047-3C51-41ED-97C0-DFEB5F9EAD8E}" destId="{44BF6116-DD26-4C9C-99B0-9DDC6631E637}" srcOrd="0" destOrd="0" presId="urn:microsoft.com/office/officeart/2005/8/layout/hierarchy1"/>
    <dgm:cxn modelId="{4AC0D210-FBBD-4ABE-80A8-BC77ECDE7968}" type="presParOf" srcId="{413FC047-3C51-41ED-97C0-DFEB5F9EAD8E}" destId="{0D72C9E7-D433-41DE-BCB5-0C40C8848FED}" srcOrd="1" destOrd="0" presId="urn:microsoft.com/office/officeart/2005/8/layout/hierarchy1"/>
    <dgm:cxn modelId="{FC637820-CA1E-4935-B5BC-45251D68E8AF}" type="presParOf" srcId="{24FD5CF9-B6F3-461E-B6C3-EE3C4D178F2F}" destId="{0C80AFA8-99EB-46BB-9AFF-F21B5A14EB51}" srcOrd="1" destOrd="0" presId="urn:microsoft.com/office/officeart/2005/8/layout/hierarchy1"/>
    <dgm:cxn modelId="{ED1F888C-8328-442D-9C6C-A9B10FDD84EB}" type="presParOf" srcId="{0C80AFA8-99EB-46BB-9AFF-F21B5A14EB51}" destId="{AE558082-5F82-457D-A180-F7FD56AF02E2}" srcOrd="0" destOrd="0" presId="urn:microsoft.com/office/officeart/2005/8/layout/hierarchy1"/>
    <dgm:cxn modelId="{A14169E4-C935-455C-9DBB-2D069A3D345C}" type="presParOf" srcId="{0C80AFA8-99EB-46BB-9AFF-F21B5A14EB51}" destId="{3B14D7CF-8B5E-4AE9-B285-95A65F6FBB92}" srcOrd="1" destOrd="0" presId="urn:microsoft.com/office/officeart/2005/8/layout/hierarchy1"/>
    <dgm:cxn modelId="{907B500C-120E-4E34-8325-B976A5ED40E7}" type="presParOf" srcId="{3B14D7CF-8B5E-4AE9-B285-95A65F6FBB92}" destId="{54BED367-38EC-4A1D-A840-4B77A6F1C15E}" srcOrd="0" destOrd="0" presId="urn:microsoft.com/office/officeart/2005/8/layout/hierarchy1"/>
    <dgm:cxn modelId="{35241C5B-845E-4721-B638-79198B35FDFE}" type="presParOf" srcId="{54BED367-38EC-4A1D-A840-4B77A6F1C15E}" destId="{7943D0B4-0EA1-4BC6-9790-978387754DCF}" srcOrd="0" destOrd="0" presId="urn:microsoft.com/office/officeart/2005/8/layout/hierarchy1"/>
    <dgm:cxn modelId="{65DC5319-5241-4C54-9C7A-932AFD2370DD}" type="presParOf" srcId="{54BED367-38EC-4A1D-A840-4B77A6F1C15E}" destId="{EBD07F7D-B407-49E1-AEC2-BA1C0EA2F79A}" srcOrd="1" destOrd="0" presId="urn:microsoft.com/office/officeart/2005/8/layout/hierarchy1"/>
    <dgm:cxn modelId="{B31C00BB-B7FC-4662-A916-21A01C674000}" type="presParOf" srcId="{3B14D7CF-8B5E-4AE9-B285-95A65F6FBB92}" destId="{6B8ED391-2DB7-40AB-99BF-E00A046A8E39}" srcOrd="1" destOrd="0" presId="urn:microsoft.com/office/officeart/2005/8/layout/hierarchy1"/>
    <dgm:cxn modelId="{38DF2AD3-75EA-4DD1-BF52-34D0986973D0}" type="presParOf" srcId="{6B8ED391-2DB7-40AB-99BF-E00A046A8E39}" destId="{3B16260E-99BF-4494-B07D-42BF15EF01A3}" srcOrd="0" destOrd="0" presId="urn:microsoft.com/office/officeart/2005/8/layout/hierarchy1"/>
    <dgm:cxn modelId="{5B7ECF5F-5E2F-46B0-BBE3-C486FD8AF938}" type="presParOf" srcId="{6B8ED391-2DB7-40AB-99BF-E00A046A8E39}" destId="{C17B0114-097C-4590-8EC6-3EA7B4E68FA8}" srcOrd="1" destOrd="0" presId="urn:microsoft.com/office/officeart/2005/8/layout/hierarchy1"/>
    <dgm:cxn modelId="{B2708DEB-BF39-42C0-85D2-633CB5CF2A7C}" type="presParOf" srcId="{C17B0114-097C-4590-8EC6-3EA7B4E68FA8}" destId="{A772164E-6C3B-4845-94EE-BD1D18535C84}" srcOrd="0" destOrd="0" presId="urn:microsoft.com/office/officeart/2005/8/layout/hierarchy1"/>
    <dgm:cxn modelId="{33CB7321-E8F6-4CD4-8FAA-A4E6CD82F7BD}" type="presParOf" srcId="{A772164E-6C3B-4845-94EE-BD1D18535C84}" destId="{4A3CAB1F-69C4-4658-A032-58D6F72580A2}" srcOrd="0" destOrd="0" presId="urn:microsoft.com/office/officeart/2005/8/layout/hierarchy1"/>
    <dgm:cxn modelId="{B76C43A1-0DE8-4486-A829-BEE58BF76816}" type="presParOf" srcId="{A772164E-6C3B-4845-94EE-BD1D18535C84}" destId="{DF4CADBD-E6FE-49E5-9154-59FF15475312}" srcOrd="1" destOrd="0" presId="urn:microsoft.com/office/officeart/2005/8/layout/hierarchy1"/>
    <dgm:cxn modelId="{69998EF0-6FB7-48F5-A0F2-987AFFC884D2}" type="presParOf" srcId="{C17B0114-097C-4590-8EC6-3EA7B4E68FA8}" destId="{25E7975E-8B8B-407B-B9F8-E2259BBA0DE5}" srcOrd="1" destOrd="0" presId="urn:microsoft.com/office/officeart/2005/8/layout/hierarchy1"/>
    <dgm:cxn modelId="{31919E5D-1DE6-409D-BFF6-D53C0C880602}" type="presParOf" srcId="{6B8ED391-2DB7-40AB-99BF-E00A046A8E39}" destId="{76B679FA-2388-440C-B18F-F113383A4395}" srcOrd="2" destOrd="0" presId="urn:microsoft.com/office/officeart/2005/8/layout/hierarchy1"/>
    <dgm:cxn modelId="{C3073C3F-8B68-4352-A68B-728A73146D49}" type="presParOf" srcId="{6B8ED391-2DB7-40AB-99BF-E00A046A8E39}" destId="{D3ED7DBE-50C7-47AC-9418-E0E06A4F3279}" srcOrd="3" destOrd="0" presId="urn:microsoft.com/office/officeart/2005/8/layout/hierarchy1"/>
    <dgm:cxn modelId="{CAF04D17-0F99-42DC-81B6-64C0FB2A59D1}" type="presParOf" srcId="{D3ED7DBE-50C7-47AC-9418-E0E06A4F3279}" destId="{C35F725C-9472-46D4-A535-879697232C6D}" srcOrd="0" destOrd="0" presId="urn:microsoft.com/office/officeart/2005/8/layout/hierarchy1"/>
    <dgm:cxn modelId="{10CB35B8-E20D-4A44-984D-B681D20583AA}" type="presParOf" srcId="{C35F725C-9472-46D4-A535-879697232C6D}" destId="{85FFA2F5-2727-4671-B785-A3B8E4393EE9}" srcOrd="0" destOrd="0" presId="urn:microsoft.com/office/officeart/2005/8/layout/hierarchy1"/>
    <dgm:cxn modelId="{0FF4D6DC-46D1-4D2C-AD0C-1FB87CE81442}" type="presParOf" srcId="{C35F725C-9472-46D4-A535-879697232C6D}" destId="{6AC0D1E8-1822-4296-B792-DE7CE93199B4}" srcOrd="1" destOrd="0" presId="urn:microsoft.com/office/officeart/2005/8/layout/hierarchy1"/>
    <dgm:cxn modelId="{B8FB1AFC-21C6-49ED-B11E-5EEE325F5C4E}" type="presParOf" srcId="{D3ED7DBE-50C7-47AC-9418-E0E06A4F3279}" destId="{4FDB1383-73B7-4018-8507-FE11193125CD}" srcOrd="1" destOrd="0" presId="urn:microsoft.com/office/officeart/2005/8/layout/hierarchy1"/>
    <dgm:cxn modelId="{3BA00E95-4519-4FC7-AD77-F5C5A8FB9798}" type="presParOf" srcId="{6B8ED391-2DB7-40AB-99BF-E00A046A8E39}" destId="{FFA93EE1-8D15-4448-ABF8-55BA948C7150}" srcOrd="4" destOrd="0" presId="urn:microsoft.com/office/officeart/2005/8/layout/hierarchy1"/>
    <dgm:cxn modelId="{8AD9073D-9B57-4462-B94E-02B29FADF2FB}" type="presParOf" srcId="{6B8ED391-2DB7-40AB-99BF-E00A046A8E39}" destId="{FB198067-EA55-4958-BE92-65ADD3EA29F7}" srcOrd="5" destOrd="0" presId="urn:microsoft.com/office/officeart/2005/8/layout/hierarchy1"/>
    <dgm:cxn modelId="{11AA7A85-00E1-4CBC-8133-6BFDB9F5B458}" type="presParOf" srcId="{FB198067-EA55-4958-BE92-65ADD3EA29F7}" destId="{4466CB1A-6E04-4556-9836-AFCF0E20941B}" srcOrd="0" destOrd="0" presId="urn:microsoft.com/office/officeart/2005/8/layout/hierarchy1"/>
    <dgm:cxn modelId="{0976778E-CDF2-4949-84D7-26404243DFF5}" type="presParOf" srcId="{4466CB1A-6E04-4556-9836-AFCF0E20941B}" destId="{50D1DF61-F173-4F47-B064-052751A8B0C4}" srcOrd="0" destOrd="0" presId="urn:microsoft.com/office/officeart/2005/8/layout/hierarchy1"/>
    <dgm:cxn modelId="{ADAE6601-461E-497B-AFC6-42E19F09A2E9}" type="presParOf" srcId="{4466CB1A-6E04-4556-9836-AFCF0E20941B}" destId="{7AAF99B5-422D-452C-895F-A91786895E0B}" srcOrd="1" destOrd="0" presId="urn:microsoft.com/office/officeart/2005/8/layout/hierarchy1"/>
    <dgm:cxn modelId="{D87B17FD-AE43-4D62-9F10-259296D58214}" type="presParOf" srcId="{FB198067-EA55-4958-BE92-65ADD3EA29F7}" destId="{8F70F9EE-7754-496C-9FFA-6AFA06796DA0}" srcOrd="1" destOrd="0" presId="urn:microsoft.com/office/officeart/2005/8/layout/hierarchy1"/>
    <dgm:cxn modelId="{541CDC27-A88C-4E9E-853D-E6306A419479}" type="presParOf" srcId="{6B8ED391-2DB7-40AB-99BF-E00A046A8E39}" destId="{C66390AB-1261-46B5-8972-BA277603C58A}" srcOrd="6" destOrd="0" presId="urn:microsoft.com/office/officeart/2005/8/layout/hierarchy1"/>
    <dgm:cxn modelId="{41206986-7191-4C60-81D7-D508A2349662}" type="presParOf" srcId="{6B8ED391-2DB7-40AB-99BF-E00A046A8E39}" destId="{3043C918-B7E3-4DAE-B8C3-14146A1E9921}" srcOrd="7" destOrd="0" presId="urn:microsoft.com/office/officeart/2005/8/layout/hierarchy1"/>
    <dgm:cxn modelId="{5155FD46-F7D3-4A23-A2D8-E34026E50F1D}" type="presParOf" srcId="{3043C918-B7E3-4DAE-B8C3-14146A1E9921}" destId="{3A397BF1-2615-4ACA-A34B-5EF8F47B70B8}" srcOrd="0" destOrd="0" presId="urn:microsoft.com/office/officeart/2005/8/layout/hierarchy1"/>
    <dgm:cxn modelId="{51437820-2DEF-40D2-B122-D49FA98AA741}" type="presParOf" srcId="{3A397BF1-2615-4ACA-A34B-5EF8F47B70B8}" destId="{6ECA58EF-00F5-405E-83F3-EF8615B98960}" srcOrd="0" destOrd="0" presId="urn:microsoft.com/office/officeart/2005/8/layout/hierarchy1"/>
    <dgm:cxn modelId="{5B36BB0A-4454-4779-8101-F0E6B569E23E}" type="presParOf" srcId="{3A397BF1-2615-4ACA-A34B-5EF8F47B70B8}" destId="{DB4DD6ED-10A7-4D16-8D23-568EFDF61E16}" srcOrd="1" destOrd="0" presId="urn:microsoft.com/office/officeart/2005/8/layout/hierarchy1"/>
    <dgm:cxn modelId="{35804F9C-8702-47CD-B4F9-08D32F281673}" type="presParOf" srcId="{3043C918-B7E3-4DAE-B8C3-14146A1E9921}" destId="{6BE3935F-1C24-4EDB-B15D-D0814D646DF0}" srcOrd="1" destOrd="0" presId="urn:microsoft.com/office/officeart/2005/8/layout/hierarchy1"/>
    <dgm:cxn modelId="{027D3D1E-7ED4-4CB5-AAF6-CE4F9763C765}" type="presParOf" srcId="{6B8ED391-2DB7-40AB-99BF-E00A046A8E39}" destId="{62194782-4EFB-41E1-A8DD-A5F563C1EFE6}" srcOrd="8" destOrd="0" presId="urn:microsoft.com/office/officeart/2005/8/layout/hierarchy1"/>
    <dgm:cxn modelId="{E961648A-6095-4C96-8B7D-B1D3FD4CCA4B}" type="presParOf" srcId="{6B8ED391-2DB7-40AB-99BF-E00A046A8E39}" destId="{739D980B-75B2-472F-85F8-1E7366BCDAF9}" srcOrd="9" destOrd="0" presId="urn:microsoft.com/office/officeart/2005/8/layout/hierarchy1"/>
    <dgm:cxn modelId="{8516B90F-0C9F-46A0-9162-8A22BED1580E}" type="presParOf" srcId="{739D980B-75B2-472F-85F8-1E7366BCDAF9}" destId="{15201860-1DAC-4AC1-992B-DB97CD047A60}" srcOrd="0" destOrd="0" presId="urn:microsoft.com/office/officeart/2005/8/layout/hierarchy1"/>
    <dgm:cxn modelId="{69681D7A-A9C5-4A55-92B1-428B95814751}" type="presParOf" srcId="{15201860-1DAC-4AC1-992B-DB97CD047A60}" destId="{728C9326-3BCF-4780-B9D2-04F5188353A3}" srcOrd="0" destOrd="0" presId="urn:microsoft.com/office/officeart/2005/8/layout/hierarchy1"/>
    <dgm:cxn modelId="{50951B3C-5B63-43C8-9870-E077FE2CEEF6}" type="presParOf" srcId="{15201860-1DAC-4AC1-992B-DB97CD047A60}" destId="{CC31044A-5499-4ADE-A7CA-181C34210A29}" srcOrd="1" destOrd="0" presId="urn:microsoft.com/office/officeart/2005/8/layout/hierarchy1"/>
    <dgm:cxn modelId="{C7AE3478-B334-4FA6-82E3-2E166A70F6B6}" type="presParOf" srcId="{739D980B-75B2-472F-85F8-1E7366BCDAF9}" destId="{EA712D4C-D048-405F-8B05-FF71A09FA01B}" srcOrd="1" destOrd="0" presId="urn:microsoft.com/office/officeart/2005/8/layout/hierarchy1"/>
    <dgm:cxn modelId="{D92BDBC9-3847-4AC2-96C5-5C0C71F1794A}" type="presParOf" srcId="{6B8ED391-2DB7-40AB-99BF-E00A046A8E39}" destId="{F5BC6E50-14C2-43BD-A4F2-14045CBD4CB1}" srcOrd="10" destOrd="0" presId="urn:microsoft.com/office/officeart/2005/8/layout/hierarchy1"/>
    <dgm:cxn modelId="{2D4C287C-B3B8-49AD-98F3-40BEC121D506}" type="presParOf" srcId="{6B8ED391-2DB7-40AB-99BF-E00A046A8E39}" destId="{AFDFB5EE-5659-4E30-A3A7-8803E4D9E517}" srcOrd="11" destOrd="0" presId="urn:microsoft.com/office/officeart/2005/8/layout/hierarchy1"/>
    <dgm:cxn modelId="{389BA1EA-EA5A-4E12-B8F6-B2112A122134}" type="presParOf" srcId="{AFDFB5EE-5659-4E30-A3A7-8803E4D9E517}" destId="{A7857399-8F26-4AF5-8CBC-2B3ACF4EEA08}" srcOrd="0" destOrd="0" presId="urn:microsoft.com/office/officeart/2005/8/layout/hierarchy1"/>
    <dgm:cxn modelId="{1FDD9316-4097-4481-B790-1BCD5887EC59}" type="presParOf" srcId="{A7857399-8F26-4AF5-8CBC-2B3ACF4EEA08}" destId="{8C3E1578-5633-4D1E-8814-D764CA0F9689}" srcOrd="0" destOrd="0" presId="urn:microsoft.com/office/officeart/2005/8/layout/hierarchy1"/>
    <dgm:cxn modelId="{F3BE6CA6-73CA-47B0-BB35-6F27CE6546B5}" type="presParOf" srcId="{A7857399-8F26-4AF5-8CBC-2B3ACF4EEA08}" destId="{B5B0A695-7EFD-4606-A876-CFBF5B149CE8}" srcOrd="1" destOrd="0" presId="urn:microsoft.com/office/officeart/2005/8/layout/hierarchy1"/>
    <dgm:cxn modelId="{B3D55EC4-0962-4595-8F1B-85E5EA91B127}" type="presParOf" srcId="{AFDFB5EE-5659-4E30-A3A7-8803E4D9E517}" destId="{FA67AFB5-EE61-4F98-B037-ACDF1E0592D0}" srcOrd="1" destOrd="0" presId="urn:microsoft.com/office/officeart/2005/8/layout/hierarchy1"/>
    <dgm:cxn modelId="{D7C4691D-3A79-4C76-BCF4-82576001F45F}" type="presParOf" srcId="{0C80AFA8-99EB-46BB-9AFF-F21B5A14EB51}" destId="{DB70E664-7154-4C43-A345-BA13EA62DA13}" srcOrd="2" destOrd="0" presId="urn:microsoft.com/office/officeart/2005/8/layout/hierarchy1"/>
    <dgm:cxn modelId="{4D6D97FC-F5F6-469A-8B50-E6D70ED976CE}" type="presParOf" srcId="{0C80AFA8-99EB-46BB-9AFF-F21B5A14EB51}" destId="{A35F5F6B-446C-464C-A6EF-402BCD9E9D31}" srcOrd="3" destOrd="0" presId="urn:microsoft.com/office/officeart/2005/8/layout/hierarchy1"/>
    <dgm:cxn modelId="{64F72415-5054-4646-95E3-E138B8F6014F}" type="presParOf" srcId="{A35F5F6B-446C-464C-A6EF-402BCD9E9D31}" destId="{38371BBE-28E7-4394-A9FE-FFBD81C6CA51}" srcOrd="0" destOrd="0" presId="urn:microsoft.com/office/officeart/2005/8/layout/hierarchy1"/>
    <dgm:cxn modelId="{D4D9C63C-ADB9-49FF-B0AA-6864C232BBA2}" type="presParOf" srcId="{38371BBE-28E7-4394-A9FE-FFBD81C6CA51}" destId="{7BFCD077-9300-40AB-AB19-8FF752EC62A3}" srcOrd="0" destOrd="0" presId="urn:microsoft.com/office/officeart/2005/8/layout/hierarchy1"/>
    <dgm:cxn modelId="{3AFDD2E8-B3D1-45E6-9D2C-5EE92C3AE40F}" type="presParOf" srcId="{38371BBE-28E7-4394-A9FE-FFBD81C6CA51}" destId="{F274F658-C339-4257-9AAA-B4BBAB14C257}" srcOrd="1" destOrd="0" presId="urn:microsoft.com/office/officeart/2005/8/layout/hierarchy1"/>
    <dgm:cxn modelId="{1E486833-3534-43D1-80B3-D3BD26E5D0E0}" type="presParOf" srcId="{A35F5F6B-446C-464C-A6EF-402BCD9E9D31}" destId="{E521071C-E42F-450D-AB0E-FD4C5704AF5C}" srcOrd="1" destOrd="0" presId="urn:microsoft.com/office/officeart/2005/8/layout/hierarchy1"/>
    <dgm:cxn modelId="{9086F446-3E38-4F91-8DC8-8601F632362D}" type="presParOf" srcId="{E521071C-E42F-450D-AB0E-FD4C5704AF5C}" destId="{0DEFDF03-28C8-4E9C-8B7A-8D2D8E570957}" srcOrd="0" destOrd="0" presId="urn:microsoft.com/office/officeart/2005/8/layout/hierarchy1"/>
    <dgm:cxn modelId="{6CEC40F3-B71C-41C3-9C68-64BF392DFE4D}" type="presParOf" srcId="{E521071C-E42F-450D-AB0E-FD4C5704AF5C}" destId="{2173BF81-8EBE-4E4E-9390-41B4569B551E}" srcOrd="1" destOrd="0" presId="urn:microsoft.com/office/officeart/2005/8/layout/hierarchy1"/>
    <dgm:cxn modelId="{8CD225B8-0E91-4717-B03B-75ABDA054C2E}" type="presParOf" srcId="{2173BF81-8EBE-4E4E-9390-41B4569B551E}" destId="{6868B571-4AA2-4413-997A-7F875536C95A}" srcOrd="0" destOrd="0" presId="urn:microsoft.com/office/officeart/2005/8/layout/hierarchy1"/>
    <dgm:cxn modelId="{1AEFEFC9-1FBC-4E0E-B428-AA93BAA14514}" type="presParOf" srcId="{6868B571-4AA2-4413-997A-7F875536C95A}" destId="{62214FA1-EFA7-4145-B18D-8CEE8ABBC911}" srcOrd="0" destOrd="0" presId="urn:microsoft.com/office/officeart/2005/8/layout/hierarchy1"/>
    <dgm:cxn modelId="{127F8563-05A6-453B-83C9-597303F5FE81}" type="presParOf" srcId="{6868B571-4AA2-4413-997A-7F875536C95A}" destId="{7F3BCD3B-38B7-4B2A-B101-1D0EA8C27DCD}" srcOrd="1" destOrd="0" presId="urn:microsoft.com/office/officeart/2005/8/layout/hierarchy1"/>
    <dgm:cxn modelId="{BD091753-BCA7-4679-B2CB-29697934DA04}" type="presParOf" srcId="{2173BF81-8EBE-4E4E-9390-41B4569B551E}" destId="{0AF163BE-931C-466D-B045-79D3881B1635}" srcOrd="1" destOrd="0" presId="urn:microsoft.com/office/officeart/2005/8/layout/hierarchy1"/>
    <dgm:cxn modelId="{FDC4C3CB-81CA-4DA3-89A9-3BD99FE7C424}" type="presParOf" srcId="{E521071C-E42F-450D-AB0E-FD4C5704AF5C}" destId="{D737BF38-3413-4CD4-91DF-9C4203F0E85F}" srcOrd="2" destOrd="0" presId="urn:microsoft.com/office/officeart/2005/8/layout/hierarchy1"/>
    <dgm:cxn modelId="{15BCA438-A12C-4326-9EE2-98E252B31556}" type="presParOf" srcId="{E521071C-E42F-450D-AB0E-FD4C5704AF5C}" destId="{F94CCEB7-71A8-44AF-8007-5DE51B584285}" srcOrd="3" destOrd="0" presId="urn:microsoft.com/office/officeart/2005/8/layout/hierarchy1"/>
    <dgm:cxn modelId="{1A2B54EF-A4F2-4FC5-A53C-DF3E9CBCE3DD}" type="presParOf" srcId="{F94CCEB7-71A8-44AF-8007-5DE51B584285}" destId="{87E94C4D-88DA-4E1E-A811-138672358B7D}" srcOrd="0" destOrd="0" presId="urn:microsoft.com/office/officeart/2005/8/layout/hierarchy1"/>
    <dgm:cxn modelId="{5A8B24AB-CDC1-485B-B789-A9F16D9563C5}" type="presParOf" srcId="{87E94C4D-88DA-4E1E-A811-138672358B7D}" destId="{BEA3CD14-B89B-4892-BFAD-94546C773F0D}" srcOrd="0" destOrd="0" presId="urn:microsoft.com/office/officeart/2005/8/layout/hierarchy1"/>
    <dgm:cxn modelId="{8862B40A-659D-45A8-8D59-657041B10D1F}" type="presParOf" srcId="{87E94C4D-88DA-4E1E-A811-138672358B7D}" destId="{6D408302-BC65-44F1-AA62-A24C6A6DF6E8}" srcOrd="1" destOrd="0" presId="urn:microsoft.com/office/officeart/2005/8/layout/hierarchy1"/>
    <dgm:cxn modelId="{08FE459B-8B04-4FF7-8214-5C5F4E190662}" type="presParOf" srcId="{F94CCEB7-71A8-44AF-8007-5DE51B584285}" destId="{2BD8CF01-3FA5-474F-AF19-0D9179B5662F}" srcOrd="1" destOrd="0" presId="urn:microsoft.com/office/officeart/2005/8/layout/hierarchy1"/>
    <dgm:cxn modelId="{1D32B3DB-B2FD-4DEB-82A0-0F9273B654AB}" type="presParOf" srcId="{E521071C-E42F-450D-AB0E-FD4C5704AF5C}" destId="{BE37C9D9-D2CF-4900-ABD5-01E6358EC9D7}" srcOrd="4" destOrd="0" presId="urn:microsoft.com/office/officeart/2005/8/layout/hierarchy1"/>
    <dgm:cxn modelId="{8F6402FA-645B-4A11-997C-E5567FDEBE82}" type="presParOf" srcId="{E521071C-E42F-450D-AB0E-FD4C5704AF5C}" destId="{35B375D8-8953-47EC-90BA-A80D281C4197}" srcOrd="5" destOrd="0" presId="urn:microsoft.com/office/officeart/2005/8/layout/hierarchy1"/>
    <dgm:cxn modelId="{49F578B5-0BAE-45F0-BC0C-98DB81C08ED1}" type="presParOf" srcId="{35B375D8-8953-47EC-90BA-A80D281C4197}" destId="{A060A91E-3DED-4B66-AA63-0AD0EE9B21C2}" srcOrd="0" destOrd="0" presId="urn:microsoft.com/office/officeart/2005/8/layout/hierarchy1"/>
    <dgm:cxn modelId="{EDB47514-39B4-4CA3-B606-114EA0BB32F5}" type="presParOf" srcId="{A060A91E-3DED-4B66-AA63-0AD0EE9B21C2}" destId="{9B7D82B7-02B3-49B6-87D9-8F52C75C0D09}" srcOrd="0" destOrd="0" presId="urn:microsoft.com/office/officeart/2005/8/layout/hierarchy1"/>
    <dgm:cxn modelId="{0AE86A03-C6BA-41CA-B456-0AA95D5D906D}" type="presParOf" srcId="{A060A91E-3DED-4B66-AA63-0AD0EE9B21C2}" destId="{766D6B44-C737-4361-8E42-548022C0C00D}" srcOrd="1" destOrd="0" presId="urn:microsoft.com/office/officeart/2005/8/layout/hierarchy1"/>
    <dgm:cxn modelId="{D077497D-667D-4E48-8D73-09075C87F6EC}" type="presParOf" srcId="{35B375D8-8953-47EC-90BA-A80D281C4197}" destId="{623A67F9-516B-4380-94B5-B17DE465E4F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01DAAFE-34AE-4536-9B7D-69E29EB3BE1B}" type="doc">
      <dgm:prSet loTypeId="urn:microsoft.com/office/officeart/2009/3/layout/CircleRelationship" loCatId="relationship" qsTypeId="urn:microsoft.com/office/officeart/2005/8/quickstyle/3d3" qsCatId="3D" csTypeId="urn:microsoft.com/office/officeart/2005/8/colors/accent0_3" csCatId="mainScheme" phldr="1"/>
      <dgm:spPr/>
      <dgm:t>
        <a:bodyPr/>
        <a:lstStyle/>
        <a:p>
          <a:endParaRPr lang="zh-CN" altLang="en-US"/>
        </a:p>
      </dgm:t>
    </dgm:pt>
    <dgm:pt modelId="{18BC04B4-5733-407E-9DED-119D15EC7D1C}">
      <dgm:prSet phldrT="[文本]" custT="1"/>
      <dgm:spPr/>
      <dgm:t>
        <a:bodyPr vert="horz"/>
        <a:lstStyle/>
        <a:p>
          <a:r>
            <a:rPr lang="zh-CN" altLang="en-US" sz="1800" dirty="0"/>
            <a:t>企业物流成本范围构成</a:t>
          </a:r>
          <a:endParaRPr lang="zh-CN" altLang="en-US" sz="1800" b="1" dirty="0">
            <a:latin typeface="+mn-ea"/>
            <a:ea typeface="+mn-ea"/>
          </a:endParaRPr>
        </a:p>
      </dgm:t>
    </dgm:pt>
    <dgm:pt modelId="{7E24ED4C-B044-47F0-A6ED-C016D44EC2BD}" type="parTrans" cxnId="{03F0C003-A031-498E-9940-1455C14059F3}">
      <dgm:prSet/>
      <dgm:spPr/>
      <dgm:t>
        <a:bodyPr/>
        <a:lstStyle/>
        <a:p>
          <a:endParaRPr lang="zh-CN" altLang="en-US" sz="1800" b="1">
            <a:latin typeface="+mn-ea"/>
            <a:ea typeface="+mn-ea"/>
          </a:endParaRPr>
        </a:p>
      </dgm:t>
    </dgm:pt>
    <dgm:pt modelId="{EF8F5D98-D05D-40AC-9BD6-80650B68A781}" type="sibTrans" cxnId="{03F0C003-A031-498E-9940-1455C14059F3}">
      <dgm:prSet/>
      <dgm:spPr/>
      <dgm:t>
        <a:bodyPr/>
        <a:lstStyle/>
        <a:p>
          <a:endParaRPr lang="zh-CN" altLang="en-US" sz="1800" b="1">
            <a:latin typeface="+mn-ea"/>
            <a:ea typeface="+mn-ea"/>
          </a:endParaRPr>
        </a:p>
      </dgm:t>
    </dgm:pt>
    <dgm:pt modelId="{91A9C297-8D4F-468B-A62D-72B3E1A5CE6F}">
      <dgm:prSet phldrT="[文本]" custT="1"/>
      <dgm:spPr/>
      <dgm:t>
        <a:bodyPr/>
        <a:lstStyle/>
        <a:p>
          <a:r>
            <a:rPr lang="zh-CN" altLang="en-US" sz="1800" dirty="0"/>
            <a:t>供应物流成本</a:t>
          </a:r>
          <a:endParaRPr lang="zh-CN" altLang="en-US" sz="1800" b="1" dirty="0">
            <a:latin typeface="+mn-ea"/>
            <a:ea typeface="+mn-ea"/>
          </a:endParaRPr>
        </a:p>
      </dgm:t>
    </dgm:pt>
    <dgm:pt modelId="{576AB980-88FD-4E72-B762-8643B9B99FCC}" type="parTrans" cxnId="{DA25C4AD-DA93-4BAF-B01B-D06E0EC81F02}">
      <dgm:prSet custT="1"/>
      <dgm:spPr/>
      <dgm:t>
        <a:bodyPr/>
        <a:lstStyle/>
        <a:p>
          <a:endParaRPr lang="zh-CN" altLang="en-US" sz="1800" b="1">
            <a:latin typeface="+mn-ea"/>
            <a:ea typeface="+mn-ea"/>
          </a:endParaRPr>
        </a:p>
      </dgm:t>
    </dgm:pt>
    <dgm:pt modelId="{30FDFE8B-B7AE-476E-B72E-5C6B22BA0F28}" type="sibTrans" cxnId="{DA25C4AD-DA93-4BAF-B01B-D06E0EC81F02}">
      <dgm:prSet/>
      <dgm:spPr/>
      <dgm:t>
        <a:bodyPr/>
        <a:lstStyle/>
        <a:p>
          <a:endParaRPr lang="zh-CN" altLang="en-US" sz="1800" b="1">
            <a:latin typeface="+mn-ea"/>
            <a:ea typeface="+mn-ea"/>
          </a:endParaRPr>
        </a:p>
      </dgm:t>
    </dgm:pt>
    <dgm:pt modelId="{3C2BED0F-CC0E-47C8-BF1E-FC2CDBEB6D95}">
      <dgm:prSet phldrT="[文本]" custT="1"/>
      <dgm:spPr/>
      <dgm:t>
        <a:bodyPr/>
        <a:lstStyle/>
        <a:p>
          <a:r>
            <a:rPr lang="zh-CN" altLang="en-US" sz="1800" dirty="0"/>
            <a:t>企业内部物流成本</a:t>
          </a:r>
          <a:endParaRPr lang="zh-CN" altLang="en-US" sz="1800" b="1" dirty="0">
            <a:latin typeface="+mn-ea"/>
            <a:ea typeface="+mn-ea"/>
          </a:endParaRPr>
        </a:p>
      </dgm:t>
    </dgm:pt>
    <dgm:pt modelId="{5E653782-02BA-4FDD-AB3B-8D0F40D94C76}" type="parTrans" cxnId="{C99D9936-2AD8-45EE-B256-F0A31ABF5CAF}">
      <dgm:prSet custT="1"/>
      <dgm:spPr/>
      <dgm:t>
        <a:bodyPr/>
        <a:lstStyle/>
        <a:p>
          <a:endParaRPr lang="zh-CN" altLang="en-US" sz="1800" b="1">
            <a:latin typeface="+mn-ea"/>
            <a:ea typeface="+mn-ea"/>
          </a:endParaRPr>
        </a:p>
      </dgm:t>
    </dgm:pt>
    <dgm:pt modelId="{B16CB275-D1D9-4BF1-8305-4460A532C1C5}" type="sibTrans" cxnId="{C99D9936-2AD8-45EE-B256-F0A31ABF5CAF}">
      <dgm:prSet/>
      <dgm:spPr/>
      <dgm:t>
        <a:bodyPr/>
        <a:lstStyle/>
        <a:p>
          <a:endParaRPr lang="zh-CN" altLang="en-US" sz="1800" b="1">
            <a:latin typeface="+mn-ea"/>
            <a:ea typeface="+mn-ea"/>
          </a:endParaRPr>
        </a:p>
      </dgm:t>
    </dgm:pt>
    <dgm:pt modelId="{98DA9073-CFFE-4BCA-81DC-25C93E1381A0}">
      <dgm:prSet phldrT="[文本]" custT="1"/>
      <dgm:spPr/>
      <dgm:t>
        <a:bodyPr/>
        <a:lstStyle/>
        <a:p>
          <a:r>
            <a:rPr lang="zh-CN" altLang="en-US" sz="1800" dirty="0"/>
            <a:t>销售物流成本</a:t>
          </a:r>
          <a:endParaRPr lang="zh-CN" altLang="en-US" sz="1800" b="1" dirty="0">
            <a:latin typeface="+mn-ea"/>
            <a:ea typeface="+mn-ea"/>
          </a:endParaRPr>
        </a:p>
      </dgm:t>
    </dgm:pt>
    <dgm:pt modelId="{2F41A3B0-3703-4ADB-AF78-8B2FD76695DC}" type="parTrans" cxnId="{0785CF23-4A95-4ECB-B54D-750318DD97CE}">
      <dgm:prSet custT="1"/>
      <dgm:spPr/>
      <dgm:t>
        <a:bodyPr/>
        <a:lstStyle/>
        <a:p>
          <a:endParaRPr lang="zh-CN" altLang="en-US" sz="1800" b="1">
            <a:latin typeface="+mn-ea"/>
            <a:ea typeface="+mn-ea"/>
          </a:endParaRPr>
        </a:p>
      </dgm:t>
    </dgm:pt>
    <dgm:pt modelId="{7A94A4C4-C06C-4269-AFF7-B79A124A71B8}" type="sibTrans" cxnId="{0785CF23-4A95-4ECB-B54D-750318DD97CE}">
      <dgm:prSet/>
      <dgm:spPr/>
      <dgm:t>
        <a:bodyPr/>
        <a:lstStyle/>
        <a:p>
          <a:endParaRPr lang="zh-CN" altLang="en-US" sz="1800" b="1">
            <a:latin typeface="+mn-ea"/>
            <a:ea typeface="+mn-ea"/>
          </a:endParaRPr>
        </a:p>
      </dgm:t>
    </dgm:pt>
    <dgm:pt modelId="{C1D6EE3F-B08F-4E80-8B30-5B69AADB7EA5}">
      <dgm:prSet custT="1"/>
      <dgm:spPr/>
      <dgm:t>
        <a:bodyPr/>
        <a:lstStyle/>
        <a:p>
          <a:r>
            <a:rPr lang="zh-CN" altLang="en-US" sz="1800"/>
            <a:t>回收物流成本</a:t>
          </a:r>
          <a:endParaRPr lang="zh-CN" altLang="en-US" sz="1800" dirty="0"/>
        </a:p>
      </dgm:t>
    </dgm:pt>
    <dgm:pt modelId="{1FB58492-62A6-495B-ADA1-F717ED298712}" type="parTrans" cxnId="{BDD7C8BA-254C-4330-A1E5-B5C4BE02EB75}">
      <dgm:prSet/>
      <dgm:spPr/>
      <dgm:t>
        <a:bodyPr/>
        <a:lstStyle/>
        <a:p>
          <a:endParaRPr lang="zh-CN" altLang="en-US" sz="1800"/>
        </a:p>
      </dgm:t>
    </dgm:pt>
    <dgm:pt modelId="{2B9C7063-70E9-4929-9CC7-2DE49D2CF748}" type="sibTrans" cxnId="{BDD7C8BA-254C-4330-A1E5-B5C4BE02EB75}">
      <dgm:prSet/>
      <dgm:spPr/>
      <dgm:t>
        <a:bodyPr/>
        <a:lstStyle/>
        <a:p>
          <a:endParaRPr lang="zh-CN" altLang="en-US" sz="1800"/>
        </a:p>
      </dgm:t>
    </dgm:pt>
    <dgm:pt modelId="{140FC1F1-691B-462A-9127-195AC94AB85D}">
      <dgm:prSet custT="1"/>
      <dgm:spPr/>
      <dgm:t>
        <a:bodyPr/>
        <a:lstStyle/>
        <a:p>
          <a:r>
            <a:rPr lang="zh-CN" altLang="en-US" sz="1800"/>
            <a:t>废弃物流成本</a:t>
          </a:r>
          <a:endParaRPr lang="zh-CN" altLang="en-US" sz="1800" dirty="0"/>
        </a:p>
      </dgm:t>
    </dgm:pt>
    <dgm:pt modelId="{8A6BC3B3-BFB3-45F2-BC2D-5B3E319FC039}" type="parTrans" cxnId="{689CF61C-226C-480F-995B-3AE7944F9EEB}">
      <dgm:prSet/>
      <dgm:spPr/>
      <dgm:t>
        <a:bodyPr/>
        <a:lstStyle/>
        <a:p>
          <a:endParaRPr lang="zh-CN" altLang="en-US" sz="1800"/>
        </a:p>
      </dgm:t>
    </dgm:pt>
    <dgm:pt modelId="{9C9F4436-15F0-4623-A721-B805DA8E6FAC}" type="sibTrans" cxnId="{689CF61C-226C-480F-995B-3AE7944F9EEB}">
      <dgm:prSet/>
      <dgm:spPr/>
      <dgm:t>
        <a:bodyPr/>
        <a:lstStyle/>
        <a:p>
          <a:endParaRPr lang="zh-CN" altLang="en-US" sz="1800"/>
        </a:p>
      </dgm:t>
    </dgm:pt>
    <dgm:pt modelId="{279FEE24-4A22-48D4-9CA4-BAD060F51C66}" type="pres">
      <dgm:prSet presAssocID="{101DAAFE-34AE-4536-9B7D-69E29EB3BE1B}" presName="Name0" presStyleCnt="0">
        <dgm:presLayoutVars>
          <dgm:chMax val="1"/>
          <dgm:chPref val="1"/>
        </dgm:presLayoutVars>
      </dgm:prSet>
      <dgm:spPr/>
    </dgm:pt>
    <dgm:pt modelId="{5F97C433-9550-4F83-9F0C-43BACD191CD9}" type="pres">
      <dgm:prSet presAssocID="{18BC04B4-5733-407E-9DED-119D15EC7D1C}" presName="Parent" presStyleLbl="node0" presStyleIdx="0" presStyleCnt="1">
        <dgm:presLayoutVars>
          <dgm:chMax val="5"/>
          <dgm:chPref val="5"/>
        </dgm:presLayoutVars>
      </dgm:prSet>
      <dgm:spPr/>
    </dgm:pt>
    <dgm:pt modelId="{28D902ED-D83E-44E5-B4E4-DAF9E0DF5BA6}" type="pres">
      <dgm:prSet presAssocID="{18BC04B4-5733-407E-9DED-119D15EC7D1C}" presName="Accent2" presStyleLbl="node1" presStyleIdx="0" presStyleCnt="19"/>
      <dgm:spPr/>
    </dgm:pt>
    <dgm:pt modelId="{6CC831BC-60A8-4A7D-9DA7-D471E2CDED9C}" type="pres">
      <dgm:prSet presAssocID="{18BC04B4-5733-407E-9DED-119D15EC7D1C}" presName="Accent3" presStyleLbl="node1" presStyleIdx="1" presStyleCnt="19"/>
      <dgm:spPr/>
    </dgm:pt>
    <dgm:pt modelId="{9211C435-D84C-4063-98C7-686F148F5678}" type="pres">
      <dgm:prSet presAssocID="{18BC04B4-5733-407E-9DED-119D15EC7D1C}" presName="Accent4" presStyleLbl="node1" presStyleIdx="2" presStyleCnt="19"/>
      <dgm:spPr/>
    </dgm:pt>
    <dgm:pt modelId="{A6D11344-A944-40EF-8F21-17936D5BD76F}" type="pres">
      <dgm:prSet presAssocID="{18BC04B4-5733-407E-9DED-119D15EC7D1C}" presName="Accent5" presStyleLbl="node1" presStyleIdx="3" presStyleCnt="19"/>
      <dgm:spPr/>
    </dgm:pt>
    <dgm:pt modelId="{9E81B280-B12A-4FBE-822D-2C8FB9AC7C67}" type="pres">
      <dgm:prSet presAssocID="{18BC04B4-5733-407E-9DED-119D15EC7D1C}" presName="Accent6" presStyleLbl="node1" presStyleIdx="4" presStyleCnt="19"/>
      <dgm:spPr/>
    </dgm:pt>
    <dgm:pt modelId="{E771F1D2-A00E-4402-886A-BA0BA43CADB1}" type="pres">
      <dgm:prSet presAssocID="{91A9C297-8D4F-468B-A62D-72B3E1A5CE6F}" presName="Child1" presStyleLbl="node1" presStyleIdx="5" presStyleCnt="19">
        <dgm:presLayoutVars>
          <dgm:chMax val="0"/>
          <dgm:chPref val="0"/>
        </dgm:presLayoutVars>
      </dgm:prSet>
      <dgm:spPr/>
    </dgm:pt>
    <dgm:pt modelId="{87519250-39E9-4EB1-850F-A1C3CA7BAE86}" type="pres">
      <dgm:prSet presAssocID="{91A9C297-8D4F-468B-A62D-72B3E1A5CE6F}" presName="Accent7" presStyleCnt="0"/>
      <dgm:spPr/>
    </dgm:pt>
    <dgm:pt modelId="{34673305-7AA5-4168-89F2-D9837296F4F6}" type="pres">
      <dgm:prSet presAssocID="{91A9C297-8D4F-468B-A62D-72B3E1A5CE6F}" presName="AccentHold1" presStyleLbl="node1" presStyleIdx="6" presStyleCnt="19"/>
      <dgm:spPr/>
    </dgm:pt>
    <dgm:pt modelId="{A17C87F0-B91A-4677-B6B2-BF8DEEF6A439}" type="pres">
      <dgm:prSet presAssocID="{91A9C297-8D4F-468B-A62D-72B3E1A5CE6F}" presName="Accent8" presStyleCnt="0"/>
      <dgm:spPr/>
    </dgm:pt>
    <dgm:pt modelId="{925EA100-7F5C-4026-B056-9BEA39789B3A}" type="pres">
      <dgm:prSet presAssocID="{91A9C297-8D4F-468B-A62D-72B3E1A5CE6F}" presName="AccentHold2" presStyleLbl="node1" presStyleIdx="7" presStyleCnt="19"/>
      <dgm:spPr/>
    </dgm:pt>
    <dgm:pt modelId="{1E4F08F4-B63C-42D4-91C9-C6625434EA92}" type="pres">
      <dgm:prSet presAssocID="{3C2BED0F-CC0E-47C8-BF1E-FC2CDBEB6D95}" presName="Child2" presStyleLbl="node1" presStyleIdx="8" presStyleCnt="19">
        <dgm:presLayoutVars>
          <dgm:chMax val="0"/>
          <dgm:chPref val="0"/>
        </dgm:presLayoutVars>
      </dgm:prSet>
      <dgm:spPr/>
    </dgm:pt>
    <dgm:pt modelId="{DB606A5D-1E7A-4B4C-AE4E-C8410E4AE598}" type="pres">
      <dgm:prSet presAssocID="{3C2BED0F-CC0E-47C8-BF1E-FC2CDBEB6D95}" presName="Accent9" presStyleCnt="0"/>
      <dgm:spPr/>
    </dgm:pt>
    <dgm:pt modelId="{7DB51317-53A7-4902-84BE-A68E5AEC75DD}" type="pres">
      <dgm:prSet presAssocID="{3C2BED0F-CC0E-47C8-BF1E-FC2CDBEB6D95}" presName="AccentHold1" presStyleLbl="node1" presStyleIdx="9" presStyleCnt="19"/>
      <dgm:spPr/>
    </dgm:pt>
    <dgm:pt modelId="{D2277EC9-E3A1-4B74-AB3C-FBA1AE7E7136}" type="pres">
      <dgm:prSet presAssocID="{3C2BED0F-CC0E-47C8-BF1E-FC2CDBEB6D95}" presName="Accent10" presStyleCnt="0"/>
      <dgm:spPr/>
    </dgm:pt>
    <dgm:pt modelId="{8AA8730E-ED2C-43A9-8703-B7761737F336}" type="pres">
      <dgm:prSet presAssocID="{3C2BED0F-CC0E-47C8-BF1E-FC2CDBEB6D95}" presName="AccentHold2" presStyleLbl="node1" presStyleIdx="10" presStyleCnt="19"/>
      <dgm:spPr/>
    </dgm:pt>
    <dgm:pt modelId="{FD9AD04F-9B10-4FF0-8986-5E42BEA540BA}" type="pres">
      <dgm:prSet presAssocID="{3C2BED0F-CC0E-47C8-BF1E-FC2CDBEB6D95}" presName="Accent11" presStyleCnt="0"/>
      <dgm:spPr/>
    </dgm:pt>
    <dgm:pt modelId="{89273993-C2BD-4149-86BC-522B59D3A0F4}" type="pres">
      <dgm:prSet presAssocID="{3C2BED0F-CC0E-47C8-BF1E-FC2CDBEB6D95}" presName="AccentHold3" presStyleLbl="node1" presStyleIdx="11" presStyleCnt="19"/>
      <dgm:spPr/>
    </dgm:pt>
    <dgm:pt modelId="{7A2294B2-C34C-4A95-8326-D5D94C7D43FC}" type="pres">
      <dgm:prSet presAssocID="{98DA9073-CFFE-4BCA-81DC-25C93E1381A0}" presName="Child3" presStyleLbl="node1" presStyleIdx="12" presStyleCnt="19">
        <dgm:presLayoutVars>
          <dgm:chMax val="0"/>
          <dgm:chPref val="0"/>
        </dgm:presLayoutVars>
      </dgm:prSet>
      <dgm:spPr/>
    </dgm:pt>
    <dgm:pt modelId="{5B098CC7-CD86-4153-BB96-8ABA4D08E3FF}" type="pres">
      <dgm:prSet presAssocID="{98DA9073-CFFE-4BCA-81DC-25C93E1381A0}" presName="Accent12" presStyleCnt="0"/>
      <dgm:spPr/>
    </dgm:pt>
    <dgm:pt modelId="{C516E73A-680C-489A-ABCD-79669F08ECC0}" type="pres">
      <dgm:prSet presAssocID="{98DA9073-CFFE-4BCA-81DC-25C93E1381A0}" presName="AccentHold1" presStyleLbl="node1" presStyleIdx="13" presStyleCnt="19"/>
      <dgm:spPr/>
    </dgm:pt>
    <dgm:pt modelId="{F9411305-C862-4CDB-B756-BF8A695862F8}" type="pres">
      <dgm:prSet presAssocID="{C1D6EE3F-B08F-4E80-8B30-5B69AADB7EA5}" presName="Child4" presStyleLbl="node1" presStyleIdx="14" presStyleCnt="19">
        <dgm:presLayoutVars>
          <dgm:chMax val="0"/>
          <dgm:chPref val="0"/>
        </dgm:presLayoutVars>
      </dgm:prSet>
      <dgm:spPr/>
    </dgm:pt>
    <dgm:pt modelId="{F2A15FCE-3C64-4663-B793-DDE0B3F7673B}" type="pres">
      <dgm:prSet presAssocID="{C1D6EE3F-B08F-4E80-8B30-5B69AADB7EA5}" presName="Accent13" presStyleCnt="0"/>
      <dgm:spPr/>
    </dgm:pt>
    <dgm:pt modelId="{F9C88606-2964-48AD-9774-32143B3D46FF}" type="pres">
      <dgm:prSet presAssocID="{C1D6EE3F-B08F-4E80-8B30-5B69AADB7EA5}" presName="AccentHold1" presStyleLbl="node1" presStyleIdx="15" presStyleCnt="19"/>
      <dgm:spPr/>
    </dgm:pt>
    <dgm:pt modelId="{9517D57B-6C07-4D56-8497-9D6011D4238B}" type="pres">
      <dgm:prSet presAssocID="{140FC1F1-691B-462A-9127-195AC94AB85D}" presName="Child5" presStyleLbl="node1" presStyleIdx="16" presStyleCnt="19">
        <dgm:presLayoutVars>
          <dgm:chMax val="0"/>
          <dgm:chPref val="0"/>
        </dgm:presLayoutVars>
      </dgm:prSet>
      <dgm:spPr/>
    </dgm:pt>
    <dgm:pt modelId="{82330CE3-D365-4D8F-A72E-3843895709B3}" type="pres">
      <dgm:prSet presAssocID="{140FC1F1-691B-462A-9127-195AC94AB85D}" presName="Accent15" presStyleCnt="0"/>
      <dgm:spPr/>
    </dgm:pt>
    <dgm:pt modelId="{4295CF97-CE83-4CD8-8FE5-D9410EA9B05F}" type="pres">
      <dgm:prSet presAssocID="{140FC1F1-691B-462A-9127-195AC94AB85D}" presName="AccentHold2" presStyleLbl="node1" presStyleIdx="17" presStyleCnt="19"/>
      <dgm:spPr/>
    </dgm:pt>
    <dgm:pt modelId="{E45D8F31-783F-4EF3-ABBE-A24299E009AD}" type="pres">
      <dgm:prSet presAssocID="{140FC1F1-691B-462A-9127-195AC94AB85D}" presName="Accent16" presStyleCnt="0"/>
      <dgm:spPr/>
    </dgm:pt>
    <dgm:pt modelId="{FDCE9C38-565A-4247-87DD-EFEDDD6FFB23}" type="pres">
      <dgm:prSet presAssocID="{140FC1F1-691B-462A-9127-195AC94AB85D}" presName="AccentHold3" presStyleLbl="node1" presStyleIdx="18" presStyleCnt="19"/>
      <dgm:spPr/>
    </dgm:pt>
  </dgm:ptLst>
  <dgm:cxnLst>
    <dgm:cxn modelId="{03F0C003-A031-498E-9940-1455C14059F3}" srcId="{101DAAFE-34AE-4536-9B7D-69E29EB3BE1B}" destId="{18BC04B4-5733-407E-9DED-119D15EC7D1C}" srcOrd="0" destOrd="0" parTransId="{7E24ED4C-B044-47F0-A6ED-C016D44EC2BD}" sibTransId="{EF8F5D98-D05D-40AC-9BD6-80650B68A781}"/>
    <dgm:cxn modelId="{689CF61C-226C-480F-995B-3AE7944F9EEB}" srcId="{18BC04B4-5733-407E-9DED-119D15EC7D1C}" destId="{140FC1F1-691B-462A-9127-195AC94AB85D}" srcOrd="4" destOrd="0" parTransId="{8A6BC3B3-BFB3-45F2-BC2D-5B3E319FC039}" sibTransId="{9C9F4436-15F0-4623-A721-B805DA8E6FAC}"/>
    <dgm:cxn modelId="{0785CF23-4A95-4ECB-B54D-750318DD97CE}" srcId="{18BC04B4-5733-407E-9DED-119D15EC7D1C}" destId="{98DA9073-CFFE-4BCA-81DC-25C93E1381A0}" srcOrd="2" destOrd="0" parTransId="{2F41A3B0-3703-4ADB-AF78-8B2FD76695DC}" sibTransId="{7A94A4C4-C06C-4269-AFF7-B79A124A71B8}"/>
    <dgm:cxn modelId="{26B5862A-4E00-441C-947A-512840393147}" type="presOf" srcId="{98DA9073-CFFE-4BCA-81DC-25C93E1381A0}" destId="{7A2294B2-C34C-4A95-8326-D5D94C7D43FC}" srcOrd="0" destOrd="0" presId="urn:microsoft.com/office/officeart/2009/3/layout/CircleRelationship"/>
    <dgm:cxn modelId="{5494C534-159D-449A-8728-E5B471F94F4D}" type="presOf" srcId="{101DAAFE-34AE-4536-9B7D-69E29EB3BE1B}" destId="{279FEE24-4A22-48D4-9CA4-BAD060F51C66}" srcOrd="0" destOrd="0" presId="urn:microsoft.com/office/officeart/2009/3/layout/CircleRelationship"/>
    <dgm:cxn modelId="{C99D9936-2AD8-45EE-B256-F0A31ABF5CAF}" srcId="{18BC04B4-5733-407E-9DED-119D15EC7D1C}" destId="{3C2BED0F-CC0E-47C8-BF1E-FC2CDBEB6D95}" srcOrd="1" destOrd="0" parTransId="{5E653782-02BA-4FDD-AB3B-8D0F40D94C76}" sibTransId="{B16CB275-D1D9-4BF1-8305-4460A532C1C5}"/>
    <dgm:cxn modelId="{7FB28038-E5EA-4472-8ADA-B818831CDF65}" type="presOf" srcId="{C1D6EE3F-B08F-4E80-8B30-5B69AADB7EA5}" destId="{F9411305-C862-4CDB-B756-BF8A695862F8}" srcOrd="0" destOrd="0" presId="urn:microsoft.com/office/officeart/2009/3/layout/CircleRelationship"/>
    <dgm:cxn modelId="{7681CC65-DF09-4DC9-B06A-C38A4AB85E9E}" type="presOf" srcId="{18BC04B4-5733-407E-9DED-119D15EC7D1C}" destId="{5F97C433-9550-4F83-9F0C-43BACD191CD9}" srcOrd="0" destOrd="0" presId="urn:microsoft.com/office/officeart/2009/3/layout/CircleRelationship"/>
    <dgm:cxn modelId="{4A65507A-443E-49F9-8B58-F1029700FB86}" type="presOf" srcId="{91A9C297-8D4F-468B-A62D-72B3E1A5CE6F}" destId="{E771F1D2-A00E-4402-886A-BA0BA43CADB1}" srcOrd="0" destOrd="0" presId="urn:microsoft.com/office/officeart/2009/3/layout/CircleRelationship"/>
    <dgm:cxn modelId="{DA25C4AD-DA93-4BAF-B01B-D06E0EC81F02}" srcId="{18BC04B4-5733-407E-9DED-119D15EC7D1C}" destId="{91A9C297-8D4F-468B-A62D-72B3E1A5CE6F}" srcOrd="0" destOrd="0" parTransId="{576AB980-88FD-4E72-B762-8643B9B99FCC}" sibTransId="{30FDFE8B-B7AE-476E-B72E-5C6B22BA0F28}"/>
    <dgm:cxn modelId="{502477B8-4C0C-4BD2-BA53-9E9BC933E7B6}" type="presOf" srcId="{3C2BED0F-CC0E-47C8-BF1E-FC2CDBEB6D95}" destId="{1E4F08F4-B63C-42D4-91C9-C6625434EA92}" srcOrd="0" destOrd="0" presId="urn:microsoft.com/office/officeart/2009/3/layout/CircleRelationship"/>
    <dgm:cxn modelId="{BDD7C8BA-254C-4330-A1E5-B5C4BE02EB75}" srcId="{18BC04B4-5733-407E-9DED-119D15EC7D1C}" destId="{C1D6EE3F-B08F-4E80-8B30-5B69AADB7EA5}" srcOrd="3" destOrd="0" parTransId="{1FB58492-62A6-495B-ADA1-F717ED298712}" sibTransId="{2B9C7063-70E9-4929-9CC7-2DE49D2CF748}"/>
    <dgm:cxn modelId="{2F0FDBC9-F975-47EB-9402-432B5227E499}" type="presOf" srcId="{140FC1F1-691B-462A-9127-195AC94AB85D}" destId="{9517D57B-6C07-4D56-8497-9D6011D4238B}" srcOrd="0" destOrd="0" presId="urn:microsoft.com/office/officeart/2009/3/layout/CircleRelationship"/>
    <dgm:cxn modelId="{AEDB56B6-8366-4785-8893-0E721BEC36BD}" type="presParOf" srcId="{279FEE24-4A22-48D4-9CA4-BAD060F51C66}" destId="{5F97C433-9550-4F83-9F0C-43BACD191CD9}" srcOrd="0" destOrd="0" presId="urn:microsoft.com/office/officeart/2009/3/layout/CircleRelationship"/>
    <dgm:cxn modelId="{1414DB73-E19C-4EE3-886B-38BA6A72E18C}" type="presParOf" srcId="{279FEE24-4A22-48D4-9CA4-BAD060F51C66}" destId="{28D902ED-D83E-44E5-B4E4-DAF9E0DF5BA6}" srcOrd="1" destOrd="0" presId="urn:microsoft.com/office/officeart/2009/3/layout/CircleRelationship"/>
    <dgm:cxn modelId="{17711CA3-7669-4670-A960-B98FC1609B3F}" type="presParOf" srcId="{279FEE24-4A22-48D4-9CA4-BAD060F51C66}" destId="{6CC831BC-60A8-4A7D-9DA7-D471E2CDED9C}" srcOrd="2" destOrd="0" presId="urn:microsoft.com/office/officeart/2009/3/layout/CircleRelationship"/>
    <dgm:cxn modelId="{86504025-D03D-4DBB-A8FE-5E92F53B3AF8}" type="presParOf" srcId="{279FEE24-4A22-48D4-9CA4-BAD060F51C66}" destId="{9211C435-D84C-4063-98C7-686F148F5678}" srcOrd="3" destOrd="0" presId="urn:microsoft.com/office/officeart/2009/3/layout/CircleRelationship"/>
    <dgm:cxn modelId="{B7EACE27-F5BF-4E18-9DEA-0B15619DAF13}" type="presParOf" srcId="{279FEE24-4A22-48D4-9CA4-BAD060F51C66}" destId="{A6D11344-A944-40EF-8F21-17936D5BD76F}" srcOrd="4" destOrd="0" presId="urn:microsoft.com/office/officeart/2009/3/layout/CircleRelationship"/>
    <dgm:cxn modelId="{01B313D9-F273-460B-93AE-F38956EA2A58}" type="presParOf" srcId="{279FEE24-4A22-48D4-9CA4-BAD060F51C66}" destId="{9E81B280-B12A-4FBE-822D-2C8FB9AC7C67}" srcOrd="5" destOrd="0" presId="urn:microsoft.com/office/officeart/2009/3/layout/CircleRelationship"/>
    <dgm:cxn modelId="{B2A029EA-7288-41CF-801D-4C0E9E2F371F}" type="presParOf" srcId="{279FEE24-4A22-48D4-9CA4-BAD060F51C66}" destId="{E771F1D2-A00E-4402-886A-BA0BA43CADB1}" srcOrd="6" destOrd="0" presId="urn:microsoft.com/office/officeart/2009/3/layout/CircleRelationship"/>
    <dgm:cxn modelId="{B95E9C0A-FB97-4CF6-99B4-2B0ECEAF5273}" type="presParOf" srcId="{279FEE24-4A22-48D4-9CA4-BAD060F51C66}" destId="{87519250-39E9-4EB1-850F-A1C3CA7BAE86}" srcOrd="7" destOrd="0" presId="urn:microsoft.com/office/officeart/2009/3/layout/CircleRelationship"/>
    <dgm:cxn modelId="{06CA7B58-748D-4800-A9FB-FC084AEA6FE8}" type="presParOf" srcId="{87519250-39E9-4EB1-850F-A1C3CA7BAE86}" destId="{34673305-7AA5-4168-89F2-D9837296F4F6}" srcOrd="0" destOrd="0" presId="urn:microsoft.com/office/officeart/2009/3/layout/CircleRelationship"/>
    <dgm:cxn modelId="{71C03F72-D3B6-4BF2-B9D9-55E1DD8AF139}" type="presParOf" srcId="{279FEE24-4A22-48D4-9CA4-BAD060F51C66}" destId="{A17C87F0-B91A-4677-B6B2-BF8DEEF6A439}" srcOrd="8" destOrd="0" presId="urn:microsoft.com/office/officeart/2009/3/layout/CircleRelationship"/>
    <dgm:cxn modelId="{6B0F5E5A-EC6B-43F2-82E3-FBC6006FA3D0}" type="presParOf" srcId="{A17C87F0-B91A-4677-B6B2-BF8DEEF6A439}" destId="{925EA100-7F5C-4026-B056-9BEA39789B3A}" srcOrd="0" destOrd="0" presId="urn:microsoft.com/office/officeart/2009/3/layout/CircleRelationship"/>
    <dgm:cxn modelId="{8803E2F9-28A5-4139-8C12-2064408811BE}" type="presParOf" srcId="{279FEE24-4A22-48D4-9CA4-BAD060F51C66}" destId="{1E4F08F4-B63C-42D4-91C9-C6625434EA92}" srcOrd="9" destOrd="0" presId="urn:microsoft.com/office/officeart/2009/3/layout/CircleRelationship"/>
    <dgm:cxn modelId="{8DD1EDE6-DC14-4B7E-91CA-EECC2E5F9B06}" type="presParOf" srcId="{279FEE24-4A22-48D4-9CA4-BAD060F51C66}" destId="{DB606A5D-1E7A-4B4C-AE4E-C8410E4AE598}" srcOrd="10" destOrd="0" presId="urn:microsoft.com/office/officeart/2009/3/layout/CircleRelationship"/>
    <dgm:cxn modelId="{4B93C47B-EC78-4834-8F15-03974B270D00}" type="presParOf" srcId="{DB606A5D-1E7A-4B4C-AE4E-C8410E4AE598}" destId="{7DB51317-53A7-4902-84BE-A68E5AEC75DD}" srcOrd="0" destOrd="0" presId="urn:microsoft.com/office/officeart/2009/3/layout/CircleRelationship"/>
    <dgm:cxn modelId="{64878D84-39FC-4A47-AF55-FF5E59DB9EF0}" type="presParOf" srcId="{279FEE24-4A22-48D4-9CA4-BAD060F51C66}" destId="{D2277EC9-E3A1-4B74-AB3C-FBA1AE7E7136}" srcOrd="11" destOrd="0" presId="urn:microsoft.com/office/officeart/2009/3/layout/CircleRelationship"/>
    <dgm:cxn modelId="{A83C1567-5040-4B12-9492-EA86403E52A0}" type="presParOf" srcId="{D2277EC9-E3A1-4B74-AB3C-FBA1AE7E7136}" destId="{8AA8730E-ED2C-43A9-8703-B7761737F336}" srcOrd="0" destOrd="0" presId="urn:microsoft.com/office/officeart/2009/3/layout/CircleRelationship"/>
    <dgm:cxn modelId="{057B328D-6627-4B12-BCBC-56FC08F3B338}" type="presParOf" srcId="{279FEE24-4A22-48D4-9CA4-BAD060F51C66}" destId="{FD9AD04F-9B10-4FF0-8986-5E42BEA540BA}" srcOrd="12" destOrd="0" presId="urn:microsoft.com/office/officeart/2009/3/layout/CircleRelationship"/>
    <dgm:cxn modelId="{02A0678E-5BC6-4073-8250-A8C872493055}" type="presParOf" srcId="{FD9AD04F-9B10-4FF0-8986-5E42BEA540BA}" destId="{89273993-C2BD-4149-86BC-522B59D3A0F4}" srcOrd="0" destOrd="0" presId="urn:microsoft.com/office/officeart/2009/3/layout/CircleRelationship"/>
    <dgm:cxn modelId="{E7D1982D-CE0F-4690-B8D3-77812E686F66}" type="presParOf" srcId="{279FEE24-4A22-48D4-9CA4-BAD060F51C66}" destId="{7A2294B2-C34C-4A95-8326-D5D94C7D43FC}" srcOrd="13" destOrd="0" presId="urn:microsoft.com/office/officeart/2009/3/layout/CircleRelationship"/>
    <dgm:cxn modelId="{41AD1F38-DB43-4F8F-A028-6BDB720EBF26}" type="presParOf" srcId="{279FEE24-4A22-48D4-9CA4-BAD060F51C66}" destId="{5B098CC7-CD86-4153-BB96-8ABA4D08E3FF}" srcOrd="14" destOrd="0" presId="urn:microsoft.com/office/officeart/2009/3/layout/CircleRelationship"/>
    <dgm:cxn modelId="{2C525DCB-564A-4A5A-973B-28A1A46C09C0}" type="presParOf" srcId="{5B098CC7-CD86-4153-BB96-8ABA4D08E3FF}" destId="{C516E73A-680C-489A-ABCD-79669F08ECC0}" srcOrd="0" destOrd="0" presId="urn:microsoft.com/office/officeart/2009/3/layout/CircleRelationship"/>
    <dgm:cxn modelId="{069F0D68-6603-47EB-A4A4-4C00D3AE12A2}" type="presParOf" srcId="{279FEE24-4A22-48D4-9CA4-BAD060F51C66}" destId="{F9411305-C862-4CDB-B756-BF8A695862F8}" srcOrd="15" destOrd="0" presId="urn:microsoft.com/office/officeart/2009/3/layout/CircleRelationship"/>
    <dgm:cxn modelId="{7175544A-ABAA-438B-8708-66EBCBD2EBAD}" type="presParOf" srcId="{279FEE24-4A22-48D4-9CA4-BAD060F51C66}" destId="{F2A15FCE-3C64-4663-B793-DDE0B3F7673B}" srcOrd="16" destOrd="0" presId="urn:microsoft.com/office/officeart/2009/3/layout/CircleRelationship"/>
    <dgm:cxn modelId="{1E95BA03-C10C-4BBA-B078-BFEEE8166F79}" type="presParOf" srcId="{F2A15FCE-3C64-4663-B793-DDE0B3F7673B}" destId="{F9C88606-2964-48AD-9774-32143B3D46FF}" srcOrd="0" destOrd="0" presId="urn:microsoft.com/office/officeart/2009/3/layout/CircleRelationship"/>
    <dgm:cxn modelId="{8FF0F2C8-2933-4D3B-B148-883EC1C0CDA5}" type="presParOf" srcId="{279FEE24-4A22-48D4-9CA4-BAD060F51C66}" destId="{9517D57B-6C07-4D56-8497-9D6011D4238B}" srcOrd="17" destOrd="0" presId="urn:microsoft.com/office/officeart/2009/3/layout/CircleRelationship"/>
    <dgm:cxn modelId="{0C908C6F-53BB-4A25-9993-FEE7AEB1D332}" type="presParOf" srcId="{279FEE24-4A22-48D4-9CA4-BAD060F51C66}" destId="{82330CE3-D365-4D8F-A72E-3843895709B3}" srcOrd="18" destOrd="0" presId="urn:microsoft.com/office/officeart/2009/3/layout/CircleRelationship"/>
    <dgm:cxn modelId="{439C4AC7-6F58-46D4-AEB0-E1120E1596C1}" type="presParOf" srcId="{82330CE3-D365-4D8F-A72E-3843895709B3}" destId="{4295CF97-CE83-4CD8-8FE5-D9410EA9B05F}" srcOrd="0" destOrd="0" presId="urn:microsoft.com/office/officeart/2009/3/layout/CircleRelationship"/>
    <dgm:cxn modelId="{B23C1604-591D-4451-B1C9-BF8556B2A595}" type="presParOf" srcId="{279FEE24-4A22-48D4-9CA4-BAD060F51C66}" destId="{E45D8F31-783F-4EF3-ABBE-A24299E009AD}" srcOrd="19" destOrd="0" presId="urn:microsoft.com/office/officeart/2009/3/layout/CircleRelationship"/>
    <dgm:cxn modelId="{7224CCC4-F84B-407A-9392-4E78DD4A8293}" type="presParOf" srcId="{E45D8F31-783F-4EF3-ABBE-A24299E009AD}" destId="{FDCE9C38-565A-4247-87DD-EFEDDD6FFB23}"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64BF944-3DD3-432D-ABB0-82C1796978FB}" type="doc">
      <dgm:prSet loTypeId="urn:microsoft.com/office/officeart/2005/8/layout/hierarchy6" loCatId="hierarchy" qsTypeId="urn:microsoft.com/office/officeart/2005/8/quickstyle/3d3" qsCatId="3D" csTypeId="urn:microsoft.com/office/officeart/2005/8/colors/accent2_1" csCatId="accent2" phldr="1"/>
      <dgm:spPr/>
      <dgm:t>
        <a:bodyPr/>
        <a:lstStyle/>
        <a:p>
          <a:endParaRPr lang="zh-CN" altLang="en-US"/>
        </a:p>
      </dgm:t>
    </dgm:pt>
    <dgm:pt modelId="{823545B0-026F-4490-A1AA-71EC28FCE01C}">
      <dgm:prSet phldrT="[文本]" custT="1"/>
      <dgm:spPr/>
      <dgm:t>
        <a:bodyPr/>
        <a:lstStyle/>
        <a:p>
          <a:r>
            <a:rPr lang="zh-CN" altLang="en-US" sz="1800" dirty="0">
              <a:ea typeface="黑体" panose="02010609060101010101" pitchFamily="49" charset="-122"/>
            </a:rPr>
            <a:t>企业物流成本支付形态构成</a:t>
          </a:r>
          <a:endParaRPr lang="zh-CN" altLang="en-US" sz="1800" dirty="0"/>
        </a:p>
      </dgm:t>
    </dgm:pt>
    <dgm:pt modelId="{8A6B615C-3DF6-4FB6-A5D8-EEFE9458AE68}" type="parTrans" cxnId="{4B097CF7-81DB-4E40-B78E-82CBC786F41F}">
      <dgm:prSet/>
      <dgm:spPr/>
      <dgm:t>
        <a:bodyPr/>
        <a:lstStyle/>
        <a:p>
          <a:endParaRPr lang="zh-CN" altLang="en-US" sz="1800"/>
        </a:p>
      </dgm:t>
    </dgm:pt>
    <dgm:pt modelId="{20DD8085-3159-455A-BD90-1A038A4B2D63}" type="sibTrans" cxnId="{4B097CF7-81DB-4E40-B78E-82CBC786F41F}">
      <dgm:prSet/>
      <dgm:spPr/>
      <dgm:t>
        <a:bodyPr/>
        <a:lstStyle/>
        <a:p>
          <a:endParaRPr lang="zh-CN" altLang="en-US" sz="1800"/>
        </a:p>
      </dgm:t>
    </dgm:pt>
    <dgm:pt modelId="{364BF549-D670-4F8E-B6D4-50F0935E64E0}">
      <dgm:prSet phldrT="[文本]" custT="1"/>
      <dgm:spPr/>
      <dgm:t>
        <a:bodyPr/>
        <a:lstStyle/>
        <a:p>
          <a:r>
            <a:rPr lang="zh-CN" altLang="en-US" sz="1800" dirty="0">
              <a:ea typeface="黑体" panose="02010609060101010101" pitchFamily="49" charset="-122"/>
            </a:rPr>
            <a:t>自营物流</a:t>
          </a:r>
          <a:endParaRPr lang="en-US" altLang="zh-CN" sz="1800" dirty="0">
            <a:ea typeface="黑体" panose="02010609060101010101" pitchFamily="49" charset="-122"/>
          </a:endParaRPr>
        </a:p>
        <a:p>
          <a:r>
            <a:rPr lang="zh-CN" altLang="en-US" sz="1800" dirty="0">
              <a:ea typeface="黑体" panose="02010609060101010101" pitchFamily="49" charset="-122"/>
            </a:rPr>
            <a:t>成本</a:t>
          </a:r>
          <a:endParaRPr lang="zh-CN" altLang="en-US" sz="1800" dirty="0"/>
        </a:p>
      </dgm:t>
    </dgm:pt>
    <dgm:pt modelId="{DD3B09FA-B5DD-4C3F-8A21-F747873DE615}" type="parTrans" cxnId="{1C08036C-70E4-4AF7-933F-37C1E174F458}">
      <dgm:prSet/>
      <dgm:spPr/>
      <dgm:t>
        <a:bodyPr/>
        <a:lstStyle/>
        <a:p>
          <a:endParaRPr lang="zh-CN" altLang="en-US" sz="1800"/>
        </a:p>
      </dgm:t>
    </dgm:pt>
    <dgm:pt modelId="{C7059043-7D4D-4EF8-88B3-EC9FEC2B05A8}" type="sibTrans" cxnId="{1C08036C-70E4-4AF7-933F-37C1E174F458}">
      <dgm:prSet/>
      <dgm:spPr/>
      <dgm:t>
        <a:bodyPr/>
        <a:lstStyle/>
        <a:p>
          <a:endParaRPr lang="zh-CN" altLang="en-US" sz="1800"/>
        </a:p>
      </dgm:t>
    </dgm:pt>
    <dgm:pt modelId="{E15EBD67-5D86-473D-A3E8-C8D3587F9EC4}">
      <dgm:prSet phldrT="[文本]" custT="1"/>
      <dgm:spPr/>
      <dgm:t>
        <a:bodyPr/>
        <a:lstStyle/>
        <a:p>
          <a:r>
            <a:rPr lang="zh-CN" altLang="en-US" sz="1800" dirty="0">
              <a:ea typeface="黑体" panose="02010609060101010101" pitchFamily="49" charset="-122"/>
            </a:rPr>
            <a:t>材料费</a:t>
          </a:r>
          <a:endParaRPr lang="zh-CN" altLang="en-US" sz="1800" dirty="0"/>
        </a:p>
      </dgm:t>
    </dgm:pt>
    <dgm:pt modelId="{96C498AB-4F9D-434B-AFCF-E15C379A5406}" type="parTrans" cxnId="{709B0F4C-CC09-4CAE-907B-AD5F13428A50}">
      <dgm:prSet/>
      <dgm:spPr/>
      <dgm:t>
        <a:bodyPr/>
        <a:lstStyle/>
        <a:p>
          <a:endParaRPr lang="zh-CN" altLang="en-US" sz="1800"/>
        </a:p>
      </dgm:t>
    </dgm:pt>
    <dgm:pt modelId="{6AC04A71-70E0-4663-A1FC-AA0FA877FFCB}" type="sibTrans" cxnId="{709B0F4C-CC09-4CAE-907B-AD5F13428A50}">
      <dgm:prSet/>
      <dgm:spPr/>
      <dgm:t>
        <a:bodyPr/>
        <a:lstStyle/>
        <a:p>
          <a:endParaRPr lang="zh-CN" altLang="en-US" sz="1800"/>
        </a:p>
      </dgm:t>
    </dgm:pt>
    <dgm:pt modelId="{4685B8F3-8442-4A6E-BF84-AFC1095931AD}">
      <dgm:prSet phldrT="[文本]" custT="1"/>
      <dgm:spPr/>
      <dgm:t>
        <a:bodyPr/>
        <a:lstStyle/>
        <a:p>
          <a:r>
            <a:rPr lang="zh-CN" altLang="en-US" sz="1800" dirty="0">
              <a:ea typeface="黑体" panose="02010609060101010101" pitchFamily="49" charset="-122"/>
            </a:rPr>
            <a:t>人工费</a:t>
          </a:r>
          <a:endParaRPr lang="zh-CN" altLang="en-US" sz="1800" dirty="0"/>
        </a:p>
      </dgm:t>
    </dgm:pt>
    <dgm:pt modelId="{339C2EC2-078A-4C66-AA1B-4B5E94E9651F}" type="parTrans" cxnId="{7EBDD604-567E-4087-9046-EDDA647FD7B6}">
      <dgm:prSet/>
      <dgm:spPr/>
      <dgm:t>
        <a:bodyPr/>
        <a:lstStyle/>
        <a:p>
          <a:endParaRPr lang="zh-CN" altLang="en-US" sz="1800"/>
        </a:p>
      </dgm:t>
    </dgm:pt>
    <dgm:pt modelId="{9C3A5B3C-696E-41BD-8058-4E7389163799}" type="sibTrans" cxnId="{7EBDD604-567E-4087-9046-EDDA647FD7B6}">
      <dgm:prSet/>
      <dgm:spPr/>
      <dgm:t>
        <a:bodyPr/>
        <a:lstStyle/>
        <a:p>
          <a:endParaRPr lang="zh-CN" altLang="en-US" sz="1800"/>
        </a:p>
      </dgm:t>
    </dgm:pt>
    <dgm:pt modelId="{535DEB21-9CF0-454B-8C53-44727558191A}">
      <dgm:prSet phldrT="[文本]" custT="1"/>
      <dgm:spPr/>
      <dgm:t>
        <a:bodyPr/>
        <a:lstStyle/>
        <a:p>
          <a:r>
            <a:rPr lang="zh-CN" altLang="en-US" sz="1800" dirty="0">
              <a:ea typeface="黑体" panose="02010609060101010101" pitchFamily="49" charset="-122"/>
            </a:rPr>
            <a:t>委托物流</a:t>
          </a:r>
          <a:endParaRPr lang="en-US" altLang="zh-CN" sz="1800" dirty="0">
            <a:ea typeface="黑体" panose="02010609060101010101" pitchFamily="49" charset="-122"/>
          </a:endParaRPr>
        </a:p>
        <a:p>
          <a:r>
            <a:rPr lang="zh-CN" altLang="en-US" sz="1800" dirty="0">
              <a:ea typeface="黑体" panose="02010609060101010101" pitchFamily="49" charset="-122"/>
            </a:rPr>
            <a:t>成本</a:t>
          </a:r>
          <a:endParaRPr lang="zh-CN" altLang="en-US" sz="1800" dirty="0"/>
        </a:p>
      </dgm:t>
    </dgm:pt>
    <dgm:pt modelId="{360C9010-7054-4576-9D7A-14BCDD149377}" type="parTrans" cxnId="{FB7C5089-7260-422A-B8C1-43F16FAA8935}">
      <dgm:prSet/>
      <dgm:spPr/>
      <dgm:t>
        <a:bodyPr/>
        <a:lstStyle/>
        <a:p>
          <a:endParaRPr lang="zh-CN" altLang="en-US" sz="1800"/>
        </a:p>
      </dgm:t>
    </dgm:pt>
    <dgm:pt modelId="{DB2E4548-6C1F-4641-83D9-948BF8B51EC8}" type="sibTrans" cxnId="{FB7C5089-7260-422A-B8C1-43F16FAA8935}">
      <dgm:prSet/>
      <dgm:spPr/>
      <dgm:t>
        <a:bodyPr/>
        <a:lstStyle/>
        <a:p>
          <a:endParaRPr lang="zh-CN" altLang="en-US" sz="1800"/>
        </a:p>
      </dgm:t>
    </dgm:pt>
    <dgm:pt modelId="{467B521B-4AF1-4179-A2B4-E510594F4ED9}">
      <dgm:prSet custT="1"/>
      <dgm:spPr/>
      <dgm:t>
        <a:bodyPr/>
        <a:lstStyle/>
        <a:p>
          <a:r>
            <a:rPr lang="zh-CN" altLang="en-US" sz="1800">
              <a:ea typeface="黑体" panose="02010609060101010101" pitchFamily="49" charset="-122"/>
            </a:rPr>
            <a:t>包装成本</a:t>
          </a:r>
          <a:endParaRPr lang="zh-CN" altLang="en-US" sz="1800" dirty="0">
            <a:ea typeface="黑体" panose="02010609060101010101" pitchFamily="49" charset="-122"/>
          </a:endParaRPr>
        </a:p>
      </dgm:t>
    </dgm:pt>
    <dgm:pt modelId="{1A60E974-749F-4958-A404-546AB122A442}" type="parTrans" cxnId="{3094D976-9349-4661-8F22-0FA3D67EA01A}">
      <dgm:prSet/>
      <dgm:spPr/>
      <dgm:t>
        <a:bodyPr/>
        <a:lstStyle/>
        <a:p>
          <a:endParaRPr lang="zh-CN" altLang="en-US" sz="1800"/>
        </a:p>
      </dgm:t>
    </dgm:pt>
    <dgm:pt modelId="{722B7DD9-7F09-4332-8F12-E5D9C9C066FF}" type="sibTrans" cxnId="{3094D976-9349-4661-8F22-0FA3D67EA01A}">
      <dgm:prSet/>
      <dgm:spPr/>
      <dgm:t>
        <a:bodyPr/>
        <a:lstStyle/>
        <a:p>
          <a:endParaRPr lang="zh-CN" altLang="en-US" sz="1800"/>
        </a:p>
      </dgm:t>
    </dgm:pt>
    <dgm:pt modelId="{89E396D4-28CF-49FF-B779-25ACDE41E00C}">
      <dgm:prSet custT="1"/>
      <dgm:spPr/>
      <dgm:t>
        <a:bodyPr/>
        <a:lstStyle/>
        <a:p>
          <a:r>
            <a:rPr lang="zh-CN" altLang="en-US" sz="1800" dirty="0">
              <a:ea typeface="黑体" panose="02010609060101010101" pitchFamily="49" charset="-122"/>
            </a:rPr>
            <a:t>维护费</a:t>
          </a:r>
        </a:p>
      </dgm:t>
    </dgm:pt>
    <dgm:pt modelId="{1B12C16B-7C43-4B7D-976E-116A6DBB96B6}" type="parTrans" cxnId="{796F5B7B-C33D-4209-9E17-1BC404E8CDB5}">
      <dgm:prSet/>
      <dgm:spPr/>
      <dgm:t>
        <a:bodyPr/>
        <a:lstStyle/>
        <a:p>
          <a:endParaRPr lang="zh-CN" altLang="en-US" sz="1800"/>
        </a:p>
      </dgm:t>
    </dgm:pt>
    <dgm:pt modelId="{7A7A7021-F369-4862-A378-7C3228A0C8CC}" type="sibTrans" cxnId="{796F5B7B-C33D-4209-9E17-1BC404E8CDB5}">
      <dgm:prSet/>
      <dgm:spPr/>
      <dgm:t>
        <a:bodyPr/>
        <a:lstStyle/>
        <a:p>
          <a:endParaRPr lang="zh-CN" altLang="en-US" sz="1800"/>
        </a:p>
      </dgm:t>
    </dgm:pt>
    <dgm:pt modelId="{93A4FE87-E713-4A58-9F6C-9AFA7259E835}">
      <dgm:prSet custT="1"/>
      <dgm:spPr/>
      <dgm:t>
        <a:bodyPr/>
        <a:lstStyle/>
        <a:p>
          <a:r>
            <a:rPr lang="zh-CN" altLang="en-US" sz="1800" dirty="0">
              <a:ea typeface="黑体" panose="02010609060101010101" pitchFamily="49" charset="-122"/>
            </a:rPr>
            <a:t>一般经费</a:t>
          </a:r>
        </a:p>
      </dgm:t>
    </dgm:pt>
    <dgm:pt modelId="{13AB337B-3B1F-4A83-B671-ABAA29B56AF9}" type="parTrans" cxnId="{B227A6E9-CF85-45B2-8387-ED70ECE785A0}">
      <dgm:prSet/>
      <dgm:spPr/>
      <dgm:t>
        <a:bodyPr/>
        <a:lstStyle/>
        <a:p>
          <a:endParaRPr lang="zh-CN" altLang="en-US" sz="1800"/>
        </a:p>
      </dgm:t>
    </dgm:pt>
    <dgm:pt modelId="{19CC550E-51B1-4E11-8AE3-1D91DE63D8B0}" type="sibTrans" cxnId="{B227A6E9-CF85-45B2-8387-ED70ECE785A0}">
      <dgm:prSet/>
      <dgm:spPr/>
      <dgm:t>
        <a:bodyPr/>
        <a:lstStyle/>
        <a:p>
          <a:endParaRPr lang="zh-CN" altLang="en-US" sz="1800"/>
        </a:p>
      </dgm:t>
    </dgm:pt>
    <dgm:pt modelId="{89DD777C-D07D-4387-9035-EBE21AC9EAB7}">
      <dgm:prSet custT="1"/>
      <dgm:spPr/>
      <dgm:t>
        <a:bodyPr/>
        <a:lstStyle/>
        <a:p>
          <a:r>
            <a:rPr lang="zh-CN" altLang="en-US" sz="1800" dirty="0">
              <a:ea typeface="黑体" panose="02010609060101010101" pitchFamily="49" charset="-122"/>
            </a:rPr>
            <a:t>特别经费</a:t>
          </a:r>
        </a:p>
      </dgm:t>
    </dgm:pt>
    <dgm:pt modelId="{12642C20-C752-4179-A245-F7A5EDDB5CE6}" type="parTrans" cxnId="{45BF1B56-5176-499C-915F-FDDE5999E051}">
      <dgm:prSet/>
      <dgm:spPr/>
      <dgm:t>
        <a:bodyPr/>
        <a:lstStyle/>
        <a:p>
          <a:endParaRPr lang="zh-CN" altLang="en-US" sz="1800"/>
        </a:p>
      </dgm:t>
    </dgm:pt>
    <dgm:pt modelId="{CC45563C-C114-4A63-96A2-E6502F649E44}" type="sibTrans" cxnId="{45BF1B56-5176-499C-915F-FDDE5999E051}">
      <dgm:prSet/>
      <dgm:spPr/>
      <dgm:t>
        <a:bodyPr/>
        <a:lstStyle/>
        <a:p>
          <a:endParaRPr lang="zh-CN" altLang="en-US" sz="1800"/>
        </a:p>
      </dgm:t>
    </dgm:pt>
    <dgm:pt modelId="{C6535035-7801-466C-B133-DCF69E5E0EA6}" type="pres">
      <dgm:prSet presAssocID="{964BF944-3DD3-432D-ABB0-82C1796978FB}" presName="mainComposite" presStyleCnt="0">
        <dgm:presLayoutVars>
          <dgm:chPref val="1"/>
          <dgm:dir/>
          <dgm:animOne val="branch"/>
          <dgm:animLvl val="lvl"/>
          <dgm:resizeHandles val="exact"/>
        </dgm:presLayoutVars>
      </dgm:prSet>
      <dgm:spPr/>
    </dgm:pt>
    <dgm:pt modelId="{AA26714D-23D1-4BED-B02F-EEC4ACC4C43E}" type="pres">
      <dgm:prSet presAssocID="{964BF944-3DD3-432D-ABB0-82C1796978FB}" presName="hierFlow" presStyleCnt="0"/>
      <dgm:spPr/>
    </dgm:pt>
    <dgm:pt modelId="{4C809138-B286-472D-A5BC-656E79AD9646}" type="pres">
      <dgm:prSet presAssocID="{964BF944-3DD3-432D-ABB0-82C1796978FB}" presName="hierChild1" presStyleCnt="0">
        <dgm:presLayoutVars>
          <dgm:chPref val="1"/>
          <dgm:animOne val="branch"/>
          <dgm:animLvl val="lvl"/>
        </dgm:presLayoutVars>
      </dgm:prSet>
      <dgm:spPr/>
    </dgm:pt>
    <dgm:pt modelId="{09182DF4-0D19-42E3-B94B-8C200AB33E1F}" type="pres">
      <dgm:prSet presAssocID="{823545B0-026F-4490-A1AA-71EC28FCE01C}" presName="Name14" presStyleCnt="0"/>
      <dgm:spPr/>
    </dgm:pt>
    <dgm:pt modelId="{19EE247D-D499-444F-977C-DB10DBF3B98B}" type="pres">
      <dgm:prSet presAssocID="{823545B0-026F-4490-A1AA-71EC28FCE01C}" presName="level1Shape" presStyleLbl="node0" presStyleIdx="0" presStyleCnt="1" custLinFactNeighborX="-62027">
        <dgm:presLayoutVars>
          <dgm:chPref val="3"/>
        </dgm:presLayoutVars>
      </dgm:prSet>
      <dgm:spPr/>
    </dgm:pt>
    <dgm:pt modelId="{9814F489-7664-46DE-9503-63E9AE00AB50}" type="pres">
      <dgm:prSet presAssocID="{823545B0-026F-4490-A1AA-71EC28FCE01C}" presName="hierChild2" presStyleCnt="0"/>
      <dgm:spPr/>
    </dgm:pt>
    <dgm:pt modelId="{5563CDBE-1E3B-4F8E-BDE8-BF0A4C5EE955}" type="pres">
      <dgm:prSet presAssocID="{DD3B09FA-B5DD-4C3F-8A21-F747873DE615}" presName="Name19" presStyleLbl="parChTrans1D2" presStyleIdx="0" presStyleCnt="2"/>
      <dgm:spPr/>
    </dgm:pt>
    <dgm:pt modelId="{F006AF7B-C574-4460-9875-9D29960866BA}" type="pres">
      <dgm:prSet presAssocID="{364BF549-D670-4F8E-B6D4-50F0935E64E0}" presName="Name21" presStyleCnt="0"/>
      <dgm:spPr/>
    </dgm:pt>
    <dgm:pt modelId="{DF1EC595-B53A-4BD9-8FA5-79FA2D337E3C}" type="pres">
      <dgm:prSet presAssocID="{364BF549-D670-4F8E-B6D4-50F0935E64E0}" presName="level2Shape" presStyleLbl="node2" presStyleIdx="0" presStyleCnt="2" custLinFactNeighborX="2973"/>
      <dgm:spPr/>
    </dgm:pt>
    <dgm:pt modelId="{8853C5FE-384C-4169-9EE6-FA64E96CF674}" type="pres">
      <dgm:prSet presAssocID="{364BF549-D670-4F8E-B6D4-50F0935E64E0}" presName="hierChild3" presStyleCnt="0"/>
      <dgm:spPr/>
    </dgm:pt>
    <dgm:pt modelId="{0EA076F8-D274-452B-A9B2-44FDA0B3FA67}" type="pres">
      <dgm:prSet presAssocID="{96C498AB-4F9D-434B-AFCF-E15C379A5406}" presName="Name19" presStyleLbl="parChTrans1D3" presStyleIdx="0" presStyleCnt="6"/>
      <dgm:spPr/>
    </dgm:pt>
    <dgm:pt modelId="{AA7ABAD6-16CA-47D9-A03C-CC4FE4BC79FA}" type="pres">
      <dgm:prSet presAssocID="{E15EBD67-5D86-473D-A3E8-C8D3587F9EC4}" presName="Name21" presStyleCnt="0"/>
      <dgm:spPr/>
    </dgm:pt>
    <dgm:pt modelId="{AB00D23A-7309-4A7A-BDB5-4E090FE5D26F}" type="pres">
      <dgm:prSet presAssocID="{E15EBD67-5D86-473D-A3E8-C8D3587F9EC4}" presName="level2Shape" presStyleLbl="node3" presStyleIdx="0" presStyleCnt="6"/>
      <dgm:spPr/>
    </dgm:pt>
    <dgm:pt modelId="{1CD18E1B-D0C7-4741-8390-AC414DE42086}" type="pres">
      <dgm:prSet presAssocID="{E15EBD67-5D86-473D-A3E8-C8D3587F9EC4}" presName="hierChild3" presStyleCnt="0"/>
      <dgm:spPr/>
    </dgm:pt>
    <dgm:pt modelId="{3E2D67DD-B3CE-409E-B425-206E14C129F9}" type="pres">
      <dgm:prSet presAssocID="{339C2EC2-078A-4C66-AA1B-4B5E94E9651F}" presName="Name19" presStyleLbl="parChTrans1D3" presStyleIdx="1" presStyleCnt="6"/>
      <dgm:spPr/>
    </dgm:pt>
    <dgm:pt modelId="{10B76216-8A66-43BD-B94A-49A61B8EDF2A}" type="pres">
      <dgm:prSet presAssocID="{4685B8F3-8442-4A6E-BF84-AFC1095931AD}" presName="Name21" presStyleCnt="0"/>
      <dgm:spPr/>
    </dgm:pt>
    <dgm:pt modelId="{4F65278D-6D83-42FF-A307-E0E4AE1804E2}" type="pres">
      <dgm:prSet presAssocID="{4685B8F3-8442-4A6E-BF84-AFC1095931AD}" presName="level2Shape" presStyleLbl="node3" presStyleIdx="1" presStyleCnt="6"/>
      <dgm:spPr/>
    </dgm:pt>
    <dgm:pt modelId="{8D06F500-92EE-4A5F-980E-B76FE8C1C883}" type="pres">
      <dgm:prSet presAssocID="{4685B8F3-8442-4A6E-BF84-AFC1095931AD}" presName="hierChild3" presStyleCnt="0"/>
      <dgm:spPr/>
    </dgm:pt>
    <dgm:pt modelId="{C93F5AC8-ED9C-4179-9687-A772A491F5F7}" type="pres">
      <dgm:prSet presAssocID="{1A60E974-749F-4958-A404-546AB122A442}" presName="Name19" presStyleLbl="parChTrans1D3" presStyleIdx="2" presStyleCnt="6"/>
      <dgm:spPr/>
    </dgm:pt>
    <dgm:pt modelId="{948E9F5D-960D-4DDD-81D1-678819F97E00}" type="pres">
      <dgm:prSet presAssocID="{467B521B-4AF1-4179-A2B4-E510594F4ED9}" presName="Name21" presStyleCnt="0"/>
      <dgm:spPr/>
    </dgm:pt>
    <dgm:pt modelId="{C326A978-9288-412A-92AA-64B46A18090C}" type="pres">
      <dgm:prSet presAssocID="{467B521B-4AF1-4179-A2B4-E510594F4ED9}" presName="level2Shape" presStyleLbl="node3" presStyleIdx="2" presStyleCnt="6"/>
      <dgm:spPr/>
    </dgm:pt>
    <dgm:pt modelId="{F0B0E366-2C1E-4BC9-9443-143A8676CF3A}" type="pres">
      <dgm:prSet presAssocID="{467B521B-4AF1-4179-A2B4-E510594F4ED9}" presName="hierChild3" presStyleCnt="0"/>
      <dgm:spPr/>
    </dgm:pt>
    <dgm:pt modelId="{0E030DCF-1296-4379-8850-DCAF21ECE51A}" type="pres">
      <dgm:prSet presAssocID="{1B12C16B-7C43-4B7D-976E-116A6DBB96B6}" presName="Name19" presStyleLbl="parChTrans1D3" presStyleIdx="3" presStyleCnt="6"/>
      <dgm:spPr/>
    </dgm:pt>
    <dgm:pt modelId="{8647FFBD-3217-48A8-A5C9-7CB2A2CA6F81}" type="pres">
      <dgm:prSet presAssocID="{89E396D4-28CF-49FF-B779-25ACDE41E00C}" presName="Name21" presStyleCnt="0"/>
      <dgm:spPr/>
    </dgm:pt>
    <dgm:pt modelId="{1A66F7FA-6370-46EA-A3C0-19013857A186}" type="pres">
      <dgm:prSet presAssocID="{89E396D4-28CF-49FF-B779-25ACDE41E00C}" presName="level2Shape" presStyleLbl="node3" presStyleIdx="3" presStyleCnt="6"/>
      <dgm:spPr/>
    </dgm:pt>
    <dgm:pt modelId="{F9C3338A-97BE-4C15-A44B-1E43095280EB}" type="pres">
      <dgm:prSet presAssocID="{89E396D4-28CF-49FF-B779-25ACDE41E00C}" presName="hierChild3" presStyleCnt="0"/>
      <dgm:spPr/>
    </dgm:pt>
    <dgm:pt modelId="{544CFB94-F86E-4DE3-B9C3-B5C717C410F9}" type="pres">
      <dgm:prSet presAssocID="{13AB337B-3B1F-4A83-B671-ABAA29B56AF9}" presName="Name19" presStyleLbl="parChTrans1D3" presStyleIdx="4" presStyleCnt="6"/>
      <dgm:spPr/>
    </dgm:pt>
    <dgm:pt modelId="{EB26C243-6D13-4FAC-9DB4-9362976264FF}" type="pres">
      <dgm:prSet presAssocID="{93A4FE87-E713-4A58-9F6C-9AFA7259E835}" presName="Name21" presStyleCnt="0"/>
      <dgm:spPr/>
    </dgm:pt>
    <dgm:pt modelId="{9AF907A2-86DC-4262-8E55-1D9DA37F06A7}" type="pres">
      <dgm:prSet presAssocID="{93A4FE87-E713-4A58-9F6C-9AFA7259E835}" presName="level2Shape" presStyleLbl="node3" presStyleIdx="4" presStyleCnt="6"/>
      <dgm:spPr/>
    </dgm:pt>
    <dgm:pt modelId="{57E0D36C-551F-42EB-B94F-06DE7A3F2740}" type="pres">
      <dgm:prSet presAssocID="{93A4FE87-E713-4A58-9F6C-9AFA7259E835}" presName="hierChild3" presStyleCnt="0"/>
      <dgm:spPr/>
    </dgm:pt>
    <dgm:pt modelId="{276E6069-6F05-4304-B5CC-D3589C7D1C60}" type="pres">
      <dgm:prSet presAssocID="{12642C20-C752-4179-A245-F7A5EDDB5CE6}" presName="Name19" presStyleLbl="parChTrans1D3" presStyleIdx="5" presStyleCnt="6"/>
      <dgm:spPr/>
    </dgm:pt>
    <dgm:pt modelId="{F3FFC57B-9915-457C-AE3C-A09FA3228D46}" type="pres">
      <dgm:prSet presAssocID="{89DD777C-D07D-4387-9035-EBE21AC9EAB7}" presName="Name21" presStyleCnt="0"/>
      <dgm:spPr/>
    </dgm:pt>
    <dgm:pt modelId="{DA55335B-8D0C-42BC-9FC2-34821C0BE1ED}" type="pres">
      <dgm:prSet presAssocID="{89DD777C-D07D-4387-9035-EBE21AC9EAB7}" presName="level2Shape" presStyleLbl="node3" presStyleIdx="5" presStyleCnt="6"/>
      <dgm:spPr/>
    </dgm:pt>
    <dgm:pt modelId="{6932F63B-26D2-43F7-8FBB-B70EF7B44E25}" type="pres">
      <dgm:prSet presAssocID="{89DD777C-D07D-4387-9035-EBE21AC9EAB7}" presName="hierChild3" presStyleCnt="0"/>
      <dgm:spPr/>
    </dgm:pt>
    <dgm:pt modelId="{6BFED456-88EC-4EC6-B665-7B31FC4C01AC}" type="pres">
      <dgm:prSet presAssocID="{360C9010-7054-4576-9D7A-14BCDD149377}" presName="Name19" presStyleLbl="parChTrans1D2" presStyleIdx="1" presStyleCnt="2"/>
      <dgm:spPr/>
    </dgm:pt>
    <dgm:pt modelId="{3BD81E56-EA29-4D4F-9F50-09462D153F03}" type="pres">
      <dgm:prSet presAssocID="{535DEB21-9CF0-454B-8C53-44727558191A}" presName="Name21" presStyleCnt="0"/>
      <dgm:spPr/>
    </dgm:pt>
    <dgm:pt modelId="{2095242B-2423-4FBA-8687-F6D059423BB2}" type="pres">
      <dgm:prSet presAssocID="{535DEB21-9CF0-454B-8C53-44727558191A}" presName="level2Shape" presStyleLbl="node2" presStyleIdx="1" presStyleCnt="2" custLinFactX="38846" custLinFactNeighborX="100000" custLinFactNeighborY="1843"/>
      <dgm:spPr/>
    </dgm:pt>
    <dgm:pt modelId="{1C67C715-F323-4824-B2CD-EAD45C5EEFAD}" type="pres">
      <dgm:prSet presAssocID="{535DEB21-9CF0-454B-8C53-44727558191A}" presName="hierChild3" presStyleCnt="0"/>
      <dgm:spPr/>
    </dgm:pt>
    <dgm:pt modelId="{22C0B279-8CC0-4498-AF32-04466555DDE7}" type="pres">
      <dgm:prSet presAssocID="{964BF944-3DD3-432D-ABB0-82C1796978FB}" presName="bgShapesFlow" presStyleCnt="0"/>
      <dgm:spPr/>
    </dgm:pt>
  </dgm:ptLst>
  <dgm:cxnLst>
    <dgm:cxn modelId="{7EBDD604-567E-4087-9046-EDDA647FD7B6}" srcId="{364BF549-D670-4F8E-B6D4-50F0935E64E0}" destId="{4685B8F3-8442-4A6E-BF84-AFC1095931AD}" srcOrd="1" destOrd="0" parTransId="{339C2EC2-078A-4C66-AA1B-4B5E94E9651F}" sibTransId="{9C3A5B3C-696E-41BD-8058-4E7389163799}"/>
    <dgm:cxn modelId="{787E961A-5F35-49CD-A367-27E721CBA5C9}" type="presOf" srcId="{339C2EC2-078A-4C66-AA1B-4B5E94E9651F}" destId="{3E2D67DD-B3CE-409E-B425-206E14C129F9}" srcOrd="0" destOrd="0" presId="urn:microsoft.com/office/officeart/2005/8/layout/hierarchy6"/>
    <dgm:cxn modelId="{474C193A-69D7-4520-A3A2-2F13CCBB6BCC}" type="presOf" srcId="{360C9010-7054-4576-9D7A-14BCDD149377}" destId="{6BFED456-88EC-4EC6-B665-7B31FC4C01AC}" srcOrd="0" destOrd="0" presId="urn:microsoft.com/office/officeart/2005/8/layout/hierarchy6"/>
    <dgm:cxn modelId="{1C08036C-70E4-4AF7-933F-37C1E174F458}" srcId="{823545B0-026F-4490-A1AA-71EC28FCE01C}" destId="{364BF549-D670-4F8E-B6D4-50F0935E64E0}" srcOrd="0" destOrd="0" parTransId="{DD3B09FA-B5DD-4C3F-8A21-F747873DE615}" sibTransId="{C7059043-7D4D-4EF8-88B3-EC9FEC2B05A8}"/>
    <dgm:cxn modelId="{709B0F4C-CC09-4CAE-907B-AD5F13428A50}" srcId="{364BF549-D670-4F8E-B6D4-50F0935E64E0}" destId="{E15EBD67-5D86-473D-A3E8-C8D3587F9EC4}" srcOrd="0" destOrd="0" parTransId="{96C498AB-4F9D-434B-AFCF-E15C379A5406}" sibTransId="{6AC04A71-70E0-4663-A1FC-AA0FA877FFCB}"/>
    <dgm:cxn modelId="{E8EADA71-50CD-4F5F-8D02-1A69AB4F8376}" type="presOf" srcId="{964BF944-3DD3-432D-ABB0-82C1796978FB}" destId="{C6535035-7801-466C-B133-DCF69E5E0EA6}" srcOrd="0" destOrd="0" presId="urn:microsoft.com/office/officeart/2005/8/layout/hierarchy6"/>
    <dgm:cxn modelId="{45BF1B56-5176-499C-915F-FDDE5999E051}" srcId="{364BF549-D670-4F8E-B6D4-50F0935E64E0}" destId="{89DD777C-D07D-4387-9035-EBE21AC9EAB7}" srcOrd="5" destOrd="0" parTransId="{12642C20-C752-4179-A245-F7A5EDDB5CE6}" sibTransId="{CC45563C-C114-4A63-96A2-E6502F649E44}"/>
    <dgm:cxn modelId="{3094D976-9349-4661-8F22-0FA3D67EA01A}" srcId="{364BF549-D670-4F8E-B6D4-50F0935E64E0}" destId="{467B521B-4AF1-4179-A2B4-E510594F4ED9}" srcOrd="2" destOrd="0" parTransId="{1A60E974-749F-4958-A404-546AB122A442}" sibTransId="{722B7DD9-7F09-4332-8F12-E5D9C9C066FF}"/>
    <dgm:cxn modelId="{C3D5707A-0E11-4D9B-8D0A-F38516414FD9}" type="presOf" srcId="{823545B0-026F-4490-A1AA-71EC28FCE01C}" destId="{19EE247D-D499-444F-977C-DB10DBF3B98B}" srcOrd="0" destOrd="0" presId="urn:microsoft.com/office/officeart/2005/8/layout/hierarchy6"/>
    <dgm:cxn modelId="{796F5B7B-C33D-4209-9E17-1BC404E8CDB5}" srcId="{364BF549-D670-4F8E-B6D4-50F0935E64E0}" destId="{89E396D4-28CF-49FF-B779-25ACDE41E00C}" srcOrd="3" destOrd="0" parTransId="{1B12C16B-7C43-4B7D-976E-116A6DBB96B6}" sibTransId="{7A7A7021-F369-4862-A378-7C3228A0C8CC}"/>
    <dgm:cxn modelId="{E60F187E-DAC6-48A3-8F0F-208882FF5446}" type="presOf" srcId="{364BF549-D670-4F8E-B6D4-50F0935E64E0}" destId="{DF1EC595-B53A-4BD9-8FA5-79FA2D337E3C}" srcOrd="0" destOrd="0" presId="urn:microsoft.com/office/officeart/2005/8/layout/hierarchy6"/>
    <dgm:cxn modelId="{ED69F97E-D7FA-41DB-8C46-EBF4121A26CA}" type="presOf" srcId="{4685B8F3-8442-4A6E-BF84-AFC1095931AD}" destId="{4F65278D-6D83-42FF-A307-E0E4AE1804E2}" srcOrd="0" destOrd="0" presId="urn:microsoft.com/office/officeart/2005/8/layout/hierarchy6"/>
    <dgm:cxn modelId="{FB7C5089-7260-422A-B8C1-43F16FAA8935}" srcId="{823545B0-026F-4490-A1AA-71EC28FCE01C}" destId="{535DEB21-9CF0-454B-8C53-44727558191A}" srcOrd="1" destOrd="0" parTransId="{360C9010-7054-4576-9D7A-14BCDD149377}" sibTransId="{DB2E4548-6C1F-4641-83D9-948BF8B51EC8}"/>
    <dgm:cxn modelId="{7A660892-253A-48AB-8B66-A81B6D533280}" type="presOf" srcId="{13AB337B-3B1F-4A83-B671-ABAA29B56AF9}" destId="{544CFB94-F86E-4DE3-B9C3-B5C717C410F9}" srcOrd="0" destOrd="0" presId="urn:microsoft.com/office/officeart/2005/8/layout/hierarchy6"/>
    <dgm:cxn modelId="{06C2EF96-2E4C-460D-8775-071509A08B93}" type="presOf" srcId="{96C498AB-4F9D-434B-AFCF-E15C379A5406}" destId="{0EA076F8-D274-452B-A9B2-44FDA0B3FA67}" srcOrd="0" destOrd="0" presId="urn:microsoft.com/office/officeart/2005/8/layout/hierarchy6"/>
    <dgm:cxn modelId="{D9BD739D-B5E5-429F-974B-51F342199139}" type="presOf" srcId="{E15EBD67-5D86-473D-A3E8-C8D3587F9EC4}" destId="{AB00D23A-7309-4A7A-BDB5-4E090FE5D26F}" srcOrd="0" destOrd="0" presId="urn:microsoft.com/office/officeart/2005/8/layout/hierarchy6"/>
    <dgm:cxn modelId="{164945A0-D8FA-4904-A4A0-81F7EBB96D87}" type="presOf" srcId="{93A4FE87-E713-4A58-9F6C-9AFA7259E835}" destId="{9AF907A2-86DC-4262-8E55-1D9DA37F06A7}" srcOrd="0" destOrd="0" presId="urn:microsoft.com/office/officeart/2005/8/layout/hierarchy6"/>
    <dgm:cxn modelId="{B7D010B1-4202-422B-AEB2-AEDE35F40C9C}" type="presOf" srcId="{1A60E974-749F-4958-A404-546AB122A442}" destId="{C93F5AC8-ED9C-4179-9687-A772A491F5F7}" srcOrd="0" destOrd="0" presId="urn:microsoft.com/office/officeart/2005/8/layout/hierarchy6"/>
    <dgm:cxn modelId="{834F69B8-3942-47DD-97C8-704B520FA851}" type="presOf" srcId="{DD3B09FA-B5DD-4C3F-8A21-F747873DE615}" destId="{5563CDBE-1E3B-4F8E-BDE8-BF0A4C5EE955}" srcOrd="0" destOrd="0" presId="urn:microsoft.com/office/officeart/2005/8/layout/hierarchy6"/>
    <dgm:cxn modelId="{FF73BFC1-28E2-4341-861C-761C54D8A0DD}" type="presOf" srcId="{89DD777C-D07D-4387-9035-EBE21AC9EAB7}" destId="{DA55335B-8D0C-42BC-9FC2-34821C0BE1ED}" srcOrd="0" destOrd="0" presId="urn:microsoft.com/office/officeart/2005/8/layout/hierarchy6"/>
    <dgm:cxn modelId="{A310A7C9-EF6B-4232-A7BD-AD6FD4A84F48}" type="presOf" srcId="{1B12C16B-7C43-4B7D-976E-116A6DBB96B6}" destId="{0E030DCF-1296-4379-8850-DCAF21ECE51A}" srcOrd="0" destOrd="0" presId="urn:microsoft.com/office/officeart/2005/8/layout/hierarchy6"/>
    <dgm:cxn modelId="{36724BE2-2890-4F08-8897-58EC9D6DB231}" type="presOf" srcId="{467B521B-4AF1-4179-A2B4-E510594F4ED9}" destId="{C326A978-9288-412A-92AA-64B46A18090C}" srcOrd="0" destOrd="0" presId="urn:microsoft.com/office/officeart/2005/8/layout/hierarchy6"/>
    <dgm:cxn modelId="{B227A6E9-CF85-45B2-8387-ED70ECE785A0}" srcId="{364BF549-D670-4F8E-B6D4-50F0935E64E0}" destId="{93A4FE87-E713-4A58-9F6C-9AFA7259E835}" srcOrd="4" destOrd="0" parTransId="{13AB337B-3B1F-4A83-B671-ABAA29B56AF9}" sibTransId="{19CC550E-51B1-4E11-8AE3-1D91DE63D8B0}"/>
    <dgm:cxn modelId="{4B097CF7-81DB-4E40-B78E-82CBC786F41F}" srcId="{964BF944-3DD3-432D-ABB0-82C1796978FB}" destId="{823545B0-026F-4490-A1AA-71EC28FCE01C}" srcOrd="0" destOrd="0" parTransId="{8A6B615C-3DF6-4FB6-A5D8-EEFE9458AE68}" sibTransId="{20DD8085-3159-455A-BD90-1A038A4B2D63}"/>
    <dgm:cxn modelId="{2C0290F8-B473-4118-B5F8-5EEAF792087B}" type="presOf" srcId="{535DEB21-9CF0-454B-8C53-44727558191A}" destId="{2095242B-2423-4FBA-8687-F6D059423BB2}" srcOrd="0" destOrd="0" presId="urn:microsoft.com/office/officeart/2005/8/layout/hierarchy6"/>
    <dgm:cxn modelId="{4B07C2F9-AC64-4B95-B087-D3DBC734A148}" type="presOf" srcId="{12642C20-C752-4179-A245-F7A5EDDB5CE6}" destId="{276E6069-6F05-4304-B5CC-D3589C7D1C60}" srcOrd="0" destOrd="0" presId="urn:microsoft.com/office/officeart/2005/8/layout/hierarchy6"/>
    <dgm:cxn modelId="{6E981FFF-B6A3-4AA2-8DCC-1731AED21582}" type="presOf" srcId="{89E396D4-28CF-49FF-B779-25ACDE41E00C}" destId="{1A66F7FA-6370-46EA-A3C0-19013857A186}" srcOrd="0" destOrd="0" presId="urn:microsoft.com/office/officeart/2005/8/layout/hierarchy6"/>
    <dgm:cxn modelId="{6801AC9A-9216-4B73-9201-6CC29466D6DB}" type="presParOf" srcId="{C6535035-7801-466C-B133-DCF69E5E0EA6}" destId="{AA26714D-23D1-4BED-B02F-EEC4ACC4C43E}" srcOrd="0" destOrd="0" presId="urn:microsoft.com/office/officeart/2005/8/layout/hierarchy6"/>
    <dgm:cxn modelId="{D0EC1D20-A00B-4265-A7F3-3D0DE6AC9761}" type="presParOf" srcId="{AA26714D-23D1-4BED-B02F-EEC4ACC4C43E}" destId="{4C809138-B286-472D-A5BC-656E79AD9646}" srcOrd="0" destOrd="0" presId="urn:microsoft.com/office/officeart/2005/8/layout/hierarchy6"/>
    <dgm:cxn modelId="{37F7B7D8-6807-41B0-A5CC-BE0AC540A885}" type="presParOf" srcId="{4C809138-B286-472D-A5BC-656E79AD9646}" destId="{09182DF4-0D19-42E3-B94B-8C200AB33E1F}" srcOrd="0" destOrd="0" presId="urn:microsoft.com/office/officeart/2005/8/layout/hierarchy6"/>
    <dgm:cxn modelId="{BC12F4CD-30FC-462C-A9EA-F9C45E818355}" type="presParOf" srcId="{09182DF4-0D19-42E3-B94B-8C200AB33E1F}" destId="{19EE247D-D499-444F-977C-DB10DBF3B98B}" srcOrd="0" destOrd="0" presId="urn:microsoft.com/office/officeart/2005/8/layout/hierarchy6"/>
    <dgm:cxn modelId="{8FFEF7A4-5290-49F1-811D-BEE6496AD2AF}" type="presParOf" srcId="{09182DF4-0D19-42E3-B94B-8C200AB33E1F}" destId="{9814F489-7664-46DE-9503-63E9AE00AB50}" srcOrd="1" destOrd="0" presId="urn:microsoft.com/office/officeart/2005/8/layout/hierarchy6"/>
    <dgm:cxn modelId="{CE13D296-62DF-4DC8-92F1-5931E97D2F9B}" type="presParOf" srcId="{9814F489-7664-46DE-9503-63E9AE00AB50}" destId="{5563CDBE-1E3B-4F8E-BDE8-BF0A4C5EE955}" srcOrd="0" destOrd="0" presId="urn:microsoft.com/office/officeart/2005/8/layout/hierarchy6"/>
    <dgm:cxn modelId="{0BD2FEAB-EC0E-47BE-A6CF-3346C8F6E19E}" type="presParOf" srcId="{9814F489-7664-46DE-9503-63E9AE00AB50}" destId="{F006AF7B-C574-4460-9875-9D29960866BA}" srcOrd="1" destOrd="0" presId="urn:microsoft.com/office/officeart/2005/8/layout/hierarchy6"/>
    <dgm:cxn modelId="{1921485D-6247-4F93-B7BF-9FF65FEED602}" type="presParOf" srcId="{F006AF7B-C574-4460-9875-9D29960866BA}" destId="{DF1EC595-B53A-4BD9-8FA5-79FA2D337E3C}" srcOrd="0" destOrd="0" presId="urn:microsoft.com/office/officeart/2005/8/layout/hierarchy6"/>
    <dgm:cxn modelId="{EFE9DCE0-0B42-44D2-9205-9F182FA0695E}" type="presParOf" srcId="{F006AF7B-C574-4460-9875-9D29960866BA}" destId="{8853C5FE-384C-4169-9EE6-FA64E96CF674}" srcOrd="1" destOrd="0" presId="urn:microsoft.com/office/officeart/2005/8/layout/hierarchy6"/>
    <dgm:cxn modelId="{41C238DE-924A-445C-98D5-3AEF1F807627}" type="presParOf" srcId="{8853C5FE-384C-4169-9EE6-FA64E96CF674}" destId="{0EA076F8-D274-452B-A9B2-44FDA0B3FA67}" srcOrd="0" destOrd="0" presId="urn:microsoft.com/office/officeart/2005/8/layout/hierarchy6"/>
    <dgm:cxn modelId="{84ADAFFD-0CC1-41D8-97D2-D76970FA4D35}" type="presParOf" srcId="{8853C5FE-384C-4169-9EE6-FA64E96CF674}" destId="{AA7ABAD6-16CA-47D9-A03C-CC4FE4BC79FA}" srcOrd="1" destOrd="0" presId="urn:microsoft.com/office/officeart/2005/8/layout/hierarchy6"/>
    <dgm:cxn modelId="{91DA4474-7170-434E-97E5-8366A5A9BCBF}" type="presParOf" srcId="{AA7ABAD6-16CA-47D9-A03C-CC4FE4BC79FA}" destId="{AB00D23A-7309-4A7A-BDB5-4E090FE5D26F}" srcOrd="0" destOrd="0" presId="urn:microsoft.com/office/officeart/2005/8/layout/hierarchy6"/>
    <dgm:cxn modelId="{A8C2F87A-6CA6-492E-A60A-295618C1402F}" type="presParOf" srcId="{AA7ABAD6-16CA-47D9-A03C-CC4FE4BC79FA}" destId="{1CD18E1B-D0C7-4741-8390-AC414DE42086}" srcOrd="1" destOrd="0" presId="urn:microsoft.com/office/officeart/2005/8/layout/hierarchy6"/>
    <dgm:cxn modelId="{A26C15E6-0ADF-4AAC-AD15-718E5770B301}" type="presParOf" srcId="{8853C5FE-384C-4169-9EE6-FA64E96CF674}" destId="{3E2D67DD-B3CE-409E-B425-206E14C129F9}" srcOrd="2" destOrd="0" presId="urn:microsoft.com/office/officeart/2005/8/layout/hierarchy6"/>
    <dgm:cxn modelId="{99528DA3-B575-4FAA-AF5C-5F11D0FCBC99}" type="presParOf" srcId="{8853C5FE-384C-4169-9EE6-FA64E96CF674}" destId="{10B76216-8A66-43BD-B94A-49A61B8EDF2A}" srcOrd="3" destOrd="0" presId="urn:microsoft.com/office/officeart/2005/8/layout/hierarchy6"/>
    <dgm:cxn modelId="{027AC644-A7BE-49CD-B83E-199363C8A808}" type="presParOf" srcId="{10B76216-8A66-43BD-B94A-49A61B8EDF2A}" destId="{4F65278D-6D83-42FF-A307-E0E4AE1804E2}" srcOrd="0" destOrd="0" presId="urn:microsoft.com/office/officeart/2005/8/layout/hierarchy6"/>
    <dgm:cxn modelId="{BFCD2553-9471-4867-A36A-EC51DE9241C5}" type="presParOf" srcId="{10B76216-8A66-43BD-B94A-49A61B8EDF2A}" destId="{8D06F500-92EE-4A5F-980E-B76FE8C1C883}" srcOrd="1" destOrd="0" presId="urn:microsoft.com/office/officeart/2005/8/layout/hierarchy6"/>
    <dgm:cxn modelId="{BCC2CFD8-2454-4136-BE2C-5D52E914C3FD}" type="presParOf" srcId="{8853C5FE-384C-4169-9EE6-FA64E96CF674}" destId="{C93F5AC8-ED9C-4179-9687-A772A491F5F7}" srcOrd="4" destOrd="0" presId="urn:microsoft.com/office/officeart/2005/8/layout/hierarchy6"/>
    <dgm:cxn modelId="{2ECD7778-875F-428B-9D1E-4BF7CD5FA93B}" type="presParOf" srcId="{8853C5FE-384C-4169-9EE6-FA64E96CF674}" destId="{948E9F5D-960D-4DDD-81D1-678819F97E00}" srcOrd="5" destOrd="0" presId="urn:microsoft.com/office/officeart/2005/8/layout/hierarchy6"/>
    <dgm:cxn modelId="{E821676B-7449-4299-95FD-97887A555C07}" type="presParOf" srcId="{948E9F5D-960D-4DDD-81D1-678819F97E00}" destId="{C326A978-9288-412A-92AA-64B46A18090C}" srcOrd="0" destOrd="0" presId="urn:microsoft.com/office/officeart/2005/8/layout/hierarchy6"/>
    <dgm:cxn modelId="{606F4A00-DF21-4EA1-A988-0088059C476C}" type="presParOf" srcId="{948E9F5D-960D-4DDD-81D1-678819F97E00}" destId="{F0B0E366-2C1E-4BC9-9443-143A8676CF3A}" srcOrd="1" destOrd="0" presId="urn:microsoft.com/office/officeart/2005/8/layout/hierarchy6"/>
    <dgm:cxn modelId="{A2F1EA8C-B36D-4A2C-9EC2-4CBB88E5537C}" type="presParOf" srcId="{8853C5FE-384C-4169-9EE6-FA64E96CF674}" destId="{0E030DCF-1296-4379-8850-DCAF21ECE51A}" srcOrd="6" destOrd="0" presId="urn:microsoft.com/office/officeart/2005/8/layout/hierarchy6"/>
    <dgm:cxn modelId="{FD0C3356-4086-4F93-B5E0-69510DB204A0}" type="presParOf" srcId="{8853C5FE-384C-4169-9EE6-FA64E96CF674}" destId="{8647FFBD-3217-48A8-A5C9-7CB2A2CA6F81}" srcOrd="7" destOrd="0" presId="urn:microsoft.com/office/officeart/2005/8/layout/hierarchy6"/>
    <dgm:cxn modelId="{9FEE50EE-51DE-4D2F-8D8C-88247D6FAE38}" type="presParOf" srcId="{8647FFBD-3217-48A8-A5C9-7CB2A2CA6F81}" destId="{1A66F7FA-6370-46EA-A3C0-19013857A186}" srcOrd="0" destOrd="0" presId="urn:microsoft.com/office/officeart/2005/8/layout/hierarchy6"/>
    <dgm:cxn modelId="{A317753F-F333-4D34-9874-593B8EA57964}" type="presParOf" srcId="{8647FFBD-3217-48A8-A5C9-7CB2A2CA6F81}" destId="{F9C3338A-97BE-4C15-A44B-1E43095280EB}" srcOrd="1" destOrd="0" presId="urn:microsoft.com/office/officeart/2005/8/layout/hierarchy6"/>
    <dgm:cxn modelId="{7912B304-8E04-445B-8966-534885DC0595}" type="presParOf" srcId="{8853C5FE-384C-4169-9EE6-FA64E96CF674}" destId="{544CFB94-F86E-4DE3-B9C3-B5C717C410F9}" srcOrd="8" destOrd="0" presId="urn:microsoft.com/office/officeart/2005/8/layout/hierarchy6"/>
    <dgm:cxn modelId="{9517028D-FFEB-4885-BF58-D08EC54F4BF9}" type="presParOf" srcId="{8853C5FE-384C-4169-9EE6-FA64E96CF674}" destId="{EB26C243-6D13-4FAC-9DB4-9362976264FF}" srcOrd="9" destOrd="0" presId="urn:microsoft.com/office/officeart/2005/8/layout/hierarchy6"/>
    <dgm:cxn modelId="{F9ED25D5-9A5D-403E-949C-6302FB5D8CAE}" type="presParOf" srcId="{EB26C243-6D13-4FAC-9DB4-9362976264FF}" destId="{9AF907A2-86DC-4262-8E55-1D9DA37F06A7}" srcOrd="0" destOrd="0" presId="urn:microsoft.com/office/officeart/2005/8/layout/hierarchy6"/>
    <dgm:cxn modelId="{E3381F67-259B-42E5-B65E-671E7DFB0202}" type="presParOf" srcId="{EB26C243-6D13-4FAC-9DB4-9362976264FF}" destId="{57E0D36C-551F-42EB-B94F-06DE7A3F2740}" srcOrd="1" destOrd="0" presId="urn:microsoft.com/office/officeart/2005/8/layout/hierarchy6"/>
    <dgm:cxn modelId="{E242178C-D1D0-448B-B2AD-754FF08EED06}" type="presParOf" srcId="{8853C5FE-384C-4169-9EE6-FA64E96CF674}" destId="{276E6069-6F05-4304-B5CC-D3589C7D1C60}" srcOrd="10" destOrd="0" presId="urn:microsoft.com/office/officeart/2005/8/layout/hierarchy6"/>
    <dgm:cxn modelId="{D36CEBEC-E22A-4ED7-86FB-5398167CB89B}" type="presParOf" srcId="{8853C5FE-384C-4169-9EE6-FA64E96CF674}" destId="{F3FFC57B-9915-457C-AE3C-A09FA3228D46}" srcOrd="11" destOrd="0" presId="urn:microsoft.com/office/officeart/2005/8/layout/hierarchy6"/>
    <dgm:cxn modelId="{484EAE20-FF73-4722-888C-51D00E600DBC}" type="presParOf" srcId="{F3FFC57B-9915-457C-AE3C-A09FA3228D46}" destId="{DA55335B-8D0C-42BC-9FC2-34821C0BE1ED}" srcOrd="0" destOrd="0" presId="urn:microsoft.com/office/officeart/2005/8/layout/hierarchy6"/>
    <dgm:cxn modelId="{C820CFCE-AF37-4872-953A-E9DCA4B8B145}" type="presParOf" srcId="{F3FFC57B-9915-457C-AE3C-A09FA3228D46}" destId="{6932F63B-26D2-43F7-8FBB-B70EF7B44E25}" srcOrd="1" destOrd="0" presId="urn:microsoft.com/office/officeart/2005/8/layout/hierarchy6"/>
    <dgm:cxn modelId="{CCF2880F-3C48-4C4B-BF61-23C9EF3EF95A}" type="presParOf" srcId="{9814F489-7664-46DE-9503-63E9AE00AB50}" destId="{6BFED456-88EC-4EC6-B665-7B31FC4C01AC}" srcOrd="2" destOrd="0" presId="urn:microsoft.com/office/officeart/2005/8/layout/hierarchy6"/>
    <dgm:cxn modelId="{BDA5B71B-7C2F-432A-B173-1F2DB8CE6960}" type="presParOf" srcId="{9814F489-7664-46DE-9503-63E9AE00AB50}" destId="{3BD81E56-EA29-4D4F-9F50-09462D153F03}" srcOrd="3" destOrd="0" presId="urn:microsoft.com/office/officeart/2005/8/layout/hierarchy6"/>
    <dgm:cxn modelId="{B1B0F80D-337D-4262-A5BD-FEE25EDA1A2B}" type="presParOf" srcId="{3BD81E56-EA29-4D4F-9F50-09462D153F03}" destId="{2095242B-2423-4FBA-8687-F6D059423BB2}" srcOrd="0" destOrd="0" presId="urn:microsoft.com/office/officeart/2005/8/layout/hierarchy6"/>
    <dgm:cxn modelId="{965C2C76-09A2-4343-B18F-9390E8EEE11C}" type="presParOf" srcId="{3BD81E56-EA29-4D4F-9F50-09462D153F03}" destId="{1C67C715-F323-4824-B2CD-EAD45C5EEFAD}" srcOrd="1" destOrd="0" presId="urn:microsoft.com/office/officeart/2005/8/layout/hierarchy6"/>
    <dgm:cxn modelId="{723B0306-1182-484B-8C05-A8B0DFB814DF}" type="presParOf" srcId="{C6535035-7801-466C-B133-DCF69E5E0EA6}" destId="{22C0B279-8CC0-4498-AF32-04466555DDE7}"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FA969-53F7-4936-A263-92019B830D02}">
      <dsp:nvSpPr>
        <dsp:cNvPr id="0" name=""/>
        <dsp:cNvSpPr/>
      </dsp:nvSpPr>
      <dsp:spPr>
        <a:xfrm>
          <a:off x="0" y="0"/>
          <a:ext cx="9321800" cy="1098232"/>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zh-CN" sz="4500" kern="1200" dirty="0"/>
            <a:t>增加国家资金积累</a:t>
          </a:r>
          <a:endParaRPr lang="zh-CN" altLang="en-US" sz="4500" kern="1200" dirty="0"/>
        </a:p>
      </dsp:txBody>
      <dsp:txXfrm>
        <a:off x="1974183" y="0"/>
        <a:ext cx="7347616" cy="1098232"/>
      </dsp:txXfrm>
    </dsp:sp>
    <dsp:sp modelId="{887FE301-6617-4B36-96E3-BD76CF0A8771}">
      <dsp:nvSpPr>
        <dsp:cNvPr id="0" name=""/>
        <dsp:cNvSpPr/>
      </dsp:nvSpPr>
      <dsp:spPr>
        <a:xfrm>
          <a:off x="109823" y="109823"/>
          <a:ext cx="1864360" cy="878586"/>
        </a:xfrm>
        <a:prstGeom prst="roundRect">
          <a:avLst>
            <a:gd name="adj" fmla="val 10000"/>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6FC8A8-FC6C-4688-BC08-0AE2AD5A9B59}">
      <dsp:nvSpPr>
        <dsp:cNvPr id="0" name=""/>
        <dsp:cNvSpPr/>
      </dsp:nvSpPr>
      <dsp:spPr>
        <a:xfrm>
          <a:off x="0" y="1208055"/>
          <a:ext cx="9321800" cy="1098232"/>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zh-CN" sz="4500" kern="1200" dirty="0"/>
            <a:t>为社会节省大量的物质财富</a:t>
          </a:r>
          <a:endParaRPr lang="zh-CN" altLang="en-US" sz="4500" kern="1200" dirty="0"/>
        </a:p>
      </dsp:txBody>
      <dsp:txXfrm>
        <a:off x="1974183" y="1208055"/>
        <a:ext cx="7347616" cy="1098232"/>
      </dsp:txXfrm>
    </dsp:sp>
    <dsp:sp modelId="{B3C26663-38E2-4F5C-B625-897F9DE22CE1}">
      <dsp:nvSpPr>
        <dsp:cNvPr id="0" name=""/>
        <dsp:cNvSpPr/>
      </dsp:nvSpPr>
      <dsp:spPr>
        <a:xfrm>
          <a:off x="109823" y="1317879"/>
          <a:ext cx="1864360" cy="878586"/>
        </a:xfrm>
        <a:prstGeom prst="roundRect">
          <a:avLst>
            <a:gd name="adj" fmla="val 10000"/>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45A3C9-ADE2-4915-A17F-D4CCC08060EF}">
      <dsp:nvSpPr>
        <dsp:cNvPr id="0" name=""/>
        <dsp:cNvSpPr/>
      </dsp:nvSpPr>
      <dsp:spPr>
        <a:xfrm>
          <a:off x="0" y="2416111"/>
          <a:ext cx="9321800" cy="1098232"/>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zh-CN" sz="4500" kern="1200" dirty="0"/>
            <a:t>有利于调整商品价格</a:t>
          </a:r>
          <a:endParaRPr lang="zh-CN" altLang="en-US" sz="4500" kern="1200" dirty="0"/>
        </a:p>
      </dsp:txBody>
      <dsp:txXfrm>
        <a:off x="1974183" y="2416111"/>
        <a:ext cx="7347616" cy="1098232"/>
      </dsp:txXfrm>
    </dsp:sp>
    <dsp:sp modelId="{54FE4E34-25C6-4030-ABEC-CE78AA745423}">
      <dsp:nvSpPr>
        <dsp:cNvPr id="0" name=""/>
        <dsp:cNvSpPr/>
      </dsp:nvSpPr>
      <dsp:spPr>
        <a:xfrm>
          <a:off x="109823" y="2525935"/>
          <a:ext cx="1864360" cy="878586"/>
        </a:xfrm>
        <a:prstGeom prst="roundRect">
          <a:avLst>
            <a:gd name="adj" fmla="val 10000"/>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333663-DCCB-4988-B40D-0A31EC559547}">
      <dsp:nvSpPr>
        <dsp:cNvPr id="0" name=""/>
        <dsp:cNvSpPr/>
      </dsp:nvSpPr>
      <dsp:spPr>
        <a:xfrm>
          <a:off x="0" y="3624167"/>
          <a:ext cx="9321800" cy="1098232"/>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zh-CN" sz="4500" kern="1200" dirty="0"/>
            <a:t>有利于提高企业的竞争力</a:t>
          </a:r>
          <a:endParaRPr lang="zh-CN" altLang="en-US" sz="4500" kern="1200" dirty="0"/>
        </a:p>
      </dsp:txBody>
      <dsp:txXfrm>
        <a:off x="1974183" y="3624167"/>
        <a:ext cx="7347616" cy="1098232"/>
      </dsp:txXfrm>
    </dsp:sp>
    <dsp:sp modelId="{62326759-19E2-4B64-9F21-F43CC6AECD26}">
      <dsp:nvSpPr>
        <dsp:cNvPr id="0" name=""/>
        <dsp:cNvSpPr/>
      </dsp:nvSpPr>
      <dsp:spPr>
        <a:xfrm>
          <a:off x="109823" y="3733990"/>
          <a:ext cx="1864360" cy="878586"/>
        </a:xfrm>
        <a:prstGeom prst="roundRect">
          <a:avLst>
            <a:gd name="adj" fmla="val 10000"/>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4ACAB-1020-4B5A-A853-1959B8ECF0D8}">
      <dsp:nvSpPr>
        <dsp:cNvPr id="0" name=""/>
        <dsp:cNvSpPr/>
      </dsp:nvSpPr>
      <dsp:spPr>
        <a:xfrm>
          <a:off x="1618056" y="1174023"/>
          <a:ext cx="1434918" cy="1434918"/>
        </a:xfrm>
        <a:prstGeom prst="gear9">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不可控</a:t>
          </a:r>
          <a:endParaRPr lang="en-US" altLang="zh-CN" sz="1800" kern="1200" dirty="0"/>
        </a:p>
        <a:p>
          <a:pPr marL="0" lvl="0" indent="0" algn="ctr" defTabSz="800100">
            <a:lnSpc>
              <a:spcPct val="90000"/>
            </a:lnSpc>
            <a:spcBef>
              <a:spcPct val="0"/>
            </a:spcBef>
            <a:spcAft>
              <a:spcPct val="35000"/>
            </a:spcAft>
            <a:buNone/>
          </a:pPr>
          <a:r>
            <a:rPr lang="zh-CN" altLang="en-US" sz="1800" kern="1200" dirty="0"/>
            <a:t>成本</a:t>
          </a:r>
        </a:p>
      </dsp:txBody>
      <dsp:txXfrm>
        <a:off x="1906538" y="1510146"/>
        <a:ext cx="857954" cy="737577"/>
      </dsp:txXfrm>
    </dsp:sp>
    <dsp:sp modelId="{81F277B5-1196-4988-A06F-726E652B62B2}">
      <dsp:nvSpPr>
        <dsp:cNvPr id="0" name=""/>
        <dsp:cNvSpPr/>
      </dsp:nvSpPr>
      <dsp:spPr>
        <a:xfrm>
          <a:off x="783195" y="834861"/>
          <a:ext cx="1043576" cy="1043576"/>
        </a:xfrm>
        <a:prstGeom prst="gear6">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zh-CN" altLang="en-US" sz="1800" kern="1200" dirty="0"/>
        </a:p>
      </dsp:txBody>
      <dsp:txXfrm>
        <a:off x="1045918" y="1099172"/>
        <a:ext cx="518130" cy="514954"/>
      </dsp:txXfrm>
    </dsp:sp>
    <dsp:sp modelId="{AC0D2B66-C49D-4892-8D55-7BB357ABAFB1}">
      <dsp:nvSpPr>
        <dsp:cNvPr id="0" name=""/>
        <dsp:cNvSpPr/>
      </dsp:nvSpPr>
      <dsp:spPr>
        <a:xfrm rot="20700000">
          <a:off x="1367704" y="114899"/>
          <a:ext cx="1022492" cy="1022492"/>
        </a:xfrm>
        <a:prstGeom prst="gear6">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可控成本</a:t>
          </a:r>
        </a:p>
      </dsp:txBody>
      <dsp:txXfrm rot="-20700000">
        <a:off x="1591967" y="339162"/>
        <a:ext cx="573967" cy="573967"/>
      </dsp:txXfrm>
    </dsp:sp>
    <dsp:sp modelId="{22C21A57-BB9D-4FDC-A4AA-05222F1BA389}">
      <dsp:nvSpPr>
        <dsp:cNvPr id="0" name=""/>
        <dsp:cNvSpPr/>
      </dsp:nvSpPr>
      <dsp:spPr>
        <a:xfrm>
          <a:off x="1491210" y="966724"/>
          <a:ext cx="1836695" cy="1836695"/>
        </a:xfrm>
        <a:prstGeom prst="circularArrow">
          <a:avLst>
            <a:gd name="adj1" fmla="val 4687"/>
            <a:gd name="adj2" fmla="val 299029"/>
            <a:gd name="adj3" fmla="val 2460443"/>
            <a:gd name="adj4" fmla="val 15987008"/>
            <a:gd name="adj5" fmla="val 5469"/>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E8E4163-40B5-4591-B80C-89FEBCEDB1B8}">
      <dsp:nvSpPr>
        <dsp:cNvPr id="0" name=""/>
        <dsp:cNvSpPr/>
      </dsp:nvSpPr>
      <dsp:spPr>
        <a:xfrm>
          <a:off x="598379" y="610761"/>
          <a:ext cx="1334473" cy="1334473"/>
        </a:xfrm>
        <a:prstGeom prst="leftCircularArrow">
          <a:avLst>
            <a:gd name="adj1" fmla="val 6452"/>
            <a:gd name="adj2" fmla="val 429999"/>
            <a:gd name="adj3" fmla="val 10489124"/>
            <a:gd name="adj4" fmla="val 14837806"/>
            <a:gd name="adj5" fmla="val 7527"/>
          </a:avLst>
        </a:prstGeom>
        <a:solidFill>
          <a:schemeClr val="accent5">
            <a:hueOff val="-3676672"/>
            <a:satOff val="-5114"/>
            <a:lumOff val="-1961"/>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4344DDD-19DA-4B62-A914-CA905325466E}">
      <dsp:nvSpPr>
        <dsp:cNvPr id="0" name=""/>
        <dsp:cNvSpPr/>
      </dsp:nvSpPr>
      <dsp:spPr>
        <a:xfrm>
          <a:off x="1131191" y="-102260"/>
          <a:ext cx="1438831" cy="1438831"/>
        </a:xfrm>
        <a:prstGeom prst="circularArrow">
          <a:avLst>
            <a:gd name="adj1" fmla="val 5984"/>
            <a:gd name="adj2" fmla="val 394124"/>
            <a:gd name="adj3" fmla="val 13313824"/>
            <a:gd name="adj4" fmla="val 10508221"/>
            <a:gd name="adj5" fmla="val 6981"/>
          </a:avLst>
        </a:prstGeom>
        <a:solidFill>
          <a:schemeClr val="accent5">
            <a:hueOff val="-7353344"/>
            <a:satOff val="-10228"/>
            <a:lumOff val="-3922"/>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5A827-5E84-4AE9-A65D-00BC6F07E929}">
      <dsp:nvSpPr>
        <dsp:cNvPr id="0" name=""/>
        <dsp:cNvSpPr/>
      </dsp:nvSpPr>
      <dsp:spPr>
        <a:xfrm>
          <a:off x="816566" y="176103"/>
          <a:ext cx="2191511" cy="2191511"/>
        </a:xfrm>
        <a:prstGeom prst="pie">
          <a:avLst>
            <a:gd name="adj1" fmla="val 16200000"/>
            <a:gd name="adj2" fmla="val 18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变动</a:t>
          </a:r>
          <a:endParaRPr lang="en-US" altLang="zh-CN" sz="1700" kern="1200" dirty="0"/>
        </a:p>
        <a:p>
          <a:pPr marL="0" lvl="0" indent="0" algn="ctr" defTabSz="755650">
            <a:lnSpc>
              <a:spcPct val="90000"/>
            </a:lnSpc>
            <a:spcBef>
              <a:spcPct val="0"/>
            </a:spcBef>
            <a:spcAft>
              <a:spcPct val="35000"/>
            </a:spcAft>
            <a:buNone/>
          </a:pPr>
          <a:r>
            <a:rPr lang="zh-CN" altLang="en-US" sz="1700" kern="1200" dirty="0"/>
            <a:t>成本</a:t>
          </a:r>
        </a:p>
      </dsp:txBody>
      <dsp:txXfrm>
        <a:off x="2008070" y="580489"/>
        <a:ext cx="743548" cy="730503"/>
      </dsp:txXfrm>
    </dsp:sp>
    <dsp:sp modelId="{EC39A5AE-BBDD-49B7-B4A1-A7350C995E03}">
      <dsp:nvSpPr>
        <dsp:cNvPr id="0" name=""/>
        <dsp:cNvSpPr/>
      </dsp:nvSpPr>
      <dsp:spPr>
        <a:xfrm>
          <a:off x="703599" y="241327"/>
          <a:ext cx="2191511" cy="2191511"/>
        </a:xfrm>
        <a:prstGeom prst="pie">
          <a:avLst>
            <a:gd name="adj1" fmla="val 1800000"/>
            <a:gd name="adj2" fmla="val 9000000"/>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混合</a:t>
          </a:r>
          <a:endParaRPr lang="en-US" altLang="zh-CN" sz="1700" kern="1200" dirty="0"/>
        </a:p>
        <a:p>
          <a:pPr marL="0" lvl="0" indent="0" algn="ctr" defTabSz="755650">
            <a:lnSpc>
              <a:spcPct val="90000"/>
            </a:lnSpc>
            <a:spcBef>
              <a:spcPct val="0"/>
            </a:spcBef>
            <a:spcAft>
              <a:spcPct val="35000"/>
            </a:spcAft>
            <a:buNone/>
          </a:pPr>
          <a:r>
            <a:rPr lang="zh-CN" altLang="en-US" sz="1700" kern="1200" dirty="0"/>
            <a:t>成本</a:t>
          </a:r>
        </a:p>
      </dsp:txBody>
      <dsp:txXfrm>
        <a:off x="1303656" y="1624066"/>
        <a:ext cx="991397" cy="678324"/>
      </dsp:txXfrm>
    </dsp:sp>
    <dsp:sp modelId="{4991E640-80E2-4C4D-AC53-146FCE7B931F}">
      <dsp:nvSpPr>
        <dsp:cNvPr id="0" name=""/>
        <dsp:cNvSpPr/>
      </dsp:nvSpPr>
      <dsp:spPr>
        <a:xfrm>
          <a:off x="703599" y="241327"/>
          <a:ext cx="2191511" cy="2191511"/>
        </a:xfrm>
        <a:prstGeom prst="pie">
          <a:avLst>
            <a:gd name="adj1" fmla="val 9000000"/>
            <a:gd name="adj2" fmla="val 1620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固定</a:t>
          </a:r>
          <a:endParaRPr lang="en-US" altLang="zh-CN" sz="1700" kern="1200" dirty="0"/>
        </a:p>
        <a:p>
          <a:pPr marL="0" lvl="0" indent="0" algn="ctr" defTabSz="755650">
            <a:lnSpc>
              <a:spcPct val="90000"/>
            </a:lnSpc>
            <a:spcBef>
              <a:spcPct val="0"/>
            </a:spcBef>
            <a:spcAft>
              <a:spcPct val="35000"/>
            </a:spcAft>
            <a:buNone/>
          </a:pPr>
          <a:r>
            <a:rPr lang="zh-CN" altLang="en-US" sz="1700" kern="1200" dirty="0"/>
            <a:t>成本</a:t>
          </a:r>
        </a:p>
      </dsp:txBody>
      <dsp:txXfrm>
        <a:off x="938404" y="671802"/>
        <a:ext cx="743548" cy="7305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90728-5DE1-4F95-BAF8-FE097106AF89}">
      <dsp:nvSpPr>
        <dsp:cNvPr id="0" name=""/>
        <dsp:cNvSpPr/>
      </dsp:nvSpPr>
      <dsp:spPr>
        <a:xfrm>
          <a:off x="1217464" y="1119614"/>
          <a:ext cx="2279543" cy="1183492"/>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marL="0" lvl="0" indent="0" algn="l" defTabSz="889000">
            <a:lnSpc>
              <a:spcPct val="90000"/>
            </a:lnSpc>
            <a:spcBef>
              <a:spcPct val="0"/>
            </a:spcBef>
            <a:spcAft>
              <a:spcPct val="35000"/>
            </a:spcAft>
            <a:buNone/>
          </a:pPr>
          <a:r>
            <a:rPr lang="zh-CN" altLang="en-US" sz="2000" kern="1200" dirty="0"/>
            <a:t>标准成本</a:t>
          </a:r>
        </a:p>
      </dsp:txBody>
      <dsp:txXfrm>
        <a:off x="1582191" y="1119614"/>
        <a:ext cx="1914816" cy="1183492"/>
      </dsp:txXfrm>
    </dsp:sp>
    <dsp:sp modelId="{1BD360A6-BF87-403F-85C1-609F15BA7317}">
      <dsp:nvSpPr>
        <dsp:cNvPr id="0" name=""/>
        <dsp:cNvSpPr/>
      </dsp:nvSpPr>
      <dsp:spPr>
        <a:xfrm>
          <a:off x="427909" y="168489"/>
          <a:ext cx="2109611" cy="1107159"/>
        </a:xfrm>
        <a:prstGeom prst="round2Diag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实际成本</a:t>
          </a:r>
        </a:p>
      </dsp:txBody>
      <dsp:txXfrm>
        <a:off x="481956" y="222536"/>
        <a:ext cx="2001517" cy="99906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DEEFD-49DC-4FD7-8597-A3641F5FAE69}">
      <dsp:nvSpPr>
        <dsp:cNvPr id="0" name=""/>
        <dsp:cNvSpPr/>
      </dsp:nvSpPr>
      <dsp:spPr>
        <a:xfrm>
          <a:off x="715240" y="1504365"/>
          <a:ext cx="842550" cy="723232"/>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差量成本</a:t>
          </a:r>
        </a:p>
      </dsp:txBody>
      <dsp:txXfrm>
        <a:off x="845722" y="1616369"/>
        <a:ext cx="581586" cy="499224"/>
      </dsp:txXfrm>
    </dsp:sp>
    <dsp:sp modelId="{3C99965C-6E0A-4145-9AC9-97A01C4BEA98}">
      <dsp:nvSpPr>
        <dsp:cNvPr id="0" name=""/>
        <dsp:cNvSpPr/>
      </dsp:nvSpPr>
      <dsp:spPr>
        <a:xfrm>
          <a:off x="741593" y="1823955"/>
          <a:ext cx="98359" cy="8481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904040-D16C-4700-B804-76ED18FEFAAE}">
      <dsp:nvSpPr>
        <dsp:cNvPr id="0" name=""/>
        <dsp:cNvSpPr/>
      </dsp:nvSpPr>
      <dsp:spPr>
        <a:xfrm>
          <a:off x="0" y="1111229"/>
          <a:ext cx="842550" cy="723232"/>
        </a:xfrm>
        <a:prstGeom prst="hexagon">
          <a:avLst>
            <a:gd name="adj" fmla="val 25000"/>
            <a:gd name="vf" fmla="val 115470"/>
          </a:avLst>
        </a:prstGeom>
        <a:solidFill>
          <a:schemeClr val="accent4">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573306-DC0A-4D8F-857B-95C2412E34D8}">
      <dsp:nvSpPr>
        <dsp:cNvPr id="0" name=""/>
        <dsp:cNvSpPr/>
      </dsp:nvSpPr>
      <dsp:spPr>
        <a:xfrm>
          <a:off x="570484" y="1734172"/>
          <a:ext cx="98359" cy="8481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E259E2-E2F3-40B3-8F9C-0D1FF6D5036D}">
      <dsp:nvSpPr>
        <dsp:cNvPr id="0" name=""/>
        <dsp:cNvSpPr/>
      </dsp:nvSpPr>
      <dsp:spPr>
        <a:xfrm>
          <a:off x="1429737" y="1105689"/>
          <a:ext cx="842550" cy="723232"/>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重置成本</a:t>
          </a:r>
        </a:p>
      </dsp:txBody>
      <dsp:txXfrm>
        <a:off x="1560219" y="1217693"/>
        <a:ext cx="581586" cy="499224"/>
      </dsp:txXfrm>
    </dsp:sp>
    <dsp:sp modelId="{8BCB19A2-1EAE-4AA1-8F99-7DEB66DC00D5}">
      <dsp:nvSpPr>
        <dsp:cNvPr id="0" name=""/>
        <dsp:cNvSpPr/>
      </dsp:nvSpPr>
      <dsp:spPr>
        <a:xfrm>
          <a:off x="2006903" y="1727868"/>
          <a:ext cx="98359" cy="8481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319DB2-DA1C-4D36-9361-CC72C26C85A3}">
      <dsp:nvSpPr>
        <dsp:cNvPr id="0" name=""/>
        <dsp:cNvSpPr/>
      </dsp:nvSpPr>
      <dsp:spPr>
        <a:xfrm>
          <a:off x="2147947" y="1503219"/>
          <a:ext cx="842550" cy="723232"/>
        </a:xfrm>
        <a:prstGeom prst="hexagon">
          <a:avLst>
            <a:gd name="adj" fmla="val 25000"/>
            <a:gd name="vf" fmla="val 115470"/>
          </a:avLst>
        </a:prstGeom>
        <a:solidFill>
          <a:schemeClr val="accent3">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AF3E91-D30E-423D-B9A6-54DB8E2F3B8B}">
      <dsp:nvSpPr>
        <dsp:cNvPr id="0" name=""/>
        <dsp:cNvSpPr/>
      </dsp:nvSpPr>
      <dsp:spPr>
        <a:xfrm>
          <a:off x="2167248" y="1827202"/>
          <a:ext cx="98359" cy="8481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A786A3-E4DE-4B23-B730-64FCB6BD0C89}">
      <dsp:nvSpPr>
        <dsp:cNvPr id="0" name=""/>
        <dsp:cNvSpPr/>
      </dsp:nvSpPr>
      <dsp:spPr>
        <a:xfrm>
          <a:off x="715240" y="715991"/>
          <a:ext cx="842550" cy="723232"/>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可避免成本</a:t>
          </a:r>
        </a:p>
      </dsp:txBody>
      <dsp:txXfrm>
        <a:off x="845722" y="827995"/>
        <a:ext cx="581586" cy="499224"/>
      </dsp:txXfrm>
    </dsp:sp>
    <dsp:sp modelId="{F4944545-092E-49C5-8E29-ED2F7CB068AC}">
      <dsp:nvSpPr>
        <dsp:cNvPr id="0" name=""/>
        <dsp:cNvSpPr/>
      </dsp:nvSpPr>
      <dsp:spPr>
        <a:xfrm>
          <a:off x="1288694" y="730892"/>
          <a:ext cx="98359" cy="8481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26B5C7-8FCC-4BF0-BB28-74B20A476B6E}">
      <dsp:nvSpPr>
        <dsp:cNvPr id="0" name=""/>
        <dsp:cNvSpPr/>
      </dsp:nvSpPr>
      <dsp:spPr>
        <a:xfrm>
          <a:off x="1429737" y="317316"/>
          <a:ext cx="842550" cy="723232"/>
        </a:xfrm>
        <a:prstGeom prst="hexagon">
          <a:avLst>
            <a:gd name="adj" fmla="val 25000"/>
            <a:gd name="vf" fmla="val 115470"/>
          </a:avLst>
        </a:prstGeom>
        <a:solidFill>
          <a:schemeClr val="accent2">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C0637C-0BFD-47BE-9872-A2ABA0104245}">
      <dsp:nvSpPr>
        <dsp:cNvPr id="0" name=""/>
        <dsp:cNvSpPr/>
      </dsp:nvSpPr>
      <dsp:spPr>
        <a:xfrm>
          <a:off x="1449038" y="637861"/>
          <a:ext cx="98359" cy="8481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0059AE-5494-4B61-BE96-99968BE2C2AA}">
      <dsp:nvSpPr>
        <dsp:cNvPr id="0" name=""/>
        <dsp:cNvSpPr/>
      </dsp:nvSpPr>
      <dsp:spPr>
        <a:xfrm>
          <a:off x="2147947" y="714845"/>
          <a:ext cx="842550" cy="723232"/>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机会成本</a:t>
          </a:r>
        </a:p>
      </dsp:txBody>
      <dsp:txXfrm>
        <a:off x="2278429" y="826849"/>
        <a:ext cx="581586" cy="499224"/>
      </dsp:txXfrm>
    </dsp:sp>
    <dsp:sp modelId="{96FC9448-16DD-428A-B3D1-9B4F42016E0A}">
      <dsp:nvSpPr>
        <dsp:cNvPr id="0" name=""/>
        <dsp:cNvSpPr/>
      </dsp:nvSpPr>
      <dsp:spPr>
        <a:xfrm>
          <a:off x="2872466" y="1034053"/>
          <a:ext cx="98359" cy="8481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82845E-2D17-454F-9E62-89E23DFAB703}">
      <dsp:nvSpPr>
        <dsp:cNvPr id="0" name=""/>
        <dsp:cNvSpPr/>
      </dsp:nvSpPr>
      <dsp:spPr>
        <a:xfrm>
          <a:off x="2869126" y="1112375"/>
          <a:ext cx="842550" cy="723232"/>
        </a:xfrm>
        <a:prstGeom prst="hexagon">
          <a:avLst>
            <a:gd name="adj" fmla="val 25000"/>
            <a:gd name="vf" fmla="val 115470"/>
          </a:avLst>
        </a:prstGeom>
        <a:solidFill>
          <a:schemeClr val="accent6">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7D9931-054A-42A4-9F32-1C35251240CB}">
      <dsp:nvSpPr>
        <dsp:cNvPr id="0" name=""/>
        <dsp:cNvSpPr/>
      </dsp:nvSpPr>
      <dsp:spPr>
        <a:xfrm>
          <a:off x="3039121" y="1125174"/>
          <a:ext cx="98359" cy="84816"/>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012BE-1F81-41D0-A13C-2F680BD4B0A3}">
      <dsp:nvSpPr>
        <dsp:cNvPr id="0" name=""/>
        <dsp:cNvSpPr/>
      </dsp:nvSpPr>
      <dsp:spPr>
        <a:xfrm rot="16200000">
          <a:off x="-83268" y="1195373"/>
          <a:ext cx="1810511" cy="250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0654" bIns="0" numCol="1" spcCol="1270" anchor="t" anchorCtr="0">
          <a:noAutofit/>
        </a:bodyPr>
        <a:lstStyle/>
        <a:p>
          <a:pPr marL="0" lvl="0" indent="0" algn="r" defTabSz="1600200">
            <a:lnSpc>
              <a:spcPct val="90000"/>
            </a:lnSpc>
            <a:spcBef>
              <a:spcPct val="0"/>
            </a:spcBef>
            <a:spcAft>
              <a:spcPct val="35000"/>
            </a:spcAft>
            <a:buNone/>
          </a:pPr>
          <a:endParaRPr lang="zh-CN" altLang="en-US" sz="3600" kern="1200" dirty="0">
            <a:solidFill>
              <a:schemeClr val="tx1"/>
            </a:solidFill>
          </a:endParaRPr>
        </a:p>
      </dsp:txBody>
      <dsp:txXfrm>
        <a:off x="-83268" y="1195373"/>
        <a:ext cx="1810511" cy="250190"/>
      </dsp:txXfrm>
    </dsp:sp>
    <dsp:sp modelId="{18383C32-6D70-4544-851E-C9E277106513}">
      <dsp:nvSpPr>
        <dsp:cNvPr id="0" name=""/>
        <dsp:cNvSpPr/>
      </dsp:nvSpPr>
      <dsp:spPr>
        <a:xfrm>
          <a:off x="621640" y="404729"/>
          <a:ext cx="1897095" cy="1831477"/>
        </a:xfrm>
        <a:prstGeom prst="wave">
          <a:avLst/>
        </a:prstGeom>
        <a:solidFill>
          <a:srgbClr val="FFCCFF"/>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220654" rIns="199136" bIns="199136" numCol="1" spcCol="1270" anchor="ctr" anchorCtr="1">
          <a:noAutofit/>
        </a:bodyPr>
        <a:lstStyle/>
        <a:p>
          <a:pPr marL="285750" lvl="1" indent="-285750" algn="l" defTabSz="1244600">
            <a:lnSpc>
              <a:spcPct val="90000"/>
            </a:lnSpc>
            <a:spcBef>
              <a:spcPct val="0"/>
            </a:spcBef>
            <a:spcAft>
              <a:spcPct val="15000"/>
            </a:spcAft>
            <a:buChar char="•"/>
          </a:pPr>
          <a:r>
            <a:rPr lang="zh-CN" altLang="en-US" sz="2800" kern="1200" dirty="0">
              <a:solidFill>
                <a:schemeClr val="tx1"/>
              </a:solidFill>
              <a:latin typeface="宋体" panose="02010600030101010101" pitchFamily="2" charset="-122"/>
            </a:rPr>
            <a:t>“黑大陆”</a:t>
          </a:r>
          <a:endParaRPr lang="zh-CN" altLang="en-US" sz="2800" kern="1200" dirty="0">
            <a:solidFill>
              <a:schemeClr val="tx1"/>
            </a:solidFill>
          </a:endParaRPr>
        </a:p>
      </dsp:txBody>
      <dsp:txXfrm>
        <a:off x="621640" y="862598"/>
        <a:ext cx="1897095" cy="915739"/>
      </dsp:txXfrm>
    </dsp:sp>
    <dsp:sp modelId="{5D8508FC-1D08-4FEF-A400-27AA48135009}">
      <dsp:nvSpPr>
        <dsp:cNvPr id="0" name=""/>
        <dsp:cNvSpPr/>
      </dsp:nvSpPr>
      <dsp:spPr>
        <a:xfrm>
          <a:off x="696892" y="84961"/>
          <a:ext cx="500380" cy="500380"/>
        </a:xfrm>
        <a:prstGeom prst="round2SameRect">
          <a:avLst/>
        </a:prstGeom>
        <a:no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4796FC3-4DE6-4B2F-87B5-3DDBD1306CCF}">
      <dsp:nvSpPr>
        <dsp:cNvPr id="0" name=""/>
        <dsp:cNvSpPr/>
      </dsp:nvSpPr>
      <dsp:spPr>
        <a:xfrm rot="16200000">
          <a:off x="2155006" y="1195373"/>
          <a:ext cx="1810511" cy="250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0654" bIns="0" numCol="1" spcCol="1270" anchor="t" anchorCtr="0">
          <a:noAutofit/>
        </a:bodyPr>
        <a:lstStyle/>
        <a:p>
          <a:pPr marL="0" lvl="0" indent="0" algn="r" defTabSz="1600200">
            <a:lnSpc>
              <a:spcPct val="90000"/>
            </a:lnSpc>
            <a:spcBef>
              <a:spcPct val="0"/>
            </a:spcBef>
            <a:spcAft>
              <a:spcPct val="35000"/>
            </a:spcAft>
            <a:buNone/>
          </a:pPr>
          <a:endParaRPr lang="zh-CN" altLang="en-US" sz="3600" kern="1200">
            <a:solidFill>
              <a:schemeClr val="tx1"/>
            </a:solidFill>
          </a:endParaRPr>
        </a:p>
      </dsp:txBody>
      <dsp:txXfrm>
        <a:off x="2155006" y="1195373"/>
        <a:ext cx="1810511" cy="250190"/>
      </dsp:txXfrm>
    </dsp:sp>
    <dsp:sp modelId="{88BE96AE-B6EF-4C4B-9435-A14CF2548D77}">
      <dsp:nvSpPr>
        <dsp:cNvPr id="0" name=""/>
        <dsp:cNvSpPr/>
      </dsp:nvSpPr>
      <dsp:spPr>
        <a:xfrm>
          <a:off x="2859915" y="404729"/>
          <a:ext cx="1897095" cy="1831477"/>
        </a:xfrm>
        <a:prstGeom prst="wave">
          <a:avLst/>
        </a:prstGeom>
        <a:solidFill>
          <a:srgbClr val="FFCCFF"/>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220654" rIns="199136" bIns="199136" numCol="1" spcCol="1270" anchor="ctr" anchorCtr="1">
          <a:noAutofit/>
        </a:bodyPr>
        <a:lstStyle/>
        <a:p>
          <a:pPr marL="285750" lvl="1" indent="-285750" algn="l" defTabSz="1244600">
            <a:lnSpc>
              <a:spcPct val="90000"/>
            </a:lnSpc>
            <a:spcBef>
              <a:spcPct val="0"/>
            </a:spcBef>
            <a:spcAft>
              <a:spcPct val="15000"/>
            </a:spcAft>
            <a:buChar char="•"/>
          </a:pPr>
          <a:r>
            <a:rPr lang="zh-CN" altLang="en-US" sz="2800" kern="1200" dirty="0">
              <a:solidFill>
                <a:schemeClr val="tx1"/>
              </a:solidFill>
              <a:latin typeface="宋体" panose="02010600030101010101" pitchFamily="2" charset="-122"/>
            </a:rPr>
            <a:t>冰山理论</a:t>
          </a:r>
          <a:endParaRPr lang="zh-CN" altLang="en-US" sz="2800" kern="1200" dirty="0">
            <a:solidFill>
              <a:schemeClr val="tx1"/>
            </a:solidFill>
          </a:endParaRPr>
        </a:p>
      </dsp:txBody>
      <dsp:txXfrm>
        <a:off x="2859915" y="862598"/>
        <a:ext cx="1897095" cy="915739"/>
      </dsp:txXfrm>
    </dsp:sp>
    <dsp:sp modelId="{E8A8BE05-57DD-4774-8697-7D5F95440907}">
      <dsp:nvSpPr>
        <dsp:cNvPr id="0" name=""/>
        <dsp:cNvSpPr/>
      </dsp:nvSpPr>
      <dsp:spPr>
        <a:xfrm>
          <a:off x="2935167" y="84961"/>
          <a:ext cx="500380" cy="500380"/>
        </a:xfrm>
        <a:prstGeom prst="round2SameRect">
          <a:avLst/>
        </a:prstGeom>
        <a:no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7B140B3-B7B0-4F8E-97F0-D97962439931}">
      <dsp:nvSpPr>
        <dsp:cNvPr id="0" name=""/>
        <dsp:cNvSpPr/>
      </dsp:nvSpPr>
      <dsp:spPr>
        <a:xfrm rot="16200000">
          <a:off x="4393280" y="1195373"/>
          <a:ext cx="1810511" cy="250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0654" bIns="0" numCol="1" spcCol="1270" anchor="t" anchorCtr="0">
          <a:noAutofit/>
        </a:bodyPr>
        <a:lstStyle/>
        <a:p>
          <a:pPr marL="0" lvl="0" indent="0" algn="r" defTabSz="1600200">
            <a:lnSpc>
              <a:spcPct val="90000"/>
            </a:lnSpc>
            <a:spcBef>
              <a:spcPct val="0"/>
            </a:spcBef>
            <a:spcAft>
              <a:spcPct val="35000"/>
            </a:spcAft>
            <a:buNone/>
          </a:pPr>
          <a:endParaRPr lang="zh-CN" altLang="en-US" sz="3600" kern="1200">
            <a:solidFill>
              <a:schemeClr val="tx1"/>
            </a:solidFill>
          </a:endParaRPr>
        </a:p>
      </dsp:txBody>
      <dsp:txXfrm>
        <a:off x="4393280" y="1195373"/>
        <a:ext cx="1810511" cy="250190"/>
      </dsp:txXfrm>
    </dsp:sp>
    <dsp:sp modelId="{D56E0ED1-48A4-43D5-8F29-17BA5F01FD9F}">
      <dsp:nvSpPr>
        <dsp:cNvPr id="0" name=""/>
        <dsp:cNvSpPr/>
      </dsp:nvSpPr>
      <dsp:spPr>
        <a:xfrm>
          <a:off x="5098189" y="404729"/>
          <a:ext cx="1897095" cy="1831477"/>
        </a:xfrm>
        <a:prstGeom prst="wave">
          <a:avLst/>
        </a:prstGeom>
        <a:solidFill>
          <a:srgbClr val="FFCCFF"/>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220654" rIns="199136" bIns="199136" numCol="1" spcCol="1270" anchor="ctr" anchorCtr="1">
          <a:noAutofit/>
        </a:bodyPr>
        <a:lstStyle/>
        <a:p>
          <a:pPr marL="285750" lvl="1" indent="-285750" algn="l" defTabSz="1244600">
            <a:lnSpc>
              <a:spcPct val="90000"/>
            </a:lnSpc>
            <a:spcBef>
              <a:spcPct val="0"/>
            </a:spcBef>
            <a:spcAft>
              <a:spcPct val="15000"/>
            </a:spcAft>
            <a:buChar char="•"/>
          </a:pPr>
          <a:r>
            <a:rPr lang="zh-CN" altLang="en-US" sz="2800" kern="1200" dirty="0">
              <a:solidFill>
                <a:schemeClr val="tx1"/>
              </a:solidFill>
              <a:latin typeface="宋体" panose="02010600030101010101" pitchFamily="2" charset="-122"/>
            </a:rPr>
            <a:t>第三个利润源</a:t>
          </a:r>
          <a:endParaRPr lang="zh-CN" altLang="en-US" sz="2800" kern="1200" dirty="0">
            <a:solidFill>
              <a:schemeClr val="tx1"/>
            </a:solidFill>
          </a:endParaRPr>
        </a:p>
      </dsp:txBody>
      <dsp:txXfrm>
        <a:off x="5098189" y="862598"/>
        <a:ext cx="1897095" cy="915739"/>
      </dsp:txXfrm>
    </dsp:sp>
    <dsp:sp modelId="{8F3237E3-E8D2-4917-85B6-4C4BC60E7A90}">
      <dsp:nvSpPr>
        <dsp:cNvPr id="0" name=""/>
        <dsp:cNvSpPr/>
      </dsp:nvSpPr>
      <dsp:spPr>
        <a:xfrm>
          <a:off x="5173441" y="84961"/>
          <a:ext cx="500380" cy="500380"/>
        </a:xfrm>
        <a:prstGeom prst="round2SameRect">
          <a:avLst/>
        </a:prstGeom>
        <a:no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39A9246-9557-4DF6-BCC0-71B9D8351D2C}">
      <dsp:nvSpPr>
        <dsp:cNvPr id="0" name=""/>
        <dsp:cNvSpPr/>
      </dsp:nvSpPr>
      <dsp:spPr>
        <a:xfrm rot="16200000">
          <a:off x="6676221" y="1088987"/>
          <a:ext cx="1810511" cy="250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0654" bIns="0" numCol="1" spcCol="1270" anchor="t" anchorCtr="0">
          <a:noAutofit/>
        </a:bodyPr>
        <a:lstStyle/>
        <a:p>
          <a:pPr marL="0" lvl="0" indent="0" algn="r" defTabSz="1778000">
            <a:lnSpc>
              <a:spcPct val="90000"/>
            </a:lnSpc>
            <a:spcBef>
              <a:spcPct val="0"/>
            </a:spcBef>
            <a:spcAft>
              <a:spcPct val="35000"/>
            </a:spcAft>
            <a:buNone/>
          </a:pPr>
          <a:endParaRPr lang="zh-CN" altLang="en-US" sz="4000" kern="1200" dirty="0">
            <a:solidFill>
              <a:schemeClr val="tx1"/>
            </a:solidFill>
          </a:endParaRPr>
        </a:p>
      </dsp:txBody>
      <dsp:txXfrm>
        <a:off x="6676221" y="1088987"/>
        <a:ext cx="1810511" cy="250190"/>
      </dsp:txXfrm>
    </dsp:sp>
    <dsp:sp modelId="{E0D04EA5-954F-4ABA-8AA4-A5E6037F6E86}">
      <dsp:nvSpPr>
        <dsp:cNvPr id="0" name=""/>
        <dsp:cNvSpPr/>
      </dsp:nvSpPr>
      <dsp:spPr>
        <a:xfrm>
          <a:off x="7336464" y="404729"/>
          <a:ext cx="1897095" cy="1831477"/>
        </a:xfrm>
        <a:prstGeom prst="wave">
          <a:avLst/>
        </a:prstGeom>
        <a:solidFill>
          <a:srgbClr val="FFCCFF"/>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9136" tIns="220654" rIns="199136" bIns="199136" numCol="1" spcCol="1270" anchor="ctr" anchorCtr="1">
          <a:noAutofit/>
        </a:bodyPr>
        <a:lstStyle/>
        <a:p>
          <a:pPr marL="285750" lvl="1" indent="-285750" algn="l" defTabSz="1244600">
            <a:lnSpc>
              <a:spcPct val="90000"/>
            </a:lnSpc>
            <a:spcBef>
              <a:spcPct val="0"/>
            </a:spcBef>
            <a:spcAft>
              <a:spcPct val="15000"/>
            </a:spcAft>
            <a:buChar char="•"/>
          </a:pPr>
          <a:r>
            <a:rPr lang="zh-CN" altLang="en-US" sz="2800" kern="1200" dirty="0">
              <a:solidFill>
                <a:schemeClr val="tx1"/>
              </a:solidFill>
              <a:latin typeface="宋体" panose="02010600030101010101" pitchFamily="2" charset="-122"/>
            </a:rPr>
            <a:t>效益背反理论</a:t>
          </a:r>
          <a:endParaRPr lang="zh-CN" altLang="en-US" sz="2800" kern="1200" dirty="0">
            <a:solidFill>
              <a:schemeClr val="tx1"/>
            </a:solidFill>
          </a:endParaRPr>
        </a:p>
      </dsp:txBody>
      <dsp:txXfrm>
        <a:off x="7336464" y="862598"/>
        <a:ext cx="1897095" cy="915739"/>
      </dsp:txXfrm>
    </dsp:sp>
    <dsp:sp modelId="{7EA7935E-1097-42E9-8267-7C48E608827D}">
      <dsp:nvSpPr>
        <dsp:cNvPr id="0" name=""/>
        <dsp:cNvSpPr/>
      </dsp:nvSpPr>
      <dsp:spPr>
        <a:xfrm>
          <a:off x="7411716" y="84961"/>
          <a:ext cx="500380" cy="500380"/>
        </a:xfrm>
        <a:prstGeom prst="round2SameRect">
          <a:avLst/>
        </a:prstGeom>
        <a:no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65B44-BB26-4E62-9A82-2DE4B33501F9}">
      <dsp:nvSpPr>
        <dsp:cNvPr id="0" name=""/>
        <dsp:cNvSpPr/>
      </dsp:nvSpPr>
      <dsp:spPr>
        <a:xfrm>
          <a:off x="1982192" y="1705560"/>
          <a:ext cx="2084574" cy="2084574"/>
        </a:xfrm>
        <a:prstGeom prst="gear9">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kumimoji="0" lang="zh-CN" altLang="en-US" sz="1700" b="1" i="0" u="none" strike="noStrike" kern="1200" cap="none" normalizeH="0" baseline="0" dirty="0">
              <a:ln/>
              <a:effectLst/>
              <a:latin typeface="Verdana" panose="020B0604030504040204" pitchFamily="34" charset="0"/>
              <a:ea typeface="宋体" panose="02010600030101010101" pitchFamily="2" charset="-122"/>
            </a:rPr>
            <a:t>物流服务水平提高</a:t>
          </a:r>
          <a:endParaRPr lang="zh-CN" altLang="en-US" sz="1700" kern="1200" dirty="0"/>
        </a:p>
      </dsp:txBody>
      <dsp:txXfrm>
        <a:off x="2401284" y="2193862"/>
        <a:ext cx="1246390" cy="1071514"/>
      </dsp:txXfrm>
    </dsp:sp>
    <dsp:sp modelId="{96B5AE90-0563-41B3-8BD9-61D9B79E6C8C}">
      <dsp:nvSpPr>
        <dsp:cNvPr id="0" name=""/>
        <dsp:cNvSpPr/>
      </dsp:nvSpPr>
      <dsp:spPr>
        <a:xfrm>
          <a:off x="769349" y="1212843"/>
          <a:ext cx="1516054" cy="1516054"/>
        </a:xfrm>
        <a:prstGeom prst="gear6">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物流成本降低</a:t>
          </a:r>
        </a:p>
      </dsp:txBody>
      <dsp:txXfrm>
        <a:off x="1151020" y="1596821"/>
        <a:ext cx="752712" cy="748098"/>
      </dsp:txXfrm>
    </dsp:sp>
    <dsp:sp modelId="{3FDA8D94-52C7-4213-A5D4-F52A4B425470}">
      <dsp:nvSpPr>
        <dsp:cNvPr id="0" name=""/>
        <dsp:cNvSpPr/>
      </dsp:nvSpPr>
      <dsp:spPr>
        <a:xfrm rot="20700000">
          <a:off x="1618494" y="166920"/>
          <a:ext cx="1485423" cy="1485423"/>
        </a:xfrm>
        <a:prstGeom prst="gear6">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物流成本增加或不变</a:t>
          </a:r>
        </a:p>
      </dsp:txBody>
      <dsp:txXfrm rot="-20700000">
        <a:off x="1944290" y="492717"/>
        <a:ext cx="833829" cy="833829"/>
      </dsp:txXfrm>
    </dsp:sp>
    <dsp:sp modelId="{23A3B4F7-9CB7-45EE-9FE3-6A7A7BD9DFAB}">
      <dsp:nvSpPr>
        <dsp:cNvPr id="0" name=""/>
        <dsp:cNvSpPr/>
      </dsp:nvSpPr>
      <dsp:spPr>
        <a:xfrm>
          <a:off x="1817518" y="1393487"/>
          <a:ext cx="2668255" cy="2668255"/>
        </a:xfrm>
        <a:prstGeom prst="circularArrow">
          <a:avLst>
            <a:gd name="adj1" fmla="val 4688"/>
            <a:gd name="adj2" fmla="val 299029"/>
            <a:gd name="adj3" fmla="val 2505827"/>
            <a:gd name="adj4" fmla="val 15883730"/>
            <a:gd name="adj5" fmla="val 5469"/>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B7DE425-4853-48E2-A477-B42D983698FB}">
      <dsp:nvSpPr>
        <dsp:cNvPr id="0" name=""/>
        <dsp:cNvSpPr/>
      </dsp:nvSpPr>
      <dsp:spPr>
        <a:xfrm>
          <a:off x="500858" y="879132"/>
          <a:ext cx="1938654" cy="1938654"/>
        </a:xfrm>
        <a:prstGeom prst="leftCircularArrow">
          <a:avLst>
            <a:gd name="adj1" fmla="val 6452"/>
            <a:gd name="adj2" fmla="val 429999"/>
            <a:gd name="adj3" fmla="val 10489124"/>
            <a:gd name="adj4" fmla="val 14837806"/>
            <a:gd name="adj5" fmla="val 7527"/>
          </a:avLst>
        </a:prstGeom>
        <a:solidFill>
          <a:schemeClr val="accent5">
            <a:hueOff val="-3676672"/>
            <a:satOff val="-5114"/>
            <a:lumOff val="-1961"/>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3D4A150-0247-4441-B79F-AC3FD3B871D6}">
      <dsp:nvSpPr>
        <dsp:cNvPr id="0" name=""/>
        <dsp:cNvSpPr/>
      </dsp:nvSpPr>
      <dsp:spPr>
        <a:xfrm>
          <a:off x="1274900" y="-156708"/>
          <a:ext cx="2090259" cy="2090259"/>
        </a:xfrm>
        <a:prstGeom prst="circularArrow">
          <a:avLst>
            <a:gd name="adj1" fmla="val 5984"/>
            <a:gd name="adj2" fmla="val 394124"/>
            <a:gd name="adj3" fmla="val 13313824"/>
            <a:gd name="adj4" fmla="val 10508221"/>
            <a:gd name="adj5" fmla="val 6981"/>
          </a:avLst>
        </a:prstGeom>
        <a:solidFill>
          <a:schemeClr val="accent5">
            <a:hueOff val="-7353344"/>
            <a:satOff val="-10228"/>
            <a:lumOff val="-3922"/>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65B44-BB26-4E62-9A82-2DE4B33501F9}">
      <dsp:nvSpPr>
        <dsp:cNvPr id="0" name=""/>
        <dsp:cNvSpPr/>
      </dsp:nvSpPr>
      <dsp:spPr>
        <a:xfrm>
          <a:off x="1388493" y="758858"/>
          <a:ext cx="2214781" cy="2214781"/>
        </a:xfrm>
        <a:prstGeom prst="gear9">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kumimoji="0" lang="zh-CN" altLang="en-US" sz="1900" b="1" i="0" u="none" strike="noStrike" kern="1200" cap="none" normalizeH="0" baseline="0" dirty="0">
              <a:ln/>
              <a:effectLst/>
              <a:latin typeface="Verdana" panose="020B0604030504040204" pitchFamily="34" charset="0"/>
              <a:ea typeface="宋体" panose="02010600030101010101" pitchFamily="2" charset="-122"/>
            </a:rPr>
            <a:t>物流服务水平不变</a:t>
          </a:r>
          <a:endParaRPr lang="zh-CN" altLang="en-US" sz="1900" kern="1200" dirty="0"/>
        </a:p>
      </dsp:txBody>
      <dsp:txXfrm>
        <a:off x="1833763" y="1277660"/>
        <a:ext cx="1324241" cy="1138443"/>
      </dsp:txXfrm>
    </dsp:sp>
    <dsp:sp modelId="{96B5AE90-0563-41B3-8BD9-61D9B79E6C8C}">
      <dsp:nvSpPr>
        <dsp:cNvPr id="0" name=""/>
        <dsp:cNvSpPr/>
      </dsp:nvSpPr>
      <dsp:spPr>
        <a:xfrm>
          <a:off x="498193" y="2177041"/>
          <a:ext cx="1610750" cy="1610750"/>
        </a:xfrm>
        <a:prstGeom prst="gear6">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zh-CN" altLang="en-US" sz="1900" kern="1200" dirty="0"/>
            <a:t>物流成本降低</a:t>
          </a:r>
        </a:p>
      </dsp:txBody>
      <dsp:txXfrm>
        <a:off x="903704" y="2585003"/>
        <a:ext cx="799728" cy="794826"/>
      </dsp:txXfrm>
    </dsp:sp>
    <dsp:sp modelId="{23A3B4F7-9CB7-45EE-9FE3-6A7A7BD9DFAB}">
      <dsp:nvSpPr>
        <dsp:cNvPr id="0" name=""/>
        <dsp:cNvSpPr/>
      </dsp:nvSpPr>
      <dsp:spPr>
        <a:xfrm>
          <a:off x="1254828" y="448708"/>
          <a:ext cx="2724181" cy="2724181"/>
        </a:xfrm>
        <a:prstGeom prst="circularArrow">
          <a:avLst>
            <a:gd name="adj1" fmla="val 4878"/>
            <a:gd name="adj2" fmla="val 312630"/>
            <a:gd name="adj3" fmla="val 3130337"/>
            <a:gd name="adj4" fmla="val 15238166"/>
            <a:gd name="adj5" fmla="val 5691"/>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B7DE425-4853-48E2-A477-B42D983698FB}">
      <dsp:nvSpPr>
        <dsp:cNvPr id="0" name=""/>
        <dsp:cNvSpPr/>
      </dsp:nvSpPr>
      <dsp:spPr>
        <a:xfrm>
          <a:off x="152472" y="1673021"/>
          <a:ext cx="2059747" cy="2059747"/>
        </a:xfrm>
        <a:prstGeom prst="leftCircularArrow">
          <a:avLst>
            <a:gd name="adj1" fmla="val 6452"/>
            <a:gd name="adj2" fmla="val 429999"/>
            <a:gd name="adj3" fmla="val 10489124"/>
            <a:gd name="adj4" fmla="val 14837806"/>
            <a:gd name="adj5" fmla="val 7527"/>
          </a:avLst>
        </a:prstGeom>
        <a:solidFill>
          <a:schemeClr val="accent5">
            <a:hueOff val="-7353344"/>
            <a:satOff val="-10228"/>
            <a:lumOff val="-3922"/>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0901E-48FF-4323-8A93-51FC1EFF0AF2}">
      <dsp:nvSpPr>
        <dsp:cNvPr id="0" name=""/>
        <dsp:cNvSpPr/>
      </dsp:nvSpPr>
      <dsp:spPr>
        <a:xfrm>
          <a:off x="0" y="126488"/>
          <a:ext cx="8128000" cy="457332"/>
        </a:xfrm>
        <a:prstGeom prst="roundRect">
          <a:avLst>
            <a:gd name="adj" fmla="val 10000"/>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CN" altLang="en-US" sz="2800" kern="1200" dirty="0"/>
            <a:t>成本控制与服务质量控制相结合</a:t>
          </a:r>
        </a:p>
      </dsp:txBody>
      <dsp:txXfrm>
        <a:off x="1714388" y="126488"/>
        <a:ext cx="6413611" cy="457332"/>
      </dsp:txXfrm>
    </dsp:sp>
    <dsp:sp modelId="{AFC6F467-03D9-4D64-800A-58DB592AA5BA}">
      <dsp:nvSpPr>
        <dsp:cNvPr id="0" name=""/>
        <dsp:cNvSpPr/>
      </dsp:nvSpPr>
      <dsp:spPr>
        <a:xfrm>
          <a:off x="227029" y="0"/>
          <a:ext cx="1282208" cy="710309"/>
        </a:xfrm>
        <a:prstGeom prst="roundRect">
          <a:avLst>
            <a:gd name="adj" fmla="val 10000"/>
          </a:avLst>
        </a:prstGeom>
        <a:blipFill rotWithShape="1">
          <a:blip xmlns:r="http://schemas.openxmlformats.org/officeDocument/2006/relationships" r:embed="rId1">
            <a:duotone>
              <a:prstClr val="black"/>
              <a:schemeClr val="accent2">
                <a:tint val="45000"/>
                <a:satMod val="400000"/>
              </a:schemeClr>
            </a:duotone>
          </a:blip>
          <a:stretch>
            <a:fillRect/>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reflection stA="98000" endPos="65000" dist="50800" dir="5400000" sy="-100000" algn="bl" rotWithShape="0"/>
        </a:effectLst>
      </dsp:spPr>
      <dsp:style>
        <a:lnRef idx="2">
          <a:scrgbClr r="0" g="0" b="0"/>
        </a:lnRef>
        <a:fillRef idx="1">
          <a:scrgbClr r="0" g="0" b="0"/>
        </a:fillRef>
        <a:effectRef idx="0">
          <a:scrgbClr r="0" g="0" b="0"/>
        </a:effectRef>
        <a:fontRef idx="minor"/>
      </dsp:style>
    </dsp:sp>
    <dsp:sp modelId="{A1031655-DB63-42C0-81F9-6D731D0BFDDD}">
      <dsp:nvSpPr>
        <dsp:cNvPr id="0" name=""/>
        <dsp:cNvSpPr/>
      </dsp:nvSpPr>
      <dsp:spPr>
        <a:xfrm>
          <a:off x="0" y="925586"/>
          <a:ext cx="8128000" cy="457332"/>
        </a:xfrm>
        <a:prstGeom prst="roundRect">
          <a:avLst>
            <a:gd name="adj" fmla="val 10000"/>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CN" altLang="en-US" sz="2800" kern="1200" dirty="0"/>
            <a:t>局部控制与系统控制相结合</a:t>
          </a:r>
        </a:p>
      </dsp:txBody>
      <dsp:txXfrm>
        <a:off x="1714388" y="925586"/>
        <a:ext cx="6413611" cy="457332"/>
      </dsp:txXfrm>
    </dsp:sp>
    <dsp:sp modelId="{4CB7EEC7-EC1A-42B2-890C-22B8B47FE5BA}">
      <dsp:nvSpPr>
        <dsp:cNvPr id="0" name=""/>
        <dsp:cNvSpPr/>
      </dsp:nvSpPr>
      <dsp:spPr>
        <a:xfrm>
          <a:off x="227029" y="799098"/>
          <a:ext cx="1282208" cy="710309"/>
        </a:xfrm>
        <a:prstGeom prst="roundRect">
          <a:avLst>
            <a:gd name="adj" fmla="val 10000"/>
          </a:avLst>
        </a:prstGeom>
        <a:blipFill>
          <a:blip xmlns:r="http://schemas.openxmlformats.org/officeDocument/2006/relationships" r:embed="rId1">
            <a:duotone>
              <a:prstClr val="black"/>
              <a:schemeClr val="accent2">
                <a:tint val="45000"/>
                <a:satMod val="400000"/>
              </a:schemeClr>
            </a:duotone>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BC391E-F21B-4AE5-A23E-8520C4337BD8}">
      <dsp:nvSpPr>
        <dsp:cNvPr id="0" name=""/>
        <dsp:cNvSpPr/>
      </dsp:nvSpPr>
      <dsp:spPr>
        <a:xfrm>
          <a:off x="0" y="1724685"/>
          <a:ext cx="8128000" cy="457332"/>
        </a:xfrm>
        <a:prstGeom prst="roundRect">
          <a:avLst>
            <a:gd name="adj" fmla="val 10000"/>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CN" altLang="en-US" sz="2800" kern="1200" dirty="0"/>
            <a:t>全面控制与重点控制相结合</a:t>
          </a:r>
        </a:p>
      </dsp:txBody>
      <dsp:txXfrm>
        <a:off x="1714388" y="1724685"/>
        <a:ext cx="6413611" cy="457332"/>
      </dsp:txXfrm>
    </dsp:sp>
    <dsp:sp modelId="{D9C6403F-9D46-4547-8394-EBFB3E11A244}">
      <dsp:nvSpPr>
        <dsp:cNvPr id="0" name=""/>
        <dsp:cNvSpPr/>
      </dsp:nvSpPr>
      <dsp:spPr>
        <a:xfrm>
          <a:off x="238246" y="1598196"/>
          <a:ext cx="1282208" cy="710309"/>
        </a:xfrm>
        <a:prstGeom prst="roundRect">
          <a:avLst>
            <a:gd name="adj" fmla="val 10000"/>
          </a:avLst>
        </a:prstGeom>
        <a:blipFill>
          <a:blip xmlns:r="http://schemas.openxmlformats.org/officeDocument/2006/relationships" r:embed="rId1">
            <a:duotone>
              <a:prstClr val="black"/>
              <a:schemeClr val="accent2">
                <a:tint val="45000"/>
                <a:satMod val="400000"/>
              </a:schemeClr>
            </a:duotone>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961B5F-2858-49EA-9350-5BE218C64799}">
      <dsp:nvSpPr>
        <dsp:cNvPr id="0" name=""/>
        <dsp:cNvSpPr/>
      </dsp:nvSpPr>
      <dsp:spPr>
        <a:xfrm>
          <a:off x="0" y="2523783"/>
          <a:ext cx="8128000" cy="457332"/>
        </a:xfrm>
        <a:prstGeom prst="roundRect">
          <a:avLst>
            <a:gd name="adj" fmla="val 10000"/>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CN" altLang="en-US" sz="2800" kern="1200" dirty="0"/>
            <a:t>经济控制与技术控制相结合</a:t>
          </a:r>
        </a:p>
      </dsp:txBody>
      <dsp:txXfrm>
        <a:off x="1714388" y="2523783"/>
        <a:ext cx="6413611" cy="457332"/>
      </dsp:txXfrm>
    </dsp:sp>
    <dsp:sp modelId="{00F8B730-2216-409B-9E7D-3294BA2A7263}">
      <dsp:nvSpPr>
        <dsp:cNvPr id="0" name=""/>
        <dsp:cNvSpPr/>
      </dsp:nvSpPr>
      <dsp:spPr>
        <a:xfrm>
          <a:off x="227029" y="2397295"/>
          <a:ext cx="1282208" cy="710309"/>
        </a:xfrm>
        <a:prstGeom prst="roundRect">
          <a:avLst>
            <a:gd name="adj" fmla="val 10000"/>
          </a:avLst>
        </a:prstGeom>
        <a:blipFill>
          <a:blip xmlns:r="http://schemas.openxmlformats.org/officeDocument/2006/relationships" r:embed="rId1">
            <a:duotone>
              <a:prstClr val="black"/>
              <a:schemeClr val="accent2">
                <a:tint val="45000"/>
                <a:satMod val="400000"/>
              </a:schemeClr>
            </a:duotone>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25E0D3-3086-45A5-ACDA-486907332997}">
      <dsp:nvSpPr>
        <dsp:cNvPr id="0" name=""/>
        <dsp:cNvSpPr/>
      </dsp:nvSpPr>
      <dsp:spPr>
        <a:xfrm>
          <a:off x="0" y="3322881"/>
          <a:ext cx="8128000" cy="457332"/>
        </a:xfrm>
        <a:prstGeom prst="roundRect">
          <a:avLst>
            <a:gd name="adj" fmla="val 10000"/>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CN" altLang="en-US" sz="2800" kern="1200" dirty="0"/>
            <a:t>专业控制与全员控制相结合</a:t>
          </a:r>
        </a:p>
      </dsp:txBody>
      <dsp:txXfrm>
        <a:off x="1714388" y="3322881"/>
        <a:ext cx="6413611" cy="457332"/>
      </dsp:txXfrm>
    </dsp:sp>
    <dsp:sp modelId="{076AB463-732F-467C-B320-250E5A0F9CBE}">
      <dsp:nvSpPr>
        <dsp:cNvPr id="0" name=""/>
        <dsp:cNvSpPr/>
      </dsp:nvSpPr>
      <dsp:spPr>
        <a:xfrm>
          <a:off x="227029" y="3196393"/>
          <a:ext cx="1282208" cy="710309"/>
        </a:xfrm>
        <a:prstGeom prst="roundRect">
          <a:avLst>
            <a:gd name="adj" fmla="val 10000"/>
          </a:avLst>
        </a:prstGeom>
        <a:blipFill>
          <a:blip xmlns:r="http://schemas.openxmlformats.org/officeDocument/2006/relationships" r:embed="rId1">
            <a:duotone>
              <a:prstClr val="black"/>
              <a:schemeClr val="accent2">
                <a:tint val="45000"/>
                <a:satMod val="400000"/>
              </a:schemeClr>
            </a:duotone>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1CE7B-168E-4338-89C4-7D88C979F564}">
      <dsp:nvSpPr>
        <dsp:cNvPr id="0" name=""/>
        <dsp:cNvSpPr/>
      </dsp:nvSpPr>
      <dsp:spPr>
        <a:xfrm>
          <a:off x="1270476" y="292250"/>
          <a:ext cx="4269399" cy="4269399"/>
        </a:xfrm>
        <a:prstGeom prst="pie">
          <a:avLst>
            <a:gd name="adj1" fmla="val 16200000"/>
            <a:gd name="adj2" fmla="val 19285716"/>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a:t>物流成本核算</a:t>
          </a:r>
          <a:endParaRPr lang="zh-CN" altLang="en-US" sz="2400" b="1" kern="1200" dirty="0"/>
        </a:p>
      </dsp:txBody>
      <dsp:txXfrm>
        <a:off x="3447361" y="698859"/>
        <a:ext cx="1169002" cy="736979"/>
      </dsp:txXfrm>
    </dsp:sp>
    <dsp:sp modelId="{CC101CBD-FF9D-4E0E-8A57-B87A66F982F0}">
      <dsp:nvSpPr>
        <dsp:cNvPr id="0" name=""/>
        <dsp:cNvSpPr/>
      </dsp:nvSpPr>
      <dsp:spPr>
        <a:xfrm>
          <a:off x="1160183" y="520968"/>
          <a:ext cx="4269399" cy="4269399"/>
        </a:xfrm>
        <a:prstGeom prst="pie">
          <a:avLst>
            <a:gd name="adj1" fmla="val 19285716"/>
            <a:gd name="adj2" fmla="val 771428"/>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t>物流成本分析</a:t>
          </a:r>
        </a:p>
      </dsp:txBody>
      <dsp:txXfrm>
        <a:off x="4082688" y="2045753"/>
        <a:ext cx="1240158" cy="787805"/>
      </dsp:txXfrm>
    </dsp:sp>
    <dsp:sp modelId="{3613B195-26ED-4F09-B15F-BA6C36BB6FE9}">
      <dsp:nvSpPr>
        <dsp:cNvPr id="0" name=""/>
        <dsp:cNvSpPr/>
      </dsp:nvSpPr>
      <dsp:spPr>
        <a:xfrm>
          <a:off x="1160183" y="520968"/>
          <a:ext cx="4269399" cy="4269399"/>
        </a:xfrm>
        <a:prstGeom prst="pie">
          <a:avLst>
            <a:gd name="adj1" fmla="val 771428"/>
            <a:gd name="adj2" fmla="val 3857143"/>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a:t>物流成本控制</a:t>
          </a:r>
          <a:endParaRPr lang="zh-CN" altLang="en-US" sz="2400" b="1" kern="1200" dirty="0"/>
        </a:p>
      </dsp:txBody>
      <dsp:txXfrm>
        <a:off x="3904797" y="3062277"/>
        <a:ext cx="1118175" cy="813218"/>
      </dsp:txXfrm>
    </dsp:sp>
    <dsp:sp modelId="{64E9B667-0007-451A-A57A-73149D27E6A3}">
      <dsp:nvSpPr>
        <dsp:cNvPr id="0" name=""/>
        <dsp:cNvSpPr/>
      </dsp:nvSpPr>
      <dsp:spPr>
        <a:xfrm>
          <a:off x="1160183" y="520968"/>
          <a:ext cx="4269399" cy="4269399"/>
        </a:xfrm>
        <a:prstGeom prst="pie">
          <a:avLst>
            <a:gd name="adj1" fmla="val 3857226"/>
            <a:gd name="adj2" fmla="val 6942858"/>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a:t>物流成本预测</a:t>
          </a:r>
          <a:endParaRPr lang="zh-CN" altLang="en-US" sz="2400" b="1" kern="1200" dirty="0"/>
        </a:p>
      </dsp:txBody>
      <dsp:txXfrm>
        <a:off x="2723088" y="3875496"/>
        <a:ext cx="1143589" cy="813218"/>
      </dsp:txXfrm>
    </dsp:sp>
    <dsp:sp modelId="{1A26F2A5-D35F-4F95-B76A-CAE1851CD5EA}">
      <dsp:nvSpPr>
        <dsp:cNvPr id="0" name=""/>
        <dsp:cNvSpPr/>
      </dsp:nvSpPr>
      <dsp:spPr>
        <a:xfrm>
          <a:off x="1160183" y="520968"/>
          <a:ext cx="4269399" cy="4269399"/>
        </a:xfrm>
        <a:prstGeom prst="pie">
          <a:avLst>
            <a:gd name="adj1" fmla="val 6942858"/>
            <a:gd name="adj2" fmla="val 10028574"/>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a:t>物流成本预算</a:t>
          </a:r>
          <a:endParaRPr lang="zh-CN" altLang="en-US" sz="2400" b="1" kern="1200" dirty="0"/>
        </a:p>
      </dsp:txBody>
      <dsp:txXfrm>
        <a:off x="1566792" y="3062277"/>
        <a:ext cx="1118175" cy="813218"/>
      </dsp:txXfrm>
    </dsp:sp>
    <dsp:sp modelId="{688D5F6D-B871-48F4-B49F-4D7BD625518B}">
      <dsp:nvSpPr>
        <dsp:cNvPr id="0" name=""/>
        <dsp:cNvSpPr/>
      </dsp:nvSpPr>
      <dsp:spPr>
        <a:xfrm>
          <a:off x="1160183" y="520968"/>
          <a:ext cx="4269399" cy="4269399"/>
        </a:xfrm>
        <a:prstGeom prst="pie">
          <a:avLst>
            <a:gd name="adj1" fmla="val 10028574"/>
            <a:gd name="adj2" fmla="val 13114284"/>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eaLnBrk="1" latinLnBrk="0">
            <a:lnSpc>
              <a:spcPct val="90000"/>
            </a:lnSpc>
            <a:spcBef>
              <a:spcPct val="0"/>
            </a:spcBef>
            <a:spcAft>
              <a:spcPct val="35000"/>
            </a:spcAft>
            <a:buNone/>
          </a:pPr>
          <a:r>
            <a:rPr lang="zh-CN" altLang="en-US" sz="2400" b="1" kern="1200"/>
            <a:t>物流成本决策</a:t>
          </a:r>
          <a:endParaRPr lang="zh-CN" altLang="en-US" sz="2400" b="1" kern="1200" dirty="0"/>
        </a:p>
      </dsp:txBody>
      <dsp:txXfrm>
        <a:off x="1266918" y="2045753"/>
        <a:ext cx="1240158" cy="787805"/>
      </dsp:txXfrm>
    </dsp:sp>
    <dsp:sp modelId="{ABC60847-14D0-41D8-B285-EE0DC0DC8A85}">
      <dsp:nvSpPr>
        <dsp:cNvPr id="0" name=""/>
        <dsp:cNvSpPr/>
      </dsp:nvSpPr>
      <dsp:spPr>
        <a:xfrm>
          <a:off x="1160183" y="520968"/>
          <a:ext cx="4269399" cy="4269399"/>
        </a:xfrm>
        <a:prstGeom prst="pie">
          <a:avLst>
            <a:gd name="adj1" fmla="val 13114284"/>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eaLnBrk="1" latinLnBrk="0">
            <a:lnSpc>
              <a:spcPct val="90000"/>
            </a:lnSpc>
            <a:spcBef>
              <a:spcPct val="0"/>
            </a:spcBef>
            <a:spcAft>
              <a:spcPct val="35000"/>
            </a:spcAft>
            <a:buNone/>
          </a:pPr>
          <a:r>
            <a:rPr lang="zh-CN" altLang="en-US" sz="2400" b="1" kern="1200"/>
            <a:t>成本绩效考评</a:t>
          </a:r>
          <a:endParaRPr lang="zh-CN" altLang="en-US" sz="2400" b="1" kern="1200" dirty="0"/>
        </a:p>
      </dsp:txBody>
      <dsp:txXfrm>
        <a:off x="2085220" y="927577"/>
        <a:ext cx="1169002" cy="7369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47FAE-2D00-4B28-807F-EE770A71EBF3}">
      <dsp:nvSpPr>
        <dsp:cNvPr id="0" name=""/>
        <dsp:cNvSpPr/>
      </dsp:nvSpPr>
      <dsp:spPr>
        <a:xfrm rot="16200000">
          <a:off x="-1480691" y="2151207"/>
          <a:ext cx="3413307" cy="45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99067" bIns="0" numCol="1" spcCol="1270" anchor="t" anchorCtr="0">
          <a:noAutofit/>
        </a:bodyPr>
        <a:lstStyle/>
        <a:p>
          <a:pPr marL="0" lvl="0" indent="0" algn="r" defTabSz="1333500">
            <a:lnSpc>
              <a:spcPct val="90000"/>
            </a:lnSpc>
            <a:spcBef>
              <a:spcPct val="0"/>
            </a:spcBef>
            <a:spcAft>
              <a:spcPct val="35000"/>
            </a:spcAft>
            <a:buNone/>
          </a:pPr>
          <a:endParaRPr lang="zh-CN" altLang="en-US" sz="3000" kern="1200"/>
        </a:p>
      </dsp:txBody>
      <dsp:txXfrm>
        <a:off x="-1480691" y="2151207"/>
        <a:ext cx="3413307" cy="452485"/>
      </dsp:txXfrm>
    </dsp:sp>
    <dsp:sp modelId="{5D2872E3-5583-48C2-AD10-C8EF67A001B6}">
      <dsp:nvSpPr>
        <dsp:cNvPr id="0" name=""/>
        <dsp:cNvSpPr/>
      </dsp:nvSpPr>
      <dsp:spPr>
        <a:xfrm>
          <a:off x="838493" y="930805"/>
          <a:ext cx="1481279" cy="2178952"/>
        </a:xfrm>
        <a:prstGeom prst="snip1Rect">
          <a:avLst/>
        </a:prstGeom>
        <a:solidFill>
          <a:srgbClr val="954F72"/>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27584" tIns="399067" rIns="227584" bIns="227584" numCol="1" spcCol="1270" anchor="t" anchorCtr="0">
          <a:noAutofit/>
        </a:bodyPr>
        <a:lstStyle/>
        <a:p>
          <a:pPr marL="228600" lvl="1" indent="-228600" algn="l" defTabSz="1111250">
            <a:lnSpc>
              <a:spcPct val="90000"/>
            </a:lnSpc>
            <a:spcBef>
              <a:spcPct val="0"/>
            </a:spcBef>
            <a:spcAft>
              <a:spcPct val="15000"/>
            </a:spcAft>
            <a:buChar char="•"/>
          </a:pPr>
          <a:r>
            <a:rPr lang="zh-CN" altLang="en-US" sz="2500" kern="1200" dirty="0">
              <a:solidFill>
                <a:schemeClr val="bg1"/>
              </a:solidFill>
              <a:latin typeface="宋体" panose="02010600030101010101" pitchFamily="2" charset="-122"/>
            </a:rPr>
            <a:t>竞争性因素</a:t>
          </a:r>
          <a:endParaRPr lang="zh-CN" altLang="en-US" sz="2500" kern="1200" dirty="0">
            <a:solidFill>
              <a:schemeClr val="bg1"/>
            </a:solidFill>
          </a:endParaRPr>
        </a:p>
      </dsp:txBody>
      <dsp:txXfrm>
        <a:off x="838493" y="1054247"/>
        <a:ext cx="1357837" cy="2055510"/>
      </dsp:txXfrm>
    </dsp:sp>
    <dsp:sp modelId="{49E66CB6-543A-42A0-9754-274E4461FFE1}">
      <dsp:nvSpPr>
        <dsp:cNvPr id="0" name=""/>
        <dsp:cNvSpPr/>
      </dsp:nvSpPr>
      <dsp:spPr>
        <a:xfrm>
          <a:off x="2027822" y="769275"/>
          <a:ext cx="520231" cy="468141"/>
        </a:xfrm>
        <a:prstGeom prst="teardrop">
          <a:avLst/>
        </a:prstGeom>
        <a:solidFill>
          <a:schemeClr val="accent1">
            <a:tint val="50000"/>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EAB6FC3B-B168-44B9-BA3D-669FCD9A6090}">
      <dsp:nvSpPr>
        <dsp:cNvPr id="0" name=""/>
        <dsp:cNvSpPr/>
      </dsp:nvSpPr>
      <dsp:spPr>
        <a:xfrm rot="16200000">
          <a:off x="1423562" y="2151207"/>
          <a:ext cx="3413307" cy="45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99067" bIns="0" numCol="1" spcCol="1270" anchor="t" anchorCtr="0">
          <a:noAutofit/>
        </a:bodyPr>
        <a:lstStyle/>
        <a:p>
          <a:pPr marL="0" lvl="0" indent="0" algn="r" defTabSz="1333500">
            <a:lnSpc>
              <a:spcPct val="90000"/>
            </a:lnSpc>
            <a:spcBef>
              <a:spcPct val="0"/>
            </a:spcBef>
            <a:spcAft>
              <a:spcPct val="35000"/>
            </a:spcAft>
            <a:buNone/>
          </a:pPr>
          <a:endParaRPr lang="zh-CN" altLang="en-US" sz="3000" kern="1200" dirty="0"/>
        </a:p>
      </dsp:txBody>
      <dsp:txXfrm>
        <a:off x="1423562" y="2151207"/>
        <a:ext cx="3413307" cy="452485"/>
      </dsp:txXfrm>
    </dsp:sp>
    <dsp:sp modelId="{5354AE42-47F4-4F33-89A9-E4ADC9CD2F91}">
      <dsp:nvSpPr>
        <dsp:cNvPr id="0" name=""/>
        <dsp:cNvSpPr/>
      </dsp:nvSpPr>
      <dsp:spPr>
        <a:xfrm>
          <a:off x="3742747" y="930805"/>
          <a:ext cx="1481279" cy="2178952"/>
        </a:xfrm>
        <a:prstGeom prst="snip1Rect">
          <a:avLst/>
        </a:prstGeom>
        <a:solidFill>
          <a:srgbClr val="954F72"/>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27584" tIns="399067" rIns="227584" bIns="227584" numCol="1" spcCol="1270" anchor="t" anchorCtr="0">
          <a:noAutofit/>
        </a:bodyPr>
        <a:lstStyle/>
        <a:p>
          <a:pPr marL="228600" lvl="1" indent="-228600" algn="l" defTabSz="1111250">
            <a:lnSpc>
              <a:spcPct val="90000"/>
            </a:lnSpc>
            <a:spcBef>
              <a:spcPct val="0"/>
            </a:spcBef>
            <a:spcAft>
              <a:spcPct val="15000"/>
            </a:spcAft>
            <a:buChar char="•"/>
          </a:pPr>
          <a:r>
            <a:rPr lang="zh-CN" altLang="zh-CN" sz="2500" kern="1200" dirty="0">
              <a:solidFill>
                <a:schemeClr val="bg1"/>
              </a:solidFill>
              <a:effectLst/>
              <a:latin typeface="Arial" panose="020B0604020202020204" pitchFamily="34" charset="0"/>
              <a:ea typeface="宋体" panose="02010600030101010101" pitchFamily="2" charset="-122"/>
              <a:cs typeface="+mn-cs"/>
            </a:rPr>
            <a:t>产品因素</a:t>
          </a:r>
          <a:endParaRPr lang="zh-CN" altLang="en-US" sz="2500" kern="1200" dirty="0">
            <a:solidFill>
              <a:schemeClr val="bg1"/>
            </a:solidFill>
          </a:endParaRPr>
        </a:p>
      </dsp:txBody>
      <dsp:txXfrm>
        <a:off x="3742747" y="1054247"/>
        <a:ext cx="1357837" cy="2055510"/>
      </dsp:txXfrm>
    </dsp:sp>
    <dsp:sp modelId="{4456867E-3A5B-464F-AA28-D15FDD4A7A19}">
      <dsp:nvSpPr>
        <dsp:cNvPr id="0" name=""/>
        <dsp:cNvSpPr/>
      </dsp:nvSpPr>
      <dsp:spPr>
        <a:xfrm>
          <a:off x="4913976" y="769275"/>
          <a:ext cx="520231" cy="468141"/>
        </a:xfrm>
        <a:prstGeom prst="teardrop">
          <a:avLst/>
        </a:prstGeom>
        <a:solidFill>
          <a:schemeClr val="accent1">
            <a:tint val="50000"/>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7028BDD2-5C88-40E9-B624-805FCED891F7}">
      <dsp:nvSpPr>
        <dsp:cNvPr id="0" name=""/>
        <dsp:cNvSpPr/>
      </dsp:nvSpPr>
      <dsp:spPr>
        <a:xfrm rot="16200000">
          <a:off x="4327815" y="2151207"/>
          <a:ext cx="3413307" cy="45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99067" bIns="0" numCol="1" spcCol="1270" anchor="t" anchorCtr="0">
          <a:noAutofit/>
        </a:bodyPr>
        <a:lstStyle/>
        <a:p>
          <a:pPr marL="0" lvl="0" indent="0" algn="r" defTabSz="1333500">
            <a:lnSpc>
              <a:spcPct val="90000"/>
            </a:lnSpc>
            <a:spcBef>
              <a:spcPct val="0"/>
            </a:spcBef>
            <a:spcAft>
              <a:spcPct val="35000"/>
            </a:spcAft>
            <a:buNone/>
          </a:pPr>
          <a:endParaRPr lang="zh-CN" altLang="en-US" sz="3000" kern="1200" dirty="0"/>
        </a:p>
      </dsp:txBody>
      <dsp:txXfrm>
        <a:off x="4327815" y="2151207"/>
        <a:ext cx="3413307" cy="452485"/>
      </dsp:txXfrm>
    </dsp:sp>
    <dsp:sp modelId="{759FDBE4-E210-4D34-8437-B113C30013BA}">
      <dsp:nvSpPr>
        <dsp:cNvPr id="0" name=""/>
        <dsp:cNvSpPr/>
      </dsp:nvSpPr>
      <dsp:spPr>
        <a:xfrm>
          <a:off x="6647000" y="930805"/>
          <a:ext cx="1481279" cy="2178952"/>
        </a:xfrm>
        <a:prstGeom prst="snip1Rect">
          <a:avLst/>
        </a:prstGeom>
        <a:solidFill>
          <a:srgbClr val="954F72"/>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27584" tIns="399067" rIns="227584" bIns="227584" numCol="1" spcCol="1270" anchor="t" anchorCtr="0">
          <a:noAutofit/>
        </a:bodyPr>
        <a:lstStyle/>
        <a:p>
          <a:pPr marL="228600" lvl="1" indent="-228600" algn="l" defTabSz="1111250">
            <a:lnSpc>
              <a:spcPct val="90000"/>
            </a:lnSpc>
            <a:spcBef>
              <a:spcPct val="0"/>
            </a:spcBef>
            <a:spcAft>
              <a:spcPct val="15000"/>
            </a:spcAft>
            <a:buChar char="•"/>
          </a:pPr>
          <a:r>
            <a:rPr lang="zh-CN" altLang="zh-CN" sz="2500" kern="1200" dirty="0">
              <a:solidFill>
                <a:schemeClr val="bg1"/>
              </a:solidFill>
              <a:effectLst/>
              <a:latin typeface="Arial" panose="020B0604020202020204" pitchFamily="34" charset="0"/>
              <a:ea typeface="宋体" panose="02010600030101010101" pitchFamily="2" charset="-122"/>
              <a:cs typeface="+mn-cs"/>
            </a:rPr>
            <a:t>空间因素</a:t>
          </a:r>
          <a:endParaRPr lang="zh-CN" altLang="en-US" sz="2500" kern="1200" dirty="0">
            <a:solidFill>
              <a:schemeClr val="bg1"/>
            </a:solidFill>
          </a:endParaRPr>
        </a:p>
      </dsp:txBody>
      <dsp:txXfrm>
        <a:off x="6647000" y="1054247"/>
        <a:ext cx="1357837" cy="2055510"/>
      </dsp:txXfrm>
    </dsp:sp>
    <dsp:sp modelId="{88253DB2-A3D0-4BEA-9D0D-12D6B93E92C3}">
      <dsp:nvSpPr>
        <dsp:cNvPr id="0" name=""/>
        <dsp:cNvSpPr/>
      </dsp:nvSpPr>
      <dsp:spPr>
        <a:xfrm>
          <a:off x="7607768" y="769275"/>
          <a:ext cx="520231" cy="468141"/>
        </a:xfrm>
        <a:prstGeom prst="teardrop">
          <a:avLst/>
        </a:prstGeom>
        <a:solidFill>
          <a:schemeClr val="accent1">
            <a:tint val="50000"/>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64FD5-94D7-40B3-9662-13A3CB9221E5}">
      <dsp:nvSpPr>
        <dsp:cNvPr id="0" name=""/>
        <dsp:cNvSpPr/>
      </dsp:nvSpPr>
      <dsp:spPr>
        <a:xfrm>
          <a:off x="993686" y="542200"/>
          <a:ext cx="1590788" cy="1591061"/>
        </a:xfrm>
        <a:prstGeom prst="ellipse">
          <a:avLst/>
        </a:prstGeom>
        <a:solidFill>
          <a:schemeClr val="accent4">
            <a:lumMod val="5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zh-CN" altLang="en-US" sz="1300" kern="1200" dirty="0">
              <a:solidFill>
                <a:schemeClr val="bg1"/>
              </a:solidFill>
            </a:rPr>
            <a:t>物流成本管理基本工作</a:t>
          </a:r>
        </a:p>
      </dsp:txBody>
      <dsp:txXfrm>
        <a:off x="1226652" y="775205"/>
        <a:ext cx="1124856" cy="1125051"/>
      </dsp:txXfrm>
    </dsp:sp>
    <dsp:sp modelId="{BC04F374-872F-405C-AB2D-95089C0DDC39}">
      <dsp:nvSpPr>
        <dsp:cNvPr id="0" name=""/>
        <dsp:cNvSpPr/>
      </dsp:nvSpPr>
      <dsp:spPr>
        <a:xfrm>
          <a:off x="1482833" y="2014985"/>
          <a:ext cx="128242" cy="1282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165EEF-9693-4CB2-9EBC-20D444780CD4}">
      <dsp:nvSpPr>
        <dsp:cNvPr id="0" name=""/>
        <dsp:cNvSpPr/>
      </dsp:nvSpPr>
      <dsp:spPr>
        <a:xfrm>
          <a:off x="2686938" y="1187894"/>
          <a:ext cx="128242" cy="1282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EB2FC0-3943-47ED-B950-3D8611BC3C4A}">
      <dsp:nvSpPr>
        <dsp:cNvPr id="0" name=""/>
        <dsp:cNvSpPr/>
      </dsp:nvSpPr>
      <dsp:spPr>
        <a:xfrm>
          <a:off x="2074117" y="2151459"/>
          <a:ext cx="176863" cy="1771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5C795B-4D45-4828-A3D9-F886C30336D7}">
      <dsp:nvSpPr>
        <dsp:cNvPr id="0" name=""/>
        <dsp:cNvSpPr/>
      </dsp:nvSpPr>
      <dsp:spPr>
        <a:xfrm>
          <a:off x="1518728" y="721038"/>
          <a:ext cx="128242" cy="1282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9DBDF6-4F74-4436-8886-38408054AB0E}">
      <dsp:nvSpPr>
        <dsp:cNvPr id="0" name=""/>
        <dsp:cNvSpPr/>
      </dsp:nvSpPr>
      <dsp:spPr>
        <a:xfrm>
          <a:off x="1115076" y="1454872"/>
          <a:ext cx="128242" cy="1282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B1C8C6-755C-4072-87D6-61389A73C881}">
      <dsp:nvSpPr>
        <dsp:cNvPr id="0" name=""/>
        <dsp:cNvSpPr/>
      </dsp:nvSpPr>
      <dsp:spPr>
        <a:xfrm>
          <a:off x="496381" y="829365"/>
          <a:ext cx="646757" cy="646830"/>
        </a:xfrm>
        <a:prstGeom prst="ellipse">
          <a:avLst/>
        </a:prstGeom>
        <a:solidFill>
          <a:schemeClr val="accent4">
            <a:lumMod val="20000"/>
            <a:lumOff val="80000"/>
          </a:schemeClr>
        </a:solidFill>
        <a:ln w="12700" cap="flat" cmpd="sng" algn="ctr">
          <a:solidFill>
            <a:srgbClr val="8121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zh-CN" altLang="en-US" sz="1300" kern="1200" dirty="0">
              <a:solidFill>
                <a:schemeClr val="tx1"/>
              </a:solidFill>
              <a:latin typeface="宋体" panose="02010600030101010101" pitchFamily="2" charset="-122"/>
            </a:rPr>
            <a:t>划分</a:t>
          </a:r>
          <a:endParaRPr lang="zh-CN" altLang="en-US" sz="1300" kern="1200" dirty="0">
            <a:solidFill>
              <a:schemeClr val="tx1"/>
            </a:solidFill>
          </a:endParaRPr>
        </a:p>
      </dsp:txBody>
      <dsp:txXfrm>
        <a:off x="591096" y="924091"/>
        <a:ext cx="457327" cy="457378"/>
      </dsp:txXfrm>
    </dsp:sp>
    <dsp:sp modelId="{99069CBA-966D-4BAB-A87A-A9AAC8C3F980}">
      <dsp:nvSpPr>
        <dsp:cNvPr id="0" name=""/>
        <dsp:cNvSpPr/>
      </dsp:nvSpPr>
      <dsp:spPr>
        <a:xfrm>
          <a:off x="1722675" y="726725"/>
          <a:ext cx="176863" cy="1771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9C14D3-5135-4E7C-A4F6-CD3ACB482805}">
      <dsp:nvSpPr>
        <dsp:cNvPr id="0" name=""/>
        <dsp:cNvSpPr/>
      </dsp:nvSpPr>
      <dsp:spPr>
        <a:xfrm>
          <a:off x="557402" y="1665554"/>
          <a:ext cx="319789" cy="3198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53ADB8-5AE0-40BF-A3EF-2A20E753DFEE}">
      <dsp:nvSpPr>
        <dsp:cNvPr id="0" name=""/>
        <dsp:cNvSpPr/>
      </dsp:nvSpPr>
      <dsp:spPr>
        <a:xfrm>
          <a:off x="2747959" y="525141"/>
          <a:ext cx="646757" cy="646830"/>
        </a:xfrm>
        <a:prstGeom prst="ellipse">
          <a:avLst/>
        </a:prstGeom>
        <a:solidFill>
          <a:schemeClr val="accent4">
            <a:lumMod val="20000"/>
            <a:lumOff val="80000"/>
          </a:schemeClr>
        </a:solidFill>
        <a:ln w="12700" cap="flat" cmpd="sng" algn="ctr">
          <a:solidFill>
            <a:srgbClr val="8121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zh-CN" altLang="en-US" sz="1300" kern="1200" dirty="0">
              <a:solidFill>
                <a:schemeClr val="tx1"/>
              </a:solidFill>
              <a:latin typeface="宋体" panose="02010600030101010101" pitchFamily="2" charset="-122"/>
            </a:rPr>
            <a:t>计算</a:t>
          </a:r>
          <a:endParaRPr lang="zh-CN" altLang="en-US" sz="1300" kern="1200" dirty="0">
            <a:solidFill>
              <a:schemeClr val="tx1"/>
            </a:solidFill>
          </a:endParaRPr>
        </a:p>
      </dsp:txBody>
      <dsp:txXfrm>
        <a:off x="2842674" y="619867"/>
        <a:ext cx="457327" cy="457378"/>
      </dsp:txXfrm>
    </dsp:sp>
    <dsp:sp modelId="{8F7D6CC9-00DB-4AF4-B503-D1A142DE4255}">
      <dsp:nvSpPr>
        <dsp:cNvPr id="0" name=""/>
        <dsp:cNvSpPr/>
      </dsp:nvSpPr>
      <dsp:spPr>
        <a:xfrm>
          <a:off x="2459169" y="971525"/>
          <a:ext cx="176863" cy="1771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81E2AD-97C6-4366-94DB-000294399BCA}">
      <dsp:nvSpPr>
        <dsp:cNvPr id="0" name=""/>
        <dsp:cNvSpPr/>
      </dsp:nvSpPr>
      <dsp:spPr>
        <a:xfrm>
          <a:off x="435687" y="2046260"/>
          <a:ext cx="128242" cy="1282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87C188-F9DD-41A1-9252-1793B856D814}">
      <dsp:nvSpPr>
        <dsp:cNvPr id="0" name=""/>
        <dsp:cNvSpPr/>
      </dsp:nvSpPr>
      <dsp:spPr>
        <a:xfrm>
          <a:off x="1713538" y="1863726"/>
          <a:ext cx="128242" cy="1282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06DAF8-21D9-4BD3-AEEC-F76148A31E3D}">
      <dsp:nvSpPr>
        <dsp:cNvPr id="0" name=""/>
        <dsp:cNvSpPr/>
      </dsp:nvSpPr>
      <dsp:spPr>
        <a:xfrm>
          <a:off x="3052085" y="1642808"/>
          <a:ext cx="646757" cy="646830"/>
        </a:xfrm>
        <a:prstGeom prst="ellipse">
          <a:avLst/>
        </a:prstGeom>
        <a:solidFill>
          <a:schemeClr val="accent4">
            <a:lumMod val="20000"/>
            <a:lumOff val="80000"/>
          </a:schemeClr>
        </a:solidFill>
        <a:ln w="12700" cap="flat" cmpd="sng" algn="ctr">
          <a:solidFill>
            <a:srgbClr val="8121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zh-CN" altLang="en-US" sz="1300" kern="1200" dirty="0">
              <a:solidFill>
                <a:schemeClr val="tx1"/>
              </a:solidFill>
              <a:latin typeface="宋体" panose="02010600030101010101" pitchFamily="2" charset="-122"/>
            </a:rPr>
            <a:t>分析</a:t>
          </a:r>
          <a:endParaRPr lang="zh-CN" altLang="en-US" sz="1300" kern="1200" dirty="0">
            <a:solidFill>
              <a:schemeClr val="tx1"/>
            </a:solidFill>
          </a:endParaRPr>
        </a:p>
      </dsp:txBody>
      <dsp:txXfrm>
        <a:off x="3146800" y="1737534"/>
        <a:ext cx="457327" cy="457378"/>
      </dsp:txXfrm>
    </dsp:sp>
    <dsp:sp modelId="{9823105B-ED8D-4C01-B79E-AF3C904F4152}">
      <dsp:nvSpPr>
        <dsp:cNvPr id="0" name=""/>
        <dsp:cNvSpPr/>
      </dsp:nvSpPr>
      <dsp:spPr>
        <a:xfrm>
          <a:off x="2869674" y="1620347"/>
          <a:ext cx="128242" cy="1282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4304FB-2651-46A3-B9A8-457CC0E6F7B9}">
      <dsp:nvSpPr>
        <dsp:cNvPr id="0" name=""/>
        <dsp:cNvSpPr/>
      </dsp:nvSpPr>
      <dsp:spPr>
        <a:xfrm>
          <a:off x="1195676" y="2196382"/>
          <a:ext cx="646757" cy="646830"/>
        </a:xfrm>
        <a:prstGeom prst="ellipse">
          <a:avLst/>
        </a:prstGeom>
        <a:solidFill>
          <a:schemeClr val="accent4">
            <a:lumMod val="20000"/>
            <a:lumOff val="80000"/>
          </a:schemeClr>
        </a:solidFill>
        <a:ln w="12700" cap="flat" cmpd="sng" algn="ctr">
          <a:solidFill>
            <a:srgbClr val="8121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zh-CN" altLang="en-US" sz="1300" kern="1200" dirty="0">
              <a:solidFill>
                <a:schemeClr val="tx1"/>
              </a:solidFill>
              <a:latin typeface="宋体" panose="02010600030101010101" pitchFamily="2" charset="-122"/>
            </a:rPr>
            <a:t>控制</a:t>
          </a:r>
          <a:endParaRPr lang="zh-CN" altLang="en-US" sz="1300" kern="1200" dirty="0">
            <a:solidFill>
              <a:schemeClr val="tx1"/>
            </a:solidFill>
          </a:endParaRPr>
        </a:p>
      </dsp:txBody>
      <dsp:txXfrm>
        <a:off x="1290391" y="2291108"/>
        <a:ext cx="457327" cy="457378"/>
      </dsp:txXfrm>
    </dsp:sp>
    <dsp:sp modelId="{F907A1D1-1AAF-4736-A75E-9A39962C9010}">
      <dsp:nvSpPr>
        <dsp:cNvPr id="0" name=""/>
        <dsp:cNvSpPr/>
      </dsp:nvSpPr>
      <dsp:spPr>
        <a:xfrm>
          <a:off x="1773254" y="2174489"/>
          <a:ext cx="128242" cy="1282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9A22D1-6BC4-4A39-91D4-D7A9C2F27386}">
      <dsp:nvSpPr>
        <dsp:cNvPr id="0" name=""/>
        <dsp:cNvSpPr/>
      </dsp:nvSpPr>
      <dsp:spPr>
        <a:xfrm>
          <a:off x="1812412" y="0"/>
          <a:ext cx="646757" cy="646830"/>
        </a:xfrm>
        <a:prstGeom prst="ellipse">
          <a:avLst/>
        </a:prstGeom>
        <a:solidFill>
          <a:schemeClr val="accent4">
            <a:lumMod val="20000"/>
            <a:lumOff val="80000"/>
          </a:schemeClr>
        </a:solidFill>
        <a:ln w="12700" cap="flat" cmpd="sng" algn="ctr">
          <a:solidFill>
            <a:srgbClr val="8121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zh-CN" altLang="en-US" sz="1300" kern="1200" dirty="0">
              <a:solidFill>
                <a:schemeClr val="tx1"/>
              </a:solidFill>
              <a:latin typeface="宋体" panose="02010600030101010101" pitchFamily="2" charset="-122"/>
            </a:rPr>
            <a:t>预测</a:t>
          </a:r>
          <a:endParaRPr lang="zh-CN" altLang="en-US" sz="1300" kern="1200" dirty="0">
            <a:solidFill>
              <a:schemeClr val="tx1"/>
            </a:solidFill>
          </a:endParaRPr>
        </a:p>
      </dsp:txBody>
      <dsp:txXfrm>
        <a:off x="1907127" y="94726"/>
        <a:ext cx="457327" cy="457378"/>
      </dsp:txXfrm>
    </dsp:sp>
    <dsp:sp modelId="{F816981C-646C-4ECA-97D0-85FB64C2B04C}">
      <dsp:nvSpPr>
        <dsp:cNvPr id="0" name=""/>
        <dsp:cNvSpPr/>
      </dsp:nvSpPr>
      <dsp:spPr>
        <a:xfrm>
          <a:off x="1014897" y="701136"/>
          <a:ext cx="128242" cy="1282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FA7DEE-26C7-450A-B403-2B3A5920CFCE}">
      <dsp:nvSpPr>
        <dsp:cNvPr id="0" name=""/>
        <dsp:cNvSpPr/>
      </dsp:nvSpPr>
      <dsp:spPr>
        <a:xfrm>
          <a:off x="2508117" y="159219"/>
          <a:ext cx="128242" cy="1282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7C9D9-D2CF-4900-ABD5-01E6358EC9D7}">
      <dsp:nvSpPr>
        <dsp:cNvPr id="0" name=""/>
        <dsp:cNvSpPr/>
      </dsp:nvSpPr>
      <dsp:spPr>
        <a:xfrm>
          <a:off x="8135318" y="2261811"/>
          <a:ext cx="1801998" cy="367308"/>
        </a:xfrm>
        <a:custGeom>
          <a:avLst/>
          <a:gdLst/>
          <a:ahLst/>
          <a:cxnLst/>
          <a:rect l="0" t="0" r="0" b="0"/>
          <a:pathLst>
            <a:path>
              <a:moveTo>
                <a:pt x="0" y="0"/>
              </a:moveTo>
              <a:lnTo>
                <a:pt x="0" y="277790"/>
              </a:lnTo>
              <a:lnTo>
                <a:pt x="1801998" y="277790"/>
              </a:lnTo>
              <a:lnTo>
                <a:pt x="1801998" y="367308"/>
              </a:lnTo>
            </a:path>
          </a:pathLst>
        </a:custGeom>
        <a:noFill/>
        <a:ln w="12700" cap="flat" cmpd="sng" algn="ctr">
          <a:solidFill>
            <a:schemeClr val="accent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737BF38-3413-4CD4-91DF-9C4203F0E85F}">
      <dsp:nvSpPr>
        <dsp:cNvPr id="0" name=""/>
        <dsp:cNvSpPr/>
      </dsp:nvSpPr>
      <dsp:spPr>
        <a:xfrm>
          <a:off x="8135318" y="2261811"/>
          <a:ext cx="620951" cy="367308"/>
        </a:xfrm>
        <a:custGeom>
          <a:avLst/>
          <a:gdLst/>
          <a:ahLst/>
          <a:cxnLst/>
          <a:rect l="0" t="0" r="0" b="0"/>
          <a:pathLst>
            <a:path>
              <a:moveTo>
                <a:pt x="0" y="0"/>
              </a:moveTo>
              <a:lnTo>
                <a:pt x="0" y="277790"/>
              </a:lnTo>
              <a:lnTo>
                <a:pt x="620951" y="277790"/>
              </a:lnTo>
              <a:lnTo>
                <a:pt x="620951" y="367308"/>
              </a:lnTo>
            </a:path>
          </a:pathLst>
        </a:custGeom>
        <a:noFill/>
        <a:ln w="12700" cap="flat" cmpd="sng" algn="ctr">
          <a:solidFill>
            <a:schemeClr val="accent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DEFDF03-28C8-4E9C-8B7A-8D2D8E570957}">
      <dsp:nvSpPr>
        <dsp:cNvPr id="0" name=""/>
        <dsp:cNvSpPr/>
      </dsp:nvSpPr>
      <dsp:spPr>
        <a:xfrm>
          <a:off x="7575223" y="2261811"/>
          <a:ext cx="560095" cy="367308"/>
        </a:xfrm>
        <a:custGeom>
          <a:avLst/>
          <a:gdLst/>
          <a:ahLst/>
          <a:cxnLst/>
          <a:rect l="0" t="0" r="0" b="0"/>
          <a:pathLst>
            <a:path>
              <a:moveTo>
                <a:pt x="560095" y="0"/>
              </a:moveTo>
              <a:lnTo>
                <a:pt x="560095" y="277790"/>
              </a:lnTo>
              <a:lnTo>
                <a:pt x="0" y="277790"/>
              </a:lnTo>
              <a:lnTo>
                <a:pt x="0" y="367308"/>
              </a:lnTo>
            </a:path>
          </a:pathLst>
        </a:custGeom>
        <a:noFill/>
        <a:ln w="12700" cap="flat" cmpd="sng" algn="ctr">
          <a:solidFill>
            <a:schemeClr val="accent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B70E664-7154-4C43-A345-BA13EA62DA13}">
      <dsp:nvSpPr>
        <dsp:cNvPr id="0" name=""/>
        <dsp:cNvSpPr/>
      </dsp:nvSpPr>
      <dsp:spPr>
        <a:xfrm>
          <a:off x="5339973" y="1133869"/>
          <a:ext cx="2795344" cy="350054"/>
        </a:xfrm>
        <a:custGeom>
          <a:avLst/>
          <a:gdLst/>
          <a:ahLst/>
          <a:cxnLst/>
          <a:rect l="0" t="0" r="0" b="0"/>
          <a:pathLst>
            <a:path>
              <a:moveTo>
                <a:pt x="0" y="0"/>
              </a:moveTo>
              <a:lnTo>
                <a:pt x="0" y="260536"/>
              </a:lnTo>
              <a:lnTo>
                <a:pt x="2795344" y="260536"/>
              </a:lnTo>
              <a:lnTo>
                <a:pt x="2795344" y="350054"/>
              </a:lnTo>
            </a:path>
          </a:pathLst>
        </a:custGeom>
        <a:noFill/>
        <a:ln w="12700" cap="flat" cmpd="sng" algn="ctr">
          <a:solidFill>
            <a:schemeClr val="accent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5BC6E50-14C2-43BD-A4F2-14045CBD4CB1}">
      <dsp:nvSpPr>
        <dsp:cNvPr id="0" name=""/>
        <dsp:cNvSpPr/>
      </dsp:nvSpPr>
      <dsp:spPr>
        <a:xfrm>
          <a:off x="2544629" y="2261811"/>
          <a:ext cx="3849547" cy="367308"/>
        </a:xfrm>
        <a:custGeom>
          <a:avLst/>
          <a:gdLst/>
          <a:ahLst/>
          <a:cxnLst/>
          <a:rect l="0" t="0" r="0" b="0"/>
          <a:pathLst>
            <a:path>
              <a:moveTo>
                <a:pt x="0" y="0"/>
              </a:moveTo>
              <a:lnTo>
                <a:pt x="0" y="277790"/>
              </a:lnTo>
              <a:lnTo>
                <a:pt x="3849547" y="277790"/>
              </a:lnTo>
              <a:lnTo>
                <a:pt x="3849547" y="367308"/>
              </a:lnTo>
            </a:path>
          </a:pathLst>
        </a:custGeom>
        <a:noFill/>
        <a:ln w="12700" cap="flat" cmpd="sng" algn="ctr">
          <a:solidFill>
            <a:schemeClr val="accent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2194782-4EFB-41E1-A8DD-A5F563C1EFE6}">
      <dsp:nvSpPr>
        <dsp:cNvPr id="0" name=""/>
        <dsp:cNvSpPr/>
      </dsp:nvSpPr>
      <dsp:spPr>
        <a:xfrm>
          <a:off x="2544629" y="2261811"/>
          <a:ext cx="2668500" cy="367308"/>
        </a:xfrm>
        <a:custGeom>
          <a:avLst/>
          <a:gdLst/>
          <a:ahLst/>
          <a:cxnLst/>
          <a:rect l="0" t="0" r="0" b="0"/>
          <a:pathLst>
            <a:path>
              <a:moveTo>
                <a:pt x="0" y="0"/>
              </a:moveTo>
              <a:lnTo>
                <a:pt x="0" y="277790"/>
              </a:lnTo>
              <a:lnTo>
                <a:pt x="2668500" y="277790"/>
              </a:lnTo>
              <a:lnTo>
                <a:pt x="2668500" y="367308"/>
              </a:lnTo>
            </a:path>
          </a:pathLst>
        </a:custGeom>
        <a:noFill/>
        <a:ln w="12700" cap="flat" cmpd="sng" algn="ctr">
          <a:solidFill>
            <a:schemeClr val="accent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66390AB-1261-46B5-8972-BA277603C58A}">
      <dsp:nvSpPr>
        <dsp:cNvPr id="0" name=""/>
        <dsp:cNvSpPr/>
      </dsp:nvSpPr>
      <dsp:spPr>
        <a:xfrm>
          <a:off x="2544629" y="2261811"/>
          <a:ext cx="1487453" cy="367308"/>
        </a:xfrm>
        <a:custGeom>
          <a:avLst/>
          <a:gdLst/>
          <a:ahLst/>
          <a:cxnLst/>
          <a:rect l="0" t="0" r="0" b="0"/>
          <a:pathLst>
            <a:path>
              <a:moveTo>
                <a:pt x="0" y="0"/>
              </a:moveTo>
              <a:lnTo>
                <a:pt x="0" y="277790"/>
              </a:lnTo>
              <a:lnTo>
                <a:pt x="1487453" y="277790"/>
              </a:lnTo>
              <a:lnTo>
                <a:pt x="1487453" y="367308"/>
              </a:lnTo>
            </a:path>
          </a:pathLst>
        </a:custGeom>
        <a:noFill/>
        <a:ln w="12700" cap="flat" cmpd="sng" algn="ctr">
          <a:solidFill>
            <a:schemeClr val="accent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A93EE1-8D15-4448-ABF8-55BA948C7150}">
      <dsp:nvSpPr>
        <dsp:cNvPr id="0" name=""/>
        <dsp:cNvSpPr/>
      </dsp:nvSpPr>
      <dsp:spPr>
        <a:xfrm>
          <a:off x="2544629" y="2261811"/>
          <a:ext cx="306406" cy="367308"/>
        </a:xfrm>
        <a:custGeom>
          <a:avLst/>
          <a:gdLst/>
          <a:ahLst/>
          <a:cxnLst/>
          <a:rect l="0" t="0" r="0" b="0"/>
          <a:pathLst>
            <a:path>
              <a:moveTo>
                <a:pt x="0" y="0"/>
              </a:moveTo>
              <a:lnTo>
                <a:pt x="0" y="277790"/>
              </a:lnTo>
              <a:lnTo>
                <a:pt x="306406" y="277790"/>
              </a:lnTo>
              <a:lnTo>
                <a:pt x="306406" y="367308"/>
              </a:lnTo>
            </a:path>
          </a:pathLst>
        </a:custGeom>
        <a:noFill/>
        <a:ln w="12700" cap="flat" cmpd="sng" algn="ctr">
          <a:solidFill>
            <a:schemeClr val="accent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6B679FA-2388-440C-B18F-F113383A4395}">
      <dsp:nvSpPr>
        <dsp:cNvPr id="0" name=""/>
        <dsp:cNvSpPr/>
      </dsp:nvSpPr>
      <dsp:spPr>
        <a:xfrm>
          <a:off x="1669988" y="2261811"/>
          <a:ext cx="874640" cy="367308"/>
        </a:xfrm>
        <a:custGeom>
          <a:avLst/>
          <a:gdLst/>
          <a:ahLst/>
          <a:cxnLst/>
          <a:rect l="0" t="0" r="0" b="0"/>
          <a:pathLst>
            <a:path>
              <a:moveTo>
                <a:pt x="874640" y="0"/>
              </a:moveTo>
              <a:lnTo>
                <a:pt x="874640" y="277790"/>
              </a:lnTo>
              <a:lnTo>
                <a:pt x="0" y="277790"/>
              </a:lnTo>
              <a:lnTo>
                <a:pt x="0" y="367308"/>
              </a:lnTo>
            </a:path>
          </a:pathLst>
        </a:custGeom>
        <a:noFill/>
        <a:ln w="12700" cap="flat" cmpd="sng" algn="ctr">
          <a:solidFill>
            <a:schemeClr val="accent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B16260E-99BF-4494-B07D-42BF15EF01A3}">
      <dsp:nvSpPr>
        <dsp:cNvPr id="0" name=""/>
        <dsp:cNvSpPr/>
      </dsp:nvSpPr>
      <dsp:spPr>
        <a:xfrm>
          <a:off x="488941" y="2261811"/>
          <a:ext cx="2055687" cy="367308"/>
        </a:xfrm>
        <a:custGeom>
          <a:avLst/>
          <a:gdLst/>
          <a:ahLst/>
          <a:cxnLst/>
          <a:rect l="0" t="0" r="0" b="0"/>
          <a:pathLst>
            <a:path>
              <a:moveTo>
                <a:pt x="2055687" y="0"/>
              </a:moveTo>
              <a:lnTo>
                <a:pt x="2055687" y="277790"/>
              </a:lnTo>
              <a:lnTo>
                <a:pt x="0" y="277790"/>
              </a:lnTo>
              <a:lnTo>
                <a:pt x="0" y="367308"/>
              </a:lnTo>
            </a:path>
          </a:pathLst>
        </a:custGeom>
        <a:noFill/>
        <a:ln w="12700" cap="flat" cmpd="sng" algn="ctr">
          <a:solidFill>
            <a:schemeClr val="accent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E558082-5F82-457D-A180-F7FD56AF02E2}">
      <dsp:nvSpPr>
        <dsp:cNvPr id="0" name=""/>
        <dsp:cNvSpPr/>
      </dsp:nvSpPr>
      <dsp:spPr>
        <a:xfrm>
          <a:off x="2544629" y="1133869"/>
          <a:ext cx="2795344" cy="350054"/>
        </a:xfrm>
        <a:custGeom>
          <a:avLst/>
          <a:gdLst/>
          <a:ahLst/>
          <a:cxnLst/>
          <a:rect l="0" t="0" r="0" b="0"/>
          <a:pathLst>
            <a:path>
              <a:moveTo>
                <a:pt x="2795344" y="0"/>
              </a:moveTo>
              <a:lnTo>
                <a:pt x="2795344" y="260536"/>
              </a:lnTo>
              <a:lnTo>
                <a:pt x="0" y="260536"/>
              </a:lnTo>
              <a:lnTo>
                <a:pt x="0" y="350054"/>
              </a:lnTo>
            </a:path>
          </a:pathLst>
        </a:custGeom>
        <a:noFill/>
        <a:ln w="12700" cap="flat" cmpd="sng" algn="ctr">
          <a:solidFill>
            <a:schemeClr val="accent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4BF6116-DD26-4C9C-99B0-9DDC6631E637}">
      <dsp:nvSpPr>
        <dsp:cNvPr id="0" name=""/>
        <dsp:cNvSpPr/>
      </dsp:nvSpPr>
      <dsp:spPr>
        <a:xfrm>
          <a:off x="4856818" y="355980"/>
          <a:ext cx="966311" cy="777888"/>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0D72C9E7-D433-41DE-BCB5-0C40C8848FED}">
      <dsp:nvSpPr>
        <dsp:cNvPr id="0" name=""/>
        <dsp:cNvSpPr/>
      </dsp:nvSpPr>
      <dsp:spPr>
        <a:xfrm>
          <a:off x="4964186" y="457979"/>
          <a:ext cx="966311" cy="777888"/>
        </a:xfrm>
        <a:prstGeom prst="roundRect">
          <a:avLst>
            <a:gd name="adj" fmla="val 10000"/>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1">
          <a:noAutofit/>
        </a:bodyPr>
        <a:lstStyle/>
        <a:p>
          <a:pPr marL="0" lvl="0" indent="0" algn="ctr" defTabSz="711200">
            <a:lnSpc>
              <a:spcPct val="90000"/>
            </a:lnSpc>
            <a:spcBef>
              <a:spcPct val="0"/>
            </a:spcBef>
            <a:spcAft>
              <a:spcPct val="35000"/>
            </a:spcAft>
            <a:buNone/>
          </a:pPr>
          <a:r>
            <a:rPr lang="zh-CN" altLang="en-US" sz="1600" kern="1200" dirty="0">
              <a:solidFill>
                <a:schemeClr val="tx1"/>
              </a:solidFill>
              <a:ea typeface="黑体" panose="02010609060101010101" pitchFamily="49" charset="-122"/>
            </a:rPr>
            <a:t>成本项目构成</a:t>
          </a:r>
          <a:endParaRPr lang="zh-CN" altLang="en-US" sz="1600" kern="1200" dirty="0">
            <a:solidFill>
              <a:schemeClr val="tx1"/>
            </a:solidFill>
          </a:endParaRPr>
        </a:p>
      </dsp:txBody>
      <dsp:txXfrm>
        <a:off x="4986970" y="480763"/>
        <a:ext cx="920743" cy="732320"/>
      </dsp:txXfrm>
    </dsp:sp>
    <dsp:sp modelId="{7943D0B4-0EA1-4BC6-9790-978387754DCF}">
      <dsp:nvSpPr>
        <dsp:cNvPr id="0" name=""/>
        <dsp:cNvSpPr/>
      </dsp:nvSpPr>
      <dsp:spPr>
        <a:xfrm>
          <a:off x="2061473" y="1483923"/>
          <a:ext cx="966311" cy="777888"/>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EBD07F7D-B407-49E1-AEC2-BA1C0EA2F79A}">
      <dsp:nvSpPr>
        <dsp:cNvPr id="0" name=""/>
        <dsp:cNvSpPr/>
      </dsp:nvSpPr>
      <dsp:spPr>
        <a:xfrm>
          <a:off x="2168841" y="1585922"/>
          <a:ext cx="966311" cy="777888"/>
        </a:xfrm>
        <a:prstGeom prst="roundRect">
          <a:avLst>
            <a:gd name="adj" fmla="val 10000"/>
          </a:avLst>
        </a:prstGeom>
        <a:solidFill>
          <a:srgbClr val="FFCCFF"/>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ea typeface="黑体" panose="02010609060101010101" pitchFamily="49" charset="-122"/>
            </a:rPr>
            <a:t>物流功能成本</a:t>
          </a:r>
          <a:endParaRPr lang="zh-CN" altLang="en-US" sz="1600" kern="1200" dirty="0"/>
        </a:p>
      </dsp:txBody>
      <dsp:txXfrm>
        <a:off x="2191625" y="1608706"/>
        <a:ext cx="920743" cy="732320"/>
      </dsp:txXfrm>
    </dsp:sp>
    <dsp:sp modelId="{4A3CAB1F-69C4-4658-A032-58D6F72580A2}">
      <dsp:nvSpPr>
        <dsp:cNvPr id="0" name=""/>
        <dsp:cNvSpPr/>
      </dsp:nvSpPr>
      <dsp:spPr>
        <a:xfrm>
          <a:off x="5786" y="2629120"/>
          <a:ext cx="966311" cy="777888"/>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DF4CADBD-E6FE-49E5-9154-59FF15475312}">
      <dsp:nvSpPr>
        <dsp:cNvPr id="0" name=""/>
        <dsp:cNvSpPr/>
      </dsp:nvSpPr>
      <dsp:spPr>
        <a:xfrm>
          <a:off x="113154" y="2731120"/>
          <a:ext cx="966311" cy="777888"/>
        </a:xfrm>
        <a:prstGeom prst="roundRect">
          <a:avLst>
            <a:gd name="adj" fmla="val 10000"/>
          </a:avLst>
        </a:prstGeom>
        <a:solidFill>
          <a:srgbClr val="FFCCFF"/>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1">
          <a:noAutofit/>
        </a:bodyPr>
        <a:lstStyle/>
        <a:p>
          <a:pPr marL="0" lvl="0" indent="0" algn="ctr" defTabSz="711200">
            <a:lnSpc>
              <a:spcPct val="90000"/>
            </a:lnSpc>
            <a:spcBef>
              <a:spcPct val="0"/>
            </a:spcBef>
            <a:spcAft>
              <a:spcPct val="35000"/>
            </a:spcAft>
            <a:buNone/>
          </a:pPr>
          <a:r>
            <a:rPr lang="zh-CN" altLang="en-US" sz="1600" kern="1200" dirty="0">
              <a:ea typeface="黑体" panose="02010609060101010101" pitchFamily="49" charset="-122"/>
            </a:rPr>
            <a:t>运输成本</a:t>
          </a:r>
          <a:endParaRPr lang="zh-CN" altLang="en-US" sz="1600" kern="1200" dirty="0"/>
        </a:p>
      </dsp:txBody>
      <dsp:txXfrm>
        <a:off x="135938" y="2753904"/>
        <a:ext cx="920743" cy="732320"/>
      </dsp:txXfrm>
    </dsp:sp>
    <dsp:sp modelId="{85FFA2F5-2727-4671-B785-A3B8E4393EE9}">
      <dsp:nvSpPr>
        <dsp:cNvPr id="0" name=""/>
        <dsp:cNvSpPr/>
      </dsp:nvSpPr>
      <dsp:spPr>
        <a:xfrm>
          <a:off x="1186833" y="2629120"/>
          <a:ext cx="966311" cy="777888"/>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6AC0D1E8-1822-4296-B792-DE7CE93199B4}">
      <dsp:nvSpPr>
        <dsp:cNvPr id="0" name=""/>
        <dsp:cNvSpPr/>
      </dsp:nvSpPr>
      <dsp:spPr>
        <a:xfrm>
          <a:off x="1294201" y="2731120"/>
          <a:ext cx="966311" cy="777888"/>
        </a:xfrm>
        <a:prstGeom prst="roundRect">
          <a:avLst>
            <a:gd name="adj" fmla="val 10000"/>
          </a:avLst>
        </a:prstGeom>
        <a:solidFill>
          <a:srgbClr val="FFCCFF"/>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1">
          <a:noAutofit/>
        </a:bodyPr>
        <a:lstStyle/>
        <a:p>
          <a:pPr marL="0" lvl="0" indent="0" algn="ctr" defTabSz="711200">
            <a:lnSpc>
              <a:spcPct val="90000"/>
            </a:lnSpc>
            <a:spcBef>
              <a:spcPct val="0"/>
            </a:spcBef>
            <a:spcAft>
              <a:spcPct val="35000"/>
            </a:spcAft>
            <a:buNone/>
          </a:pPr>
          <a:r>
            <a:rPr lang="zh-CN" altLang="en-US" sz="1600" kern="1200" dirty="0">
              <a:ea typeface="黑体" panose="02010609060101010101" pitchFamily="49" charset="-122"/>
            </a:rPr>
            <a:t>仓储成本</a:t>
          </a:r>
          <a:endParaRPr lang="zh-CN" altLang="en-US" sz="1600" kern="1200" dirty="0"/>
        </a:p>
      </dsp:txBody>
      <dsp:txXfrm>
        <a:off x="1316985" y="2753904"/>
        <a:ext cx="920743" cy="732320"/>
      </dsp:txXfrm>
    </dsp:sp>
    <dsp:sp modelId="{50D1DF61-F173-4F47-B064-052751A8B0C4}">
      <dsp:nvSpPr>
        <dsp:cNvPr id="0" name=""/>
        <dsp:cNvSpPr/>
      </dsp:nvSpPr>
      <dsp:spPr>
        <a:xfrm>
          <a:off x="2367880" y="2629120"/>
          <a:ext cx="966311" cy="777888"/>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7AAF99B5-422D-452C-895F-A91786895E0B}">
      <dsp:nvSpPr>
        <dsp:cNvPr id="0" name=""/>
        <dsp:cNvSpPr/>
      </dsp:nvSpPr>
      <dsp:spPr>
        <a:xfrm>
          <a:off x="2475248" y="2731120"/>
          <a:ext cx="966311" cy="777888"/>
        </a:xfrm>
        <a:prstGeom prst="roundRect">
          <a:avLst>
            <a:gd name="adj" fmla="val 10000"/>
          </a:avLst>
        </a:prstGeom>
        <a:solidFill>
          <a:srgbClr val="FFCCFF"/>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1">
          <a:noAutofit/>
        </a:bodyPr>
        <a:lstStyle/>
        <a:p>
          <a:pPr marL="0" lvl="0" indent="0" algn="ctr" defTabSz="711200">
            <a:lnSpc>
              <a:spcPct val="90000"/>
            </a:lnSpc>
            <a:spcBef>
              <a:spcPct val="0"/>
            </a:spcBef>
            <a:spcAft>
              <a:spcPct val="35000"/>
            </a:spcAft>
            <a:buNone/>
          </a:pPr>
          <a:r>
            <a:rPr lang="zh-CN" altLang="en-US" sz="1600" kern="1200">
              <a:ea typeface="黑体" panose="02010609060101010101" pitchFamily="49" charset="-122"/>
            </a:rPr>
            <a:t>包装成本</a:t>
          </a:r>
          <a:endParaRPr lang="zh-CN" altLang="en-US" sz="1600" kern="1200" dirty="0">
            <a:ea typeface="黑体" panose="02010609060101010101" pitchFamily="49" charset="-122"/>
          </a:endParaRPr>
        </a:p>
      </dsp:txBody>
      <dsp:txXfrm>
        <a:off x="2498032" y="2753904"/>
        <a:ext cx="920743" cy="732320"/>
      </dsp:txXfrm>
    </dsp:sp>
    <dsp:sp modelId="{6ECA58EF-00F5-405E-83F3-EF8615B98960}">
      <dsp:nvSpPr>
        <dsp:cNvPr id="0" name=""/>
        <dsp:cNvSpPr/>
      </dsp:nvSpPr>
      <dsp:spPr>
        <a:xfrm>
          <a:off x="3548927" y="2629120"/>
          <a:ext cx="966311" cy="777888"/>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DB4DD6ED-10A7-4D16-8D23-568EFDF61E16}">
      <dsp:nvSpPr>
        <dsp:cNvPr id="0" name=""/>
        <dsp:cNvSpPr/>
      </dsp:nvSpPr>
      <dsp:spPr>
        <a:xfrm>
          <a:off x="3656294" y="2731120"/>
          <a:ext cx="966311" cy="777888"/>
        </a:xfrm>
        <a:prstGeom prst="roundRect">
          <a:avLst>
            <a:gd name="adj" fmla="val 10000"/>
          </a:avLst>
        </a:prstGeom>
        <a:solidFill>
          <a:srgbClr val="FFCCFF"/>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1">
          <a:noAutofit/>
        </a:bodyPr>
        <a:lstStyle/>
        <a:p>
          <a:pPr marL="0" lvl="0" indent="0" algn="ctr" defTabSz="711200">
            <a:lnSpc>
              <a:spcPct val="90000"/>
            </a:lnSpc>
            <a:spcBef>
              <a:spcPct val="0"/>
            </a:spcBef>
            <a:spcAft>
              <a:spcPct val="35000"/>
            </a:spcAft>
            <a:buNone/>
          </a:pPr>
          <a:r>
            <a:rPr lang="zh-CN" altLang="en-US" sz="1600" kern="1200" dirty="0">
              <a:ea typeface="黑体" panose="02010609060101010101" pitchFamily="49" charset="-122"/>
            </a:rPr>
            <a:t>流通加工成本</a:t>
          </a:r>
        </a:p>
      </dsp:txBody>
      <dsp:txXfrm>
        <a:off x="3679078" y="2753904"/>
        <a:ext cx="920743" cy="732320"/>
      </dsp:txXfrm>
    </dsp:sp>
    <dsp:sp modelId="{728C9326-3BCF-4780-B9D2-04F5188353A3}">
      <dsp:nvSpPr>
        <dsp:cNvPr id="0" name=""/>
        <dsp:cNvSpPr/>
      </dsp:nvSpPr>
      <dsp:spPr>
        <a:xfrm>
          <a:off x="4729973" y="2629120"/>
          <a:ext cx="966311" cy="777888"/>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CC31044A-5499-4ADE-A7CA-181C34210A29}">
      <dsp:nvSpPr>
        <dsp:cNvPr id="0" name=""/>
        <dsp:cNvSpPr/>
      </dsp:nvSpPr>
      <dsp:spPr>
        <a:xfrm>
          <a:off x="4837341" y="2731120"/>
          <a:ext cx="966311" cy="777888"/>
        </a:xfrm>
        <a:prstGeom prst="roundRect">
          <a:avLst>
            <a:gd name="adj" fmla="val 10000"/>
          </a:avLst>
        </a:prstGeom>
        <a:solidFill>
          <a:srgbClr val="FFCCFF"/>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1">
          <a:noAutofit/>
        </a:bodyPr>
        <a:lstStyle/>
        <a:p>
          <a:pPr marL="0" lvl="0" indent="0" algn="ctr" defTabSz="711200">
            <a:lnSpc>
              <a:spcPct val="90000"/>
            </a:lnSpc>
            <a:spcBef>
              <a:spcPct val="0"/>
            </a:spcBef>
            <a:spcAft>
              <a:spcPct val="35000"/>
            </a:spcAft>
            <a:buNone/>
          </a:pPr>
          <a:r>
            <a:rPr lang="zh-CN" altLang="en-US" sz="1600" kern="1200">
              <a:ea typeface="黑体" panose="02010609060101010101" pitchFamily="49" charset="-122"/>
            </a:rPr>
            <a:t>物流信息成本</a:t>
          </a:r>
          <a:endParaRPr lang="zh-CN" altLang="en-US" sz="1600" kern="1200" dirty="0">
            <a:ea typeface="黑体" panose="02010609060101010101" pitchFamily="49" charset="-122"/>
          </a:endParaRPr>
        </a:p>
      </dsp:txBody>
      <dsp:txXfrm>
        <a:off x="4860125" y="2753904"/>
        <a:ext cx="920743" cy="732320"/>
      </dsp:txXfrm>
    </dsp:sp>
    <dsp:sp modelId="{8C3E1578-5633-4D1E-8814-D764CA0F9689}">
      <dsp:nvSpPr>
        <dsp:cNvPr id="0" name=""/>
        <dsp:cNvSpPr/>
      </dsp:nvSpPr>
      <dsp:spPr>
        <a:xfrm>
          <a:off x="5911020" y="2629120"/>
          <a:ext cx="966311" cy="777888"/>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5B0A695-7EFD-4606-A876-CFBF5B149CE8}">
      <dsp:nvSpPr>
        <dsp:cNvPr id="0" name=""/>
        <dsp:cNvSpPr/>
      </dsp:nvSpPr>
      <dsp:spPr>
        <a:xfrm>
          <a:off x="6018388" y="2731120"/>
          <a:ext cx="966311" cy="777888"/>
        </a:xfrm>
        <a:prstGeom prst="roundRect">
          <a:avLst>
            <a:gd name="adj" fmla="val 10000"/>
          </a:avLst>
        </a:prstGeom>
        <a:solidFill>
          <a:srgbClr val="FFCCFF"/>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1">
          <a:noAutofit/>
        </a:bodyPr>
        <a:lstStyle/>
        <a:p>
          <a:pPr marL="0" lvl="0" indent="0" algn="ctr" defTabSz="711200">
            <a:lnSpc>
              <a:spcPct val="90000"/>
            </a:lnSpc>
            <a:spcBef>
              <a:spcPct val="0"/>
            </a:spcBef>
            <a:spcAft>
              <a:spcPct val="35000"/>
            </a:spcAft>
            <a:buNone/>
          </a:pPr>
          <a:r>
            <a:rPr lang="zh-CN" altLang="en-US" sz="1600" kern="1200">
              <a:ea typeface="黑体" panose="02010609060101010101" pitchFamily="49" charset="-122"/>
            </a:rPr>
            <a:t>物流管理成本</a:t>
          </a:r>
          <a:endParaRPr lang="zh-CN" altLang="en-US" sz="1600" kern="1200" dirty="0">
            <a:ea typeface="黑体" panose="02010609060101010101" pitchFamily="49" charset="-122"/>
          </a:endParaRPr>
        </a:p>
      </dsp:txBody>
      <dsp:txXfrm>
        <a:off x="6041172" y="2753904"/>
        <a:ext cx="920743" cy="732320"/>
      </dsp:txXfrm>
    </dsp:sp>
    <dsp:sp modelId="{7BFCD077-9300-40AB-AB19-8FF752EC62A3}">
      <dsp:nvSpPr>
        <dsp:cNvPr id="0" name=""/>
        <dsp:cNvSpPr/>
      </dsp:nvSpPr>
      <dsp:spPr>
        <a:xfrm>
          <a:off x="7652163" y="1483923"/>
          <a:ext cx="966311" cy="777888"/>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274F658-C339-4257-9AAA-B4BBAB14C257}">
      <dsp:nvSpPr>
        <dsp:cNvPr id="0" name=""/>
        <dsp:cNvSpPr/>
      </dsp:nvSpPr>
      <dsp:spPr>
        <a:xfrm>
          <a:off x="7759531" y="1585922"/>
          <a:ext cx="966311" cy="777888"/>
        </a:xfrm>
        <a:prstGeom prst="roundRect">
          <a:avLst>
            <a:gd name="adj" fmla="val 10000"/>
          </a:avLst>
        </a:prstGeom>
        <a:solidFill>
          <a:srgbClr val="CCFFCC"/>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1">
          <a:noAutofit/>
        </a:bodyPr>
        <a:lstStyle/>
        <a:p>
          <a:pPr marL="0" lvl="0" indent="0" algn="ctr" defTabSz="711200">
            <a:lnSpc>
              <a:spcPct val="90000"/>
            </a:lnSpc>
            <a:spcBef>
              <a:spcPct val="0"/>
            </a:spcBef>
            <a:spcAft>
              <a:spcPct val="35000"/>
            </a:spcAft>
            <a:buNone/>
          </a:pPr>
          <a:r>
            <a:rPr lang="zh-CN" altLang="en-US" sz="1600" kern="1200" dirty="0">
              <a:ea typeface="黑体" panose="02010609060101010101" pitchFamily="49" charset="-122"/>
            </a:rPr>
            <a:t>存货相关成本</a:t>
          </a:r>
          <a:endParaRPr lang="zh-CN" altLang="en-US" sz="1600" kern="1200" dirty="0"/>
        </a:p>
      </dsp:txBody>
      <dsp:txXfrm>
        <a:off x="7782315" y="1608706"/>
        <a:ext cx="920743" cy="732320"/>
      </dsp:txXfrm>
    </dsp:sp>
    <dsp:sp modelId="{62214FA1-EFA7-4145-B18D-8CEE8ABBC911}">
      <dsp:nvSpPr>
        <dsp:cNvPr id="0" name=""/>
        <dsp:cNvSpPr/>
      </dsp:nvSpPr>
      <dsp:spPr>
        <a:xfrm>
          <a:off x="7092067" y="2629120"/>
          <a:ext cx="966311" cy="777888"/>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7F3BCD3B-38B7-4B2A-B101-1D0EA8C27DCD}">
      <dsp:nvSpPr>
        <dsp:cNvPr id="0" name=""/>
        <dsp:cNvSpPr/>
      </dsp:nvSpPr>
      <dsp:spPr>
        <a:xfrm>
          <a:off x="7199435" y="2731120"/>
          <a:ext cx="966311" cy="777888"/>
        </a:xfrm>
        <a:prstGeom prst="roundRect">
          <a:avLst>
            <a:gd name="adj" fmla="val 10000"/>
          </a:avLst>
        </a:prstGeom>
        <a:solidFill>
          <a:srgbClr val="CCFFCC"/>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1">
          <a:noAutofit/>
        </a:bodyPr>
        <a:lstStyle/>
        <a:p>
          <a:pPr marL="0" lvl="0" indent="0" algn="ctr" defTabSz="711200">
            <a:lnSpc>
              <a:spcPct val="90000"/>
            </a:lnSpc>
            <a:spcBef>
              <a:spcPct val="0"/>
            </a:spcBef>
            <a:spcAft>
              <a:spcPct val="35000"/>
            </a:spcAft>
            <a:buNone/>
          </a:pPr>
          <a:r>
            <a:rPr lang="zh-CN" altLang="en-US" sz="1600" kern="1200" dirty="0">
              <a:ea typeface="黑体" panose="02010609060101010101" pitchFamily="49" charset="-122"/>
            </a:rPr>
            <a:t>流动资金占用成本</a:t>
          </a:r>
          <a:endParaRPr lang="zh-CN" altLang="en-US" sz="1600" kern="1200" dirty="0"/>
        </a:p>
      </dsp:txBody>
      <dsp:txXfrm>
        <a:off x="7222219" y="2753904"/>
        <a:ext cx="920743" cy="732320"/>
      </dsp:txXfrm>
    </dsp:sp>
    <dsp:sp modelId="{BEA3CD14-B89B-4892-BFAD-94546C773F0D}">
      <dsp:nvSpPr>
        <dsp:cNvPr id="0" name=""/>
        <dsp:cNvSpPr/>
      </dsp:nvSpPr>
      <dsp:spPr>
        <a:xfrm>
          <a:off x="8273114" y="2629120"/>
          <a:ext cx="966311" cy="777888"/>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6D408302-BC65-44F1-AA62-A24C6A6DF6E8}">
      <dsp:nvSpPr>
        <dsp:cNvPr id="0" name=""/>
        <dsp:cNvSpPr/>
      </dsp:nvSpPr>
      <dsp:spPr>
        <a:xfrm>
          <a:off x="8380482" y="2731120"/>
          <a:ext cx="966311" cy="777888"/>
        </a:xfrm>
        <a:prstGeom prst="roundRect">
          <a:avLst>
            <a:gd name="adj" fmla="val 10000"/>
          </a:avLst>
        </a:prstGeom>
        <a:solidFill>
          <a:srgbClr val="CCFFCC"/>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1">
          <a:noAutofit/>
        </a:bodyPr>
        <a:lstStyle/>
        <a:p>
          <a:pPr marL="0" lvl="0" indent="0" algn="ctr" defTabSz="711200">
            <a:lnSpc>
              <a:spcPct val="90000"/>
            </a:lnSpc>
            <a:spcBef>
              <a:spcPct val="0"/>
            </a:spcBef>
            <a:spcAft>
              <a:spcPct val="35000"/>
            </a:spcAft>
            <a:buNone/>
          </a:pPr>
          <a:r>
            <a:rPr lang="zh-CN" altLang="en-US" sz="1600" kern="1200" dirty="0">
              <a:ea typeface="黑体" panose="02010609060101010101" pitchFamily="49" charset="-122"/>
            </a:rPr>
            <a:t>存货风险成本</a:t>
          </a:r>
        </a:p>
      </dsp:txBody>
      <dsp:txXfrm>
        <a:off x="8403266" y="2753904"/>
        <a:ext cx="920743" cy="732320"/>
      </dsp:txXfrm>
    </dsp:sp>
    <dsp:sp modelId="{9B7D82B7-02B3-49B6-87D9-8F52C75C0D09}">
      <dsp:nvSpPr>
        <dsp:cNvPr id="0" name=""/>
        <dsp:cNvSpPr/>
      </dsp:nvSpPr>
      <dsp:spPr>
        <a:xfrm>
          <a:off x="9454161" y="2629120"/>
          <a:ext cx="966311" cy="777888"/>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766D6B44-C737-4361-8E42-548022C0C00D}">
      <dsp:nvSpPr>
        <dsp:cNvPr id="0" name=""/>
        <dsp:cNvSpPr/>
      </dsp:nvSpPr>
      <dsp:spPr>
        <a:xfrm>
          <a:off x="9561529" y="2731120"/>
          <a:ext cx="966311" cy="777888"/>
        </a:xfrm>
        <a:prstGeom prst="roundRect">
          <a:avLst>
            <a:gd name="adj" fmla="val 10000"/>
          </a:avLst>
        </a:prstGeom>
        <a:solidFill>
          <a:srgbClr val="CCFFCC"/>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1">
          <a:noAutofit/>
        </a:bodyPr>
        <a:lstStyle/>
        <a:p>
          <a:pPr marL="0" lvl="0" indent="0" algn="ctr" defTabSz="711200">
            <a:lnSpc>
              <a:spcPct val="90000"/>
            </a:lnSpc>
            <a:spcBef>
              <a:spcPct val="0"/>
            </a:spcBef>
            <a:spcAft>
              <a:spcPct val="35000"/>
            </a:spcAft>
            <a:buNone/>
          </a:pPr>
          <a:r>
            <a:rPr lang="zh-CN" altLang="en-US" sz="1600" kern="1200" dirty="0">
              <a:ea typeface="黑体" panose="02010609060101010101" pitchFamily="49" charset="-122"/>
            </a:rPr>
            <a:t>存货保险成本</a:t>
          </a:r>
        </a:p>
      </dsp:txBody>
      <dsp:txXfrm>
        <a:off x="9584313" y="2753904"/>
        <a:ext cx="920743" cy="7323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7C433-9550-4F83-9F0C-43BACD191CD9}">
      <dsp:nvSpPr>
        <dsp:cNvPr id="0" name=""/>
        <dsp:cNvSpPr/>
      </dsp:nvSpPr>
      <dsp:spPr>
        <a:xfrm>
          <a:off x="1833203" y="910399"/>
          <a:ext cx="2671064" cy="2671524"/>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企业物流成本范围构成</a:t>
          </a:r>
          <a:endParaRPr lang="zh-CN" altLang="en-US" sz="1800" b="1" kern="1200" dirty="0">
            <a:latin typeface="+mn-ea"/>
            <a:ea typeface="+mn-ea"/>
          </a:endParaRPr>
        </a:p>
      </dsp:txBody>
      <dsp:txXfrm>
        <a:off x="2224371" y="1301635"/>
        <a:ext cx="1888728" cy="1889052"/>
      </dsp:txXfrm>
    </dsp:sp>
    <dsp:sp modelId="{28D902ED-D83E-44E5-B4E4-DAF9E0DF5BA6}">
      <dsp:nvSpPr>
        <dsp:cNvPr id="0" name=""/>
        <dsp:cNvSpPr/>
      </dsp:nvSpPr>
      <dsp:spPr>
        <a:xfrm>
          <a:off x="2654521" y="3383326"/>
          <a:ext cx="215328" cy="215306"/>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CC831BC-60A8-4A7D-9DA7-D471E2CDED9C}">
      <dsp:nvSpPr>
        <dsp:cNvPr id="0" name=""/>
        <dsp:cNvSpPr/>
      </dsp:nvSpPr>
      <dsp:spPr>
        <a:xfrm>
          <a:off x="4676311" y="1994572"/>
          <a:ext cx="215328" cy="215306"/>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211C435-D84C-4063-98C7-686F148F5678}">
      <dsp:nvSpPr>
        <dsp:cNvPr id="0" name=""/>
        <dsp:cNvSpPr/>
      </dsp:nvSpPr>
      <dsp:spPr>
        <a:xfrm>
          <a:off x="3647335" y="3612477"/>
          <a:ext cx="296967" cy="297419"/>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6D11344-A944-40EF-8F21-17936D5BD76F}">
      <dsp:nvSpPr>
        <dsp:cNvPr id="0" name=""/>
        <dsp:cNvSpPr/>
      </dsp:nvSpPr>
      <dsp:spPr>
        <a:xfrm>
          <a:off x="2714791" y="1210683"/>
          <a:ext cx="215328" cy="215306"/>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E81B280-B12A-4FBE-822D-2C8FB9AC7C67}">
      <dsp:nvSpPr>
        <dsp:cNvPr id="0" name=""/>
        <dsp:cNvSpPr/>
      </dsp:nvSpPr>
      <dsp:spPr>
        <a:xfrm>
          <a:off x="2037026" y="2442850"/>
          <a:ext cx="215328" cy="215306"/>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771F1D2-A00E-4402-886A-BA0BA43CADB1}">
      <dsp:nvSpPr>
        <dsp:cNvPr id="0" name=""/>
        <dsp:cNvSpPr/>
      </dsp:nvSpPr>
      <dsp:spPr>
        <a:xfrm>
          <a:off x="998187" y="1392572"/>
          <a:ext cx="1085959" cy="1086082"/>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供应物流成本</a:t>
          </a:r>
          <a:endParaRPr lang="zh-CN" altLang="en-US" sz="1800" b="1" kern="1200" dirty="0">
            <a:latin typeface="+mn-ea"/>
            <a:ea typeface="+mn-ea"/>
          </a:endParaRPr>
        </a:p>
      </dsp:txBody>
      <dsp:txXfrm>
        <a:off x="1157222" y="1551625"/>
        <a:ext cx="767889" cy="767976"/>
      </dsp:txXfrm>
    </dsp:sp>
    <dsp:sp modelId="{34673305-7AA5-4168-89F2-D9837296F4F6}">
      <dsp:nvSpPr>
        <dsp:cNvPr id="0" name=""/>
        <dsp:cNvSpPr/>
      </dsp:nvSpPr>
      <dsp:spPr>
        <a:xfrm>
          <a:off x="3057235" y="1220231"/>
          <a:ext cx="296967" cy="297419"/>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25EA100-7F5C-4026-B056-9BEA39789B3A}">
      <dsp:nvSpPr>
        <dsp:cNvPr id="0" name=""/>
        <dsp:cNvSpPr/>
      </dsp:nvSpPr>
      <dsp:spPr>
        <a:xfrm>
          <a:off x="1100646" y="2796602"/>
          <a:ext cx="536952" cy="537073"/>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E4F08F4-B63C-42D4-91C9-C6625434EA92}">
      <dsp:nvSpPr>
        <dsp:cNvPr id="0" name=""/>
        <dsp:cNvSpPr/>
      </dsp:nvSpPr>
      <dsp:spPr>
        <a:xfrm>
          <a:off x="4778771" y="881755"/>
          <a:ext cx="1085959" cy="1086082"/>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企业内部物流成本</a:t>
          </a:r>
          <a:endParaRPr lang="zh-CN" altLang="en-US" sz="1800" b="1" kern="1200" dirty="0">
            <a:latin typeface="+mn-ea"/>
            <a:ea typeface="+mn-ea"/>
          </a:endParaRPr>
        </a:p>
      </dsp:txBody>
      <dsp:txXfrm>
        <a:off x="4937806" y="1040808"/>
        <a:ext cx="767889" cy="767976"/>
      </dsp:txXfrm>
    </dsp:sp>
    <dsp:sp modelId="{7DB51317-53A7-4902-84BE-A68E5AEC75DD}">
      <dsp:nvSpPr>
        <dsp:cNvPr id="0" name=""/>
        <dsp:cNvSpPr/>
      </dsp:nvSpPr>
      <dsp:spPr>
        <a:xfrm>
          <a:off x="4293870" y="1631272"/>
          <a:ext cx="296967" cy="297419"/>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AA8730E-ED2C-43A9-8703-B7761737F336}">
      <dsp:nvSpPr>
        <dsp:cNvPr id="0" name=""/>
        <dsp:cNvSpPr/>
      </dsp:nvSpPr>
      <dsp:spPr>
        <a:xfrm>
          <a:off x="896275" y="3435839"/>
          <a:ext cx="215328" cy="215306"/>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9273993-C2BD-4149-86BC-522B59D3A0F4}">
      <dsp:nvSpPr>
        <dsp:cNvPr id="0" name=""/>
        <dsp:cNvSpPr/>
      </dsp:nvSpPr>
      <dsp:spPr>
        <a:xfrm>
          <a:off x="3041894" y="3129349"/>
          <a:ext cx="215328" cy="215306"/>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A2294B2-C34C-4A95-8326-D5D94C7D43FC}">
      <dsp:nvSpPr>
        <dsp:cNvPr id="0" name=""/>
        <dsp:cNvSpPr/>
      </dsp:nvSpPr>
      <dsp:spPr>
        <a:xfrm>
          <a:off x="5289424" y="2758410"/>
          <a:ext cx="1085959" cy="1086082"/>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销售物流成本</a:t>
          </a:r>
          <a:endParaRPr lang="zh-CN" altLang="en-US" sz="1800" b="1" kern="1200" dirty="0">
            <a:latin typeface="+mn-ea"/>
            <a:ea typeface="+mn-ea"/>
          </a:endParaRPr>
        </a:p>
      </dsp:txBody>
      <dsp:txXfrm>
        <a:off x="5448459" y="2917463"/>
        <a:ext cx="767889" cy="767976"/>
      </dsp:txXfrm>
    </dsp:sp>
    <dsp:sp modelId="{C516E73A-680C-489A-ABCD-79669F08ECC0}">
      <dsp:nvSpPr>
        <dsp:cNvPr id="0" name=""/>
        <dsp:cNvSpPr/>
      </dsp:nvSpPr>
      <dsp:spPr>
        <a:xfrm>
          <a:off x="4983141" y="2720696"/>
          <a:ext cx="215328" cy="215306"/>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9411305-C862-4CDB-B756-BF8A695862F8}">
      <dsp:nvSpPr>
        <dsp:cNvPr id="0" name=""/>
        <dsp:cNvSpPr/>
      </dsp:nvSpPr>
      <dsp:spPr>
        <a:xfrm>
          <a:off x="2172359" y="3687906"/>
          <a:ext cx="1085959" cy="1086082"/>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a:t>回收物流成本</a:t>
          </a:r>
          <a:endParaRPr lang="zh-CN" altLang="en-US" sz="1800" kern="1200" dirty="0"/>
        </a:p>
      </dsp:txBody>
      <dsp:txXfrm>
        <a:off x="2331394" y="3846959"/>
        <a:ext cx="767889" cy="767976"/>
      </dsp:txXfrm>
    </dsp:sp>
    <dsp:sp modelId="{F9C88606-2964-48AD-9774-32143B3D46FF}">
      <dsp:nvSpPr>
        <dsp:cNvPr id="0" name=""/>
        <dsp:cNvSpPr/>
      </dsp:nvSpPr>
      <dsp:spPr>
        <a:xfrm>
          <a:off x="3142161" y="3651146"/>
          <a:ext cx="215328" cy="215306"/>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517D57B-6C07-4D56-8497-9D6011D4238B}">
      <dsp:nvSpPr>
        <dsp:cNvPr id="0" name=""/>
        <dsp:cNvSpPr/>
      </dsp:nvSpPr>
      <dsp:spPr>
        <a:xfrm>
          <a:off x="3207911" y="0"/>
          <a:ext cx="1085959" cy="1086082"/>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a:t>废弃物流成本</a:t>
          </a:r>
          <a:endParaRPr lang="zh-CN" altLang="en-US" sz="1800" kern="1200" dirty="0"/>
        </a:p>
      </dsp:txBody>
      <dsp:txXfrm>
        <a:off x="3366946" y="159053"/>
        <a:ext cx="767889" cy="767976"/>
      </dsp:txXfrm>
    </dsp:sp>
    <dsp:sp modelId="{4295CF97-CE83-4CD8-8FE5-D9410EA9B05F}">
      <dsp:nvSpPr>
        <dsp:cNvPr id="0" name=""/>
        <dsp:cNvSpPr/>
      </dsp:nvSpPr>
      <dsp:spPr>
        <a:xfrm>
          <a:off x="1868817" y="1177265"/>
          <a:ext cx="215328" cy="215306"/>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DCE9C38-565A-4247-87DD-EFEDDD6FFB23}">
      <dsp:nvSpPr>
        <dsp:cNvPr id="0" name=""/>
        <dsp:cNvSpPr/>
      </dsp:nvSpPr>
      <dsp:spPr>
        <a:xfrm>
          <a:off x="4376056" y="267343"/>
          <a:ext cx="215328" cy="215306"/>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E247D-D499-444F-977C-DB10DBF3B98B}">
      <dsp:nvSpPr>
        <dsp:cNvPr id="0" name=""/>
        <dsp:cNvSpPr/>
      </dsp:nvSpPr>
      <dsp:spPr>
        <a:xfrm>
          <a:off x="4606488" y="0"/>
          <a:ext cx="1404140" cy="936093"/>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ea typeface="黑体" panose="02010609060101010101" pitchFamily="49" charset="-122"/>
            </a:rPr>
            <a:t>企业物流成本支付形态构成</a:t>
          </a:r>
          <a:endParaRPr lang="zh-CN" altLang="en-US" sz="1800" kern="1200" dirty="0"/>
        </a:p>
      </dsp:txBody>
      <dsp:txXfrm>
        <a:off x="4633905" y="27417"/>
        <a:ext cx="1349306" cy="881259"/>
      </dsp:txXfrm>
    </dsp:sp>
    <dsp:sp modelId="{5563CDBE-1E3B-4F8E-BDE8-BF0A4C5EE955}">
      <dsp:nvSpPr>
        <dsp:cNvPr id="0" name=""/>
        <dsp:cNvSpPr/>
      </dsp:nvSpPr>
      <dsp:spPr>
        <a:xfrm>
          <a:off x="5262838" y="936093"/>
          <a:ext cx="91440" cy="374437"/>
        </a:xfrm>
        <a:custGeom>
          <a:avLst/>
          <a:gdLst/>
          <a:ahLst/>
          <a:cxnLst/>
          <a:rect l="0" t="0" r="0" b="0"/>
          <a:pathLst>
            <a:path>
              <a:moveTo>
                <a:pt x="45720" y="0"/>
              </a:moveTo>
              <a:lnTo>
                <a:pt x="45720" y="374437"/>
              </a:lnTo>
            </a:path>
          </a:pathLst>
        </a:custGeom>
        <a:noFill/>
        <a:ln w="12700" cap="flat" cmpd="sng" algn="ctr">
          <a:solidFill>
            <a:schemeClr val="accent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F1EC595-B53A-4BD9-8FA5-79FA2D337E3C}">
      <dsp:nvSpPr>
        <dsp:cNvPr id="0" name=""/>
        <dsp:cNvSpPr/>
      </dsp:nvSpPr>
      <dsp:spPr>
        <a:xfrm>
          <a:off x="4606488" y="1310531"/>
          <a:ext cx="1404140" cy="936093"/>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ea typeface="黑体" panose="02010609060101010101" pitchFamily="49" charset="-122"/>
            </a:rPr>
            <a:t>自营物流</a:t>
          </a:r>
          <a:endParaRPr lang="en-US" altLang="zh-CN" sz="1800" kern="1200" dirty="0">
            <a:ea typeface="黑体" panose="02010609060101010101" pitchFamily="49" charset="-122"/>
          </a:endParaRPr>
        </a:p>
        <a:p>
          <a:pPr marL="0" lvl="0" indent="0" algn="ctr" defTabSz="800100">
            <a:lnSpc>
              <a:spcPct val="90000"/>
            </a:lnSpc>
            <a:spcBef>
              <a:spcPct val="0"/>
            </a:spcBef>
            <a:spcAft>
              <a:spcPct val="35000"/>
            </a:spcAft>
            <a:buNone/>
          </a:pPr>
          <a:r>
            <a:rPr lang="zh-CN" altLang="en-US" sz="1800" kern="1200" dirty="0">
              <a:ea typeface="黑体" panose="02010609060101010101" pitchFamily="49" charset="-122"/>
            </a:rPr>
            <a:t>成本</a:t>
          </a:r>
          <a:endParaRPr lang="zh-CN" altLang="en-US" sz="1800" kern="1200" dirty="0"/>
        </a:p>
      </dsp:txBody>
      <dsp:txXfrm>
        <a:off x="4633905" y="1337948"/>
        <a:ext cx="1349306" cy="881259"/>
      </dsp:txXfrm>
    </dsp:sp>
    <dsp:sp modelId="{0EA076F8-D274-452B-A9B2-44FDA0B3FA67}">
      <dsp:nvSpPr>
        <dsp:cNvPr id="0" name=""/>
        <dsp:cNvSpPr/>
      </dsp:nvSpPr>
      <dsp:spPr>
        <a:xfrm>
          <a:off x="703356" y="2246625"/>
          <a:ext cx="4605202" cy="374437"/>
        </a:xfrm>
        <a:custGeom>
          <a:avLst/>
          <a:gdLst/>
          <a:ahLst/>
          <a:cxnLst/>
          <a:rect l="0" t="0" r="0" b="0"/>
          <a:pathLst>
            <a:path>
              <a:moveTo>
                <a:pt x="4605202" y="0"/>
              </a:moveTo>
              <a:lnTo>
                <a:pt x="4605202" y="187218"/>
              </a:lnTo>
              <a:lnTo>
                <a:pt x="0" y="187218"/>
              </a:lnTo>
              <a:lnTo>
                <a:pt x="0" y="374437"/>
              </a:lnTo>
            </a:path>
          </a:pathLst>
        </a:custGeom>
        <a:noFill/>
        <a:ln w="12700" cap="flat" cmpd="sng" algn="ctr">
          <a:solidFill>
            <a:schemeClr val="accent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B00D23A-7309-4A7A-BDB5-4E090FE5D26F}">
      <dsp:nvSpPr>
        <dsp:cNvPr id="0" name=""/>
        <dsp:cNvSpPr/>
      </dsp:nvSpPr>
      <dsp:spPr>
        <a:xfrm>
          <a:off x="1285" y="2621062"/>
          <a:ext cx="1404140" cy="936093"/>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ea typeface="黑体" panose="02010609060101010101" pitchFamily="49" charset="-122"/>
            </a:rPr>
            <a:t>材料费</a:t>
          </a:r>
          <a:endParaRPr lang="zh-CN" altLang="en-US" sz="1800" kern="1200" dirty="0"/>
        </a:p>
      </dsp:txBody>
      <dsp:txXfrm>
        <a:off x="28702" y="2648479"/>
        <a:ext cx="1349306" cy="881259"/>
      </dsp:txXfrm>
    </dsp:sp>
    <dsp:sp modelId="{3E2D67DD-B3CE-409E-B425-206E14C129F9}">
      <dsp:nvSpPr>
        <dsp:cNvPr id="0" name=""/>
        <dsp:cNvSpPr/>
      </dsp:nvSpPr>
      <dsp:spPr>
        <a:xfrm>
          <a:off x="2528739" y="2246625"/>
          <a:ext cx="2779819" cy="374437"/>
        </a:xfrm>
        <a:custGeom>
          <a:avLst/>
          <a:gdLst/>
          <a:ahLst/>
          <a:cxnLst/>
          <a:rect l="0" t="0" r="0" b="0"/>
          <a:pathLst>
            <a:path>
              <a:moveTo>
                <a:pt x="2779819" y="0"/>
              </a:moveTo>
              <a:lnTo>
                <a:pt x="2779819" y="187218"/>
              </a:lnTo>
              <a:lnTo>
                <a:pt x="0" y="187218"/>
              </a:lnTo>
              <a:lnTo>
                <a:pt x="0" y="374437"/>
              </a:lnTo>
            </a:path>
          </a:pathLst>
        </a:custGeom>
        <a:noFill/>
        <a:ln w="12700" cap="flat" cmpd="sng" algn="ctr">
          <a:solidFill>
            <a:schemeClr val="accent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F65278D-6D83-42FF-A307-E0E4AE1804E2}">
      <dsp:nvSpPr>
        <dsp:cNvPr id="0" name=""/>
        <dsp:cNvSpPr/>
      </dsp:nvSpPr>
      <dsp:spPr>
        <a:xfrm>
          <a:off x="1826668" y="2621062"/>
          <a:ext cx="1404140" cy="936093"/>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ea typeface="黑体" panose="02010609060101010101" pitchFamily="49" charset="-122"/>
            </a:rPr>
            <a:t>人工费</a:t>
          </a:r>
          <a:endParaRPr lang="zh-CN" altLang="en-US" sz="1800" kern="1200" dirty="0"/>
        </a:p>
      </dsp:txBody>
      <dsp:txXfrm>
        <a:off x="1854085" y="2648479"/>
        <a:ext cx="1349306" cy="881259"/>
      </dsp:txXfrm>
    </dsp:sp>
    <dsp:sp modelId="{C93F5AC8-ED9C-4179-9687-A772A491F5F7}">
      <dsp:nvSpPr>
        <dsp:cNvPr id="0" name=""/>
        <dsp:cNvSpPr/>
      </dsp:nvSpPr>
      <dsp:spPr>
        <a:xfrm>
          <a:off x="4354122" y="2246625"/>
          <a:ext cx="954436" cy="374437"/>
        </a:xfrm>
        <a:custGeom>
          <a:avLst/>
          <a:gdLst/>
          <a:ahLst/>
          <a:cxnLst/>
          <a:rect l="0" t="0" r="0" b="0"/>
          <a:pathLst>
            <a:path>
              <a:moveTo>
                <a:pt x="954436" y="0"/>
              </a:moveTo>
              <a:lnTo>
                <a:pt x="954436" y="187218"/>
              </a:lnTo>
              <a:lnTo>
                <a:pt x="0" y="187218"/>
              </a:lnTo>
              <a:lnTo>
                <a:pt x="0" y="374437"/>
              </a:lnTo>
            </a:path>
          </a:pathLst>
        </a:custGeom>
        <a:noFill/>
        <a:ln w="12700" cap="flat" cmpd="sng" algn="ctr">
          <a:solidFill>
            <a:schemeClr val="accent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326A978-9288-412A-92AA-64B46A18090C}">
      <dsp:nvSpPr>
        <dsp:cNvPr id="0" name=""/>
        <dsp:cNvSpPr/>
      </dsp:nvSpPr>
      <dsp:spPr>
        <a:xfrm>
          <a:off x="3652051" y="2621062"/>
          <a:ext cx="1404140" cy="936093"/>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a:ea typeface="黑体" panose="02010609060101010101" pitchFamily="49" charset="-122"/>
            </a:rPr>
            <a:t>包装成本</a:t>
          </a:r>
          <a:endParaRPr lang="zh-CN" altLang="en-US" sz="1800" kern="1200" dirty="0">
            <a:ea typeface="黑体" panose="02010609060101010101" pitchFamily="49" charset="-122"/>
          </a:endParaRPr>
        </a:p>
      </dsp:txBody>
      <dsp:txXfrm>
        <a:off x="3679468" y="2648479"/>
        <a:ext cx="1349306" cy="881259"/>
      </dsp:txXfrm>
    </dsp:sp>
    <dsp:sp modelId="{0E030DCF-1296-4379-8850-DCAF21ECE51A}">
      <dsp:nvSpPr>
        <dsp:cNvPr id="0" name=""/>
        <dsp:cNvSpPr/>
      </dsp:nvSpPr>
      <dsp:spPr>
        <a:xfrm>
          <a:off x="5308558" y="2246625"/>
          <a:ext cx="870946" cy="374437"/>
        </a:xfrm>
        <a:custGeom>
          <a:avLst/>
          <a:gdLst/>
          <a:ahLst/>
          <a:cxnLst/>
          <a:rect l="0" t="0" r="0" b="0"/>
          <a:pathLst>
            <a:path>
              <a:moveTo>
                <a:pt x="0" y="0"/>
              </a:moveTo>
              <a:lnTo>
                <a:pt x="0" y="187218"/>
              </a:lnTo>
              <a:lnTo>
                <a:pt x="870946" y="187218"/>
              </a:lnTo>
              <a:lnTo>
                <a:pt x="870946" y="374437"/>
              </a:lnTo>
            </a:path>
          </a:pathLst>
        </a:custGeom>
        <a:noFill/>
        <a:ln w="12700" cap="flat" cmpd="sng" algn="ctr">
          <a:solidFill>
            <a:schemeClr val="accent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A66F7FA-6370-46EA-A3C0-19013857A186}">
      <dsp:nvSpPr>
        <dsp:cNvPr id="0" name=""/>
        <dsp:cNvSpPr/>
      </dsp:nvSpPr>
      <dsp:spPr>
        <a:xfrm>
          <a:off x="5477434" y="2621062"/>
          <a:ext cx="1404140" cy="936093"/>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ea typeface="黑体" panose="02010609060101010101" pitchFamily="49" charset="-122"/>
            </a:rPr>
            <a:t>维护费</a:t>
          </a:r>
        </a:p>
      </dsp:txBody>
      <dsp:txXfrm>
        <a:off x="5504851" y="2648479"/>
        <a:ext cx="1349306" cy="881259"/>
      </dsp:txXfrm>
    </dsp:sp>
    <dsp:sp modelId="{544CFB94-F86E-4DE3-B9C3-B5C717C410F9}">
      <dsp:nvSpPr>
        <dsp:cNvPr id="0" name=""/>
        <dsp:cNvSpPr/>
      </dsp:nvSpPr>
      <dsp:spPr>
        <a:xfrm>
          <a:off x="5308558" y="2246625"/>
          <a:ext cx="2696329" cy="374437"/>
        </a:xfrm>
        <a:custGeom>
          <a:avLst/>
          <a:gdLst/>
          <a:ahLst/>
          <a:cxnLst/>
          <a:rect l="0" t="0" r="0" b="0"/>
          <a:pathLst>
            <a:path>
              <a:moveTo>
                <a:pt x="0" y="0"/>
              </a:moveTo>
              <a:lnTo>
                <a:pt x="0" y="187218"/>
              </a:lnTo>
              <a:lnTo>
                <a:pt x="2696329" y="187218"/>
              </a:lnTo>
              <a:lnTo>
                <a:pt x="2696329" y="374437"/>
              </a:lnTo>
            </a:path>
          </a:pathLst>
        </a:custGeom>
        <a:noFill/>
        <a:ln w="12700" cap="flat" cmpd="sng" algn="ctr">
          <a:solidFill>
            <a:schemeClr val="accent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AF907A2-86DC-4262-8E55-1D9DA37F06A7}">
      <dsp:nvSpPr>
        <dsp:cNvPr id="0" name=""/>
        <dsp:cNvSpPr/>
      </dsp:nvSpPr>
      <dsp:spPr>
        <a:xfrm>
          <a:off x="7302817" y="2621062"/>
          <a:ext cx="1404140" cy="936093"/>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ea typeface="黑体" panose="02010609060101010101" pitchFamily="49" charset="-122"/>
            </a:rPr>
            <a:t>一般经费</a:t>
          </a:r>
        </a:p>
      </dsp:txBody>
      <dsp:txXfrm>
        <a:off x="7330234" y="2648479"/>
        <a:ext cx="1349306" cy="881259"/>
      </dsp:txXfrm>
    </dsp:sp>
    <dsp:sp modelId="{276E6069-6F05-4304-B5CC-D3589C7D1C60}">
      <dsp:nvSpPr>
        <dsp:cNvPr id="0" name=""/>
        <dsp:cNvSpPr/>
      </dsp:nvSpPr>
      <dsp:spPr>
        <a:xfrm>
          <a:off x="5308558" y="2246625"/>
          <a:ext cx="4521712" cy="374437"/>
        </a:xfrm>
        <a:custGeom>
          <a:avLst/>
          <a:gdLst/>
          <a:ahLst/>
          <a:cxnLst/>
          <a:rect l="0" t="0" r="0" b="0"/>
          <a:pathLst>
            <a:path>
              <a:moveTo>
                <a:pt x="0" y="0"/>
              </a:moveTo>
              <a:lnTo>
                <a:pt x="0" y="187218"/>
              </a:lnTo>
              <a:lnTo>
                <a:pt x="4521712" y="187218"/>
              </a:lnTo>
              <a:lnTo>
                <a:pt x="4521712" y="374437"/>
              </a:lnTo>
            </a:path>
          </a:pathLst>
        </a:custGeom>
        <a:noFill/>
        <a:ln w="12700" cap="flat" cmpd="sng" algn="ctr">
          <a:solidFill>
            <a:schemeClr val="accent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A55335B-8D0C-42BC-9FC2-34821C0BE1ED}">
      <dsp:nvSpPr>
        <dsp:cNvPr id="0" name=""/>
        <dsp:cNvSpPr/>
      </dsp:nvSpPr>
      <dsp:spPr>
        <a:xfrm>
          <a:off x="9128200" y="2621062"/>
          <a:ext cx="1404140" cy="936093"/>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ea typeface="黑体" panose="02010609060101010101" pitchFamily="49" charset="-122"/>
            </a:rPr>
            <a:t>特别经费</a:t>
          </a:r>
        </a:p>
      </dsp:txBody>
      <dsp:txXfrm>
        <a:off x="9155617" y="2648479"/>
        <a:ext cx="1349306" cy="881259"/>
      </dsp:txXfrm>
    </dsp:sp>
    <dsp:sp modelId="{6BFED456-88EC-4EC6-B665-7B31FC4C01AC}">
      <dsp:nvSpPr>
        <dsp:cNvPr id="0" name=""/>
        <dsp:cNvSpPr/>
      </dsp:nvSpPr>
      <dsp:spPr>
        <a:xfrm>
          <a:off x="5308558" y="936093"/>
          <a:ext cx="3733231" cy="391689"/>
        </a:xfrm>
        <a:custGeom>
          <a:avLst/>
          <a:gdLst/>
          <a:ahLst/>
          <a:cxnLst/>
          <a:rect l="0" t="0" r="0" b="0"/>
          <a:pathLst>
            <a:path>
              <a:moveTo>
                <a:pt x="0" y="0"/>
              </a:moveTo>
              <a:lnTo>
                <a:pt x="0" y="195844"/>
              </a:lnTo>
              <a:lnTo>
                <a:pt x="3733231" y="195844"/>
              </a:lnTo>
              <a:lnTo>
                <a:pt x="3733231" y="391689"/>
              </a:lnTo>
            </a:path>
          </a:pathLst>
        </a:custGeom>
        <a:noFill/>
        <a:ln w="12700" cap="flat" cmpd="sng" algn="ctr">
          <a:solidFill>
            <a:schemeClr val="accent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095242B-2423-4FBA-8687-F6D059423BB2}">
      <dsp:nvSpPr>
        <dsp:cNvPr id="0" name=""/>
        <dsp:cNvSpPr/>
      </dsp:nvSpPr>
      <dsp:spPr>
        <a:xfrm>
          <a:off x="8339719" y="1327783"/>
          <a:ext cx="1404140" cy="936093"/>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ea typeface="黑体" panose="02010609060101010101" pitchFamily="49" charset="-122"/>
            </a:rPr>
            <a:t>委托物流</a:t>
          </a:r>
          <a:endParaRPr lang="en-US" altLang="zh-CN" sz="1800" kern="1200" dirty="0">
            <a:ea typeface="黑体" panose="02010609060101010101" pitchFamily="49" charset="-122"/>
          </a:endParaRPr>
        </a:p>
        <a:p>
          <a:pPr marL="0" lvl="0" indent="0" algn="ctr" defTabSz="800100">
            <a:lnSpc>
              <a:spcPct val="90000"/>
            </a:lnSpc>
            <a:spcBef>
              <a:spcPct val="0"/>
            </a:spcBef>
            <a:spcAft>
              <a:spcPct val="35000"/>
            </a:spcAft>
            <a:buNone/>
          </a:pPr>
          <a:r>
            <a:rPr lang="zh-CN" altLang="en-US" sz="1800" kern="1200" dirty="0">
              <a:ea typeface="黑体" panose="02010609060101010101" pitchFamily="49" charset="-122"/>
            </a:rPr>
            <a:t>成本</a:t>
          </a:r>
          <a:endParaRPr lang="zh-CN" altLang="en-US" sz="1800" kern="1200" dirty="0"/>
        </a:p>
      </dsp:txBody>
      <dsp:txXfrm>
        <a:off x="8367136" y="1355200"/>
        <a:ext cx="1349306" cy="881259"/>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92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145920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145920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145920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560AE7-BDFE-4E59-ACD9-49B87D2691B2}" type="slidenum">
              <a:rPr lang="en-US" altLang="zh-CN"/>
              <a:pPr/>
              <a:t>‹#›</a:t>
            </a:fld>
            <a:endParaRPr lang="en-US" altLang="zh-CN"/>
          </a:p>
        </p:txBody>
      </p:sp>
    </p:spTree>
    <p:extLst>
      <p:ext uri="{BB962C8B-B14F-4D97-AF65-F5344CB8AC3E}">
        <p14:creationId xmlns:p14="http://schemas.microsoft.com/office/powerpoint/2010/main" val="4254018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1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143155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143155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155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3155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143155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981E15F-BDD1-43A0-BAC5-15100B08E889}" type="slidenum">
              <a:rPr lang="en-US" altLang="zh-CN"/>
              <a:pPr/>
              <a:t>‹#›</a:t>
            </a:fld>
            <a:endParaRPr lang="en-US" altLang="zh-CN"/>
          </a:p>
        </p:txBody>
      </p:sp>
    </p:spTree>
    <p:extLst>
      <p:ext uri="{BB962C8B-B14F-4D97-AF65-F5344CB8AC3E}">
        <p14:creationId xmlns:p14="http://schemas.microsoft.com/office/powerpoint/2010/main" val="29517949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A979CA-FEBD-4CA9-9E1E-7F1DE4DAE325}" type="slidenum">
              <a:rPr lang="en-US" altLang="zh-CN"/>
              <a:pPr/>
              <a:t>1</a:t>
            </a:fld>
            <a:endParaRPr lang="en-US" altLang="zh-CN"/>
          </a:p>
        </p:txBody>
      </p:sp>
      <p:sp>
        <p:nvSpPr>
          <p:cNvPr id="1471490" name="Rectangle 2"/>
          <p:cNvSpPr>
            <a:spLocks noGrp="1" noRot="1" noChangeAspect="1" noChangeArrowheads="1" noTextEdit="1"/>
          </p:cNvSpPr>
          <p:nvPr>
            <p:ph type="sldImg"/>
          </p:nvPr>
        </p:nvSpPr>
        <p:spPr>
          <a:xfrm>
            <a:off x="381000" y="685800"/>
            <a:ext cx="6096000" cy="3429000"/>
          </a:xfrm>
          <a:ln/>
        </p:spPr>
      </p:sp>
      <p:sp>
        <p:nvSpPr>
          <p:cNvPr id="147149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670715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Arial" panose="020B0604020202020204" pitchFamily="34" charset="0"/>
                <a:ea typeface="宋体" panose="02010600030101010101" pitchFamily="2" charset="-122"/>
                <a:cs typeface="+mn-cs"/>
              </a:rPr>
              <a:t>1</a:t>
            </a:r>
            <a:r>
              <a:rPr lang="zh-CN" altLang="zh-CN" sz="1200" kern="1200" dirty="0">
                <a:solidFill>
                  <a:schemeClr val="tx1"/>
                </a:solidFill>
                <a:effectLst/>
                <a:latin typeface="Arial" panose="020B0604020202020204" pitchFamily="34" charset="0"/>
                <a:ea typeface="宋体" panose="02010600030101010101" pitchFamily="2" charset="-122"/>
                <a:cs typeface="+mn-cs"/>
              </a:rPr>
              <a:t>、成本控制与服务质量控制相结合</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物流成本控制的目的在于加强物流管理、促进物流合理化。物流是否合理取决于两个方面，一是对客户的服务质量水平；另一个是物流费用的水平。一味地降低物流成本，而忽视或牺牲客户的服务质量的作法是不可取的。因此，应将物流成本控制与服务质量控制相结合，正确处理降低物流成本与提高服务质量的关系，从二者的最佳结合上，谋求物流效益的提高。</a:t>
            </a:r>
          </a:p>
          <a:p>
            <a:r>
              <a:rPr lang="en-US" altLang="zh-CN" sz="1200" kern="1200" dirty="0">
                <a:solidFill>
                  <a:schemeClr val="tx1"/>
                </a:solidFill>
                <a:effectLst/>
                <a:latin typeface="Arial" panose="020B0604020202020204" pitchFamily="34" charset="0"/>
                <a:ea typeface="宋体" panose="02010600030101010101" pitchFamily="2" charset="-122"/>
                <a:cs typeface="+mn-cs"/>
              </a:rPr>
              <a:t>2</a:t>
            </a:r>
            <a:r>
              <a:rPr lang="zh-CN" altLang="zh-CN" sz="1200" kern="1200" dirty="0">
                <a:solidFill>
                  <a:schemeClr val="tx1"/>
                </a:solidFill>
                <a:effectLst/>
                <a:latin typeface="Arial" panose="020B0604020202020204" pitchFamily="34" charset="0"/>
                <a:ea typeface="宋体" panose="02010600030101010101" pitchFamily="2" charset="-122"/>
                <a:cs typeface="+mn-cs"/>
              </a:rPr>
              <a:t>．局部控制与系统控制相结合</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局部控制是指对某一物流功能或环节所耗成本的控制；系统控制是指以协调各部门、各环节的成本费用为手段，以总成本降低为目的，对物流活动的全过程进行整体控制。实施物流成本的系统控制可有效地克服物流成本的“此消彼长”和“顾此失彼”的现象。</a:t>
            </a:r>
          </a:p>
          <a:p>
            <a:r>
              <a:rPr lang="en-US" altLang="zh-CN" sz="1200" kern="1200" dirty="0">
                <a:solidFill>
                  <a:schemeClr val="tx1"/>
                </a:solidFill>
                <a:effectLst/>
                <a:latin typeface="Arial" panose="020B0604020202020204" pitchFamily="34" charset="0"/>
                <a:ea typeface="宋体" panose="02010600030101010101" pitchFamily="2" charset="-122"/>
                <a:cs typeface="+mn-cs"/>
              </a:rPr>
              <a:t>3</a:t>
            </a:r>
            <a:r>
              <a:rPr lang="zh-CN" altLang="zh-CN" sz="1200" kern="1200" dirty="0">
                <a:solidFill>
                  <a:schemeClr val="tx1"/>
                </a:solidFill>
                <a:effectLst/>
                <a:latin typeface="Arial" panose="020B0604020202020204" pitchFamily="34" charset="0"/>
                <a:ea typeface="宋体" panose="02010600030101010101" pitchFamily="2" charset="-122"/>
                <a:cs typeface="+mn-cs"/>
              </a:rPr>
              <a:t>．全面控制与重点控制相结合</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强调物流成本全面控制，并非要求将影响成本升降的所有因素事无巨细、一律平等地控制起来。应按照点面结合的原则，全面管好，重点管牢。</a:t>
            </a:r>
          </a:p>
          <a:p>
            <a:r>
              <a:rPr lang="en-US" altLang="zh-CN" sz="1200" kern="1200" dirty="0">
                <a:solidFill>
                  <a:schemeClr val="tx1"/>
                </a:solidFill>
                <a:effectLst/>
                <a:latin typeface="Arial" panose="020B0604020202020204" pitchFamily="34" charset="0"/>
                <a:ea typeface="宋体" panose="02010600030101010101" pitchFamily="2" charset="-122"/>
                <a:cs typeface="+mn-cs"/>
              </a:rPr>
              <a:t>4</a:t>
            </a:r>
            <a:r>
              <a:rPr lang="zh-CN" altLang="zh-CN" sz="1200" kern="1200" dirty="0">
                <a:solidFill>
                  <a:schemeClr val="tx1"/>
                </a:solidFill>
                <a:effectLst/>
                <a:latin typeface="Arial" panose="020B0604020202020204" pitchFamily="34" charset="0"/>
                <a:ea typeface="宋体" panose="02010600030101010101" pitchFamily="2" charset="-122"/>
                <a:cs typeface="+mn-cs"/>
              </a:rPr>
              <a:t>．经济控制与技术控制相结合</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物流成本管理要将定额管理、责任结算、业绩考核等经济手段与物流管理技术、优化方法有效结合起来，相得益彰。</a:t>
            </a:r>
          </a:p>
          <a:p>
            <a:r>
              <a:rPr lang="en-US" altLang="zh-CN" sz="1200" kern="1200" dirty="0">
                <a:solidFill>
                  <a:schemeClr val="tx1"/>
                </a:solidFill>
                <a:effectLst/>
                <a:latin typeface="Arial" panose="020B0604020202020204" pitchFamily="34" charset="0"/>
                <a:ea typeface="宋体" panose="02010600030101010101" pitchFamily="2" charset="-122"/>
                <a:cs typeface="+mn-cs"/>
              </a:rPr>
              <a:t>5</a:t>
            </a:r>
            <a:r>
              <a:rPr lang="zh-CN" altLang="zh-CN" sz="1200" kern="1200" dirty="0">
                <a:solidFill>
                  <a:schemeClr val="tx1"/>
                </a:solidFill>
                <a:effectLst/>
                <a:latin typeface="Arial" panose="020B0604020202020204" pitchFamily="34" charset="0"/>
                <a:ea typeface="宋体" panose="02010600030101010101" pitchFamily="2" charset="-122"/>
                <a:cs typeface="+mn-cs"/>
              </a:rPr>
              <a:t>．专业控制与全员控制相结合</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企业财务会计部门是物流成本控制的主要部门或牵头部门，对物流成本负有责任的部门则是物流成本控制的直接部门。这些部门对物流成本的专业性管控是纲，而全员性的成本管控则是目，纲举目张，方可形成严密的物流成本控制网络。</a:t>
            </a:r>
          </a:p>
          <a:p>
            <a:endParaRPr lang="zh-CN" altLang="en-US" dirty="0"/>
          </a:p>
        </p:txBody>
      </p:sp>
      <p:sp>
        <p:nvSpPr>
          <p:cNvPr id="4" name="灯片编号占位符 3"/>
          <p:cNvSpPr>
            <a:spLocks noGrp="1"/>
          </p:cNvSpPr>
          <p:nvPr>
            <p:ph type="sldNum" sz="quarter" idx="10"/>
          </p:nvPr>
        </p:nvSpPr>
        <p:spPr/>
        <p:txBody>
          <a:bodyPr/>
          <a:lstStyle/>
          <a:p>
            <a:fld id="{6981E15F-BDD1-43A0-BAC5-15100B08E889}" type="slidenum">
              <a:rPr lang="en-US" altLang="zh-CN" smtClean="0"/>
              <a:pPr/>
              <a:t>10</a:t>
            </a:fld>
            <a:endParaRPr lang="en-US" altLang="zh-CN"/>
          </a:p>
        </p:txBody>
      </p:sp>
    </p:spTree>
    <p:extLst>
      <p:ext uri="{BB962C8B-B14F-4D97-AF65-F5344CB8AC3E}">
        <p14:creationId xmlns:p14="http://schemas.microsoft.com/office/powerpoint/2010/main" val="3715204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Arial" panose="020B0604020202020204" pitchFamily="34" charset="0"/>
                <a:ea typeface="宋体" panose="02010600030101010101" pitchFamily="2" charset="-122"/>
                <a:cs typeface="+mn-cs"/>
              </a:rPr>
              <a:t>1</a:t>
            </a:r>
            <a:r>
              <a:rPr lang="zh-CN" altLang="zh-CN" sz="1200" kern="1200" dirty="0">
                <a:solidFill>
                  <a:schemeClr val="tx1"/>
                </a:solidFill>
                <a:effectLst/>
                <a:latin typeface="Arial" panose="020B0604020202020204" pitchFamily="34" charset="0"/>
                <a:ea typeface="宋体" panose="02010600030101010101" pitchFamily="2" charset="-122"/>
                <a:cs typeface="+mn-cs"/>
              </a:rPr>
              <a:t>．物流成本核算</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物流成本核算是根据企业确定的物流成本计算对象，采用相适应的成本计算方法，按照规定的成本项目，通过物流费用汇集与分配的一定程序与方法，最终计算出各项物流活动或作业的成本计算对象的实际总成本和单位成本。</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物流成本核算是物流成本费用支出控制过程中的必不可少的环节。通过物流成本核算，可以如实地反映生产经营过程中有关物流活动的实际耗费，并为物流成本分析、物流成本控制、物流成本预测、物流成本预算、物流成本决策与物流成本绩效考评等环节提供真实可靠的数据。</a:t>
            </a:r>
          </a:p>
          <a:p>
            <a:r>
              <a:rPr lang="en-US" altLang="zh-CN" sz="1200" kern="1200" dirty="0">
                <a:solidFill>
                  <a:schemeClr val="tx1"/>
                </a:solidFill>
                <a:effectLst/>
                <a:latin typeface="Arial" panose="020B0604020202020204" pitchFamily="34" charset="0"/>
                <a:ea typeface="宋体" panose="02010600030101010101" pitchFamily="2" charset="-122"/>
                <a:cs typeface="+mn-cs"/>
              </a:rPr>
              <a:t>2</a:t>
            </a:r>
            <a:r>
              <a:rPr lang="zh-CN" altLang="zh-CN" sz="1200" kern="1200" dirty="0">
                <a:solidFill>
                  <a:schemeClr val="tx1"/>
                </a:solidFill>
                <a:effectLst/>
                <a:latin typeface="Arial" panose="020B0604020202020204" pitchFamily="34" charset="0"/>
                <a:ea typeface="宋体" panose="02010600030101010101" pitchFamily="2" charset="-122"/>
                <a:cs typeface="+mn-cs"/>
              </a:rPr>
              <a:t>．物流成本分析</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物流成本分析是在成本核算及其他有关资料的基础上，运用一定的方法，揭示一定时期内物流成本水平变动程度，并进一步提示与查明影响物流成本变动的各种因素及其影响数值。通过物流成本分析，提出相应的改进建议，使相关责任部门采取必要措施，以便有效地控制物流成本。</a:t>
            </a:r>
          </a:p>
          <a:p>
            <a:r>
              <a:rPr lang="en-US" altLang="zh-CN" sz="1200" kern="1200" dirty="0">
                <a:solidFill>
                  <a:schemeClr val="tx1"/>
                </a:solidFill>
                <a:effectLst/>
                <a:latin typeface="Arial" panose="020B0604020202020204" pitchFamily="34" charset="0"/>
                <a:ea typeface="宋体" panose="02010600030101010101" pitchFamily="2" charset="-122"/>
                <a:cs typeface="+mn-cs"/>
              </a:rPr>
              <a:t>3</a:t>
            </a:r>
            <a:r>
              <a:rPr lang="zh-CN" altLang="zh-CN" sz="1200" kern="1200" dirty="0">
                <a:solidFill>
                  <a:schemeClr val="tx1"/>
                </a:solidFill>
                <a:effectLst/>
                <a:latin typeface="Arial" panose="020B0604020202020204" pitchFamily="34" charset="0"/>
                <a:ea typeface="宋体" panose="02010600030101010101" pitchFamily="2" charset="-122"/>
                <a:cs typeface="+mn-cs"/>
              </a:rPr>
              <a:t>．物流成本控制</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物流成本控制是根据计划目标，对成本发生和形成过程以及影响成本的各种因素和条件施加影响，以保证实现物流成本控制目标的一种行为。</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从企业生产经营过程来看，成本控制包括成本的事前控制、事中控制和事后控制。</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物流成本事前控制是整个成本控制活动中最重要的环节，它直接影响着将来各作业流程成本的高低。物流成本事前控制活动主要有物流配送中心的建设控制，物流设施与设备的配备控制，物流作业过程的改进控制等。事中控制是对物流作业过程实际耗费的实时控制，包括设备耗费的控制、人工耗费的控制、劳动工具耗费和其他费用支出的控制等方面。事后控制是通过定期对过去某一段时间成本控制的总结与反馈来控制成本。</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通过成本控制活动，可以及时发现物流活动中所存在的问题，采取纠偏措施，保证成本目标的实现。</a:t>
            </a:r>
          </a:p>
          <a:p>
            <a:r>
              <a:rPr lang="en-US" altLang="zh-CN" sz="1200" kern="1200" dirty="0">
                <a:solidFill>
                  <a:schemeClr val="tx1"/>
                </a:solidFill>
                <a:effectLst/>
                <a:latin typeface="Arial" panose="020B0604020202020204" pitchFamily="34" charset="0"/>
                <a:ea typeface="宋体" panose="02010600030101010101" pitchFamily="2" charset="-122"/>
                <a:cs typeface="+mn-cs"/>
              </a:rPr>
              <a:t>4</a:t>
            </a:r>
            <a:r>
              <a:rPr lang="zh-CN" altLang="zh-CN" sz="1200" kern="1200" dirty="0">
                <a:solidFill>
                  <a:schemeClr val="tx1"/>
                </a:solidFill>
                <a:effectLst/>
                <a:latin typeface="Arial" panose="020B0604020202020204" pitchFamily="34" charset="0"/>
                <a:ea typeface="宋体" panose="02010600030101010101" pitchFamily="2" charset="-122"/>
                <a:cs typeface="+mn-cs"/>
              </a:rPr>
              <a:t>．物流成本预测</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物流成本预测是根据有关成本数据和企业具体的发展情况，运用一定的技术方法，对未来的物流成本水平及其变动趋势做出科学的估计。成本预测是成本决策、成本预算和成本控制的基础工作，对提高物流成本管理的科学性和预见性起着保障作用。</a:t>
            </a:r>
          </a:p>
          <a:p>
            <a:r>
              <a:rPr lang="en-US" altLang="zh-CN" sz="1200" kern="1200" dirty="0">
                <a:solidFill>
                  <a:schemeClr val="tx1"/>
                </a:solidFill>
                <a:effectLst/>
                <a:latin typeface="Arial" panose="020B0604020202020204" pitchFamily="34" charset="0"/>
                <a:ea typeface="宋体" panose="02010600030101010101" pitchFamily="2" charset="-122"/>
                <a:cs typeface="+mn-cs"/>
              </a:rPr>
              <a:t>5</a:t>
            </a:r>
            <a:r>
              <a:rPr lang="zh-CN" altLang="zh-CN" sz="1200" kern="1200" dirty="0">
                <a:solidFill>
                  <a:schemeClr val="tx1"/>
                </a:solidFill>
                <a:effectLst/>
                <a:latin typeface="Arial" panose="020B0604020202020204" pitchFamily="34" charset="0"/>
                <a:ea typeface="宋体" panose="02010600030101010101" pitchFamily="2" charset="-122"/>
                <a:cs typeface="+mn-cs"/>
              </a:rPr>
              <a:t>．物流成本决策</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物流成本决策是在成本预测的基础上，结合其他有关资料，运用一定的科学方法，从若干个备选方案中选择一个较为满意方案的过程。</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从物流整个流程来说，有配送中心新建、改建、扩建的决策；运输工具与装卸搬运设备设施购建决策；货物存储决策、货物合理配送决策；运输方式选取决策以及流通加工合理下料的决策等。这些决策分析常常以其总成本最小化或功能成本比最大化为目标，从而将其转化为成本决策问题。成本决策分析和目标成本的确定是编制成本预算的前提，也是实现成本的事前控制，提高经济效益的重要途径。</a:t>
            </a:r>
          </a:p>
          <a:p>
            <a:r>
              <a:rPr lang="en-US" altLang="zh-CN" sz="1200" kern="1200" dirty="0">
                <a:solidFill>
                  <a:schemeClr val="tx1"/>
                </a:solidFill>
                <a:effectLst/>
                <a:latin typeface="Arial" panose="020B0604020202020204" pitchFamily="34" charset="0"/>
                <a:ea typeface="宋体" panose="02010600030101010101" pitchFamily="2" charset="-122"/>
                <a:cs typeface="+mn-cs"/>
              </a:rPr>
              <a:t>6</a:t>
            </a:r>
            <a:r>
              <a:rPr lang="zh-CN" altLang="zh-CN" sz="1200" kern="1200" dirty="0">
                <a:solidFill>
                  <a:schemeClr val="tx1"/>
                </a:solidFill>
                <a:effectLst/>
                <a:latin typeface="Arial" panose="020B0604020202020204" pitchFamily="34" charset="0"/>
                <a:ea typeface="宋体" panose="02010600030101010101" pitchFamily="2" charset="-122"/>
                <a:cs typeface="+mn-cs"/>
              </a:rPr>
              <a:t>．物流成本预算</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物流成本预算是根据成本决策所确定的方案、计划期的生产任务、降低成本的要求以及有关资料，通过一定的程序，运用一定的方法，以货币形式规定计划期物流各环节耗费水平和成本水平，并提出保证成本预算顺利实现所采取的措施。</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通过成本预算管理，可以在物流成本的各个管控环节上给企业提出明确的目标，推动企业加强成本管理责任制，增强企业的成本意识，控制物流环节费用，挖掘降低成本的潜力，保证企业降低物流成本目标的实现。</a:t>
            </a:r>
          </a:p>
          <a:p>
            <a:r>
              <a:rPr lang="en-US" altLang="zh-CN" sz="1200" kern="1200" dirty="0">
                <a:solidFill>
                  <a:schemeClr val="tx1"/>
                </a:solidFill>
                <a:effectLst/>
                <a:latin typeface="Arial" panose="020B0604020202020204" pitchFamily="34" charset="0"/>
                <a:ea typeface="宋体" panose="02010600030101010101" pitchFamily="2" charset="-122"/>
                <a:cs typeface="+mn-cs"/>
              </a:rPr>
              <a:t>7</a:t>
            </a:r>
            <a:r>
              <a:rPr lang="zh-CN" altLang="zh-CN" sz="1200" kern="1200" dirty="0">
                <a:solidFill>
                  <a:schemeClr val="tx1"/>
                </a:solidFill>
                <a:effectLst/>
                <a:latin typeface="Arial" panose="020B0604020202020204" pitchFamily="34" charset="0"/>
                <a:ea typeface="宋体" panose="02010600030101010101" pitchFamily="2" charset="-122"/>
                <a:cs typeface="+mn-cs"/>
              </a:rPr>
              <a:t>．物流成本绩效考评</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物流成本绩效考评是全面地反映与评价一定时期内物流成本效益综合水平的重要手段，通过对物流成本绩效指标的分析，对物流成本的责任单位、责任人的工作质量与工作成效做出客观的分析与评价，从而为有效地激励成本责任单位与责任人不断改善物流成本管理工作提供依据，为企业持续提高成本利润率指明努力方向。</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上述各项物流成本管理活动是互相配合、相互依存的一个有机整体。成本预测是成本决策的前提；成本预算是成本决策所确定目标的具体化；成本控制是对成本预算的实施进行监督，以保证目标的实现；成本核算是对成本形成过程与结果的记录与反映；成本分析既是对成本目标是否实现的检验，也是对其差异成因的追踪与确认；物流成本绩效考评既是对一定时期内的物流成本与其相应成效进行综合比较，也是对物流成本管理活动成果做出总体性结论。</a:t>
            </a:r>
          </a:p>
          <a:p>
            <a:endParaRPr lang="zh-CN" altLang="en-US" dirty="0"/>
          </a:p>
        </p:txBody>
      </p:sp>
      <p:sp>
        <p:nvSpPr>
          <p:cNvPr id="4" name="灯片编号占位符 3"/>
          <p:cNvSpPr>
            <a:spLocks noGrp="1"/>
          </p:cNvSpPr>
          <p:nvPr>
            <p:ph type="sldNum" sz="quarter" idx="10"/>
          </p:nvPr>
        </p:nvSpPr>
        <p:spPr/>
        <p:txBody>
          <a:bodyPr/>
          <a:lstStyle/>
          <a:p>
            <a:fld id="{6981E15F-BDD1-43A0-BAC5-15100B08E889}" type="slidenum">
              <a:rPr lang="en-US" altLang="zh-CN" smtClean="0"/>
              <a:pPr/>
              <a:t>11</a:t>
            </a:fld>
            <a:endParaRPr lang="en-US" altLang="zh-CN"/>
          </a:p>
        </p:txBody>
      </p:sp>
    </p:spTree>
    <p:extLst>
      <p:ext uri="{BB962C8B-B14F-4D97-AF65-F5344CB8AC3E}">
        <p14:creationId xmlns:p14="http://schemas.microsoft.com/office/powerpoint/2010/main" val="1020724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483E03-2F69-407D-A0D4-53024C3CF896}" type="slidenum">
              <a:rPr lang="en-US" altLang="zh-CN"/>
              <a:pPr/>
              <a:t>12</a:t>
            </a:fld>
            <a:endParaRPr lang="en-US" altLang="zh-CN"/>
          </a:p>
        </p:txBody>
      </p:sp>
      <p:sp>
        <p:nvSpPr>
          <p:cNvPr id="1473538" name="Rectangle 2"/>
          <p:cNvSpPr>
            <a:spLocks noGrp="1" noRot="1" noChangeAspect="1" noChangeArrowheads="1" noTextEdit="1"/>
          </p:cNvSpPr>
          <p:nvPr>
            <p:ph type="sldImg"/>
          </p:nvPr>
        </p:nvSpPr>
        <p:spPr>
          <a:xfrm>
            <a:off x="381000" y="685800"/>
            <a:ext cx="6096000" cy="3429000"/>
          </a:xfrm>
          <a:ln/>
        </p:spPr>
      </p:sp>
      <p:sp>
        <p:nvSpPr>
          <p:cNvPr id="14735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223124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7F6537-29B2-434E-875A-2F3CF3081D39}" type="slidenum">
              <a:rPr lang="en-US" altLang="zh-CN"/>
              <a:pPr/>
              <a:t>13</a:t>
            </a:fld>
            <a:endParaRPr lang="en-US" altLang="zh-CN"/>
          </a:p>
        </p:txBody>
      </p:sp>
      <p:sp>
        <p:nvSpPr>
          <p:cNvPr id="1563650" name="Rectangle 2"/>
          <p:cNvSpPr>
            <a:spLocks noGrp="1" noRot="1" noChangeAspect="1" noChangeArrowheads="1" noTextEdit="1"/>
          </p:cNvSpPr>
          <p:nvPr>
            <p:ph type="sldImg"/>
          </p:nvPr>
        </p:nvSpPr>
        <p:spPr>
          <a:xfrm>
            <a:off x="381000" y="685800"/>
            <a:ext cx="6096000" cy="3429000"/>
          </a:xfrm>
          <a:ln/>
        </p:spPr>
      </p:sp>
      <p:sp>
        <p:nvSpPr>
          <p:cNvPr id="1563651" name="Rectangle 3"/>
          <p:cNvSpPr>
            <a:spLocks noGrp="1" noChangeArrowheads="1"/>
          </p:cNvSpPr>
          <p:nvPr>
            <p:ph type="body" idx="1"/>
          </p:nvPr>
        </p:nvSpPr>
        <p:spPr/>
        <p:txBody>
          <a:bodyPr/>
          <a:lstStyle/>
          <a:p>
            <a:r>
              <a:rPr lang="zh-CN" altLang="zh-CN" sz="1200" kern="1200" dirty="0">
                <a:solidFill>
                  <a:schemeClr val="tx1"/>
                </a:solidFill>
                <a:effectLst/>
                <a:latin typeface="Arial" panose="020B0604020202020204" pitchFamily="34" charset="0"/>
                <a:ea typeface="宋体" panose="02010600030101010101" pitchFamily="2" charset="-122"/>
                <a:cs typeface="+mn-cs"/>
              </a:rPr>
              <a:t>一、企业物流成本变动成因</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现实中，物流成本水平经常发生升降变动，可以表现为环比、同比上的差别或实际数与预算数之间的差别。显然，这种差别的背后必定存在着作为成本推手的成因。正确认识这些成因以及这些成因之间的关系，对于做好成本预测与成本分析，把握物流成本变动及其趋势有着重要意义。</a:t>
            </a:r>
          </a:p>
          <a:p>
            <a:r>
              <a:rPr lang="en-US" altLang="zh-CN" sz="1200" kern="1200" dirty="0">
                <a:solidFill>
                  <a:schemeClr val="tx1"/>
                </a:solidFill>
                <a:effectLst/>
                <a:latin typeface="Arial" panose="020B0604020202020204" pitchFamily="34" charset="0"/>
                <a:ea typeface="宋体" panose="02010600030101010101" pitchFamily="2" charset="-122"/>
                <a:cs typeface="+mn-cs"/>
              </a:rPr>
              <a:t>1</a:t>
            </a:r>
            <a:r>
              <a:rPr lang="zh-CN" altLang="zh-CN" sz="1200" kern="1200" dirty="0">
                <a:solidFill>
                  <a:schemeClr val="tx1"/>
                </a:solidFill>
                <a:effectLst/>
                <a:latin typeface="Arial" panose="020B0604020202020204" pitchFamily="34" charset="0"/>
                <a:ea typeface="宋体" panose="02010600030101010101" pitchFamily="2" charset="-122"/>
                <a:cs typeface="+mn-cs"/>
              </a:rPr>
              <a:t>．竞争性因素</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企业所处的市场环境充满了竞争，企业之间的竞争除了产品的价格、性能和质量外，从某种意义上来讲，优质的顾客服务水平是决定竞争成败的关键，而高效物流系统则是提高顾客服务水平的重要途径。如果企业能够及时可靠地提供产品和服务，就可以有效地提高顾客服务水平，而顾客服务水平的高低又会直接影响物流成本的变动。</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影响顾客服务水平的因素主要有以下几个：</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a:t>
            </a:r>
            <a:r>
              <a:rPr lang="en-US" altLang="zh-CN" sz="1200" kern="1200" dirty="0">
                <a:solidFill>
                  <a:schemeClr val="tx1"/>
                </a:solidFill>
                <a:effectLst/>
                <a:latin typeface="Arial" panose="020B0604020202020204" pitchFamily="34" charset="0"/>
                <a:ea typeface="宋体" panose="02010600030101010101" pitchFamily="2" charset="-122"/>
                <a:cs typeface="+mn-cs"/>
              </a:rPr>
              <a:t>1</a:t>
            </a:r>
            <a:r>
              <a:rPr lang="zh-CN" altLang="zh-CN" sz="1200" kern="1200" dirty="0">
                <a:solidFill>
                  <a:schemeClr val="tx1"/>
                </a:solidFill>
                <a:effectLst/>
                <a:latin typeface="Arial" panose="020B0604020202020204" pitchFamily="34" charset="0"/>
                <a:ea typeface="宋体" panose="02010600030101010101" pitchFamily="2" charset="-122"/>
                <a:cs typeface="+mn-cs"/>
              </a:rPr>
              <a:t>）订货周期</a:t>
            </a:r>
            <a:r>
              <a:rPr lang="en-US" altLang="zh-CN" sz="1200" kern="1200" dirty="0">
                <a:solidFill>
                  <a:schemeClr val="tx1"/>
                </a:solidFill>
                <a:effectLst/>
                <a:latin typeface="Arial" panose="020B0604020202020204" pitchFamily="34" charset="0"/>
                <a:ea typeface="宋体" panose="02010600030101010101" pitchFamily="2" charset="-122"/>
                <a:cs typeface="+mn-cs"/>
              </a:rPr>
              <a:t>  </a:t>
            </a:r>
            <a:r>
              <a:rPr lang="zh-CN" altLang="zh-CN" sz="1200" kern="1200" dirty="0">
                <a:solidFill>
                  <a:schemeClr val="tx1"/>
                </a:solidFill>
                <a:effectLst/>
                <a:latin typeface="Arial" panose="020B0604020202020204" pitchFamily="34" charset="0"/>
                <a:ea typeface="宋体" panose="02010600030101010101" pitchFamily="2" charset="-122"/>
                <a:cs typeface="+mn-cs"/>
              </a:rPr>
              <a:t>企业物流系统的高效化运作，可以缩短企业的订货周期，降低货物的库存，从而降低货物的库存成本，提高企业的顾客服务水平，提高企业的竞争力。</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a:t>
            </a:r>
            <a:r>
              <a:rPr lang="en-US" altLang="zh-CN" sz="1200" kern="1200" dirty="0">
                <a:solidFill>
                  <a:schemeClr val="tx1"/>
                </a:solidFill>
                <a:effectLst/>
                <a:latin typeface="Arial" panose="020B0604020202020204" pitchFamily="34" charset="0"/>
                <a:ea typeface="宋体" panose="02010600030101010101" pitchFamily="2" charset="-122"/>
                <a:cs typeface="+mn-cs"/>
              </a:rPr>
              <a:t>2</a:t>
            </a:r>
            <a:r>
              <a:rPr lang="zh-CN" altLang="zh-CN" sz="1200" kern="1200" dirty="0">
                <a:solidFill>
                  <a:schemeClr val="tx1"/>
                </a:solidFill>
                <a:effectLst/>
                <a:latin typeface="Arial" panose="020B0604020202020204" pitchFamily="34" charset="0"/>
                <a:ea typeface="宋体" panose="02010600030101010101" pitchFamily="2" charset="-122"/>
                <a:cs typeface="+mn-cs"/>
              </a:rPr>
              <a:t>）库存水平</a:t>
            </a:r>
            <a:r>
              <a:rPr lang="en-US" altLang="zh-CN" sz="1200" kern="1200" dirty="0">
                <a:solidFill>
                  <a:schemeClr val="tx1"/>
                </a:solidFill>
                <a:effectLst/>
                <a:latin typeface="Arial" panose="020B0604020202020204" pitchFamily="34" charset="0"/>
                <a:ea typeface="宋体" panose="02010600030101010101" pitchFamily="2" charset="-122"/>
                <a:cs typeface="+mn-cs"/>
              </a:rPr>
              <a:t>  </a:t>
            </a:r>
            <a:r>
              <a:rPr lang="zh-CN" altLang="zh-CN" sz="1200" kern="1200" dirty="0">
                <a:solidFill>
                  <a:schemeClr val="tx1"/>
                </a:solidFill>
                <a:effectLst/>
                <a:latin typeface="Arial" panose="020B0604020202020204" pitchFamily="34" charset="0"/>
                <a:ea typeface="宋体" panose="02010600030101010101" pitchFamily="2" charset="-122"/>
                <a:cs typeface="+mn-cs"/>
              </a:rPr>
              <a:t>企业的库存水平提高，可以减少缺货成本。也就是说，缺货成本与库存水平成反比。库存水平过低，会导致缺货成本增加；库存水平过高，虽然会相应降低缺货成本，但是存货成本会显著增加。理论上讲，合理的库存应保持在使仓储总成本为最小的水平上。</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a:t>
            </a:r>
            <a:r>
              <a:rPr lang="en-US" altLang="zh-CN" sz="1200" kern="1200" dirty="0">
                <a:solidFill>
                  <a:schemeClr val="tx1"/>
                </a:solidFill>
                <a:effectLst/>
                <a:latin typeface="Arial" panose="020B0604020202020204" pitchFamily="34" charset="0"/>
                <a:ea typeface="宋体" panose="02010600030101010101" pitchFamily="2" charset="-122"/>
                <a:cs typeface="+mn-cs"/>
              </a:rPr>
              <a:t>3</a:t>
            </a:r>
            <a:r>
              <a:rPr lang="zh-CN" altLang="zh-CN" sz="1200" kern="1200" dirty="0">
                <a:solidFill>
                  <a:schemeClr val="tx1"/>
                </a:solidFill>
                <a:effectLst/>
                <a:latin typeface="Arial" panose="020B0604020202020204" pitchFamily="34" charset="0"/>
                <a:ea typeface="宋体" panose="02010600030101010101" pitchFamily="2" charset="-122"/>
                <a:cs typeface="+mn-cs"/>
              </a:rPr>
              <a:t>）运输及装卸作业效率</a:t>
            </a:r>
            <a:r>
              <a:rPr lang="en-US" altLang="zh-CN" sz="1200" kern="1200" dirty="0">
                <a:solidFill>
                  <a:schemeClr val="tx1"/>
                </a:solidFill>
                <a:effectLst/>
                <a:latin typeface="Arial" panose="020B0604020202020204" pitchFamily="34" charset="0"/>
                <a:ea typeface="宋体" panose="02010600030101010101" pitchFamily="2" charset="-122"/>
                <a:cs typeface="+mn-cs"/>
              </a:rPr>
              <a:t>  </a:t>
            </a:r>
            <a:r>
              <a:rPr lang="zh-CN" altLang="zh-CN" sz="1200" kern="1200" dirty="0">
                <a:solidFill>
                  <a:schemeClr val="tx1"/>
                </a:solidFill>
                <a:effectLst/>
                <a:latin typeface="Arial" panose="020B0604020202020204" pitchFamily="34" charset="0"/>
                <a:ea typeface="宋体" panose="02010600030101010101" pitchFamily="2" charset="-122"/>
                <a:cs typeface="+mn-cs"/>
              </a:rPr>
              <a:t>企业采用更为快捷的运输及装卸作业方式，虽然会增加运输装卸成本，但却可以缩短时间，提高物流服务水平，提高企业在竞争中的快速反应能力，并可相应地降低库存成本。</a:t>
            </a:r>
          </a:p>
          <a:p>
            <a:r>
              <a:rPr lang="en-US" altLang="zh-CN" sz="1200" kern="1200" dirty="0">
                <a:solidFill>
                  <a:schemeClr val="tx1"/>
                </a:solidFill>
                <a:effectLst/>
                <a:latin typeface="Arial" panose="020B0604020202020204" pitchFamily="34" charset="0"/>
                <a:ea typeface="宋体" panose="02010600030101010101" pitchFamily="2" charset="-122"/>
                <a:cs typeface="+mn-cs"/>
              </a:rPr>
              <a:t>2</a:t>
            </a:r>
            <a:r>
              <a:rPr lang="zh-CN" altLang="zh-CN" sz="1200" kern="1200" dirty="0">
                <a:solidFill>
                  <a:schemeClr val="tx1"/>
                </a:solidFill>
                <a:effectLst/>
                <a:latin typeface="Arial" panose="020B0604020202020204" pitchFamily="34" charset="0"/>
                <a:ea typeface="宋体" panose="02010600030101010101" pitchFamily="2" charset="-122"/>
                <a:cs typeface="+mn-cs"/>
              </a:rPr>
              <a:t>．产品因素</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产品的特性不同也会影响物流成本，如产品价值、产品密度、易损性和特殊搬运等。</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a:t>
            </a:r>
            <a:r>
              <a:rPr lang="en-US" altLang="zh-CN" sz="1200" kern="1200" dirty="0">
                <a:solidFill>
                  <a:schemeClr val="tx1"/>
                </a:solidFill>
                <a:effectLst/>
                <a:latin typeface="Arial" panose="020B0604020202020204" pitchFamily="34" charset="0"/>
                <a:ea typeface="宋体" panose="02010600030101010101" pitchFamily="2" charset="-122"/>
                <a:cs typeface="+mn-cs"/>
              </a:rPr>
              <a:t>1</a:t>
            </a:r>
            <a:r>
              <a:rPr lang="zh-CN" altLang="zh-CN" sz="1200" kern="1200" dirty="0">
                <a:solidFill>
                  <a:schemeClr val="tx1"/>
                </a:solidFill>
                <a:effectLst/>
                <a:latin typeface="Arial" panose="020B0604020202020204" pitchFamily="34" charset="0"/>
                <a:ea typeface="宋体" panose="02010600030101010101" pitchFamily="2" charset="-122"/>
                <a:cs typeface="+mn-cs"/>
              </a:rPr>
              <a:t>）产品价值</a:t>
            </a:r>
            <a:r>
              <a:rPr lang="en-US" altLang="zh-CN" sz="1200" kern="1200" dirty="0">
                <a:solidFill>
                  <a:schemeClr val="tx1"/>
                </a:solidFill>
                <a:effectLst/>
                <a:latin typeface="Arial" panose="020B0604020202020204" pitchFamily="34" charset="0"/>
                <a:ea typeface="宋体" panose="02010600030101010101" pitchFamily="2" charset="-122"/>
                <a:cs typeface="+mn-cs"/>
              </a:rPr>
              <a:t>  </a:t>
            </a:r>
            <a:r>
              <a:rPr lang="zh-CN" altLang="zh-CN" sz="1200" kern="1200" dirty="0">
                <a:solidFill>
                  <a:schemeClr val="tx1"/>
                </a:solidFill>
                <a:effectLst/>
                <a:latin typeface="Arial" panose="020B0604020202020204" pitchFamily="34" charset="0"/>
                <a:ea typeface="宋体" panose="02010600030101010101" pitchFamily="2" charset="-122"/>
                <a:cs typeface="+mn-cs"/>
              </a:rPr>
              <a:t>产品价值的高低通常会直接影响其物流成本的大小。随着产品价值的增加，其相关的各项物流活动的成本都会增加。一般来讲，产品的价值越大，对其运输或搬运作业及其工具的要求就越高，其运输或搬运成本也就越高。存储与包装成本通常也随着产品价值的增加而增加，产品的高价值意味着其存货与包装的高成本。</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a:t>
            </a:r>
            <a:r>
              <a:rPr lang="en-US" altLang="zh-CN" sz="1200" kern="1200" dirty="0">
                <a:solidFill>
                  <a:schemeClr val="tx1"/>
                </a:solidFill>
                <a:effectLst/>
                <a:latin typeface="Arial" panose="020B0604020202020204" pitchFamily="34" charset="0"/>
                <a:ea typeface="宋体" panose="02010600030101010101" pitchFamily="2" charset="-122"/>
                <a:cs typeface="+mn-cs"/>
              </a:rPr>
              <a:t>2</a:t>
            </a:r>
            <a:r>
              <a:rPr lang="zh-CN" altLang="zh-CN" sz="1200" kern="1200" dirty="0">
                <a:solidFill>
                  <a:schemeClr val="tx1"/>
                </a:solidFill>
                <a:effectLst/>
                <a:latin typeface="Arial" panose="020B0604020202020204" pitchFamily="34" charset="0"/>
                <a:ea typeface="宋体" panose="02010600030101010101" pitchFamily="2" charset="-122"/>
                <a:cs typeface="+mn-cs"/>
              </a:rPr>
              <a:t>）产品密度</a:t>
            </a:r>
            <a:r>
              <a:rPr lang="en-US" altLang="zh-CN" sz="1200" kern="1200" dirty="0">
                <a:solidFill>
                  <a:schemeClr val="tx1"/>
                </a:solidFill>
                <a:effectLst/>
                <a:latin typeface="Arial" panose="020B0604020202020204" pitchFamily="34" charset="0"/>
                <a:ea typeface="宋体" panose="02010600030101010101" pitchFamily="2" charset="-122"/>
                <a:cs typeface="+mn-cs"/>
              </a:rPr>
              <a:t>  </a:t>
            </a:r>
            <a:r>
              <a:rPr lang="zh-CN" altLang="zh-CN" sz="1200" kern="1200" dirty="0">
                <a:solidFill>
                  <a:schemeClr val="tx1"/>
                </a:solidFill>
                <a:effectLst/>
                <a:latin typeface="Arial" panose="020B0604020202020204" pitchFamily="34" charset="0"/>
                <a:ea typeface="宋体" panose="02010600030101010101" pitchFamily="2" charset="-122"/>
                <a:cs typeface="+mn-cs"/>
              </a:rPr>
              <a:t>产品密度越大，相同单位运输工具所装载的货物就越多，单位运输成本就越低。同理，仓库中一定空间内存放的货物越多，单位存储成本就越低。</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a:t>
            </a:r>
            <a:r>
              <a:rPr lang="en-US" altLang="zh-CN" sz="1200" kern="1200" dirty="0">
                <a:solidFill>
                  <a:schemeClr val="tx1"/>
                </a:solidFill>
                <a:effectLst/>
                <a:latin typeface="Arial" panose="020B0604020202020204" pitchFamily="34" charset="0"/>
                <a:ea typeface="宋体" panose="02010600030101010101" pitchFamily="2" charset="-122"/>
                <a:cs typeface="+mn-cs"/>
              </a:rPr>
              <a:t>3</a:t>
            </a:r>
            <a:r>
              <a:rPr lang="zh-CN" altLang="zh-CN" sz="1200" kern="1200" dirty="0">
                <a:solidFill>
                  <a:schemeClr val="tx1"/>
                </a:solidFill>
                <a:effectLst/>
                <a:latin typeface="Arial" panose="020B0604020202020204" pitchFamily="34" charset="0"/>
                <a:ea typeface="宋体" panose="02010600030101010101" pitchFamily="2" charset="-122"/>
                <a:cs typeface="+mn-cs"/>
              </a:rPr>
              <a:t>）易损性</a:t>
            </a:r>
            <a:r>
              <a:rPr lang="en-US" altLang="zh-CN" sz="1200" kern="1200" dirty="0">
                <a:solidFill>
                  <a:schemeClr val="tx1"/>
                </a:solidFill>
                <a:effectLst/>
                <a:latin typeface="Arial" panose="020B0604020202020204" pitchFamily="34" charset="0"/>
                <a:ea typeface="宋体" panose="02010600030101010101" pitchFamily="2" charset="-122"/>
                <a:cs typeface="+mn-cs"/>
              </a:rPr>
              <a:t>  </a:t>
            </a:r>
            <a:r>
              <a:rPr lang="zh-CN" altLang="zh-CN" sz="1200" kern="1200" dirty="0">
                <a:solidFill>
                  <a:schemeClr val="tx1"/>
                </a:solidFill>
                <a:effectLst/>
                <a:latin typeface="Arial" panose="020B0604020202020204" pitchFamily="34" charset="0"/>
                <a:ea typeface="宋体" panose="02010600030101010101" pitchFamily="2" charset="-122"/>
                <a:cs typeface="+mn-cs"/>
              </a:rPr>
              <a:t>物品的易损性对物流成本的影响是显而易见的，易损的产品对物流各环节如运输、包装、仓储等作业活动都提出了更高的要求。</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a:t>
            </a:r>
            <a:r>
              <a:rPr lang="en-US" altLang="zh-CN" sz="1200" kern="1200" dirty="0">
                <a:solidFill>
                  <a:schemeClr val="tx1"/>
                </a:solidFill>
                <a:effectLst/>
                <a:latin typeface="Arial" panose="020B0604020202020204" pitchFamily="34" charset="0"/>
                <a:ea typeface="宋体" panose="02010600030101010101" pitchFamily="2" charset="-122"/>
                <a:cs typeface="+mn-cs"/>
              </a:rPr>
              <a:t>4</a:t>
            </a:r>
            <a:r>
              <a:rPr lang="zh-CN" altLang="zh-CN" sz="1200" kern="1200" dirty="0">
                <a:solidFill>
                  <a:schemeClr val="tx1"/>
                </a:solidFill>
                <a:effectLst/>
                <a:latin typeface="Arial" panose="020B0604020202020204" pitchFamily="34" charset="0"/>
                <a:ea typeface="宋体" panose="02010600030101010101" pitchFamily="2" charset="-122"/>
                <a:cs typeface="+mn-cs"/>
              </a:rPr>
              <a:t>）特殊搬运</a:t>
            </a:r>
            <a:r>
              <a:rPr lang="en-US" altLang="zh-CN" sz="1200" kern="1200" dirty="0">
                <a:solidFill>
                  <a:schemeClr val="tx1"/>
                </a:solidFill>
                <a:effectLst/>
                <a:latin typeface="Arial" panose="020B0604020202020204" pitchFamily="34" charset="0"/>
                <a:ea typeface="宋体" panose="02010600030101010101" pitchFamily="2" charset="-122"/>
                <a:cs typeface="+mn-cs"/>
              </a:rPr>
              <a:t>  </a:t>
            </a:r>
            <a:r>
              <a:rPr lang="zh-CN" altLang="zh-CN" sz="1200" kern="1200" dirty="0">
                <a:solidFill>
                  <a:schemeClr val="tx1"/>
                </a:solidFill>
                <a:effectLst/>
                <a:latin typeface="Arial" panose="020B0604020202020204" pitchFamily="34" charset="0"/>
                <a:ea typeface="宋体" panose="02010600030101010101" pitchFamily="2" charset="-122"/>
                <a:cs typeface="+mn-cs"/>
              </a:rPr>
              <a:t>有些特种货物会对搬运提出特殊的要求，如对长大物品的搬运，需要特殊的装载工具；有些物品在搬运过程中需要持续加热或制冷等，这些特殊耗费的结果，必然增大物流成本。</a:t>
            </a:r>
          </a:p>
          <a:p>
            <a:r>
              <a:rPr lang="en-US" altLang="zh-CN" sz="1200" kern="1200" dirty="0">
                <a:solidFill>
                  <a:schemeClr val="tx1"/>
                </a:solidFill>
                <a:effectLst/>
                <a:latin typeface="Arial" panose="020B0604020202020204" pitchFamily="34" charset="0"/>
                <a:ea typeface="宋体" panose="02010600030101010101" pitchFamily="2" charset="-122"/>
                <a:cs typeface="+mn-cs"/>
              </a:rPr>
              <a:t>3</a:t>
            </a:r>
            <a:r>
              <a:rPr lang="zh-CN" altLang="zh-CN" sz="1200" kern="1200" dirty="0">
                <a:solidFill>
                  <a:schemeClr val="tx1"/>
                </a:solidFill>
                <a:effectLst/>
                <a:latin typeface="Arial" panose="020B0604020202020204" pitchFamily="34" charset="0"/>
                <a:ea typeface="宋体" panose="02010600030101010101" pitchFamily="2" charset="-122"/>
                <a:cs typeface="+mn-cs"/>
              </a:rPr>
              <a:t>．空间因素</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空间因素是指物流系统中企业制造中心或仓库相对于目标市场或供货点的位置关系。制造中心或仓库距离目标市场太远，必然会增加运输及包装等成本；但在目标市场建立或租用仓库，会增加库存成本。因此空间因素对物流成本水平的高低具有重要影响。</a:t>
            </a:r>
          </a:p>
        </p:txBody>
      </p:sp>
    </p:spTree>
    <p:extLst>
      <p:ext uri="{BB962C8B-B14F-4D97-AF65-F5344CB8AC3E}">
        <p14:creationId xmlns:p14="http://schemas.microsoft.com/office/powerpoint/2010/main" val="1407830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48D8C9-1924-4282-9376-E710D6BAD542}" type="slidenum">
              <a:rPr lang="en-US" altLang="zh-CN"/>
              <a:pPr/>
              <a:t>14</a:t>
            </a:fld>
            <a:endParaRPr lang="en-US" altLang="zh-CN"/>
          </a:p>
        </p:txBody>
      </p:sp>
      <p:sp>
        <p:nvSpPr>
          <p:cNvPr id="1576962" name="Rectangle 2"/>
          <p:cNvSpPr>
            <a:spLocks noGrp="1" noRot="1" noChangeAspect="1" noChangeArrowheads="1" noTextEdit="1"/>
          </p:cNvSpPr>
          <p:nvPr>
            <p:ph type="sldImg"/>
          </p:nvPr>
        </p:nvSpPr>
        <p:spPr>
          <a:xfrm>
            <a:off x="381000" y="685800"/>
            <a:ext cx="6096000" cy="3429000"/>
          </a:xfrm>
          <a:ln/>
        </p:spPr>
      </p:sp>
      <p:sp>
        <p:nvSpPr>
          <p:cNvPr id="1576963" name="Rectangle 3"/>
          <p:cNvSpPr>
            <a:spLocks noGrp="1" noChangeArrowheads="1"/>
          </p:cNvSpPr>
          <p:nvPr>
            <p:ph type="body" idx="1"/>
          </p:nvPr>
        </p:nvSpPr>
        <p:spPr/>
        <p:txBody>
          <a:bodyPr/>
          <a:lstStyle/>
          <a:p>
            <a:r>
              <a:rPr lang="zh-CN" altLang="zh-CN" sz="1200" kern="1200" dirty="0">
                <a:solidFill>
                  <a:schemeClr val="tx1"/>
                </a:solidFill>
                <a:effectLst/>
                <a:latin typeface="Arial" panose="020B0604020202020204" pitchFamily="34" charset="0"/>
                <a:ea typeface="宋体" panose="02010600030101010101" pitchFamily="2" charset="-122"/>
                <a:cs typeface="+mn-cs"/>
              </a:rPr>
              <a:t>二、降低物流成本的途径</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降低物流成本是企业开辟“第三利润源泉”的重要途径，也是企业可以挖掘利润的一片新的绿洲。从长远的角度来看，降低物流成本可以通过以下几个途径来实现。</a:t>
            </a:r>
          </a:p>
          <a:p>
            <a:r>
              <a:rPr lang="en-US" altLang="zh-CN" sz="1200" kern="1200" dirty="0">
                <a:solidFill>
                  <a:schemeClr val="tx1"/>
                </a:solidFill>
                <a:effectLst/>
                <a:latin typeface="Arial" panose="020B0604020202020204" pitchFamily="34" charset="0"/>
                <a:ea typeface="宋体" panose="02010600030101010101" pitchFamily="2" charset="-122"/>
                <a:cs typeface="+mn-cs"/>
              </a:rPr>
              <a:t>1</a:t>
            </a:r>
            <a:r>
              <a:rPr lang="zh-CN" altLang="zh-CN" sz="1200" kern="1200" dirty="0">
                <a:solidFill>
                  <a:schemeClr val="tx1"/>
                </a:solidFill>
                <a:effectLst/>
                <a:latin typeface="Arial" panose="020B0604020202020204" pitchFamily="34" charset="0"/>
                <a:ea typeface="宋体" panose="02010600030101010101" pitchFamily="2" charset="-122"/>
                <a:cs typeface="+mn-cs"/>
              </a:rPr>
              <a:t>．物流合理化</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物流合理化就是使一切物流活动和物流设施趋于合理，以尽可能低的成本获得尽可能好的物流服务。根据物流成本的效益背反理论，物流活动各环节的成本往往此消彼长，如果不综合考虑，必然会造成物流成本的不必要的增加和浪费。对于一个企业而言，物流合理化是降低物流成本的关键因素，它直接关系到企业的效益，也是物流管理追求的总目标。物流的合理化，不能单纯地强调某环节的合理性和有效性来节省个别成本，而是要统筹兼顾、系统地加以考虑。例如，为减少仓储保管成本，可采取压低库存、提高运输频次并减小运输批量的物流服务方式，但由于运输频次的提高和运输批量的缩减，将导致运输成本增加，其结果有可能导致物流总成本的不降反升；同理，为减少运输成本，可采取减少批次、加大批量的物流服务方式，但由于批次的减少和批量的增加，将导致库存量和库存费用的增加，其结果也有可能导致物流总成本的不降反升。再如，过去生产企业的产品需经多个环节才能到达消费者手中，而现在为使自己处于有利的竞争地位，拟采取直销方式，将产品直接送到消费者手中，虽然增加了配送费用，但却节省了包装费和仓储费，并提高了运送速度，但其是否节省了物流总费用，尚需做总体上的权衡。如何设计物流服务方案，是实现物流合理化的关键。</a:t>
            </a:r>
          </a:p>
          <a:p>
            <a:r>
              <a:rPr lang="en-US" altLang="zh-CN" sz="1200" kern="1200" dirty="0">
                <a:solidFill>
                  <a:schemeClr val="tx1"/>
                </a:solidFill>
                <a:effectLst/>
                <a:latin typeface="Arial" panose="020B0604020202020204" pitchFamily="34" charset="0"/>
                <a:ea typeface="宋体" panose="02010600030101010101" pitchFamily="2" charset="-122"/>
                <a:cs typeface="+mn-cs"/>
              </a:rPr>
              <a:t>2</a:t>
            </a:r>
            <a:r>
              <a:rPr lang="zh-CN" altLang="zh-CN" sz="1200" kern="1200" dirty="0">
                <a:solidFill>
                  <a:schemeClr val="tx1"/>
                </a:solidFill>
                <a:effectLst/>
                <a:latin typeface="Arial" panose="020B0604020202020204" pitchFamily="34" charset="0"/>
                <a:ea typeface="宋体" panose="02010600030101010101" pitchFamily="2" charset="-122"/>
                <a:cs typeface="+mn-cs"/>
              </a:rPr>
              <a:t>．提高物流质量</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提高物流质量，也是降低物流成本的有效途径。这是因为只有不断提高物流质量，才能减少并最终消灭各种差错事故，降低各种不必要的费用支出，从而保持良好的信誉，吸引更多的客户，形成规模化的集约经营，提高物流效率，从根本上降低物流成本。</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物流质量体现在以下几个方面：</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a:t>
            </a:r>
            <a:r>
              <a:rPr lang="en-US" altLang="zh-CN" sz="1200" kern="1200" dirty="0">
                <a:solidFill>
                  <a:schemeClr val="tx1"/>
                </a:solidFill>
                <a:effectLst/>
                <a:latin typeface="Arial" panose="020B0604020202020204" pitchFamily="34" charset="0"/>
                <a:ea typeface="宋体" panose="02010600030101010101" pitchFamily="2" charset="-122"/>
                <a:cs typeface="+mn-cs"/>
              </a:rPr>
              <a:t>1</a:t>
            </a:r>
            <a:r>
              <a:rPr lang="zh-CN" altLang="zh-CN" sz="1200" kern="1200" dirty="0">
                <a:solidFill>
                  <a:schemeClr val="tx1"/>
                </a:solidFill>
                <a:effectLst/>
                <a:latin typeface="Arial" panose="020B0604020202020204" pitchFamily="34" charset="0"/>
                <a:ea typeface="宋体" panose="02010600030101010101" pitchFamily="2" charset="-122"/>
                <a:cs typeface="+mn-cs"/>
              </a:rPr>
              <a:t>）商品质量</a:t>
            </a:r>
            <a:r>
              <a:rPr lang="en-US" altLang="zh-CN" sz="1200" kern="1200" dirty="0">
                <a:solidFill>
                  <a:schemeClr val="tx1"/>
                </a:solidFill>
                <a:effectLst/>
                <a:latin typeface="Arial" panose="020B0604020202020204" pitchFamily="34" charset="0"/>
                <a:ea typeface="宋体" panose="02010600030101010101" pitchFamily="2" charset="-122"/>
                <a:cs typeface="+mn-cs"/>
              </a:rPr>
              <a:t>  </a:t>
            </a:r>
            <a:r>
              <a:rPr lang="zh-CN" altLang="zh-CN" sz="1200" kern="1200" dirty="0">
                <a:solidFill>
                  <a:schemeClr val="tx1"/>
                </a:solidFill>
                <a:effectLst/>
                <a:latin typeface="Arial" panose="020B0604020202020204" pitchFamily="34" charset="0"/>
                <a:ea typeface="宋体" panose="02010600030101010101" pitchFamily="2" charset="-122"/>
                <a:cs typeface="+mn-cs"/>
              </a:rPr>
              <a:t>商品质量指商品运送过程中对原有质量（数量、形状、性能）的保证，尽量避免商品的破损。</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a:t>
            </a:r>
            <a:r>
              <a:rPr lang="en-US" altLang="zh-CN" sz="1200" kern="1200" dirty="0">
                <a:solidFill>
                  <a:schemeClr val="tx1"/>
                </a:solidFill>
                <a:effectLst/>
                <a:latin typeface="Arial" panose="020B0604020202020204" pitchFamily="34" charset="0"/>
                <a:ea typeface="宋体" panose="02010600030101010101" pitchFamily="2" charset="-122"/>
                <a:cs typeface="+mn-cs"/>
              </a:rPr>
              <a:t>2</a:t>
            </a:r>
            <a:r>
              <a:rPr lang="zh-CN" altLang="zh-CN" sz="1200" kern="1200" dirty="0">
                <a:solidFill>
                  <a:schemeClr val="tx1"/>
                </a:solidFill>
                <a:effectLst/>
                <a:latin typeface="Arial" panose="020B0604020202020204" pitchFamily="34" charset="0"/>
                <a:ea typeface="宋体" panose="02010600030101010101" pitchFamily="2" charset="-122"/>
                <a:cs typeface="+mn-cs"/>
              </a:rPr>
              <a:t>）物流服务质量</a:t>
            </a:r>
            <a:r>
              <a:rPr lang="en-US" altLang="zh-CN" sz="1200" kern="1200" dirty="0">
                <a:solidFill>
                  <a:schemeClr val="tx1"/>
                </a:solidFill>
                <a:effectLst/>
                <a:latin typeface="Arial" panose="020B0604020202020204" pitchFamily="34" charset="0"/>
                <a:ea typeface="宋体" panose="02010600030101010101" pitchFamily="2" charset="-122"/>
                <a:cs typeface="+mn-cs"/>
              </a:rPr>
              <a:t>  </a:t>
            </a:r>
            <a:r>
              <a:rPr lang="zh-CN" altLang="zh-CN" sz="1200" kern="1200" dirty="0">
                <a:solidFill>
                  <a:schemeClr val="tx1"/>
                </a:solidFill>
                <a:effectLst/>
                <a:latin typeface="Arial" panose="020B0604020202020204" pitchFamily="34" charset="0"/>
                <a:ea typeface="宋体" panose="02010600030101010101" pitchFamily="2" charset="-122"/>
                <a:cs typeface="+mn-cs"/>
              </a:rPr>
              <a:t>物流服务质量指物流企业对用户提供服务，使用户满意的程度。比如，第三方物流企业采用</a:t>
            </a:r>
            <a:r>
              <a:rPr lang="en-US" altLang="zh-CN" sz="1200" kern="1200" dirty="0">
                <a:solidFill>
                  <a:schemeClr val="tx1"/>
                </a:solidFill>
                <a:effectLst/>
                <a:latin typeface="Arial" panose="020B0604020202020204" pitchFamily="34" charset="0"/>
                <a:ea typeface="宋体" panose="02010600030101010101" pitchFamily="2" charset="-122"/>
                <a:cs typeface="+mn-cs"/>
              </a:rPr>
              <a:t>GPS</a:t>
            </a:r>
            <a:r>
              <a:rPr lang="zh-CN" altLang="zh-CN" sz="1200" kern="1200" dirty="0">
                <a:solidFill>
                  <a:schemeClr val="tx1"/>
                </a:solidFill>
                <a:effectLst/>
                <a:latin typeface="Arial" panose="020B0604020202020204" pitchFamily="34" charset="0"/>
                <a:ea typeface="宋体" panose="02010600030101010101" pitchFamily="2" charset="-122"/>
                <a:cs typeface="+mn-cs"/>
              </a:rPr>
              <a:t>定位系统，货主可随时查询送货车辆的位置，及时了解货物的运行状态信息及货物运达目的地的整个过程，可有效地增强物流企业和货主之间的相互信任。</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a:t>
            </a:r>
            <a:r>
              <a:rPr lang="en-US" altLang="zh-CN" sz="1200" kern="1200" dirty="0">
                <a:solidFill>
                  <a:schemeClr val="tx1"/>
                </a:solidFill>
                <a:effectLst/>
                <a:latin typeface="Arial" panose="020B0604020202020204" pitchFamily="34" charset="0"/>
                <a:ea typeface="宋体" panose="02010600030101010101" pitchFamily="2" charset="-122"/>
                <a:cs typeface="+mn-cs"/>
              </a:rPr>
              <a:t>3</a:t>
            </a:r>
            <a:r>
              <a:rPr lang="zh-CN" altLang="zh-CN" sz="1200" kern="1200" dirty="0">
                <a:solidFill>
                  <a:schemeClr val="tx1"/>
                </a:solidFill>
                <a:effectLst/>
                <a:latin typeface="Arial" panose="020B0604020202020204" pitchFamily="34" charset="0"/>
                <a:ea typeface="宋体" panose="02010600030101010101" pitchFamily="2" charset="-122"/>
                <a:cs typeface="+mn-cs"/>
              </a:rPr>
              <a:t>）物流工作质量</a:t>
            </a:r>
            <a:r>
              <a:rPr lang="en-US" altLang="zh-CN" sz="1200" kern="1200" dirty="0">
                <a:solidFill>
                  <a:schemeClr val="tx1"/>
                </a:solidFill>
                <a:effectLst/>
                <a:latin typeface="Arial" panose="020B0604020202020204" pitchFamily="34" charset="0"/>
                <a:ea typeface="宋体" panose="02010600030101010101" pitchFamily="2" charset="-122"/>
                <a:cs typeface="+mn-cs"/>
              </a:rPr>
              <a:t>  </a:t>
            </a:r>
            <a:r>
              <a:rPr lang="zh-CN" altLang="zh-CN" sz="1200" kern="1200" dirty="0">
                <a:solidFill>
                  <a:schemeClr val="tx1"/>
                </a:solidFill>
                <a:effectLst/>
                <a:latin typeface="Arial" panose="020B0604020202020204" pitchFamily="34" charset="0"/>
                <a:ea typeface="宋体" panose="02010600030101010101" pitchFamily="2" charset="-122"/>
                <a:cs typeface="+mn-cs"/>
              </a:rPr>
              <a:t>物流工作质量是指物流服务各环节、各岗位具体的工作质量。这是相对于企业内部而言的，是在一定标准下的物流质量的内部控制。物流工作质量控制指标体系包括运输工作质量指标、仓库工作质量指标、包装工作质量指标、配送工作质量指标、流通加工工作质量指标及信息工作质量指标等。</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a:t>
            </a:r>
            <a:r>
              <a:rPr lang="en-US" altLang="zh-CN" sz="1200" kern="1200" dirty="0">
                <a:solidFill>
                  <a:schemeClr val="tx1"/>
                </a:solidFill>
                <a:effectLst/>
                <a:latin typeface="Arial" panose="020B0604020202020204" pitchFamily="34" charset="0"/>
                <a:ea typeface="宋体" panose="02010600030101010101" pitchFamily="2" charset="-122"/>
                <a:cs typeface="+mn-cs"/>
              </a:rPr>
              <a:t>4</a:t>
            </a:r>
            <a:r>
              <a:rPr lang="zh-CN" altLang="zh-CN" sz="1200" kern="1200" dirty="0">
                <a:solidFill>
                  <a:schemeClr val="tx1"/>
                </a:solidFill>
                <a:effectLst/>
                <a:latin typeface="Arial" panose="020B0604020202020204" pitchFamily="34" charset="0"/>
                <a:ea typeface="宋体" panose="02010600030101010101" pitchFamily="2" charset="-122"/>
                <a:cs typeface="+mn-cs"/>
              </a:rPr>
              <a:t>）物流工程质量</a:t>
            </a:r>
            <a:r>
              <a:rPr lang="en-US" altLang="zh-CN" sz="1200" kern="1200" dirty="0">
                <a:solidFill>
                  <a:schemeClr val="tx1"/>
                </a:solidFill>
                <a:effectLst/>
                <a:latin typeface="Arial" panose="020B0604020202020204" pitchFamily="34" charset="0"/>
                <a:ea typeface="宋体" panose="02010600030101010101" pitchFamily="2" charset="-122"/>
                <a:cs typeface="+mn-cs"/>
              </a:rPr>
              <a:t>  </a:t>
            </a:r>
            <a:r>
              <a:rPr lang="zh-CN" altLang="zh-CN" sz="1200" kern="1200" dirty="0">
                <a:solidFill>
                  <a:schemeClr val="tx1"/>
                </a:solidFill>
                <a:effectLst/>
                <a:latin typeface="Arial" panose="020B0604020202020204" pitchFamily="34" charset="0"/>
                <a:ea typeface="宋体" panose="02010600030101010101" pitchFamily="2" charset="-122"/>
                <a:cs typeface="+mn-cs"/>
              </a:rPr>
              <a:t>物流工程质量是指把物流质量体系作为一个系统来考察，用系统论的观点和方法，对影响物流质量的诸要素进行分析、计划，并进行有效控制。这些因素主要包括：人的因素、体制因素、设备因素、工艺方法因素以及环境因素等。具体的物流工程质量指标有：运输工程质量指标、仓库工程质量指标、包装工程质量指标、配送工程质量指标、流通加工工程质量指标及信息工程质量指标等。</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物流质量管理与一般商品质量管理的主要区别是：它一方面要满足生产者的要求，使其产品能及时准确地运送给用户；另一方面要满足用户的要求，即按用户要求将其所需的商品送达交付，并使生产者与用户在经济效益上求得一致。</a:t>
            </a:r>
          </a:p>
          <a:p>
            <a:r>
              <a:rPr lang="en-US" altLang="zh-CN" sz="1200" kern="1200" dirty="0">
                <a:solidFill>
                  <a:schemeClr val="tx1"/>
                </a:solidFill>
                <a:effectLst/>
                <a:latin typeface="Arial" panose="020B0604020202020204" pitchFamily="34" charset="0"/>
                <a:ea typeface="宋体" panose="02010600030101010101" pitchFamily="2" charset="-122"/>
                <a:cs typeface="+mn-cs"/>
              </a:rPr>
              <a:t>3</a:t>
            </a:r>
            <a:r>
              <a:rPr lang="zh-CN" altLang="zh-CN" sz="1200" kern="1200" dirty="0">
                <a:solidFill>
                  <a:schemeClr val="tx1"/>
                </a:solidFill>
                <a:effectLst/>
                <a:latin typeface="Arial" panose="020B0604020202020204" pitchFamily="34" charset="0"/>
                <a:ea typeface="宋体" panose="02010600030101010101" pitchFamily="2" charset="-122"/>
                <a:cs typeface="+mn-cs"/>
              </a:rPr>
              <a:t>．加快物流速度</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加快物流速度，可以减少资金占用，缩短物流周期，降低存储费用，从而节省物流成本。</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加快物流速度可以通过加快采购物流、生产物流、销售物流的速度，来缩短整个物流周期，加大资金的利用率。据了解，美国生产企业的物流周期平均每年</a:t>
            </a:r>
            <a:r>
              <a:rPr lang="en-US" altLang="zh-CN" sz="1200" kern="1200" dirty="0">
                <a:solidFill>
                  <a:schemeClr val="tx1"/>
                </a:solidFill>
                <a:effectLst/>
                <a:latin typeface="Arial" panose="020B0604020202020204" pitchFamily="34" charset="0"/>
                <a:ea typeface="宋体" panose="02010600030101010101" pitchFamily="2" charset="-122"/>
                <a:cs typeface="+mn-cs"/>
              </a:rPr>
              <a:t>16</a:t>
            </a:r>
            <a:r>
              <a:rPr lang="zh-CN" altLang="zh-CN" sz="1200" kern="1200" dirty="0">
                <a:solidFill>
                  <a:schemeClr val="tx1"/>
                </a:solidFill>
                <a:effectLst/>
                <a:latin typeface="Arial" panose="020B0604020202020204" pitchFamily="34" charset="0"/>
                <a:ea typeface="宋体" panose="02010600030101010101" pitchFamily="2" charset="-122"/>
                <a:cs typeface="+mn-cs"/>
              </a:rPr>
              <a:t>～</a:t>
            </a:r>
            <a:r>
              <a:rPr lang="en-US" altLang="zh-CN" sz="1200" kern="1200" dirty="0">
                <a:solidFill>
                  <a:schemeClr val="tx1"/>
                </a:solidFill>
                <a:effectLst/>
                <a:latin typeface="Arial" panose="020B0604020202020204" pitchFamily="34" charset="0"/>
                <a:ea typeface="宋体" panose="02010600030101010101" pitchFamily="2" charset="-122"/>
                <a:cs typeface="+mn-cs"/>
              </a:rPr>
              <a:t>18</a:t>
            </a:r>
            <a:r>
              <a:rPr lang="zh-CN" altLang="zh-CN" sz="1200" kern="1200" dirty="0">
                <a:solidFill>
                  <a:schemeClr val="tx1"/>
                </a:solidFill>
                <a:effectLst/>
                <a:latin typeface="Arial" panose="020B0604020202020204" pitchFamily="34" charset="0"/>
                <a:ea typeface="宋体" panose="02010600030101010101" pitchFamily="2" charset="-122"/>
                <a:cs typeface="+mn-cs"/>
              </a:rPr>
              <a:t>次，而我国目前还不到</a:t>
            </a:r>
            <a:r>
              <a:rPr lang="en-US" altLang="zh-CN" sz="1200" kern="1200" dirty="0">
                <a:solidFill>
                  <a:schemeClr val="tx1"/>
                </a:solidFill>
                <a:effectLst/>
                <a:latin typeface="Arial" panose="020B0604020202020204" pitchFamily="34" charset="0"/>
                <a:ea typeface="宋体" panose="02010600030101010101" pitchFamily="2" charset="-122"/>
                <a:cs typeface="+mn-cs"/>
              </a:rPr>
              <a:t>2</a:t>
            </a:r>
            <a:r>
              <a:rPr lang="zh-CN" altLang="zh-CN" sz="1200" kern="1200" dirty="0">
                <a:solidFill>
                  <a:schemeClr val="tx1"/>
                </a:solidFill>
                <a:effectLst/>
                <a:latin typeface="Arial" panose="020B0604020202020204" pitchFamily="34" charset="0"/>
                <a:ea typeface="宋体" panose="02010600030101010101" pitchFamily="2" charset="-122"/>
                <a:cs typeface="+mn-cs"/>
              </a:rPr>
              <a:t>次，也就是说，同样的物品从生产到消费，我们需要的资金是美国的</a:t>
            </a:r>
            <a:r>
              <a:rPr lang="en-US" altLang="zh-CN" sz="1200" kern="1200" dirty="0">
                <a:solidFill>
                  <a:schemeClr val="tx1"/>
                </a:solidFill>
                <a:effectLst/>
                <a:latin typeface="Arial" panose="020B0604020202020204" pitchFamily="34" charset="0"/>
                <a:ea typeface="宋体" panose="02010600030101010101" pitchFamily="2" charset="-122"/>
                <a:cs typeface="+mn-cs"/>
              </a:rPr>
              <a:t>8</a:t>
            </a:r>
            <a:r>
              <a:rPr lang="zh-CN" altLang="zh-CN" sz="1200" kern="1200" dirty="0">
                <a:solidFill>
                  <a:schemeClr val="tx1"/>
                </a:solidFill>
                <a:effectLst/>
                <a:latin typeface="Arial" panose="020B0604020202020204" pitchFamily="34" charset="0"/>
                <a:ea typeface="宋体" panose="02010600030101010101" pitchFamily="2" charset="-122"/>
                <a:cs typeface="+mn-cs"/>
              </a:rPr>
              <a:t>～</a:t>
            </a:r>
            <a:r>
              <a:rPr lang="en-US" altLang="zh-CN" sz="1200" kern="1200" dirty="0">
                <a:solidFill>
                  <a:schemeClr val="tx1"/>
                </a:solidFill>
                <a:effectLst/>
                <a:latin typeface="Arial" panose="020B0604020202020204" pitchFamily="34" charset="0"/>
                <a:ea typeface="宋体" panose="02010600030101010101" pitchFamily="2" charset="-122"/>
                <a:cs typeface="+mn-cs"/>
              </a:rPr>
              <a:t>9</a:t>
            </a:r>
            <a:r>
              <a:rPr lang="zh-CN" altLang="zh-CN" sz="1200" kern="1200" dirty="0">
                <a:solidFill>
                  <a:schemeClr val="tx1"/>
                </a:solidFill>
                <a:effectLst/>
                <a:latin typeface="Arial" panose="020B0604020202020204" pitchFamily="34" charset="0"/>
                <a:ea typeface="宋体" panose="02010600030101010101" pitchFamily="2" charset="-122"/>
                <a:cs typeface="+mn-cs"/>
              </a:rPr>
              <a:t>倍。资金的占用是有成本的，所以说，在我国通过提高物流效率来降低物流成本的空间也是非常巨大的。</a:t>
            </a:r>
          </a:p>
        </p:txBody>
      </p:sp>
    </p:spTree>
    <p:extLst>
      <p:ext uri="{BB962C8B-B14F-4D97-AF65-F5344CB8AC3E}">
        <p14:creationId xmlns:p14="http://schemas.microsoft.com/office/powerpoint/2010/main" val="636467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483E03-2F69-407D-A0D4-53024C3CF896}" type="slidenum">
              <a:rPr lang="en-US" altLang="zh-CN"/>
              <a:pPr/>
              <a:t>15</a:t>
            </a:fld>
            <a:endParaRPr lang="en-US" altLang="zh-CN"/>
          </a:p>
        </p:txBody>
      </p:sp>
      <p:sp>
        <p:nvSpPr>
          <p:cNvPr id="1473538" name="Rectangle 2"/>
          <p:cNvSpPr>
            <a:spLocks noGrp="1" noRot="1" noChangeAspect="1" noChangeArrowheads="1" noTextEdit="1"/>
          </p:cNvSpPr>
          <p:nvPr>
            <p:ph type="sldImg"/>
          </p:nvPr>
        </p:nvSpPr>
        <p:spPr>
          <a:xfrm>
            <a:off x="381000" y="685800"/>
            <a:ext cx="6096000" cy="3429000"/>
          </a:xfrm>
          <a:ln/>
        </p:spPr>
      </p:sp>
      <p:sp>
        <p:nvSpPr>
          <p:cNvPr id="1473539" name="Rectangle 3"/>
          <p:cNvSpPr>
            <a:spLocks noGrp="1" noChangeArrowheads="1"/>
          </p:cNvSpPr>
          <p:nvPr>
            <p:ph type="body" idx="1"/>
          </p:nvPr>
        </p:nvSpPr>
        <p:spPr/>
        <p:txBody>
          <a:bodyPr/>
          <a:lstStyle/>
          <a:p>
            <a:r>
              <a:rPr lang="zh-CN" altLang="zh-CN" sz="1200" kern="1200" dirty="0">
                <a:solidFill>
                  <a:schemeClr val="tx1"/>
                </a:solidFill>
                <a:effectLst/>
                <a:latin typeface="Arial" panose="020B0604020202020204" pitchFamily="34" charset="0"/>
                <a:ea typeface="宋体" panose="02010600030101010101" pitchFamily="2" charset="-122"/>
                <a:cs typeface="+mn-cs"/>
              </a:rPr>
              <a:t>物流成本管理是通过成本去管理物流，物流成本管理本身，就是为了以相对较低的物流成本达到用户所满意的服务水平，对物流活动进行的计划、组织、协调与控制。</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一方面，成本能较为真实地反映物流活动的实态；另一方面，成本可以成为评价所有活动的共同尺度。就第一方面而言，一旦用成本去反映物流活动，物流活动方法上的差别就会以成本差别而明显地表现出来；就第二方面而言，用成本这个统一的尺度来评价各种活动，可以把性质不同的活动放到同一场合进行比较、分析，评价优劣。因此，把物流活动置换成物流成本来管理，是物流管理的有效手段。</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物流成本管理的方法与手段通常体现在以下几个方面。</a:t>
            </a:r>
          </a:p>
          <a:p>
            <a:endParaRPr lang="zh-CN" altLang="zh-CN" dirty="0"/>
          </a:p>
          <a:p>
            <a:endParaRPr lang="zh-CN" altLang="zh-CN" dirty="0"/>
          </a:p>
        </p:txBody>
      </p:sp>
    </p:spTree>
    <p:extLst>
      <p:ext uri="{BB962C8B-B14F-4D97-AF65-F5344CB8AC3E}">
        <p14:creationId xmlns:p14="http://schemas.microsoft.com/office/powerpoint/2010/main" val="2943705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5DE05A-BDE5-45BB-B6F2-9DD8876EE84E}" type="slidenum">
              <a:rPr lang="en-US" altLang="zh-CN"/>
              <a:pPr/>
              <a:t>17</a:t>
            </a:fld>
            <a:endParaRPr lang="en-US" altLang="zh-CN"/>
          </a:p>
        </p:txBody>
      </p:sp>
      <p:sp>
        <p:nvSpPr>
          <p:cNvPr id="1595394" name="Rectangle 2"/>
          <p:cNvSpPr>
            <a:spLocks noGrp="1" noRot="1" noChangeAspect="1" noChangeArrowheads="1" noTextEdit="1"/>
          </p:cNvSpPr>
          <p:nvPr>
            <p:ph type="sldImg"/>
          </p:nvPr>
        </p:nvSpPr>
        <p:spPr>
          <a:xfrm>
            <a:off x="381000" y="685800"/>
            <a:ext cx="6096000" cy="3429000"/>
          </a:xfrm>
          <a:ln/>
        </p:spPr>
      </p:sp>
      <p:sp>
        <p:nvSpPr>
          <p:cNvPr id="1595395" name="Rectangle 3"/>
          <p:cNvSpPr>
            <a:spLocks noGrp="1" noChangeArrowheads="1"/>
          </p:cNvSpPr>
          <p:nvPr>
            <p:ph type="body" idx="1"/>
          </p:nvPr>
        </p:nvSpPr>
        <p:spPr/>
        <p:txBody>
          <a:bodyPr/>
          <a:lstStyle/>
          <a:p>
            <a:r>
              <a:rPr lang="zh-CN" altLang="zh-CN" sz="1200" kern="1200" dirty="0">
                <a:solidFill>
                  <a:schemeClr val="tx1"/>
                </a:solidFill>
                <a:effectLst/>
                <a:latin typeface="Arial" panose="020B0604020202020204" pitchFamily="34" charset="0"/>
                <a:ea typeface="宋体" panose="02010600030101010101" pitchFamily="2" charset="-122"/>
                <a:cs typeface="+mn-cs"/>
              </a:rPr>
              <a:t>物流系统优化作业是降低供应链运营总成本的最有效的手段。物流系统优化过程不仅要投入大量的资源，而且是一项需要付出巨大努力、克服困难和精心管理的过程。</a:t>
            </a:r>
          </a:p>
          <a:p>
            <a:r>
              <a:rPr lang="en-US" altLang="zh-CN" sz="1200" kern="1200" dirty="0">
                <a:solidFill>
                  <a:schemeClr val="tx1"/>
                </a:solidFill>
                <a:effectLst/>
                <a:latin typeface="Arial" panose="020B0604020202020204" pitchFamily="34" charset="0"/>
                <a:ea typeface="宋体" panose="02010600030101010101" pitchFamily="2" charset="-122"/>
                <a:cs typeface="+mn-cs"/>
              </a:rPr>
              <a:t>1</a:t>
            </a:r>
            <a:r>
              <a:rPr lang="zh-CN" altLang="zh-CN" sz="1200" kern="1200" dirty="0">
                <a:solidFill>
                  <a:schemeClr val="tx1"/>
                </a:solidFill>
                <a:effectLst/>
                <a:latin typeface="Arial" panose="020B0604020202020204" pitchFamily="34" charset="0"/>
                <a:ea typeface="宋体" panose="02010600030101010101" pitchFamily="2" charset="-122"/>
                <a:cs typeface="+mn-cs"/>
              </a:rPr>
              <a:t>．物流优化的基本原则</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美国的货运计划</a:t>
            </a:r>
            <a:r>
              <a:rPr lang="en-US" altLang="zh-CN" sz="1200" kern="1200" dirty="0" err="1">
                <a:solidFill>
                  <a:schemeClr val="tx1"/>
                </a:solidFill>
                <a:effectLst/>
                <a:latin typeface="Arial" panose="020B0604020202020204" pitchFamily="34" charset="0"/>
                <a:ea typeface="宋体" panose="02010600030101010101" pitchFamily="2" charset="-122"/>
                <a:cs typeface="+mn-cs"/>
              </a:rPr>
              <a:t>Velant</a:t>
            </a:r>
            <a:r>
              <a:rPr lang="zh-CN" altLang="zh-CN" sz="1200" kern="1200" dirty="0">
                <a:solidFill>
                  <a:schemeClr val="tx1"/>
                </a:solidFill>
                <a:effectLst/>
                <a:latin typeface="Arial" panose="020B0604020202020204" pitchFamily="34" charset="0"/>
                <a:ea typeface="宋体" panose="02010600030101010101" pitchFamily="2" charset="-122"/>
                <a:cs typeface="+mn-cs"/>
              </a:rPr>
              <a:t>公司总裁兼首席执行官唐拉特利夫博士认为通过物流决策和运营过程的优化，企业可以获得降低物流成本</a:t>
            </a:r>
            <a:r>
              <a:rPr lang="en-US" altLang="zh-CN" sz="1200" kern="1200" dirty="0">
                <a:solidFill>
                  <a:schemeClr val="tx1"/>
                </a:solidFill>
                <a:effectLst/>
                <a:latin typeface="Arial" panose="020B0604020202020204" pitchFamily="34" charset="0"/>
                <a:ea typeface="宋体" panose="02010600030101010101" pitchFamily="2" charset="-122"/>
                <a:cs typeface="+mn-cs"/>
              </a:rPr>
              <a:t>10%</a:t>
            </a:r>
            <a:r>
              <a:rPr lang="zh-CN" altLang="zh-CN" sz="1200" kern="1200" dirty="0">
                <a:solidFill>
                  <a:schemeClr val="tx1"/>
                </a:solidFill>
                <a:effectLst/>
                <a:latin typeface="Arial" panose="020B0604020202020204" pitchFamily="34" charset="0"/>
                <a:ea typeface="宋体" panose="02010600030101010101" pitchFamily="2" charset="-122"/>
                <a:cs typeface="+mn-cs"/>
              </a:rPr>
              <a:t>～</a:t>
            </a:r>
            <a:r>
              <a:rPr lang="en-US" altLang="zh-CN" sz="1200" kern="1200" dirty="0">
                <a:solidFill>
                  <a:schemeClr val="tx1"/>
                </a:solidFill>
                <a:effectLst/>
                <a:latin typeface="Arial" panose="020B0604020202020204" pitchFamily="34" charset="0"/>
                <a:ea typeface="宋体" panose="02010600030101010101" pitchFamily="2" charset="-122"/>
                <a:cs typeface="+mn-cs"/>
              </a:rPr>
              <a:t>40%</a:t>
            </a:r>
            <a:r>
              <a:rPr lang="zh-CN" altLang="zh-CN" sz="1200" kern="1200" dirty="0">
                <a:solidFill>
                  <a:schemeClr val="tx1"/>
                </a:solidFill>
                <a:effectLst/>
                <a:latin typeface="Arial" panose="020B0604020202020204" pitchFamily="34" charset="0"/>
                <a:ea typeface="宋体" panose="02010600030101010101" pitchFamily="2" charset="-122"/>
                <a:cs typeface="+mn-cs"/>
              </a:rPr>
              <a:t>的商业机会，而这种成本的节约必然转化为企业投资回报率的提高。他提出的“物流优化的</a:t>
            </a:r>
            <a:r>
              <a:rPr lang="en-US" altLang="zh-CN" sz="1200" kern="1200" dirty="0">
                <a:solidFill>
                  <a:schemeClr val="tx1"/>
                </a:solidFill>
                <a:effectLst/>
                <a:latin typeface="Arial" panose="020B0604020202020204" pitchFamily="34" charset="0"/>
                <a:ea typeface="宋体" panose="02010600030101010101" pitchFamily="2" charset="-122"/>
                <a:cs typeface="+mn-cs"/>
              </a:rPr>
              <a:t>10</a:t>
            </a:r>
            <a:r>
              <a:rPr lang="zh-CN" altLang="zh-CN" sz="1200" kern="1200" dirty="0">
                <a:solidFill>
                  <a:schemeClr val="tx1"/>
                </a:solidFill>
                <a:effectLst/>
                <a:latin typeface="Arial" panose="020B0604020202020204" pitchFamily="34" charset="0"/>
                <a:ea typeface="宋体" panose="02010600030101010101" pitchFamily="2" charset="-122"/>
                <a:cs typeface="+mn-cs"/>
              </a:rPr>
              <a:t>项基本原则”如下：</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（１）目标</a:t>
            </a:r>
            <a:r>
              <a:rPr lang="en-US" altLang="zh-CN" sz="1200" kern="1200" dirty="0">
                <a:solidFill>
                  <a:schemeClr val="tx1"/>
                </a:solidFill>
                <a:effectLst/>
                <a:latin typeface="Arial" panose="020B0604020202020204" pitchFamily="34" charset="0"/>
                <a:ea typeface="宋体" panose="02010600030101010101" pitchFamily="2" charset="-122"/>
                <a:cs typeface="+mn-cs"/>
              </a:rPr>
              <a:t>  </a:t>
            </a:r>
            <a:r>
              <a:rPr lang="zh-CN" altLang="zh-CN" sz="1200" kern="1200" dirty="0">
                <a:solidFill>
                  <a:schemeClr val="tx1"/>
                </a:solidFill>
                <a:effectLst/>
                <a:latin typeface="Arial" panose="020B0604020202020204" pitchFamily="34" charset="0"/>
                <a:ea typeface="宋体" panose="02010600030101010101" pitchFamily="2" charset="-122"/>
                <a:cs typeface="+mn-cs"/>
              </a:rPr>
              <a:t>设定的目标必须是定量的和可测评的。使用定量的目标，计算机就可以判断一个物流计划是否比另一个更好。</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（２）模型</a:t>
            </a:r>
            <a:r>
              <a:rPr lang="en-US" altLang="zh-CN" sz="1200" kern="1200" dirty="0">
                <a:solidFill>
                  <a:schemeClr val="tx1"/>
                </a:solidFill>
                <a:effectLst/>
                <a:latin typeface="Arial" panose="020B0604020202020204" pitchFamily="34" charset="0"/>
                <a:ea typeface="宋体" panose="02010600030101010101" pitchFamily="2" charset="-122"/>
                <a:cs typeface="+mn-cs"/>
              </a:rPr>
              <a:t>  </a:t>
            </a:r>
            <a:r>
              <a:rPr lang="zh-CN" altLang="zh-CN" sz="1200" kern="1200" dirty="0">
                <a:solidFill>
                  <a:schemeClr val="tx1"/>
                </a:solidFill>
                <a:effectLst/>
                <a:latin typeface="Arial" panose="020B0604020202020204" pitchFamily="34" charset="0"/>
                <a:ea typeface="宋体" panose="02010600030101010101" pitchFamily="2" charset="-122"/>
                <a:cs typeface="+mn-cs"/>
              </a:rPr>
              <a:t>建立模型是把物流运营要求和限制条件翻译成计算机能够理解和处理的某种东西的方法。</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（３）数据</a:t>
            </a:r>
            <a:r>
              <a:rPr lang="en-US" altLang="zh-CN" sz="1200" kern="1200" dirty="0">
                <a:solidFill>
                  <a:schemeClr val="tx1"/>
                </a:solidFill>
                <a:effectLst/>
                <a:latin typeface="Arial" panose="020B0604020202020204" pitchFamily="34" charset="0"/>
                <a:ea typeface="宋体" panose="02010600030101010101" pitchFamily="2" charset="-122"/>
                <a:cs typeface="+mn-cs"/>
              </a:rPr>
              <a:t>  </a:t>
            </a:r>
            <a:r>
              <a:rPr lang="zh-CN" altLang="zh-CN" sz="1200" kern="1200" dirty="0">
                <a:solidFill>
                  <a:schemeClr val="tx1"/>
                </a:solidFill>
                <a:effectLst/>
                <a:latin typeface="Arial" panose="020B0604020202020204" pitchFamily="34" charset="0"/>
                <a:ea typeface="宋体" panose="02010600030101010101" pitchFamily="2" charset="-122"/>
                <a:cs typeface="+mn-cs"/>
              </a:rPr>
              <a:t>输入系统优化模型的数据必须准确、及时和全面。</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（４）集成</a:t>
            </a:r>
            <a:r>
              <a:rPr lang="en-US" altLang="zh-CN" sz="1200" kern="1200" dirty="0">
                <a:solidFill>
                  <a:schemeClr val="tx1"/>
                </a:solidFill>
                <a:effectLst/>
                <a:latin typeface="Arial" panose="020B0604020202020204" pitchFamily="34" charset="0"/>
                <a:ea typeface="宋体" panose="02010600030101010101" pitchFamily="2" charset="-122"/>
                <a:cs typeface="+mn-cs"/>
              </a:rPr>
              <a:t>  </a:t>
            </a:r>
            <a:r>
              <a:rPr lang="zh-CN" altLang="zh-CN" sz="1200" kern="1200" dirty="0">
                <a:solidFill>
                  <a:schemeClr val="tx1"/>
                </a:solidFill>
                <a:effectLst/>
                <a:latin typeface="Arial" panose="020B0604020202020204" pitchFamily="34" charset="0"/>
                <a:ea typeface="宋体" panose="02010600030101010101" pitchFamily="2" charset="-122"/>
                <a:cs typeface="+mn-cs"/>
              </a:rPr>
              <a:t>系统集成必须全面支持数据的自动传递。因为对物流系统优化来说，要同时考虑大量的数据，所以系统的集成是非常重要的。比如，要优化每天从仓库向门店送货的过程就需要考虑订货、客户、卡车、驾驶员和道路条件等数据。</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（５）表述</a:t>
            </a:r>
            <a:r>
              <a:rPr lang="en-US" altLang="zh-CN" sz="1200" kern="1200" dirty="0">
                <a:solidFill>
                  <a:schemeClr val="tx1"/>
                </a:solidFill>
                <a:effectLst/>
                <a:latin typeface="Arial" panose="020B0604020202020204" pitchFamily="34" charset="0"/>
                <a:ea typeface="宋体" panose="02010600030101010101" pitchFamily="2" charset="-122"/>
                <a:cs typeface="+mn-cs"/>
              </a:rPr>
              <a:t>  </a:t>
            </a:r>
            <a:r>
              <a:rPr lang="zh-CN" altLang="zh-CN" sz="1200" kern="1200" dirty="0">
                <a:solidFill>
                  <a:schemeClr val="tx1"/>
                </a:solidFill>
                <a:effectLst/>
                <a:latin typeface="Arial" panose="020B0604020202020204" pitchFamily="34" charset="0"/>
                <a:ea typeface="宋体" panose="02010600030101010101" pitchFamily="2" charset="-122"/>
                <a:cs typeface="+mn-cs"/>
              </a:rPr>
              <a:t>系统优化方案必须以一种便于执行、管理和控制的形式来表述。</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（６）算法</a:t>
            </a:r>
            <a:r>
              <a:rPr lang="en-US" altLang="zh-CN" sz="1200" kern="1200" dirty="0">
                <a:solidFill>
                  <a:schemeClr val="tx1"/>
                </a:solidFill>
                <a:effectLst/>
                <a:latin typeface="Arial" panose="020B0604020202020204" pitchFamily="34" charset="0"/>
                <a:ea typeface="宋体" panose="02010600030101010101" pitchFamily="2" charset="-122"/>
                <a:cs typeface="+mn-cs"/>
              </a:rPr>
              <a:t>  </a:t>
            </a:r>
            <a:r>
              <a:rPr lang="zh-CN" altLang="zh-CN" sz="1200" kern="1200" dirty="0">
                <a:solidFill>
                  <a:schemeClr val="tx1"/>
                </a:solidFill>
                <a:effectLst/>
                <a:latin typeface="Arial" panose="020B0604020202020204" pitchFamily="34" charset="0"/>
                <a:ea typeface="宋体" panose="02010600030101010101" pitchFamily="2" charset="-122"/>
                <a:cs typeface="+mn-cs"/>
              </a:rPr>
              <a:t>不同物流优化技术之间最大的差别就在于算法的不同（借助于计算机的过程处理方法通常能够找到最佳物流方案）。</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（７）计算</a:t>
            </a:r>
            <a:r>
              <a:rPr lang="en-US" altLang="zh-CN" sz="1200" kern="1200" dirty="0">
                <a:solidFill>
                  <a:schemeClr val="tx1"/>
                </a:solidFill>
                <a:effectLst/>
                <a:latin typeface="Arial" panose="020B0604020202020204" pitchFamily="34" charset="0"/>
                <a:ea typeface="宋体" panose="02010600030101010101" pitchFamily="2" charset="-122"/>
                <a:cs typeface="+mn-cs"/>
              </a:rPr>
              <a:t>  </a:t>
            </a:r>
            <a:r>
              <a:rPr lang="zh-CN" altLang="zh-CN" sz="1200" kern="1200" dirty="0">
                <a:solidFill>
                  <a:schemeClr val="tx1"/>
                </a:solidFill>
                <a:effectLst/>
                <a:latin typeface="Arial" panose="020B0604020202020204" pitchFamily="34" charset="0"/>
                <a:ea typeface="宋体" panose="02010600030101010101" pitchFamily="2" charset="-122"/>
                <a:cs typeface="+mn-cs"/>
              </a:rPr>
              <a:t>计算平台必须具有足够的容量在可接受的时间段内给出优化方案。</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（８）人员</a:t>
            </a:r>
            <a:r>
              <a:rPr lang="en-US" altLang="zh-CN" sz="1200" kern="1200" dirty="0">
                <a:solidFill>
                  <a:schemeClr val="tx1"/>
                </a:solidFill>
                <a:effectLst/>
                <a:latin typeface="Arial" panose="020B0604020202020204" pitchFamily="34" charset="0"/>
                <a:ea typeface="宋体" panose="02010600030101010101" pitchFamily="2" charset="-122"/>
                <a:cs typeface="+mn-cs"/>
              </a:rPr>
              <a:t>  </a:t>
            </a:r>
            <a:r>
              <a:rPr lang="zh-CN" altLang="zh-CN" sz="1200" kern="1200" dirty="0">
                <a:solidFill>
                  <a:schemeClr val="tx1"/>
                </a:solidFill>
                <a:effectLst/>
                <a:latin typeface="Arial" panose="020B0604020202020204" pitchFamily="34" charset="0"/>
                <a:ea typeface="宋体" panose="02010600030101010101" pitchFamily="2" charset="-122"/>
                <a:cs typeface="+mn-cs"/>
              </a:rPr>
              <a:t>负责物流系统优化的人员必须具备支持建模、数据收集和优化方案所需的领导和技术专长。</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（９）过程</a:t>
            </a:r>
            <a:r>
              <a:rPr lang="en-US" altLang="zh-CN" sz="1200" kern="1200" dirty="0">
                <a:solidFill>
                  <a:schemeClr val="tx1"/>
                </a:solidFill>
                <a:effectLst/>
                <a:latin typeface="Arial" panose="020B0604020202020204" pitchFamily="34" charset="0"/>
                <a:ea typeface="宋体" panose="02010600030101010101" pitchFamily="2" charset="-122"/>
                <a:cs typeface="+mn-cs"/>
              </a:rPr>
              <a:t>  </a:t>
            </a:r>
            <a:r>
              <a:rPr lang="zh-CN" altLang="zh-CN" sz="1200" kern="1200" dirty="0">
                <a:solidFill>
                  <a:schemeClr val="tx1"/>
                </a:solidFill>
                <a:effectLst/>
                <a:latin typeface="Arial" panose="020B0604020202020204" pitchFamily="34" charset="0"/>
                <a:ea typeface="宋体" panose="02010600030101010101" pitchFamily="2" charset="-122"/>
                <a:cs typeface="+mn-cs"/>
              </a:rPr>
              <a:t>物流优化需要应对大量的在运营过程中出现的问题。不仅要求系统化的数据监测方法、模型结构和算法等能够适应变化，而且能够捕捉机遇并促使系统变革。</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（１</a:t>
            </a:r>
            <a:r>
              <a:rPr lang="en-US" altLang="zh-CN" sz="1200" kern="1200" dirty="0">
                <a:solidFill>
                  <a:schemeClr val="tx1"/>
                </a:solidFill>
                <a:effectLst/>
                <a:latin typeface="Arial" panose="020B0604020202020204" pitchFamily="34" charset="0"/>
                <a:ea typeface="宋体" panose="02010600030101010101" pitchFamily="2" charset="-122"/>
                <a:cs typeface="+mn-cs"/>
              </a:rPr>
              <a:t>0</a:t>
            </a:r>
            <a:r>
              <a:rPr lang="zh-CN" altLang="zh-CN" sz="1200" kern="1200" dirty="0">
                <a:solidFill>
                  <a:schemeClr val="tx1"/>
                </a:solidFill>
                <a:effectLst/>
                <a:latin typeface="Arial" panose="020B0604020202020204" pitchFamily="34" charset="0"/>
                <a:ea typeface="宋体" panose="02010600030101010101" pitchFamily="2" charset="-122"/>
                <a:cs typeface="+mn-cs"/>
              </a:rPr>
              <a:t>）回报</a:t>
            </a:r>
            <a:r>
              <a:rPr lang="en-US" altLang="zh-CN" sz="1200" kern="1200" dirty="0">
                <a:solidFill>
                  <a:schemeClr val="tx1"/>
                </a:solidFill>
                <a:effectLst/>
                <a:latin typeface="Arial" panose="020B0604020202020204" pitchFamily="34" charset="0"/>
                <a:ea typeface="宋体" panose="02010600030101010101" pitchFamily="2" charset="-122"/>
                <a:cs typeface="+mn-cs"/>
              </a:rPr>
              <a:t>  </a:t>
            </a:r>
            <a:r>
              <a:rPr lang="zh-CN" altLang="zh-CN" sz="1200" kern="1200" dirty="0">
                <a:solidFill>
                  <a:schemeClr val="tx1"/>
                </a:solidFill>
                <a:effectLst/>
                <a:latin typeface="Arial" panose="020B0604020202020204" pitchFamily="34" charset="0"/>
                <a:ea typeface="宋体" panose="02010600030101010101" pitchFamily="2" charset="-122"/>
                <a:cs typeface="+mn-cs"/>
              </a:rPr>
              <a:t>投资回报必须是可以证实的，必须考虑技术、人员和操作的总成本。</a:t>
            </a:r>
          </a:p>
          <a:p>
            <a:r>
              <a:rPr lang="en-US" altLang="zh-CN" sz="1200" kern="1200" dirty="0">
                <a:solidFill>
                  <a:schemeClr val="tx1"/>
                </a:solidFill>
                <a:effectLst/>
                <a:latin typeface="Arial" panose="020B0604020202020204" pitchFamily="34" charset="0"/>
                <a:ea typeface="宋体" panose="02010600030101010101" pitchFamily="2" charset="-122"/>
                <a:cs typeface="+mn-cs"/>
              </a:rPr>
              <a:t>2</a:t>
            </a:r>
            <a:r>
              <a:rPr lang="zh-CN" altLang="zh-CN" sz="1200" kern="1200" dirty="0">
                <a:solidFill>
                  <a:schemeClr val="tx1"/>
                </a:solidFill>
                <a:effectLst/>
                <a:latin typeface="Arial" panose="020B0604020202020204" pitchFamily="34" charset="0"/>
                <a:ea typeface="宋体" panose="02010600030101010101" pitchFamily="2" charset="-122"/>
                <a:cs typeface="+mn-cs"/>
              </a:rPr>
              <a:t>．物流优化的方法</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物流系统优化通常采用运筹学方法、智能优化算法、模拟仿真法等方法。</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a:t>
            </a:r>
            <a:r>
              <a:rPr lang="en-US" altLang="zh-CN" sz="1200" kern="1200" dirty="0">
                <a:solidFill>
                  <a:schemeClr val="tx1"/>
                </a:solidFill>
                <a:effectLst/>
                <a:latin typeface="Arial" panose="020B0604020202020204" pitchFamily="34" charset="0"/>
                <a:ea typeface="宋体" panose="02010600030101010101" pitchFamily="2" charset="-122"/>
                <a:cs typeface="+mn-cs"/>
              </a:rPr>
              <a:t>1</a:t>
            </a:r>
            <a:r>
              <a:rPr lang="zh-CN" altLang="zh-CN" sz="1200" kern="1200" dirty="0">
                <a:solidFill>
                  <a:schemeClr val="tx1"/>
                </a:solidFill>
                <a:effectLst/>
                <a:latin typeface="Arial" panose="020B0604020202020204" pitchFamily="34" charset="0"/>
                <a:ea typeface="宋体" panose="02010600030101010101" pitchFamily="2" charset="-122"/>
                <a:cs typeface="+mn-cs"/>
              </a:rPr>
              <a:t>）运筹学方法</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运筹学方法主要是通过把管理问题抽象成一个模型，求解模型来获得解决问题的最优解，依据最优解和组织的实际情况来制定的方法。应用运筹学方法大致需要经过如下几个步骤：提出和形成问题，建立模型，求解，解的检验，解的控制，解的运用，编制组织计划。</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a:t>
            </a:r>
            <a:r>
              <a:rPr lang="en-US" altLang="zh-CN" sz="1200" kern="1200" dirty="0">
                <a:solidFill>
                  <a:schemeClr val="tx1"/>
                </a:solidFill>
                <a:effectLst/>
                <a:latin typeface="Arial" panose="020B0604020202020204" pitchFamily="34" charset="0"/>
                <a:ea typeface="宋体" panose="02010600030101010101" pitchFamily="2" charset="-122"/>
                <a:cs typeface="+mn-cs"/>
              </a:rPr>
              <a:t>2</a:t>
            </a:r>
            <a:r>
              <a:rPr lang="zh-CN" altLang="zh-CN" sz="1200" kern="1200" dirty="0">
                <a:solidFill>
                  <a:schemeClr val="tx1"/>
                </a:solidFill>
                <a:effectLst/>
                <a:latin typeface="Arial" panose="020B0604020202020204" pitchFamily="34" charset="0"/>
                <a:ea typeface="宋体" panose="02010600030101010101" pitchFamily="2" charset="-122"/>
                <a:cs typeface="+mn-cs"/>
              </a:rPr>
              <a:t>）智能优化算法</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智能优化算法是人们受自然界或生物界规律的启发，根据自然界或生物界的原理，模仿其规律而设计的求解问题的算法。自然界一直是人类创造力的丰富源泉，人类认识事物的能力来源于自然界的相互作用之中，自然界的许多自适应优化现象不断给人类以启示。近几十年来，一些与经典的数学规划原理截然不同的、试图通过模拟自然生态系统机制以求解复杂优化问题的仿生智能优化算法相继被提出和研究，这方面的内容很多，如模拟退火算法、遗传算法、人工神经网络技术、人工免疫算法和群智能算法等。这些算法大大丰富了现代优化技术，也为那些传统优化技术难以处理的组合优化问题提供了切实可行的解决方案。</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a:t>
            </a:r>
            <a:r>
              <a:rPr lang="en-US" altLang="zh-CN" sz="1200" kern="1200" dirty="0">
                <a:solidFill>
                  <a:schemeClr val="tx1"/>
                </a:solidFill>
                <a:effectLst/>
                <a:latin typeface="Arial" panose="020B0604020202020204" pitchFamily="34" charset="0"/>
                <a:ea typeface="宋体" panose="02010600030101010101" pitchFamily="2" charset="-122"/>
                <a:cs typeface="+mn-cs"/>
              </a:rPr>
              <a:t>3</a:t>
            </a:r>
            <a:r>
              <a:rPr lang="zh-CN" altLang="zh-CN" sz="1200" kern="1200" dirty="0">
                <a:solidFill>
                  <a:schemeClr val="tx1"/>
                </a:solidFill>
                <a:effectLst/>
                <a:latin typeface="Arial" panose="020B0604020202020204" pitchFamily="34" charset="0"/>
                <a:ea typeface="宋体" panose="02010600030101010101" pitchFamily="2" charset="-122"/>
                <a:cs typeface="+mn-cs"/>
              </a:rPr>
              <a:t>）模拟仿真法</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由于物流系统受很多不确定因素的影响，用仿真的方法更能体现出此类复杂的离散事件系统的性能。此外，实际系统的实施成本太高，且一旦系统建好，在一个较长的时期内是难以改变的。因此，在建立系统之前，可先用仿真方法对不合理的设计和投资进行修正，避免人、财、物的浪费。决策者可根据仿真的结果，选择更好的方案来实现物流系统。</a:t>
            </a:r>
          </a:p>
        </p:txBody>
      </p:sp>
    </p:spTree>
    <p:extLst>
      <p:ext uri="{BB962C8B-B14F-4D97-AF65-F5344CB8AC3E}">
        <p14:creationId xmlns:p14="http://schemas.microsoft.com/office/powerpoint/2010/main" val="2756947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0DB811-79BF-458D-A03C-430E6FEA327C}" type="slidenum">
              <a:rPr lang="en-US" altLang="zh-CN"/>
              <a:pPr/>
              <a:t>18</a:t>
            </a:fld>
            <a:endParaRPr lang="en-US" altLang="zh-CN"/>
          </a:p>
        </p:txBody>
      </p:sp>
      <p:sp>
        <p:nvSpPr>
          <p:cNvPr id="1601538" name="Rectangle 2"/>
          <p:cNvSpPr>
            <a:spLocks noGrp="1" noRot="1" noChangeAspect="1" noChangeArrowheads="1" noTextEdit="1"/>
          </p:cNvSpPr>
          <p:nvPr>
            <p:ph type="sldImg"/>
          </p:nvPr>
        </p:nvSpPr>
        <p:spPr>
          <a:xfrm>
            <a:off x="381000" y="685800"/>
            <a:ext cx="6096000" cy="3429000"/>
          </a:xfrm>
          <a:ln/>
        </p:spPr>
      </p:sp>
      <p:sp>
        <p:nvSpPr>
          <p:cNvPr id="1601539" name="Rectangle 3"/>
          <p:cNvSpPr>
            <a:spLocks noGrp="1" noChangeArrowheads="1"/>
          </p:cNvSpPr>
          <p:nvPr>
            <p:ph type="body" idx="1"/>
          </p:nvPr>
        </p:nvSpPr>
        <p:spPr/>
        <p:txBody>
          <a:bodyPr/>
          <a:lstStyle/>
          <a:p>
            <a:r>
              <a:rPr lang="zh-CN" altLang="zh-CN" sz="1200" kern="1200" dirty="0">
                <a:solidFill>
                  <a:schemeClr val="tx1"/>
                </a:solidFill>
                <a:effectLst/>
                <a:latin typeface="Arial" panose="020B0604020202020204" pitchFamily="34" charset="0"/>
                <a:ea typeface="宋体" panose="02010600030101010101" pitchFamily="2" charset="-122"/>
                <a:cs typeface="+mn-cs"/>
              </a:rPr>
              <a:t>物流信息系统是指由人员、设备和程序组成的、为物流管理者执行计划、实施、控制等职能提供信息的交互系统，它既是物流系统的子系统，同时也是整个物流系统的指挥和控制系统。物流信息系统是高层次的活动，涉及到运作体制、标准化、电子化及自动化等方面的问题。</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按物流信息系统的功能不同，可将其分为事物处理信息系统、办公自动化系统、管理信息系统、决策支持系统、高层支持系统、企业间信息系统；按管理决策的层次的不同，可将其分为物流作业管理系统、物流协调控制系统、物流决策支持系统。</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物流信息系统的基本功能归纳为数据收集、信息存储、信息传输、信息处理和信息输出。</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显而易见，由于现代计算机及计算机网络的广泛应用，物流信息系统的发展有了一个坚实的基础，计算机技术、网络技术及相关的关系型数据库、条码技术、</a:t>
            </a:r>
            <a:r>
              <a:rPr lang="en-US" altLang="zh-CN" sz="1200" kern="1200" dirty="0">
                <a:solidFill>
                  <a:schemeClr val="tx1"/>
                </a:solidFill>
                <a:effectLst/>
                <a:latin typeface="Arial" panose="020B0604020202020204" pitchFamily="34" charset="0"/>
                <a:ea typeface="宋体" panose="02010600030101010101" pitchFamily="2" charset="-122"/>
                <a:cs typeface="+mn-cs"/>
              </a:rPr>
              <a:t>EDI</a:t>
            </a:r>
            <a:r>
              <a:rPr lang="zh-CN" altLang="zh-CN" sz="1200" kern="1200" dirty="0">
                <a:solidFill>
                  <a:schemeClr val="tx1"/>
                </a:solidFill>
                <a:effectLst/>
                <a:latin typeface="Arial" panose="020B0604020202020204" pitchFamily="34" charset="0"/>
                <a:ea typeface="宋体" panose="02010600030101010101" pitchFamily="2" charset="-122"/>
                <a:cs typeface="+mn-cs"/>
              </a:rPr>
              <a:t>等技术的应用使得物流管理（包括物流成本管理）的自动化、高效化、及时性得以实现。</a:t>
            </a:r>
          </a:p>
          <a:p>
            <a:endParaRPr lang="zh-CN" altLang="zh-CN" dirty="0"/>
          </a:p>
        </p:txBody>
      </p:sp>
    </p:spTree>
    <p:extLst>
      <p:ext uri="{BB962C8B-B14F-4D97-AF65-F5344CB8AC3E}">
        <p14:creationId xmlns:p14="http://schemas.microsoft.com/office/powerpoint/2010/main" val="2606080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483E03-2F69-407D-A0D4-53024C3CF896}" type="slidenum">
              <a:rPr lang="en-US" altLang="zh-CN"/>
              <a:pPr/>
              <a:t>19</a:t>
            </a:fld>
            <a:endParaRPr lang="en-US" altLang="zh-CN"/>
          </a:p>
        </p:txBody>
      </p:sp>
      <p:sp>
        <p:nvSpPr>
          <p:cNvPr id="1473538" name="Rectangle 2"/>
          <p:cNvSpPr>
            <a:spLocks noGrp="1" noRot="1" noChangeAspect="1" noChangeArrowheads="1" noTextEdit="1"/>
          </p:cNvSpPr>
          <p:nvPr>
            <p:ph type="sldImg"/>
          </p:nvPr>
        </p:nvSpPr>
        <p:spPr>
          <a:xfrm>
            <a:off x="381000" y="685800"/>
            <a:ext cx="6096000" cy="3429000"/>
          </a:xfrm>
          <a:ln/>
        </p:spPr>
      </p:sp>
      <p:sp>
        <p:nvSpPr>
          <p:cNvPr id="1473539" name="Rectangle 3"/>
          <p:cNvSpPr>
            <a:spLocks noGrp="1" noChangeArrowheads="1"/>
          </p:cNvSpPr>
          <p:nvPr>
            <p:ph type="body" idx="1"/>
          </p:nvPr>
        </p:nvSpPr>
        <p:spPr/>
        <p:txBody>
          <a:bodyPr/>
          <a:lstStyle/>
          <a:p>
            <a:r>
              <a:rPr lang="zh-CN" altLang="en-US" dirty="0"/>
              <a:t>研究不同领域的物流成本的构成和不同环节的物流成本的构成，既是物流成本核算的需要，也是物流成本分析与管理的需要。</a:t>
            </a:r>
          </a:p>
          <a:p>
            <a:endParaRPr lang="zh-CN" altLang="zh-CN" dirty="0"/>
          </a:p>
          <a:p>
            <a:endParaRPr lang="zh-CN" altLang="zh-CN" dirty="0"/>
          </a:p>
        </p:txBody>
      </p:sp>
    </p:spTree>
    <p:extLst>
      <p:ext uri="{BB962C8B-B14F-4D97-AF65-F5344CB8AC3E}">
        <p14:creationId xmlns:p14="http://schemas.microsoft.com/office/powerpoint/2010/main" val="228625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D9F932-31C1-4FEA-818C-9E1DC7BFECB4}" type="slidenum">
              <a:rPr lang="en-US" altLang="zh-CN"/>
              <a:pPr/>
              <a:t>20</a:t>
            </a:fld>
            <a:endParaRPr lang="en-US" altLang="zh-CN"/>
          </a:p>
        </p:txBody>
      </p:sp>
      <p:sp>
        <p:nvSpPr>
          <p:cNvPr id="1604610" name="Rectangle 2"/>
          <p:cNvSpPr>
            <a:spLocks noGrp="1" noRot="1" noChangeAspect="1" noChangeArrowheads="1" noTextEdit="1"/>
          </p:cNvSpPr>
          <p:nvPr>
            <p:ph type="sldImg"/>
          </p:nvPr>
        </p:nvSpPr>
        <p:spPr>
          <a:xfrm>
            <a:off x="381000" y="685800"/>
            <a:ext cx="6096000" cy="3429000"/>
          </a:xfrm>
          <a:ln/>
        </p:spPr>
      </p:sp>
      <p:sp>
        <p:nvSpPr>
          <p:cNvPr id="1604611" name="Rectangle 3"/>
          <p:cNvSpPr>
            <a:spLocks noGrp="1" noChangeArrowheads="1"/>
          </p:cNvSpPr>
          <p:nvPr>
            <p:ph type="body" idx="1"/>
          </p:nvPr>
        </p:nvSpPr>
        <p:spPr/>
        <p:txBody>
          <a:bodyPr/>
          <a:lstStyle/>
          <a:p>
            <a:r>
              <a:rPr lang="zh-CN" altLang="en-US" dirty="0"/>
              <a:t>社会物流费用是指国民经济各方面用于社会物流活动的各项费用支出。它包括：支付给运输、储存、装卸搬运、包装、流通加工、配送、信息处理等各个物流环节的费用；应承担的物品在物流期间发生的损耗；社会物流活动中因资金占用而应承担的利息支出；社会物流活动中发生的管理费用等。</a:t>
            </a:r>
          </a:p>
          <a:p>
            <a:r>
              <a:rPr lang="zh-CN" altLang="en-US" dirty="0"/>
              <a:t>社会物流费用一般划分为运输费用、管理费用、保管费用三个部分。</a:t>
            </a:r>
            <a:endParaRPr lang="en-US" altLang="zh-CN"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en-US" dirty="0"/>
              <a:t>运输费用是指社会物流活动中，国民经济各方面由于物品运输而支付的全部费用。它包括支付给物品承运方的运费（即承运方的货运收入）；支付给装卸搬运保管代理等辅助服务提供方的费用（即辅助服务提供方的货运业务收入）；支付给运输管理与投资部门的，由货主方承担的各种交通建设基金、过路费、过桥费、过闸费等运输附加费用。具体计算时，可根据铁路运输、道路运输、水上运输、航空运输和管道运输不同的运输方式及对应的业务核算办法分别计算。</a:t>
            </a:r>
          </a:p>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en-US" dirty="0"/>
              <a:t>管理费用是指社会物流活动中，物品供需双方的管理部门，因组织和管理各项物流活动所发生的费用。它主要包括管理人员报酬、办公费用、教育培训费用、劳动保险、车船使用费用等各种属于管理费用科目的费用。</a:t>
            </a:r>
            <a:endParaRPr lang="en-US" altLang="zh-CN"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en-US" dirty="0"/>
              <a:t>保管费用是指社会物流活动中，物品从最初的资源供应方（生产环节、海关）向最终消费用户流动过程中，所发生的除运输费用和管理费用之外的全部费用。它包括：物流过程中因流动资金的占用而需承担的利息费用；仓储保管方面的费用；流通中配送、加工、包装、信息及相关服务方面的费用；物流过程中发生的保险费用和物品损耗费用等。</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zh-CN" altLang="en-US" dirty="0"/>
          </a:p>
          <a:p>
            <a:endParaRPr lang="zh-CN" altLang="en-US" dirty="0"/>
          </a:p>
        </p:txBody>
      </p:sp>
    </p:spTree>
    <p:extLst>
      <p:ext uri="{BB962C8B-B14F-4D97-AF65-F5344CB8AC3E}">
        <p14:creationId xmlns:p14="http://schemas.microsoft.com/office/powerpoint/2010/main" val="59461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4A80B3-BFCD-49FC-AA12-73706DB7FA15}" type="slidenum">
              <a:rPr lang="en-US" altLang="zh-CN"/>
              <a:pPr/>
              <a:t>2</a:t>
            </a:fld>
            <a:endParaRPr lang="en-US" altLang="zh-CN"/>
          </a:p>
        </p:txBody>
      </p:sp>
      <p:sp>
        <p:nvSpPr>
          <p:cNvPr id="1472514" name="Rectangle 2"/>
          <p:cNvSpPr>
            <a:spLocks noGrp="1" noRot="1" noChangeAspect="1" noChangeArrowheads="1" noTextEdit="1"/>
          </p:cNvSpPr>
          <p:nvPr>
            <p:ph type="sldImg"/>
          </p:nvPr>
        </p:nvSpPr>
        <p:spPr>
          <a:xfrm>
            <a:off x="381000" y="685800"/>
            <a:ext cx="6096000" cy="3429000"/>
          </a:xfrm>
          <a:ln/>
        </p:spPr>
      </p:sp>
      <p:sp>
        <p:nvSpPr>
          <p:cNvPr id="147251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en-US" sz="1200" dirty="0">
                <a:latin typeface="华文楷体" panose="02010600040101010101" pitchFamily="2" charset="-122"/>
                <a:ea typeface="华文楷体" panose="02010600040101010101" pitchFamily="2" charset="-122"/>
              </a:rPr>
              <a:t>本课学习目的：了解物流成本的含义与物流成本管理的意义、物流成本管理的内容与物流成本管理的方法、物流成本的构成和物流成本的分类；理解几个重要的物流成本的理论学说；明确本书学习内容与目的。</a:t>
            </a:r>
          </a:p>
          <a:p>
            <a:endParaRPr lang="zh-CN" altLang="zh-CN" dirty="0"/>
          </a:p>
        </p:txBody>
      </p:sp>
    </p:spTree>
    <p:extLst>
      <p:ext uri="{BB962C8B-B14F-4D97-AF65-F5344CB8AC3E}">
        <p14:creationId xmlns:p14="http://schemas.microsoft.com/office/powerpoint/2010/main" val="1210774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zh-CN" sz="1200" kern="1200" dirty="0">
                <a:solidFill>
                  <a:schemeClr val="tx1"/>
                </a:solidFill>
                <a:effectLst/>
                <a:latin typeface="Arial" panose="020B0604020202020204" pitchFamily="34" charset="0"/>
                <a:ea typeface="宋体" panose="02010600030101010101" pitchFamily="2" charset="-122"/>
                <a:cs typeface="+mn-cs"/>
              </a:rPr>
              <a:t>比较我国与发达国家在社会物流成本构成上的差别，具有重要意义，见表</a:t>
            </a:r>
            <a:r>
              <a:rPr lang="en-US" altLang="zh-CN" sz="1200" kern="1200" dirty="0">
                <a:solidFill>
                  <a:schemeClr val="tx1"/>
                </a:solidFill>
                <a:effectLst/>
                <a:latin typeface="Arial" panose="020B0604020202020204" pitchFamily="34" charset="0"/>
                <a:ea typeface="宋体" panose="02010600030101010101" pitchFamily="2" charset="-122"/>
                <a:cs typeface="+mn-cs"/>
              </a:rPr>
              <a:t>1-2</a:t>
            </a:r>
            <a:r>
              <a:rPr lang="zh-CN" altLang="zh-CN" sz="1200" kern="1200" dirty="0">
                <a:solidFill>
                  <a:schemeClr val="tx1"/>
                </a:solidFill>
                <a:effectLst/>
                <a:latin typeface="Arial" panose="020B0604020202020204" pitchFamily="34" charset="0"/>
                <a:ea typeface="宋体" panose="02010600030101010101" pitchFamily="2" charset="-122"/>
                <a:cs typeface="+mn-cs"/>
              </a:rPr>
              <a:t>、表</a:t>
            </a:r>
            <a:r>
              <a:rPr lang="en-US" altLang="zh-CN" sz="1200" kern="1200" dirty="0">
                <a:solidFill>
                  <a:schemeClr val="tx1"/>
                </a:solidFill>
                <a:effectLst/>
                <a:latin typeface="Arial" panose="020B0604020202020204" pitchFamily="34" charset="0"/>
                <a:ea typeface="宋体" panose="02010600030101010101" pitchFamily="2" charset="-122"/>
                <a:cs typeface="+mn-cs"/>
              </a:rPr>
              <a:t>1-3</a:t>
            </a:r>
            <a:r>
              <a:rPr lang="zh-CN" altLang="zh-CN" sz="1200" kern="1200" dirty="0">
                <a:solidFill>
                  <a:schemeClr val="tx1"/>
                </a:solidFill>
                <a:effectLst/>
                <a:latin typeface="Arial" panose="020B0604020202020204" pitchFamily="34" charset="0"/>
                <a:ea typeface="宋体" panose="02010600030101010101" pitchFamily="2" charset="-122"/>
                <a:cs typeface="+mn-cs"/>
              </a:rPr>
              <a:t>。表</a:t>
            </a:r>
            <a:r>
              <a:rPr lang="en-US" altLang="zh-CN" sz="1200" kern="1200" dirty="0">
                <a:solidFill>
                  <a:schemeClr val="tx1"/>
                </a:solidFill>
                <a:effectLst/>
                <a:latin typeface="Arial" panose="020B0604020202020204" pitchFamily="34" charset="0"/>
                <a:ea typeface="宋体" panose="02010600030101010101" pitchFamily="2" charset="-122"/>
                <a:cs typeface="+mn-cs"/>
              </a:rPr>
              <a:t>1-2</a:t>
            </a:r>
            <a:r>
              <a:rPr lang="zh-CN" altLang="zh-CN" sz="1200" kern="1200" dirty="0">
                <a:solidFill>
                  <a:schemeClr val="tx1"/>
                </a:solidFill>
                <a:effectLst/>
                <a:latin typeface="Arial" panose="020B0604020202020204" pitchFamily="34" charset="0"/>
                <a:ea typeface="宋体" panose="02010600030101010101" pitchFamily="2" charset="-122"/>
                <a:cs typeface="+mn-cs"/>
              </a:rPr>
              <a:t>显示，</a:t>
            </a:r>
            <a:r>
              <a:rPr lang="en-US" altLang="zh-CN" sz="1200" kern="1200" dirty="0">
                <a:solidFill>
                  <a:schemeClr val="tx1"/>
                </a:solidFill>
                <a:effectLst/>
                <a:latin typeface="Arial" panose="020B0604020202020204" pitchFamily="34" charset="0"/>
                <a:ea typeface="宋体" panose="02010600030101010101" pitchFamily="2" charset="-122"/>
                <a:cs typeface="+mn-cs"/>
              </a:rPr>
              <a:t>2006</a:t>
            </a:r>
            <a:r>
              <a:rPr lang="zh-CN" altLang="zh-CN" sz="1200" kern="1200" dirty="0">
                <a:solidFill>
                  <a:schemeClr val="tx1"/>
                </a:solidFill>
                <a:effectLst/>
                <a:latin typeface="Arial" panose="020B0604020202020204" pitchFamily="34" charset="0"/>
                <a:ea typeface="宋体" panose="02010600030101010101" pitchFamily="2" charset="-122"/>
                <a:cs typeface="+mn-cs"/>
              </a:rPr>
              <a:t>年至</a:t>
            </a:r>
            <a:r>
              <a:rPr lang="en-US" altLang="zh-CN" sz="1200" kern="1200" dirty="0">
                <a:solidFill>
                  <a:schemeClr val="tx1"/>
                </a:solidFill>
                <a:effectLst/>
                <a:latin typeface="Arial" panose="020B0604020202020204" pitchFamily="34" charset="0"/>
                <a:ea typeface="宋体" panose="02010600030101010101" pitchFamily="2" charset="-122"/>
                <a:cs typeface="+mn-cs"/>
              </a:rPr>
              <a:t>2010</a:t>
            </a:r>
            <a:r>
              <a:rPr lang="zh-CN" altLang="zh-CN" sz="1200" kern="1200" dirty="0">
                <a:solidFill>
                  <a:schemeClr val="tx1"/>
                </a:solidFill>
                <a:effectLst/>
                <a:latin typeface="Arial" panose="020B0604020202020204" pitchFamily="34" charset="0"/>
                <a:ea typeface="宋体" panose="02010600030101010101" pitchFamily="2" charset="-122"/>
                <a:cs typeface="+mn-cs"/>
              </a:rPr>
              <a:t>年，美国的运输费用在其社会物流总费用中的比例最大，超过</a:t>
            </a:r>
            <a:r>
              <a:rPr lang="en-US" altLang="zh-CN" sz="1200" kern="1200" dirty="0">
                <a:solidFill>
                  <a:schemeClr val="tx1"/>
                </a:solidFill>
                <a:effectLst/>
                <a:latin typeface="Arial" panose="020B0604020202020204" pitchFamily="34" charset="0"/>
                <a:ea typeface="宋体" panose="02010600030101010101" pitchFamily="2" charset="-122"/>
                <a:cs typeface="+mn-cs"/>
              </a:rPr>
              <a:t>60%</a:t>
            </a:r>
            <a:r>
              <a:rPr lang="zh-CN" altLang="zh-CN" sz="1200" kern="1200" dirty="0">
                <a:solidFill>
                  <a:schemeClr val="tx1"/>
                </a:solidFill>
                <a:effectLst/>
                <a:latin typeface="Arial" panose="020B0604020202020204" pitchFamily="34" charset="0"/>
                <a:ea typeface="宋体" panose="02010600030101010101" pitchFamily="2" charset="-122"/>
                <a:cs typeface="+mn-cs"/>
              </a:rPr>
              <a:t>，而且近年比例逐渐增长，基本维持在</a:t>
            </a:r>
            <a:r>
              <a:rPr lang="en-US" altLang="zh-CN" sz="1200" kern="1200" dirty="0">
                <a:solidFill>
                  <a:schemeClr val="tx1"/>
                </a:solidFill>
                <a:effectLst/>
                <a:latin typeface="Arial" panose="020B0604020202020204" pitchFamily="34" charset="0"/>
                <a:ea typeface="宋体" panose="02010600030101010101" pitchFamily="2" charset="-122"/>
                <a:cs typeface="+mn-cs"/>
              </a:rPr>
              <a:t>64%</a:t>
            </a:r>
            <a:r>
              <a:rPr lang="zh-CN" altLang="zh-CN" sz="1200" kern="1200" dirty="0">
                <a:solidFill>
                  <a:schemeClr val="tx1"/>
                </a:solidFill>
                <a:effectLst/>
                <a:latin typeface="Arial" panose="020B0604020202020204" pitchFamily="34" charset="0"/>
                <a:ea typeface="宋体" panose="02010600030101010101" pitchFamily="2" charset="-122"/>
                <a:cs typeface="+mn-cs"/>
              </a:rPr>
              <a:t>左右；仓储费用呈下降态势，其占物流总费用的比例接近</a:t>
            </a:r>
            <a:r>
              <a:rPr lang="en-US" altLang="zh-CN" sz="1200" kern="1200" dirty="0">
                <a:solidFill>
                  <a:schemeClr val="tx1"/>
                </a:solidFill>
                <a:effectLst/>
                <a:latin typeface="Arial" panose="020B0604020202020204" pitchFamily="34" charset="0"/>
                <a:ea typeface="宋体" panose="02010600030101010101" pitchFamily="2" charset="-122"/>
                <a:cs typeface="+mn-cs"/>
              </a:rPr>
              <a:t>32%</a:t>
            </a:r>
            <a:r>
              <a:rPr lang="zh-CN" altLang="zh-CN" sz="1200" kern="1200" dirty="0">
                <a:solidFill>
                  <a:schemeClr val="tx1"/>
                </a:solidFill>
                <a:effectLst/>
                <a:latin typeface="Arial" panose="020B0604020202020204" pitchFamily="34" charset="0"/>
                <a:ea typeface="宋体" panose="02010600030101010101" pitchFamily="2" charset="-122"/>
                <a:cs typeface="+mn-cs"/>
              </a:rPr>
              <a:t>，仅次于运输费用。由此可见，美国现代物流发展的突出成绩集中体现在降低库存、加速资金周转方面。</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fld id="{6981E15F-BDD1-43A0-BAC5-15100B08E889}" type="slidenum">
              <a:rPr lang="en-US" altLang="zh-CN" smtClean="0"/>
              <a:pPr/>
              <a:t>21</a:t>
            </a:fld>
            <a:endParaRPr lang="en-US" altLang="zh-CN"/>
          </a:p>
        </p:txBody>
      </p:sp>
    </p:spTree>
    <p:extLst>
      <p:ext uri="{BB962C8B-B14F-4D97-AF65-F5344CB8AC3E}">
        <p14:creationId xmlns:p14="http://schemas.microsoft.com/office/powerpoint/2010/main" val="1115537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30AD8-B2DA-46D4-9F37-8A0685BB75EE}" type="slidenum">
              <a:rPr lang="en-US" altLang="zh-CN"/>
              <a:pPr/>
              <a:t>22</a:t>
            </a:fld>
            <a:endParaRPr lang="en-US" altLang="zh-CN"/>
          </a:p>
        </p:txBody>
      </p:sp>
      <p:sp>
        <p:nvSpPr>
          <p:cNvPr id="1615874" name="Rectangle 2"/>
          <p:cNvSpPr>
            <a:spLocks noGrp="1" noRot="1" noChangeAspect="1" noChangeArrowheads="1" noTextEdit="1"/>
          </p:cNvSpPr>
          <p:nvPr>
            <p:ph type="sldImg"/>
          </p:nvPr>
        </p:nvSpPr>
        <p:spPr>
          <a:xfrm>
            <a:off x="381000" y="685800"/>
            <a:ext cx="6096000" cy="3429000"/>
          </a:xfrm>
          <a:ln/>
        </p:spPr>
      </p:sp>
      <p:sp>
        <p:nvSpPr>
          <p:cNvPr id="161587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zh-CN" sz="1200" kern="1200" dirty="0">
                <a:solidFill>
                  <a:schemeClr val="tx1"/>
                </a:solidFill>
                <a:effectLst/>
                <a:latin typeface="Arial" panose="020B0604020202020204" pitchFamily="34" charset="0"/>
                <a:ea typeface="宋体" panose="02010600030101010101" pitchFamily="2" charset="-122"/>
                <a:cs typeface="+mn-cs"/>
              </a:rPr>
              <a:t>表</a:t>
            </a:r>
            <a:r>
              <a:rPr lang="en-US" altLang="zh-CN" sz="1200" kern="1200" dirty="0">
                <a:solidFill>
                  <a:schemeClr val="tx1"/>
                </a:solidFill>
                <a:effectLst/>
                <a:latin typeface="Arial" panose="020B0604020202020204" pitchFamily="34" charset="0"/>
                <a:ea typeface="宋体" panose="02010600030101010101" pitchFamily="2" charset="-122"/>
                <a:cs typeface="+mn-cs"/>
              </a:rPr>
              <a:t>1-3</a:t>
            </a:r>
            <a:r>
              <a:rPr lang="zh-CN" altLang="zh-CN" sz="1200" kern="1200" dirty="0">
                <a:solidFill>
                  <a:schemeClr val="tx1"/>
                </a:solidFill>
                <a:effectLst/>
                <a:latin typeface="Arial" panose="020B0604020202020204" pitchFamily="34" charset="0"/>
                <a:ea typeface="宋体" panose="02010600030101010101" pitchFamily="2" charset="-122"/>
                <a:cs typeface="+mn-cs"/>
              </a:rPr>
              <a:t>表明：我国社会物流费用构成中，运输费用占的比例最大，占总费用的</a:t>
            </a:r>
            <a:r>
              <a:rPr lang="en-US" altLang="zh-CN" sz="1200" kern="1200" dirty="0">
                <a:solidFill>
                  <a:schemeClr val="tx1"/>
                </a:solidFill>
                <a:effectLst/>
                <a:latin typeface="Arial" panose="020B0604020202020204" pitchFamily="34" charset="0"/>
                <a:ea typeface="宋体" panose="02010600030101010101" pitchFamily="2" charset="-122"/>
                <a:cs typeface="+mn-cs"/>
              </a:rPr>
              <a:t>54%</a:t>
            </a:r>
            <a:r>
              <a:rPr lang="zh-CN" altLang="zh-CN" sz="1200" kern="1200" dirty="0">
                <a:solidFill>
                  <a:schemeClr val="tx1"/>
                </a:solidFill>
                <a:effectLst/>
                <a:latin typeface="Arial" panose="020B0604020202020204" pitchFamily="34" charset="0"/>
                <a:ea typeface="宋体" panose="02010600030101010101" pitchFamily="2" charset="-122"/>
                <a:cs typeface="+mn-cs"/>
              </a:rPr>
              <a:t>左右，低于美国；保管费用约占</a:t>
            </a:r>
            <a:r>
              <a:rPr lang="en-US" altLang="zh-CN" sz="1200" kern="1200" dirty="0">
                <a:solidFill>
                  <a:schemeClr val="tx1"/>
                </a:solidFill>
                <a:effectLst/>
                <a:latin typeface="Arial" panose="020B0604020202020204" pitchFamily="34" charset="0"/>
                <a:ea typeface="宋体" panose="02010600030101010101" pitchFamily="2" charset="-122"/>
                <a:cs typeface="+mn-cs"/>
              </a:rPr>
              <a:t>33%</a:t>
            </a:r>
            <a:r>
              <a:rPr lang="zh-CN" altLang="zh-CN" sz="1200" kern="1200" dirty="0">
                <a:solidFill>
                  <a:schemeClr val="tx1"/>
                </a:solidFill>
                <a:effectLst/>
                <a:latin typeface="Arial" panose="020B0604020202020204" pitchFamily="34" charset="0"/>
                <a:ea typeface="宋体" panose="02010600030101010101" pitchFamily="2" charset="-122"/>
                <a:cs typeface="+mn-cs"/>
              </a:rPr>
              <a:t>左右，接近美国；管理费用约占</a:t>
            </a:r>
            <a:r>
              <a:rPr lang="en-US" altLang="zh-CN" sz="1200" kern="1200" dirty="0">
                <a:solidFill>
                  <a:schemeClr val="tx1"/>
                </a:solidFill>
                <a:effectLst/>
                <a:latin typeface="Arial" panose="020B0604020202020204" pitchFamily="34" charset="0"/>
                <a:ea typeface="宋体" panose="02010600030101010101" pitchFamily="2" charset="-122"/>
                <a:cs typeface="+mn-cs"/>
              </a:rPr>
              <a:t>12%</a:t>
            </a:r>
            <a:r>
              <a:rPr lang="zh-CN" altLang="zh-CN" sz="1200" kern="1200" dirty="0">
                <a:solidFill>
                  <a:schemeClr val="tx1"/>
                </a:solidFill>
                <a:effectLst/>
                <a:latin typeface="Arial" panose="020B0604020202020204" pitchFamily="34" charset="0"/>
                <a:ea typeface="宋体" panose="02010600030101010101" pitchFamily="2" charset="-122"/>
                <a:cs typeface="+mn-cs"/>
              </a:rPr>
              <a:t>左右，明显偏高。</a:t>
            </a:r>
          </a:p>
          <a:p>
            <a:endParaRPr lang="zh-CN" altLang="zh-CN" dirty="0"/>
          </a:p>
        </p:txBody>
      </p:sp>
    </p:spTree>
    <p:extLst>
      <p:ext uri="{BB962C8B-B14F-4D97-AF65-F5344CB8AC3E}">
        <p14:creationId xmlns:p14="http://schemas.microsoft.com/office/powerpoint/2010/main" val="423180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FFE787-ECCF-4CE6-9E44-1A7E00E65509}" type="slidenum">
              <a:rPr lang="en-US" altLang="zh-CN"/>
              <a:pPr/>
              <a:t>23</a:t>
            </a:fld>
            <a:endParaRPr lang="en-US" altLang="zh-CN"/>
          </a:p>
        </p:txBody>
      </p:sp>
      <p:sp>
        <p:nvSpPr>
          <p:cNvPr id="1620994" name="Rectangle 2"/>
          <p:cNvSpPr>
            <a:spLocks noGrp="1" noRot="1" noChangeAspect="1" noChangeArrowheads="1" noTextEdit="1"/>
          </p:cNvSpPr>
          <p:nvPr>
            <p:ph type="sldImg"/>
          </p:nvPr>
        </p:nvSpPr>
        <p:spPr>
          <a:xfrm>
            <a:off x="381000" y="685800"/>
            <a:ext cx="6096000" cy="3429000"/>
          </a:xfrm>
          <a:ln/>
        </p:spPr>
      </p:sp>
      <p:sp>
        <p:nvSpPr>
          <p:cNvPr id="1620995" name="Rectangle 3"/>
          <p:cNvSpPr>
            <a:spLocks noGrp="1" noChangeArrowheads="1"/>
          </p:cNvSpPr>
          <p:nvPr>
            <p:ph type="body" idx="1"/>
          </p:nvPr>
        </p:nvSpPr>
        <p:spPr/>
        <p:txBody>
          <a:bodyPr/>
          <a:lstStyle/>
          <a:p>
            <a:r>
              <a:rPr lang="zh-CN" altLang="en-US"/>
              <a:t>企业物流成本是指企业在生产经营过程中，商品从原材料供应开始，经过生产加工，到产成品和销售，以及伴随着生产和消费过程所产生的废物回收利用等过程中所发生的全部费用。</a:t>
            </a:r>
          </a:p>
          <a:p>
            <a:r>
              <a:rPr lang="zh-CN" altLang="en-US"/>
              <a:t>按国标（</a:t>
            </a:r>
            <a:r>
              <a:rPr lang="en-US" altLang="zh-CN"/>
              <a:t>GB/T 20523-2006</a:t>
            </a:r>
            <a:r>
              <a:rPr lang="zh-CN" altLang="en-US"/>
              <a:t>）的要求，我国企业物流成本构成可有三种划分方法：一是按成本项目划分；二是按物流成本产生的范围划分；三是按物流成本支付形态划分。</a:t>
            </a:r>
          </a:p>
        </p:txBody>
      </p:sp>
    </p:spTree>
    <p:extLst>
      <p:ext uri="{BB962C8B-B14F-4D97-AF65-F5344CB8AC3E}">
        <p14:creationId xmlns:p14="http://schemas.microsoft.com/office/powerpoint/2010/main" val="381942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en-US" dirty="0"/>
              <a:t>按物流成本产生的范围划分，物流成本由供应物流成本、企业内物流成本、销售物流成本、回收物流成本以及废弃物物流成本构成。具体内容见表</a:t>
            </a:r>
            <a:r>
              <a:rPr lang="en-US" altLang="zh-CN" dirty="0"/>
              <a:t>1-5</a:t>
            </a:r>
            <a:r>
              <a:rPr lang="zh-CN" altLang="en-US" dirty="0"/>
              <a:t>。</a:t>
            </a:r>
          </a:p>
          <a:p>
            <a:endParaRPr lang="zh-CN" altLang="en-US" dirty="0"/>
          </a:p>
        </p:txBody>
      </p:sp>
      <p:sp>
        <p:nvSpPr>
          <p:cNvPr id="4" name="灯片编号占位符 3"/>
          <p:cNvSpPr>
            <a:spLocks noGrp="1"/>
          </p:cNvSpPr>
          <p:nvPr>
            <p:ph type="sldNum" sz="quarter" idx="10"/>
          </p:nvPr>
        </p:nvSpPr>
        <p:spPr/>
        <p:txBody>
          <a:bodyPr/>
          <a:lstStyle/>
          <a:p>
            <a:fld id="{6981E15F-BDD1-43A0-BAC5-15100B08E889}" type="slidenum">
              <a:rPr lang="en-US" altLang="zh-CN" smtClean="0"/>
              <a:pPr/>
              <a:t>25</a:t>
            </a:fld>
            <a:endParaRPr lang="en-US" altLang="zh-CN"/>
          </a:p>
        </p:txBody>
      </p:sp>
    </p:spTree>
    <p:extLst>
      <p:ext uri="{BB962C8B-B14F-4D97-AF65-F5344CB8AC3E}">
        <p14:creationId xmlns:p14="http://schemas.microsoft.com/office/powerpoint/2010/main" val="410928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en-US" dirty="0"/>
              <a:t>按物流成本支付形态划分，企业物流总成本由委托物流成本和内部物流成本构成。其中内部物流成本按支付形态分为材料费、人工费、维护费、一般经费和特别经费。具体内容见表</a:t>
            </a:r>
            <a:r>
              <a:rPr lang="en-US" altLang="zh-CN" dirty="0"/>
              <a:t>1-6</a:t>
            </a:r>
            <a:r>
              <a:rPr lang="zh-CN" altLang="en-US" dirty="0"/>
              <a:t>。</a:t>
            </a:r>
          </a:p>
          <a:p>
            <a:endParaRPr lang="zh-CN" altLang="en-US" dirty="0"/>
          </a:p>
        </p:txBody>
      </p:sp>
      <p:sp>
        <p:nvSpPr>
          <p:cNvPr id="4" name="灯片编号占位符 3"/>
          <p:cNvSpPr>
            <a:spLocks noGrp="1"/>
          </p:cNvSpPr>
          <p:nvPr>
            <p:ph type="sldNum" sz="quarter" idx="10"/>
          </p:nvPr>
        </p:nvSpPr>
        <p:spPr/>
        <p:txBody>
          <a:bodyPr/>
          <a:lstStyle/>
          <a:p>
            <a:fld id="{6981E15F-BDD1-43A0-BAC5-15100B08E889}" type="slidenum">
              <a:rPr lang="en-US" altLang="zh-CN" smtClean="0"/>
              <a:pPr/>
              <a:t>26</a:t>
            </a:fld>
            <a:endParaRPr lang="en-US" altLang="zh-CN"/>
          </a:p>
        </p:txBody>
      </p:sp>
    </p:spTree>
    <p:extLst>
      <p:ext uri="{BB962C8B-B14F-4D97-AF65-F5344CB8AC3E}">
        <p14:creationId xmlns:p14="http://schemas.microsoft.com/office/powerpoint/2010/main" val="419316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483E03-2F69-407D-A0D4-53024C3CF896}" type="slidenum">
              <a:rPr lang="en-US" altLang="zh-CN"/>
              <a:pPr/>
              <a:t>27</a:t>
            </a:fld>
            <a:endParaRPr lang="en-US" altLang="zh-CN"/>
          </a:p>
        </p:txBody>
      </p:sp>
      <p:sp>
        <p:nvSpPr>
          <p:cNvPr id="1473538" name="Rectangle 2"/>
          <p:cNvSpPr>
            <a:spLocks noGrp="1" noRot="1" noChangeAspect="1" noChangeArrowheads="1" noTextEdit="1"/>
          </p:cNvSpPr>
          <p:nvPr>
            <p:ph type="sldImg"/>
          </p:nvPr>
        </p:nvSpPr>
        <p:spPr>
          <a:xfrm>
            <a:off x="381000" y="685800"/>
            <a:ext cx="6096000" cy="3429000"/>
          </a:xfrm>
          <a:ln/>
        </p:spPr>
      </p:sp>
      <p:sp>
        <p:nvSpPr>
          <p:cNvPr id="1473539" name="Rectangle 3"/>
          <p:cNvSpPr>
            <a:spLocks noGrp="1" noChangeArrowheads="1"/>
          </p:cNvSpPr>
          <p:nvPr>
            <p:ph type="body" idx="1"/>
          </p:nvPr>
        </p:nvSpPr>
        <p:spPr/>
        <p:txBody>
          <a:bodyPr/>
          <a:lstStyle/>
          <a:p>
            <a:r>
              <a:rPr lang="zh-CN" altLang="en-US" dirty="0"/>
              <a:t>研究不同领域的物流成本的构成和不同环节的物流成本的构成，既是物流成本核算的需要，也是物流成本分析与管理的需要。</a:t>
            </a:r>
          </a:p>
          <a:p>
            <a:endParaRPr lang="zh-CN" altLang="zh-CN" dirty="0"/>
          </a:p>
          <a:p>
            <a:endParaRPr lang="zh-CN" altLang="zh-CN" dirty="0"/>
          </a:p>
        </p:txBody>
      </p:sp>
    </p:spTree>
    <p:extLst>
      <p:ext uri="{BB962C8B-B14F-4D97-AF65-F5344CB8AC3E}">
        <p14:creationId xmlns:p14="http://schemas.microsoft.com/office/powerpoint/2010/main" val="1633790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Arial" panose="020B0604020202020204" pitchFamily="34" charset="0"/>
                <a:ea typeface="宋体" panose="02010600030101010101" pitchFamily="2" charset="-122"/>
                <a:cs typeface="+mn-cs"/>
              </a:rPr>
              <a:t>一、按物流成本是否具有可控性分类</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按物流成本是否具有可控性，可将物流成本分为可控成本与不可控成本。</a:t>
            </a:r>
          </a:p>
          <a:p>
            <a:r>
              <a:rPr lang="en-US" altLang="zh-CN" sz="1200" kern="1200" dirty="0">
                <a:solidFill>
                  <a:schemeClr val="tx1"/>
                </a:solidFill>
                <a:effectLst/>
                <a:latin typeface="Arial" panose="020B0604020202020204" pitchFamily="34" charset="0"/>
                <a:ea typeface="宋体" panose="02010600030101010101" pitchFamily="2" charset="-122"/>
                <a:cs typeface="+mn-cs"/>
              </a:rPr>
              <a:t>1</a:t>
            </a:r>
            <a:r>
              <a:rPr lang="zh-CN" altLang="zh-CN" sz="1200" kern="1200" dirty="0">
                <a:solidFill>
                  <a:schemeClr val="tx1"/>
                </a:solidFill>
                <a:effectLst/>
                <a:latin typeface="Arial" panose="020B0604020202020204" pitchFamily="34" charset="0"/>
                <a:ea typeface="宋体" panose="02010600030101010101" pitchFamily="2" charset="-122"/>
                <a:cs typeface="+mn-cs"/>
              </a:rPr>
              <a:t>．可控成本</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可控成本是指考核对象对成本的发生能够控制的成本。例如生产部门对产量的消耗是可以控制的，所以材料的耗用成本（按标准成本计算）是生产部门的可控成本；而材料的价格，因由供应部门所控制，所以是供应部门的可控成本。又如企业在生产过程中消耗的由辅助生产部门所提供的水、电、气时，这些水、电、气成本的高低对辅助生产部门来说是可以控制的，因而是可控成本，但对生产部门来说，则是不可控制的，所以必须按标准成本来结转其成本。由于可控成本对各责任中心来说是可控制的，因而必须对其负责。</a:t>
            </a:r>
          </a:p>
          <a:p>
            <a:r>
              <a:rPr lang="en-US" altLang="zh-CN" sz="1200" kern="1200" dirty="0">
                <a:solidFill>
                  <a:schemeClr val="tx1"/>
                </a:solidFill>
                <a:effectLst/>
                <a:latin typeface="Arial" panose="020B0604020202020204" pitchFamily="34" charset="0"/>
                <a:ea typeface="宋体" panose="02010600030101010101" pitchFamily="2" charset="-122"/>
                <a:cs typeface="+mn-cs"/>
              </a:rPr>
              <a:t>2</a:t>
            </a:r>
            <a:r>
              <a:rPr lang="zh-CN" altLang="zh-CN" sz="1200" kern="1200" dirty="0">
                <a:solidFill>
                  <a:schemeClr val="tx1"/>
                </a:solidFill>
                <a:effectLst/>
                <a:latin typeface="Arial" panose="020B0604020202020204" pitchFamily="34" charset="0"/>
                <a:ea typeface="宋体" panose="02010600030101010101" pitchFamily="2" charset="-122"/>
                <a:cs typeface="+mn-cs"/>
              </a:rPr>
              <a:t>．不可控成本</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不可控成本是指考核对象对成本的发生不能予以控制的成本，因而也不予以负责的成本。例如上面所说的材料的采购成本，生产部门是无法控制的，因而对生产部门来说是不可控成本；又如供应部门的水、电、气成本对生产部门来说也是不可控成本。</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可控成本与不可控成本都是相对的，而不是绝对的。对于一个部门来说是可控的，而对另一部门来说是不可控的。但从整个企业来考察，所发生的一切费用都是可控的，只是这种可控性需分解落实到相应的责任部门，所以从企业整体角度上看，所有的成本都是可控成本。</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二、按物流成本性态分类</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成本性态是指成本总额与业务总量之间的依存关系，通常又称为成本习性。按物流成本的性态分类，即按物流成本与业务量之间的数量关系分类，可将物流成本划分为变动成本和固定成本。</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在企业的生产经营活动中，企业发生的资源消耗与业务量之间的数量关系可以分为两类：一类是随着业务量的变化而变化的成本，例如材料的消耗、工人的工资、能源消耗等。这类成本的特征是：业务量高，成本的发生额也高；业务量低，成本的发生额也低。成本的发生额与业务量近似成正比关系。另一类是在一定的业务量范围内，与业务量的增减变化无关的成本，例如固定资产折旧费、管理部门的办公费等。这类成本的特征是：在企业正常经营的条件下，这些成本是必定要发生的，而且在一定的业务量范围内基本保持稳定。对于这两类不同性质的成本，我们将前者称为变动成本，而将后者称为固定成本。</a:t>
            </a:r>
          </a:p>
          <a:p>
            <a:r>
              <a:rPr lang="en-US" altLang="zh-CN" sz="1200" kern="1200" dirty="0">
                <a:solidFill>
                  <a:schemeClr val="tx1"/>
                </a:solidFill>
                <a:effectLst/>
                <a:latin typeface="Arial" panose="020B0604020202020204" pitchFamily="34" charset="0"/>
                <a:ea typeface="宋体" panose="02010600030101010101" pitchFamily="2" charset="-122"/>
                <a:cs typeface="+mn-cs"/>
              </a:rPr>
              <a:t>1</a:t>
            </a:r>
            <a:r>
              <a:rPr lang="zh-CN" altLang="zh-CN" sz="1200" kern="1200" dirty="0">
                <a:solidFill>
                  <a:schemeClr val="tx1"/>
                </a:solidFill>
                <a:effectLst/>
                <a:latin typeface="Arial" panose="020B0604020202020204" pitchFamily="34" charset="0"/>
                <a:ea typeface="宋体" panose="02010600030101010101" pitchFamily="2" charset="-122"/>
                <a:cs typeface="+mn-cs"/>
              </a:rPr>
              <a:t>．变动成本</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变动成本是指其发生总额随业务量的增减变化而近似成正比例增减变化的成本。</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这里所需强调的是变动的对象是成本总额，而非单位成本。就单位成本而言，恰恰是固定的，因为只有单位成本保持固定，变动成本总额才能与业务量之间保持正比例的变化。</a:t>
            </a:r>
          </a:p>
          <a:p>
            <a:r>
              <a:rPr lang="en-US" altLang="zh-CN" sz="1200" kern="1200" dirty="0">
                <a:solidFill>
                  <a:schemeClr val="tx1"/>
                </a:solidFill>
                <a:effectLst/>
                <a:latin typeface="Arial" panose="020B0604020202020204" pitchFamily="34" charset="0"/>
                <a:ea typeface="宋体" panose="02010600030101010101" pitchFamily="2" charset="-122"/>
                <a:cs typeface="+mn-cs"/>
              </a:rPr>
              <a:t>2</a:t>
            </a:r>
            <a:r>
              <a:rPr lang="zh-CN" altLang="zh-CN" sz="1200" kern="1200" dirty="0">
                <a:solidFill>
                  <a:schemeClr val="tx1"/>
                </a:solidFill>
                <a:effectLst/>
                <a:latin typeface="Arial" panose="020B0604020202020204" pitchFamily="34" charset="0"/>
                <a:ea typeface="宋体" panose="02010600030101010101" pitchFamily="2" charset="-122"/>
                <a:cs typeface="+mn-cs"/>
              </a:rPr>
              <a:t>．固定成本</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固定成本是指成本总额保持稳定，与业务量的变化无关的成本。</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同样应予以注意的是，固定成本是指其发生的总额是固定的，而就单位成本而言，却是变动的，因为在成本总额固定的情况下，业务量小，单位成本中的固定成本含量就高，业务量大，单位成本中的固定成本含量就低。</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在生产经营活动中，还存在一些既不与产量的变化成正比例变化，也并非保持不变，而是随业务量的增减变动而适当变动的成本，这种成本被称为半变动成本或半固定成本，如机器设备的日常维修费、辅助生产费用等。其中受变动成本的特征影响较大的称为半变动成本，而受固定成本的特征影响较大的称为半固定成本。由于这类成本同时具有变动成本和固定成本的特征，所以也称为混合成本。对于混合成本，可按一定方法将其分解成变动与固定两部分，并分别划归到变动成本与固定成本中。</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三、按成本计算的方法分类</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按成本计算的方法分类，可将成本分为实际成本与标准成本两类。</a:t>
            </a:r>
          </a:p>
          <a:p>
            <a:r>
              <a:rPr lang="en-US" altLang="zh-CN" sz="1200" kern="1200" dirty="0">
                <a:solidFill>
                  <a:schemeClr val="tx1"/>
                </a:solidFill>
                <a:effectLst/>
                <a:latin typeface="Arial" panose="020B0604020202020204" pitchFamily="34" charset="0"/>
                <a:ea typeface="宋体" panose="02010600030101010101" pitchFamily="2" charset="-122"/>
                <a:cs typeface="+mn-cs"/>
              </a:rPr>
              <a:t>1</a:t>
            </a:r>
            <a:r>
              <a:rPr lang="zh-CN" altLang="zh-CN" sz="1200" kern="1200" dirty="0">
                <a:solidFill>
                  <a:schemeClr val="tx1"/>
                </a:solidFill>
                <a:effectLst/>
                <a:latin typeface="Arial" panose="020B0604020202020204" pitchFamily="34" charset="0"/>
                <a:ea typeface="宋体" panose="02010600030101010101" pitchFamily="2" charset="-122"/>
                <a:cs typeface="+mn-cs"/>
              </a:rPr>
              <a:t>．实际成本</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实际成本是指企业在物流活动中实际耗用的各种费用的总和。</a:t>
            </a:r>
          </a:p>
          <a:p>
            <a:r>
              <a:rPr lang="en-US" altLang="zh-CN" sz="1200" kern="1200" dirty="0">
                <a:solidFill>
                  <a:schemeClr val="tx1"/>
                </a:solidFill>
                <a:effectLst/>
                <a:latin typeface="Arial" panose="020B0604020202020204" pitchFamily="34" charset="0"/>
                <a:ea typeface="宋体" panose="02010600030101010101" pitchFamily="2" charset="-122"/>
                <a:cs typeface="+mn-cs"/>
              </a:rPr>
              <a:t>2</a:t>
            </a:r>
            <a:r>
              <a:rPr lang="zh-CN" altLang="zh-CN" sz="1200" kern="1200" dirty="0">
                <a:solidFill>
                  <a:schemeClr val="tx1"/>
                </a:solidFill>
                <a:effectLst/>
                <a:latin typeface="Arial" panose="020B0604020202020204" pitchFamily="34" charset="0"/>
                <a:ea typeface="宋体" panose="02010600030101010101" pitchFamily="2" charset="-122"/>
                <a:cs typeface="+mn-cs"/>
              </a:rPr>
              <a:t>．标准成本</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标准成本是通过精确的调查、分析与技术测定而制定的，用来评价实际成本、衡量工作效率的一种预计成本。在标准成本中，基本上排除了不应该发生的“浪费”，因此被认为是一种“理想成本”。标准成本要体现企业的目标和要求，主要用于衡量工作效率和控制成本，也可用于存货和销货成本的计价。</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标准成本按其制定所根据的生产技术和经营管理水平，分为理想标准成本和正常标准成本。</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理想标准成本是指在最优的生产条件下，利用现有的规模和设备能够达到的最低成本。事实上，这种理想标准成本很难成为现实，它的主要用途是提供一个完美无缺的目标，揭示实际成本下降的潜力。因其提出的要求太高，不能作为考核的依据。</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正常标准成本按其适用期，分为现行标准成本和基本标准成本。</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现行标准成本指根据其适用期间应该发生的价格、效率和生产经营能力利用程度等预计的标准成本。在这些决定因素变化时，需要按照改变了的情况加以修订。这种标准成本可以成为评价实际成本的依据，也可以用来对存货和销货成本计价。</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基本标准成本是指一经制定，只要生产的基本条件无重大变化，就不予变动的一种标准成本。使用基本标准成本与各期实际成本对比，可反映成本变动的趋势。由于基本标准成本不按各期时间修订，不宜用来直接评价工作效率和成本控制的有效性。</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四、按物流成本在决策中的作用分类</a:t>
            </a:r>
          </a:p>
          <a:p>
            <a:r>
              <a:rPr lang="en-US" altLang="zh-CN" sz="1200" kern="1200" dirty="0">
                <a:solidFill>
                  <a:schemeClr val="tx1"/>
                </a:solidFill>
                <a:effectLst/>
                <a:latin typeface="Arial" panose="020B0604020202020204" pitchFamily="34" charset="0"/>
                <a:ea typeface="宋体" panose="02010600030101010101" pitchFamily="2" charset="-122"/>
                <a:cs typeface="+mn-cs"/>
              </a:rPr>
              <a:t>1</a:t>
            </a:r>
            <a:r>
              <a:rPr lang="zh-CN" altLang="zh-CN" sz="1200" kern="1200" dirty="0">
                <a:solidFill>
                  <a:schemeClr val="tx1"/>
                </a:solidFill>
                <a:effectLst/>
                <a:latin typeface="Arial" panose="020B0604020202020204" pitchFamily="34" charset="0"/>
                <a:ea typeface="宋体" panose="02010600030101010101" pitchFamily="2" charset="-122"/>
                <a:cs typeface="+mn-cs"/>
              </a:rPr>
              <a:t>．机会成本</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机会成本是企业在作出最优决策时必须考虑的一种成本。其含义是当一种资源具有多种用途，即多种利用机会时，选定其中的一种就必须放弃其余几种，为了保证经济资源得到最佳利用，即选择资源利用的最优方案，在分析所选方案（机会）的收益时，就要求将其余放弃的方案中最高的收益额视作选定该方案所付出的代价，这种被放弃的次优方案最高的收益额即为所选方案的机会成本。</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机会成本不是实际所需支付的成本，而是一种决策时为选择最优方案而所需考虑的成本。在选择方案时，如果考虑了机会成本，所选方案的收益仍为正数，该方案即为最优方案；如果考虑了机会成本，所选方案的收益为负数，该方案就不是最优方案。引进机会成本这一概念后，就可保证决策的最优化。</a:t>
            </a:r>
          </a:p>
          <a:p>
            <a:r>
              <a:rPr lang="en-US" altLang="zh-CN" sz="1200" kern="1200" dirty="0">
                <a:solidFill>
                  <a:schemeClr val="tx1"/>
                </a:solidFill>
                <a:effectLst/>
                <a:latin typeface="Arial" panose="020B0604020202020204" pitchFamily="34" charset="0"/>
                <a:ea typeface="宋体" panose="02010600030101010101" pitchFamily="2" charset="-122"/>
                <a:cs typeface="+mn-cs"/>
              </a:rPr>
              <a:t>2</a:t>
            </a:r>
            <a:r>
              <a:rPr lang="zh-CN" altLang="zh-CN" sz="1200" kern="1200" dirty="0">
                <a:solidFill>
                  <a:schemeClr val="tx1"/>
                </a:solidFill>
                <a:effectLst/>
                <a:latin typeface="Arial" panose="020B0604020202020204" pitchFamily="34" charset="0"/>
                <a:ea typeface="宋体" panose="02010600030101010101" pitchFamily="2" charset="-122"/>
                <a:cs typeface="+mn-cs"/>
              </a:rPr>
              <a:t>．可避免成本</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可避免成本是指当决策方案改变时某些可免予发生的成本，或者在有几种方案可供选择的情况下，当选定其中一种方案时，所选方案不需支出而其他方案需支出的成本。但应注意，可避免成本不是可降低的成本，虽然对本方案来说，其他方案的某些支出，本方案可免予支出，但本方案发生的支出，则不可避免，所以，可避免成本仅指其他方案的某些支出，本方案可免予发生。可避免成本常常是与决策相关的成本。</a:t>
            </a:r>
          </a:p>
          <a:p>
            <a:r>
              <a:rPr lang="en-US" altLang="zh-CN" sz="1200" kern="1200" dirty="0">
                <a:solidFill>
                  <a:schemeClr val="tx1"/>
                </a:solidFill>
                <a:effectLst/>
                <a:latin typeface="Arial" panose="020B0604020202020204" pitchFamily="34" charset="0"/>
                <a:ea typeface="宋体" panose="02010600030101010101" pitchFamily="2" charset="-122"/>
                <a:cs typeface="+mn-cs"/>
              </a:rPr>
              <a:t>3</a:t>
            </a:r>
            <a:r>
              <a:rPr lang="zh-CN" altLang="zh-CN" sz="1200" kern="1200" dirty="0">
                <a:solidFill>
                  <a:schemeClr val="tx1"/>
                </a:solidFill>
                <a:effectLst/>
                <a:latin typeface="Arial" panose="020B0604020202020204" pitchFamily="34" charset="0"/>
                <a:ea typeface="宋体" panose="02010600030101010101" pitchFamily="2" charset="-122"/>
                <a:cs typeface="+mn-cs"/>
              </a:rPr>
              <a:t>．重置成本</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重置成本是指按目前的市价来计量的所耗资产的成本，重置成本所反映的是现时价值。从理论上讲，采用重置成本计价比采用原始成本计价更为合理。</a:t>
            </a:r>
          </a:p>
          <a:p>
            <a:r>
              <a:rPr lang="en-US" altLang="zh-CN" sz="1200" kern="1200" dirty="0">
                <a:solidFill>
                  <a:schemeClr val="tx1"/>
                </a:solidFill>
                <a:effectLst/>
                <a:latin typeface="Arial" panose="020B0604020202020204" pitchFamily="34" charset="0"/>
                <a:ea typeface="宋体" panose="02010600030101010101" pitchFamily="2" charset="-122"/>
                <a:cs typeface="+mn-cs"/>
              </a:rPr>
              <a:t>4</a:t>
            </a:r>
            <a:r>
              <a:rPr lang="zh-CN" altLang="zh-CN" sz="1200" kern="1200" dirty="0">
                <a:solidFill>
                  <a:schemeClr val="tx1"/>
                </a:solidFill>
                <a:effectLst/>
                <a:latin typeface="Arial" panose="020B0604020202020204" pitchFamily="34" charset="0"/>
                <a:ea typeface="宋体" panose="02010600030101010101" pitchFamily="2" charset="-122"/>
                <a:cs typeface="+mn-cs"/>
              </a:rPr>
              <a:t>．差量成本</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差量成本是指两个不同方案之间预计成本的差异数。在作出决策时，由于各个方案所选用的生产方式、生产工艺和生产设备的不同，各方案预计所发生的成本也不同，各方案预计成本的差异数即为差量成本。在产品售价或销售收入相同的情况下，差量成本是进行决策的重要依据。另外，在各方案的成本比较中，当选定某一方案为基本方案，然后将其他方案与之相比较时，增加的成本称为增量成本，增量成本是差量成本的一种表现形式。</a:t>
            </a:r>
          </a:p>
          <a:p>
            <a:endParaRPr lang="zh-CN" altLang="en-US" dirty="0"/>
          </a:p>
        </p:txBody>
      </p:sp>
      <p:sp>
        <p:nvSpPr>
          <p:cNvPr id="4" name="灯片编号占位符 3"/>
          <p:cNvSpPr>
            <a:spLocks noGrp="1"/>
          </p:cNvSpPr>
          <p:nvPr>
            <p:ph type="sldNum" sz="quarter" idx="10"/>
          </p:nvPr>
        </p:nvSpPr>
        <p:spPr/>
        <p:txBody>
          <a:bodyPr/>
          <a:lstStyle/>
          <a:p>
            <a:fld id="{6981E15F-BDD1-43A0-BAC5-15100B08E889}" type="slidenum">
              <a:rPr lang="en-US" altLang="zh-CN" smtClean="0"/>
              <a:pPr/>
              <a:t>28</a:t>
            </a:fld>
            <a:endParaRPr lang="en-US" altLang="zh-CN"/>
          </a:p>
        </p:txBody>
      </p:sp>
    </p:spTree>
    <p:extLst>
      <p:ext uri="{BB962C8B-B14F-4D97-AF65-F5344CB8AC3E}">
        <p14:creationId xmlns:p14="http://schemas.microsoft.com/office/powerpoint/2010/main" val="3351846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483E03-2F69-407D-A0D4-53024C3CF896}" type="slidenum">
              <a:rPr lang="en-US" altLang="zh-CN"/>
              <a:pPr/>
              <a:t>29</a:t>
            </a:fld>
            <a:endParaRPr lang="en-US" altLang="zh-CN"/>
          </a:p>
        </p:txBody>
      </p:sp>
      <p:sp>
        <p:nvSpPr>
          <p:cNvPr id="1473538" name="Rectangle 2"/>
          <p:cNvSpPr>
            <a:spLocks noGrp="1" noRot="1" noChangeAspect="1" noChangeArrowheads="1" noTextEdit="1"/>
          </p:cNvSpPr>
          <p:nvPr>
            <p:ph type="sldImg"/>
          </p:nvPr>
        </p:nvSpPr>
        <p:spPr>
          <a:xfrm>
            <a:off x="381000" y="685800"/>
            <a:ext cx="6096000" cy="3429000"/>
          </a:xfrm>
          <a:ln/>
        </p:spPr>
      </p:sp>
      <p:sp>
        <p:nvSpPr>
          <p:cNvPr id="1473539" name="Rectangle 3"/>
          <p:cNvSpPr>
            <a:spLocks noGrp="1" noChangeArrowheads="1"/>
          </p:cNvSpPr>
          <p:nvPr>
            <p:ph type="body" idx="1"/>
          </p:nvPr>
        </p:nvSpPr>
        <p:spPr/>
        <p:txBody>
          <a:bodyPr/>
          <a:lstStyle/>
          <a:p>
            <a:endParaRPr lang="zh-CN" altLang="zh-CN" dirty="0"/>
          </a:p>
          <a:p>
            <a:endParaRPr lang="zh-CN" altLang="zh-CN" dirty="0"/>
          </a:p>
        </p:txBody>
      </p:sp>
    </p:spTree>
    <p:extLst>
      <p:ext uri="{BB962C8B-B14F-4D97-AF65-F5344CB8AC3E}">
        <p14:creationId xmlns:p14="http://schemas.microsoft.com/office/powerpoint/2010/main" val="3053697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7C378B-581C-496A-9504-4F2C86CF9878}" type="slidenum">
              <a:rPr lang="en-US" altLang="zh-CN"/>
              <a:pPr/>
              <a:t>30</a:t>
            </a:fld>
            <a:endParaRPr lang="en-US" altLang="zh-CN"/>
          </a:p>
        </p:txBody>
      </p:sp>
      <p:sp>
        <p:nvSpPr>
          <p:cNvPr id="1661954" name="Rectangle 2"/>
          <p:cNvSpPr>
            <a:spLocks noGrp="1" noRot="1" noChangeAspect="1" noChangeArrowheads="1" noTextEdit="1"/>
          </p:cNvSpPr>
          <p:nvPr>
            <p:ph type="sldImg"/>
          </p:nvPr>
        </p:nvSpPr>
        <p:spPr>
          <a:xfrm>
            <a:off x="381000" y="685800"/>
            <a:ext cx="6096000" cy="3429000"/>
          </a:xfrm>
          <a:ln/>
        </p:spPr>
      </p:sp>
      <p:sp>
        <p:nvSpPr>
          <p:cNvPr id="1661955" name="Rectangle 3"/>
          <p:cNvSpPr>
            <a:spLocks noGrp="1" noChangeArrowheads="1"/>
          </p:cNvSpPr>
          <p:nvPr>
            <p:ph type="body" idx="1"/>
          </p:nvPr>
        </p:nvSpPr>
        <p:spPr/>
        <p:txBody>
          <a:bodyPr/>
          <a:lstStyle/>
          <a:p>
            <a:r>
              <a:rPr lang="en-US" altLang="zh-CN"/>
              <a:t>“</a:t>
            </a:r>
            <a:r>
              <a:rPr lang="zh-CN" altLang="en-US"/>
              <a:t>黑大陆”主要是指尚未认识、尚未了解的领域。如果理论研究和时间探索照亮了这块黑大陆，那么摆在人们面前的可能是一片不毛之地，也可能是一片宝藏。</a:t>
            </a:r>
          </a:p>
          <a:p>
            <a:r>
              <a:rPr lang="zh-CN" altLang="en-US"/>
              <a:t>著名的管理学学者彼得</a:t>
            </a:r>
            <a:r>
              <a:rPr lang="en-US" altLang="zh-CN"/>
              <a:t>·</a:t>
            </a:r>
            <a:r>
              <a:rPr lang="zh-CN" altLang="en-US"/>
              <a:t>德鲁克曾经讲过：“流通是经济领域里的黑暗大陆。”德鲁克泛指的是流通，但是由于流通领域中物流活动的模糊性特别突出，是流通领域中人们认识不清的领域，所以，“黑大陆”学说应当是针对物流而言。</a:t>
            </a:r>
          </a:p>
          <a:p>
            <a:r>
              <a:rPr lang="zh-CN" altLang="en-US"/>
              <a:t>在财务会计中把营运生产费用大致划分为生产成本、管理费用、营业费用、财务费用和营业外费用。再把营业费用按各种支付形态进行分类，这样，在损益表中，所能直观看到的物流成本在整个销售额中只占极少的比重，因此物流的重要性当然不会被认识到，这就是物流被称为“黑大陆”的一个原因。</a:t>
            </a:r>
          </a:p>
          <a:p>
            <a:r>
              <a:rPr lang="zh-CN" altLang="en-US"/>
              <a:t>“黑大陆”学说意味着物流这个领域未知的东西还很多，其理论与实践有待于不断丰富与完备。</a:t>
            </a:r>
          </a:p>
        </p:txBody>
      </p:sp>
    </p:spTree>
    <p:extLst>
      <p:ext uri="{BB962C8B-B14F-4D97-AF65-F5344CB8AC3E}">
        <p14:creationId xmlns:p14="http://schemas.microsoft.com/office/powerpoint/2010/main" val="2126799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8F6C46-63EA-4A20-B041-74467C5147C1}" type="slidenum">
              <a:rPr lang="en-US" altLang="zh-CN"/>
              <a:pPr/>
              <a:t>31</a:t>
            </a:fld>
            <a:endParaRPr lang="en-US" altLang="zh-CN"/>
          </a:p>
        </p:txBody>
      </p:sp>
      <p:sp>
        <p:nvSpPr>
          <p:cNvPr id="1664002" name="Rectangle 2"/>
          <p:cNvSpPr>
            <a:spLocks noGrp="1" noRot="1" noChangeAspect="1" noChangeArrowheads="1" noTextEdit="1"/>
          </p:cNvSpPr>
          <p:nvPr>
            <p:ph type="sldImg"/>
          </p:nvPr>
        </p:nvSpPr>
        <p:spPr>
          <a:xfrm>
            <a:off x="381000" y="685800"/>
            <a:ext cx="6096000" cy="3429000"/>
          </a:xfrm>
          <a:ln/>
        </p:spPr>
      </p:sp>
      <p:sp>
        <p:nvSpPr>
          <p:cNvPr id="1664003" name="Rectangle 3"/>
          <p:cNvSpPr>
            <a:spLocks noGrp="1" noChangeArrowheads="1"/>
          </p:cNvSpPr>
          <p:nvPr>
            <p:ph type="body" idx="1"/>
          </p:nvPr>
        </p:nvSpPr>
        <p:spPr/>
        <p:txBody>
          <a:bodyPr/>
          <a:lstStyle/>
          <a:p>
            <a:r>
              <a:rPr lang="en-US" altLang="zh-CN"/>
              <a:t>“</a:t>
            </a:r>
            <a:r>
              <a:rPr lang="zh-CN" altLang="en-US"/>
              <a:t>物流冰山”学说是日本早稻田大学西泽修教授提出来的，他在研究物流成本时发现，现行的财务会计制度和会计核算方法都不能掌握物流费用的实际情况，因而人们对物流费用的了解是一片空白，甚至有很大的虚假性，他把这种情况比做“物流冰山”。</a:t>
            </a:r>
          </a:p>
          <a:p>
            <a:r>
              <a:rPr lang="zh-CN" altLang="en-US"/>
              <a:t>冰山的特点是大部分沉在水面之下，而露出水面的仅仅是冰山的一角。物流便是一座冰山，其中沉在水面以下的是我们看不到的黑色区域，而我们看到的不过是物流成本的一部分，如图</a:t>
            </a:r>
            <a:r>
              <a:rPr lang="en-US" altLang="zh-CN"/>
              <a:t>1-1</a:t>
            </a:r>
            <a:r>
              <a:rPr lang="zh-CN" altLang="en-US"/>
              <a:t>所示。</a:t>
            </a:r>
          </a:p>
        </p:txBody>
      </p:sp>
    </p:spTree>
    <p:extLst>
      <p:ext uri="{BB962C8B-B14F-4D97-AF65-F5344CB8AC3E}">
        <p14:creationId xmlns:p14="http://schemas.microsoft.com/office/powerpoint/2010/main" val="3480610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483E03-2F69-407D-A0D4-53024C3CF896}" type="slidenum">
              <a:rPr lang="en-US" altLang="zh-CN"/>
              <a:pPr/>
              <a:t>3</a:t>
            </a:fld>
            <a:endParaRPr lang="en-US" altLang="zh-CN"/>
          </a:p>
        </p:txBody>
      </p:sp>
      <p:sp>
        <p:nvSpPr>
          <p:cNvPr id="1473538" name="Rectangle 2"/>
          <p:cNvSpPr>
            <a:spLocks noGrp="1" noRot="1" noChangeAspect="1" noChangeArrowheads="1" noTextEdit="1"/>
          </p:cNvSpPr>
          <p:nvPr>
            <p:ph type="sldImg"/>
          </p:nvPr>
        </p:nvSpPr>
        <p:spPr>
          <a:xfrm>
            <a:off x="381000" y="685800"/>
            <a:ext cx="6096000" cy="3429000"/>
          </a:xfrm>
          <a:ln/>
        </p:spPr>
      </p:sp>
      <p:sp>
        <p:nvSpPr>
          <p:cNvPr id="14735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873846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5E4628-92FE-4D0A-8607-1A277B0ED95B}" type="slidenum">
              <a:rPr lang="en-US" altLang="zh-CN"/>
              <a:pPr/>
              <a:t>32</a:t>
            </a:fld>
            <a:endParaRPr lang="en-US" altLang="zh-CN"/>
          </a:p>
        </p:txBody>
      </p:sp>
      <p:sp>
        <p:nvSpPr>
          <p:cNvPr id="1833986" name="Rectangle 2"/>
          <p:cNvSpPr>
            <a:spLocks noGrp="1" noRot="1" noChangeAspect="1" noChangeArrowheads="1" noTextEdit="1"/>
          </p:cNvSpPr>
          <p:nvPr>
            <p:ph type="sldImg"/>
          </p:nvPr>
        </p:nvSpPr>
        <p:spPr>
          <a:xfrm>
            <a:off x="381000" y="685800"/>
            <a:ext cx="6096000" cy="3429000"/>
          </a:xfrm>
          <a:ln/>
        </p:spPr>
      </p:sp>
      <p:sp>
        <p:nvSpPr>
          <p:cNvPr id="1833987" name="Rectangle 3"/>
          <p:cNvSpPr>
            <a:spLocks noGrp="1" noChangeArrowheads="1"/>
          </p:cNvSpPr>
          <p:nvPr>
            <p:ph type="body" idx="1"/>
          </p:nvPr>
        </p:nvSpPr>
        <p:spPr/>
        <p:txBody>
          <a:bodyPr/>
          <a:lstStyle/>
          <a:p>
            <a:pPr>
              <a:lnSpc>
                <a:spcPct val="80000"/>
              </a:lnSpc>
            </a:pPr>
            <a:r>
              <a:rPr lang="zh-CN" altLang="en-US" sz="1000"/>
              <a:t>第三个利润源的说法是日本早稻田大学教授、日本物流成本学说的权威学者西泽修在</a:t>
            </a:r>
            <a:r>
              <a:rPr lang="en-US" altLang="zh-CN" sz="1000"/>
              <a:t>1970</a:t>
            </a:r>
            <a:r>
              <a:rPr lang="zh-CN" altLang="en-US" sz="1000"/>
              <a:t>年提出的。</a:t>
            </a:r>
          </a:p>
          <a:p>
            <a:pPr>
              <a:lnSpc>
                <a:spcPct val="80000"/>
              </a:lnSpc>
            </a:pPr>
            <a:r>
              <a:rPr lang="zh-CN" altLang="en-US" sz="1000"/>
              <a:t>从历史发展来看，人类历史上曾经有过两个大量提供利润的领域。</a:t>
            </a:r>
          </a:p>
          <a:p>
            <a:pPr>
              <a:lnSpc>
                <a:spcPct val="80000"/>
              </a:lnSpc>
            </a:pPr>
            <a:r>
              <a:rPr lang="zh-CN" altLang="en-US" sz="1000"/>
              <a:t>在生产力相对落后、社会产品处于供不应求的历史阶段，由于市场商品匮乏，制造企业无论生产多少产品都能销售出去，于是就大力进行设备更新改造、扩大生产能力、增加产品数量、降低生产成本，以此来创造企业剩余价值，即第一个利润源。</a:t>
            </a:r>
          </a:p>
          <a:p>
            <a:pPr>
              <a:lnSpc>
                <a:spcPct val="80000"/>
              </a:lnSpc>
            </a:pPr>
            <a:r>
              <a:rPr lang="zh-CN" altLang="en-US" sz="1000"/>
              <a:t>当产品充斥市场，转为供大于求，销售产生困难时，也就是第一个利润源达到一定极限很难持续发展时，便采取扩大销售的办法寻求新的利润源泉。人力领域最初是廉价劳动，其后则是依靠科技进步提高劳动生产率，降低人力消耗或采用机械化、自动化来降低劳动耗用，从而降低成本，增加利润，称之为“第二个利润源”。</a:t>
            </a:r>
          </a:p>
          <a:p>
            <a:pPr>
              <a:lnSpc>
                <a:spcPct val="80000"/>
              </a:lnSpc>
            </a:pPr>
            <a:r>
              <a:rPr lang="zh-CN" altLang="en-US" sz="1000"/>
              <a:t>然而，在前两个利润源潜力越来越小，利润开拓越来越困难的情况下，物流领域的潜力被人们所重视，于是出现了西泽修教授的“第三个利润源泉”学说。第三个利润源是对物流潜力及效益的描述。经过半个世纪的探索，人们已肯定这“黑大陆”虽不太清晰，但绝不是不毛之地，而是一片富饶之源。</a:t>
            </a:r>
          </a:p>
          <a:p>
            <a:pPr>
              <a:lnSpc>
                <a:spcPct val="80000"/>
              </a:lnSpc>
            </a:pPr>
            <a:r>
              <a:rPr lang="zh-CN" altLang="en-US" sz="1000"/>
              <a:t>这三个利润源着重开发生产力的三个不同要素：第一个利润源挖掘对象是生产力中的劳动对象；第二个利润源挖掘对象是生产力中的劳动者；第三个利润源主要挖掘对象则是生产力中劳动工具的潜力，同时注重劳动对象与劳动者的潜力，特别是物流管理的效能潜力，因而更具全面性。</a:t>
            </a:r>
          </a:p>
          <a:p>
            <a:pPr>
              <a:lnSpc>
                <a:spcPct val="80000"/>
              </a:lnSpc>
            </a:pPr>
            <a:r>
              <a:rPr lang="zh-CN" altLang="en-US" sz="1000"/>
              <a:t>第三个利润源的理论最初认识是基于以下几个方面：</a:t>
            </a:r>
          </a:p>
          <a:p>
            <a:pPr>
              <a:lnSpc>
                <a:spcPct val="80000"/>
              </a:lnSpc>
            </a:pPr>
            <a:r>
              <a:rPr lang="en-US" altLang="zh-CN" sz="1000"/>
              <a:t>1</a:t>
            </a:r>
            <a:r>
              <a:rPr lang="zh-CN" altLang="en-US" sz="1000"/>
              <a:t>）物流可以完全从流通中分化出来，自成体系，有目标，有管理，因而能进行独立的总体分析判断。</a:t>
            </a:r>
          </a:p>
          <a:p>
            <a:pPr>
              <a:lnSpc>
                <a:spcPct val="80000"/>
              </a:lnSpc>
            </a:pPr>
            <a:r>
              <a:rPr lang="en-US" altLang="zh-CN" sz="1000"/>
              <a:t>2</a:t>
            </a:r>
            <a:r>
              <a:rPr lang="zh-CN" altLang="en-US" sz="1000"/>
              <a:t>）物流和其他独立的经济活动一样，它不是总体的成本构成因素，而是单独盈利因素，物流可以成为相对独立的“利润中心”。</a:t>
            </a:r>
          </a:p>
          <a:p>
            <a:pPr>
              <a:lnSpc>
                <a:spcPct val="80000"/>
              </a:lnSpc>
            </a:pPr>
            <a:r>
              <a:rPr lang="en-US" altLang="zh-CN" sz="1000"/>
              <a:t>3</a:t>
            </a:r>
            <a:r>
              <a:rPr lang="zh-CN" altLang="en-US" sz="1000"/>
              <a:t>）从物流服务角度来说，通过有效的物流服务，可以给接受物流服务的生产企业创造更好的盈利机会，成为生产企业的“第三个利润源”。</a:t>
            </a:r>
          </a:p>
          <a:p>
            <a:pPr>
              <a:lnSpc>
                <a:spcPct val="80000"/>
              </a:lnSpc>
            </a:pPr>
            <a:r>
              <a:rPr lang="en-US" altLang="zh-CN" sz="1000"/>
              <a:t>4</a:t>
            </a:r>
            <a:r>
              <a:rPr lang="zh-CN" altLang="en-US" sz="1000"/>
              <a:t>）通过有效的物流活动，可以优化社会经济系统和整个国民经济的运行，降低整个社会的运行成本，提高国民经济的总效益。</a:t>
            </a:r>
          </a:p>
        </p:txBody>
      </p:sp>
    </p:spTree>
    <p:extLst>
      <p:ext uri="{BB962C8B-B14F-4D97-AF65-F5344CB8AC3E}">
        <p14:creationId xmlns:p14="http://schemas.microsoft.com/office/powerpoint/2010/main" val="1963131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B6A085-8937-4103-9C61-DF66A30D0FFC}" type="slidenum">
              <a:rPr lang="en-US" altLang="zh-CN"/>
              <a:pPr/>
              <a:t>33</a:t>
            </a:fld>
            <a:endParaRPr lang="en-US" altLang="zh-CN"/>
          </a:p>
        </p:txBody>
      </p:sp>
      <p:sp>
        <p:nvSpPr>
          <p:cNvPr id="1669122" name="Rectangle 2"/>
          <p:cNvSpPr>
            <a:spLocks noGrp="1" noRot="1" noChangeAspect="1" noChangeArrowheads="1" noTextEdit="1"/>
          </p:cNvSpPr>
          <p:nvPr>
            <p:ph type="sldImg"/>
          </p:nvPr>
        </p:nvSpPr>
        <p:spPr>
          <a:xfrm>
            <a:off x="381000" y="685800"/>
            <a:ext cx="6096000" cy="3429000"/>
          </a:xfrm>
          <a:ln/>
        </p:spPr>
      </p:sp>
      <p:sp>
        <p:nvSpPr>
          <p:cNvPr id="1669123" name="Rectangle 3"/>
          <p:cNvSpPr>
            <a:spLocks noGrp="1" noChangeArrowheads="1"/>
          </p:cNvSpPr>
          <p:nvPr>
            <p:ph type="body" idx="1"/>
          </p:nvPr>
        </p:nvSpPr>
        <p:spPr/>
        <p:txBody>
          <a:bodyPr/>
          <a:lstStyle/>
          <a:p>
            <a:r>
              <a:rPr lang="en-US" altLang="zh-CN"/>
              <a:t>“</a:t>
            </a:r>
            <a:r>
              <a:rPr lang="zh-CN" altLang="en-US"/>
              <a:t>效益背反”指的是物流的若干功能要素之间存在着损益的矛盾，即某一功能要素的优化和利益发生的同时，必然会存在另一个或几个功能要素的利益损失，反之也如此。这是一个此消彼长、此盈彼亏的现象，虽然在许多领域中这种现象都是存在的，但在物流领域中，这个现象似乎更为突出。</a:t>
            </a:r>
          </a:p>
          <a:p>
            <a:r>
              <a:rPr lang="zh-CN" altLang="en-US"/>
              <a:t>“效益背反”是物流领域中很经常很普遍的现象，包括：物流成本与服务水平的效益背反和物流各功能活动的效益背反。</a:t>
            </a:r>
          </a:p>
        </p:txBody>
      </p:sp>
    </p:spTree>
    <p:extLst>
      <p:ext uri="{BB962C8B-B14F-4D97-AF65-F5344CB8AC3E}">
        <p14:creationId xmlns:p14="http://schemas.microsoft.com/office/powerpoint/2010/main" val="35982583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978BA-40A9-47F6-8EA8-1C3E09362A09}" type="slidenum">
              <a:rPr lang="en-US" altLang="zh-CN"/>
              <a:pPr/>
              <a:t>34</a:t>
            </a:fld>
            <a:endParaRPr lang="en-US" altLang="zh-CN"/>
          </a:p>
        </p:txBody>
      </p:sp>
      <p:sp>
        <p:nvSpPr>
          <p:cNvPr id="1671170" name="Rectangle 2"/>
          <p:cNvSpPr>
            <a:spLocks noGrp="1" noRot="1" noChangeAspect="1" noChangeArrowheads="1" noTextEdit="1"/>
          </p:cNvSpPr>
          <p:nvPr>
            <p:ph type="sldImg"/>
          </p:nvPr>
        </p:nvSpPr>
        <p:spPr>
          <a:xfrm>
            <a:off x="381000" y="685800"/>
            <a:ext cx="6096000" cy="3429000"/>
          </a:xfrm>
          <a:ln/>
        </p:spPr>
      </p:sp>
      <p:sp>
        <p:nvSpPr>
          <p:cNvPr id="1671171" name="Rectangle 3"/>
          <p:cNvSpPr>
            <a:spLocks noGrp="1" noChangeArrowheads="1"/>
          </p:cNvSpPr>
          <p:nvPr>
            <p:ph type="body" idx="1"/>
          </p:nvPr>
        </p:nvSpPr>
        <p:spPr/>
        <p:txBody>
          <a:bodyPr/>
          <a:lstStyle/>
          <a:p>
            <a:r>
              <a:rPr lang="en-US" altLang="zh-CN" dirty="0"/>
              <a:t>1</a:t>
            </a:r>
            <a:r>
              <a:rPr lang="zh-CN" altLang="en-US" dirty="0"/>
              <a:t>．物流成本与服务水平的效益背反</a:t>
            </a:r>
          </a:p>
          <a:p>
            <a:r>
              <a:rPr lang="zh-CN" altLang="en-US" dirty="0"/>
              <a:t>高水平的物流服务是由高水平的物流成本作保证的，在没有较大的技术进步情况下，物流企业很难做到既提高了物流服务水平，同时也降低了物流成本。一般来讲，提高物流服务水平，物流成本就会上升，两者之间存在着效益背反。通常情况下，物流服务水平与物流成本之间并非呈现线性关系，而是如图</a:t>
            </a:r>
            <a:r>
              <a:rPr lang="en-US" altLang="zh-CN" dirty="0"/>
              <a:t>1-2</a:t>
            </a:r>
            <a:r>
              <a:rPr lang="zh-CN" altLang="en-US" dirty="0"/>
              <a:t>所示，物流服务水平曲线是向下弯曲的。也就是说，物流服务如处于低水平阶段，追加成本</a:t>
            </a:r>
            <a:r>
              <a:rPr lang="en-US" altLang="zh-CN" dirty="0"/>
              <a:t>Δ</a:t>
            </a:r>
            <a:r>
              <a:rPr lang="en-US" altLang="zh-CN" i="1" dirty="0"/>
              <a:t>X</a:t>
            </a:r>
            <a:r>
              <a:rPr lang="zh-CN" altLang="en-US" dirty="0"/>
              <a:t>，物流服务水平即可上升</a:t>
            </a:r>
            <a:r>
              <a:rPr lang="en-US" altLang="zh-CN" dirty="0"/>
              <a:t>Δ</a:t>
            </a:r>
            <a:r>
              <a:rPr lang="en-US" altLang="zh-CN" i="1" dirty="0"/>
              <a:t>Y</a:t>
            </a:r>
            <a:r>
              <a:rPr lang="zh-CN" altLang="en-US" dirty="0"/>
              <a:t>；如果处于高水平阶段，同样追加</a:t>
            </a:r>
            <a:r>
              <a:rPr lang="en-US" altLang="zh-CN" dirty="0"/>
              <a:t>Δ</a:t>
            </a:r>
            <a:r>
              <a:rPr lang="en-US" altLang="zh-CN" i="1" dirty="0"/>
              <a:t>X</a:t>
            </a:r>
            <a:r>
              <a:rPr lang="zh-CN" altLang="en-US" dirty="0"/>
              <a:t>，则服务水平上升</a:t>
            </a:r>
            <a:r>
              <a:rPr lang="en-US" altLang="zh-CN" dirty="0"/>
              <a:t>Δ</a:t>
            </a:r>
            <a:r>
              <a:rPr lang="en-US" altLang="zh-CN" i="1" dirty="0"/>
              <a:t>Y</a:t>
            </a:r>
            <a:r>
              <a:rPr lang="en-US" altLang="zh-CN" dirty="0"/>
              <a:t>′</a:t>
            </a:r>
            <a:r>
              <a:rPr lang="zh-CN" altLang="en-US" dirty="0"/>
              <a:t>，但</a:t>
            </a:r>
            <a:r>
              <a:rPr lang="en-US" altLang="zh-CN" dirty="0"/>
              <a:t>Δ</a:t>
            </a:r>
            <a:r>
              <a:rPr lang="en-US" altLang="zh-CN" i="1" dirty="0"/>
              <a:t>Y</a:t>
            </a:r>
            <a:r>
              <a:rPr lang="en-US" altLang="zh-CN" dirty="0"/>
              <a:t>′</a:t>
            </a:r>
            <a:r>
              <a:rPr lang="zh-CN" altLang="en-US" dirty="0"/>
              <a:t>＜</a:t>
            </a:r>
            <a:r>
              <a:rPr lang="en-US" altLang="zh-CN" dirty="0"/>
              <a:t>Δ</a:t>
            </a:r>
            <a:r>
              <a:rPr lang="en-US" altLang="zh-CN" i="1" dirty="0"/>
              <a:t>Y</a:t>
            </a:r>
            <a:r>
              <a:rPr lang="zh-CN" altLang="en-US" dirty="0"/>
              <a:t>。从图</a:t>
            </a:r>
            <a:r>
              <a:rPr lang="en-US" altLang="zh-CN" dirty="0"/>
              <a:t>1-2</a:t>
            </a:r>
            <a:r>
              <a:rPr lang="zh-CN" altLang="en-US" dirty="0"/>
              <a:t>中我们也可以看出，在不同的服务水平上，投入相同的物流成本并非可以得到相同的物流服务水平的增长。</a:t>
            </a:r>
          </a:p>
          <a:p>
            <a:r>
              <a:rPr lang="zh-CN" altLang="en-US" dirty="0"/>
              <a:t>换句话说，与处于竞争状态的其他企业相比，在处于相当高的服务水平的情况下，要想超过竞争对手，维持更高的服务水平就需要有更多的投入。美国营销专家菲利普</a:t>
            </a:r>
            <a:r>
              <a:rPr lang="en-US" altLang="zh-CN" dirty="0"/>
              <a:t>· </a:t>
            </a:r>
            <a:r>
              <a:rPr lang="zh-CN" altLang="en-US" dirty="0"/>
              <a:t>科特勒指出：“物流的目的必须引进投入与产出的系统效率概念，才能得出较好的定义。”这就是说，要把物流看成是由多个效益背反的要素所构成的系统，避免为了片面达到某一单一目的，而损害企业整体利益。</a:t>
            </a:r>
          </a:p>
          <a:p>
            <a:r>
              <a:rPr lang="zh-CN" altLang="en-US" dirty="0"/>
              <a:t>一般在对物流服务和物流成本做决策时，以价值工程理论为指导，可以考虑以下四种方法：</a:t>
            </a:r>
          </a:p>
          <a:p>
            <a:endParaRPr lang="zh-CN" altLang="en-US" dirty="0"/>
          </a:p>
        </p:txBody>
      </p:sp>
    </p:spTree>
    <p:extLst>
      <p:ext uri="{BB962C8B-B14F-4D97-AF65-F5344CB8AC3E}">
        <p14:creationId xmlns:p14="http://schemas.microsoft.com/office/powerpoint/2010/main" val="21061856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a:t>
            </a:r>
            <a:r>
              <a:rPr lang="en-US" altLang="zh-CN" dirty="0"/>
              <a:t>1</a:t>
            </a:r>
            <a:r>
              <a:rPr lang="zh-CN" altLang="en-US" dirty="0"/>
              <a:t>）保持物流服务水平不变，尽量降低物流成本  在不改变物流服务水平的情况下，通过改进物流系统来降低物流成本，提高物流价值。这种通过优化系统结构降低物流成本来维持一定物流服务水平的方法，称为追求效益法。</a:t>
            </a:r>
          </a:p>
          <a:p>
            <a:r>
              <a:rPr lang="zh-CN" altLang="en-US" dirty="0"/>
              <a:t>（</a:t>
            </a:r>
            <a:r>
              <a:rPr lang="en-US" altLang="zh-CN" dirty="0"/>
              <a:t>2</a:t>
            </a:r>
            <a:r>
              <a:rPr lang="zh-CN" altLang="en-US" dirty="0"/>
              <a:t>）提高物流服务水平，增加物流成本  这是许多企业提高物流服务水平的做法，是物流企业面对特定顾客或其面临竞争对手时所采取的具有战略意义的做法。</a:t>
            </a:r>
          </a:p>
          <a:p>
            <a:r>
              <a:rPr lang="zh-CN" altLang="en-US" dirty="0"/>
              <a:t>（</a:t>
            </a:r>
            <a:r>
              <a:rPr lang="en-US" altLang="zh-CN" dirty="0"/>
              <a:t>3</a:t>
            </a:r>
            <a:r>
              <a:rPr lang="zh-CN" altLang="en-US" dirty="0"/>
              <a:t>）保持物流成本不变，提高服务水平  这是一种积极的物流成本对策，是一种追求效益的方法，也是一种有效地利用物流成本性能的方法。</a:t>
            </a:r>
          </a:p>
          <a:p>
            <a:r>
              <a:rPr lang="zh-CN" altLang="en-US" dirty="0"/>
              <a:t>（</a:t>
            </a:r>
            <a:r>
              <a:rPr lang="en-US" altLang="zh-CN" dirty="0"/>
              <a:t>4</a:t>
            </a:r>
            <a:r>
              <a:rPr lang="zh-CN" altLang="en-US" dirty="0"/>
              <a:t>）用较低的物流成本，实现较高的物流服务  这是一种增加效益、具有战略意义的方法。</a:t>
            </a:r>
          </a:p>
          <a:p>
            <a:r>
              <a:rPr lang="zh-CN" altLang="en-US" dirty="0"/>
              <a:t>企业采取哪种物流成本策略，要考虑各个方面的综合因素。这些因素包括商品战略、流通战略和物流系统所处的环境及竞争对手的情况等。</a:t>
            </a:r>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6981E15F-BDD1-43A0-BAC5-15100B08E889}" type="slidenum">
              <a:rPr lang="en-US" altLang="zh-CN" smtClean="0"/>
              <a:pPr/>
              <a:t>35</a:t>
            </a:fld>
            <a:endParaRPr lang="en-US" altLang="zh-CN"/>
          </a:p>
        </p:txBody>
      </p:sp>
    </p:spTree>
    <p:extLst>
      <p:ext uri="{BB962C8B-B14F-4D97-AF65-F5344CB8AC3E}">
        <p14:creationId xmlns:p14="http://schemas.microsoft.com/office/powerpoint/2010/main" val="38320460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8ED05B-0892-4421-BD62-8914555E9244}" type="slidenum">
              <a:rPr lang="en-US" altLang="zh-CN"/>
              <a:pPr/>
              <a:t>36</a:t>
            </a:fld>
            <a:endParaRPr lang="en-US" altLang="zh-CN"/>
          </a:p>
        </p:txBody>
      </p:sp>
      <p:sp>
        <p:nvSpPr>
          <p:cNvPr id="1679362" name="Rectangle 2"/>
          <p:cNvSpPr>
            <a:spLocks noGrp="1" noRot="1" noChangeAspect="1" noChangeArrowheads="1" noTextEdit="1"/>
          </p:cNvSpPr>
          <p:nvPr>
            <p:ph type="sldImg"/>
          </p:nvPr>
        </p:nvSpPr>
        <p:spPr>
          <a:xfrm>
            <a:off x="381000" y="685800"/>
            <a:ext cx="6096000" cy="3429000"/>
          </a:xfrm>
          <a:ln/>
        </p:spPr>
      </p:sp>
      <p:sp>
        <p:nvSpPr>
          <p:cNvPr id="1679363" name="Rectangle 3"/>
          <p:cNvSpPr>
            <a:spLocks noGrp="1" noChangeArrowheads="1"/>
          </p:cNvSpPr>
          <p:nvPr>
            <p:ph type="body" idx="1"/>
          </p:nvPr>
        </p:nvSpPr>
        <p:spPr/>
        <p:txBody>
          <a:bodyPr/>
          <a:lstStyle/>
          <a:p>
            <a:r>
              <a:rPr lang="zh-CN" altLang="en-US"/>
              <a:t>现代物流是由运输、包装、仓储、装卸及配送等物流活动组成的集合，物流的各项活动处于这样一个相互矛盾的系统中，要想较多地达到某个方面的目的，必然会使另一方面的目的受到一定的损失，这便是物流各功能活动的效益背反。</a:t>
            </a:r>
          </a:p>
          <a:p>
            <a:r>
              <a:rPr lang="zh-CN" altLang="en-US"/>
              <a:t>例如，为降低库存成本而减少物流网络中仓库的数目并减少库存，必然会使库存补充变得频繁，并导致运输次数的增加，虽然降低了库存成本，却增加了运输环节上的运输成本；又如，将铁路运输改为航空运输，虽然增加了运费，却提高了运输速度，减少了库存，降低了库存费用。</a:t>
            </a:r>
          </a:p>
          <a:p>
            <a:r>
              <a:rPr lang="zh-CN" altLang="en-US"/>
              <a:t>再如，就包装环节来说，在产品销售市场和销售价格皆不变的前提下，假定其他成本要素也不变，那么包装方面每少花一分钱，这一分钱就必然转到收益上来，包装越省，利润则越高。但是，一旦商品进入流通之后，如果节省包装其结果降低了产品的防护功能，造成了大量损失，就会造成储存、装卸、运输等功能要素的工作困难和效益减少。显然，包装活动的效益是以其他功能要素的损失为代价的，我国流通领域每年曾因包装不善出现的上百亿元的商品损失，就是这种“效益背反”的实证。所有这些表明，在设计物流系统时，要综合考虑各方面因素的影响，使整个物流系统达到最优。</a:t>
            </a:r>
          </a:p>
        </p:txBody>
      </p:sp>
    </p:spTree>
    <p:extLst>
      <p:ext uri="{BB962C8B-B14F-4D97-AF65-F5344CB8AC3E}">
        <p14:creationId xmlns:p14="http://schemas.microsoft.com/office/powerpoint/2010/main" val="8646688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41364D-AE85-45C4-9802-A1581CCD0F51}" type="slidenum">
              <a:rPr lang="en-US" altLang="zh-CN"/>
              <a:pPr/>
              <a:t>37</a:t>
            </a:fld>
            <a:endParaRPr lang="en-US" altLang="zh-CN"/>
          </a:p>
        </p:txBody>
      </p:sp>
      <p:sp>
        <p:nvSpPr>
          <p:cNvPr id="1682434" name="Rectangle 2"/>
          <p:cNvSpPr>
            <a:spLocks noGrp="1" noRot="1" noChangeAspect="1" noChangeArrowheads="1" noTextEdit="1"/>
          </p:cNvSpPr>
          <p:nvPr>
            <p:ph type="sldImg"/>
          </p:nvPr>
        </p:nvSpPr>
        <p:spPr>
          <a:xfrm>
            <a:off x="381000" y="685800"/>
            <a:ext cx="6096000" cy="3429000"/>
          </a:xfrm>
          <a:ln/>
        </p:spPr>
      </p:sp>
      <p:sp>
        <p:nvSpPr>
          <p:cNvPr id="1682435" name="Rectangle 3"/>
          <p:cNvSpPr>
            <a:spLocks noGrp="1" noChangeArrowheads="1"/>
          </p:cNvSpPr>
          <p:nvPr>
            <p:ph type="body" idx="1"/>
          </p:nvPr>
        </p:nvSpPr>
        <p:spPr/>
        <p:txBody>
          <a:bodyPr/>
          <a:lstStyle/>
          <a:p>
            <a:r>
              <a:rPr lang="zh-CN" altLang="en-US" dirty="0"/>
              <a:t>由此可见，物流系统就是以成本为核心，按最低成本的要求，使整个物流系统化。它强调的是调整各要素之间的矛盾，把它们有机地结合起来，使物流总成本为最小。物流的整体效果是森林的效果，这可以归纳成一句话：“物流是一片森林而非一棵棵树木。”</a:t>
            </a:r>
          </a:p>
          <a:p>
            <a:r>
              <a:rPr lang="zh-CN" altLang="en-US" dirty="0"/>
              <a:t>企业物流成本的效益背反关系，实质上是研究企业物流的经营管理问题，即将管理目标定位于降低物流成本的投入并取得较大的经营效益。在物流成本管理中，作为管理对象的是物流活动本身，物流成本是作为一种管理手段而存在的。一方面成本能真实地反映物流活动的实态；另一方面成本可以成为评价所有活动的共同尺度。</a:t>
            </a:r>
            <a:r>
              <a:rPr lang="zh-CN" altLang="en-US" sz="1200" dirty="0">
                <a:latin typeface="宋体" panose="02010600030101010101" pitchFamily="2" charset="-122"/>
              </a:rPr>
              <a:t>由于物流成本是物流系统全部活动的价值耗费结果，因此，从某种意义上讲，物流成本管理的内容几乎涉及物流技术与管理的各个方面。物流成本的划分、预测、预算、计算、分析、控制以及考评应是物流成本管理的基础与主体，是从事成本管控工作人员的基本功，也是本书的侧重点。</a:t>
            </a:r>
            <a:endParaRPr lang="zh-CN" altLang="en-US" dirty="0"/>
          </a:p>
        </p:txBody>
      </p:sp>
    </p:spTree>
    <p:extLst>
      <p:ext uri="{BB962C8B-B14F-4D97-AF65-F5344CB8AC3E}">
        <p14:creationId xmlns:p14="http://schemas.microsoft.com/office/powerpoint/2010/main" val="29261974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D6594B-7E58-4990-BF0C-62CCC162C507}" type="slidenum">
              <a:rPr lang="en-US" altLang="zh-CN"/>
              <a:pPr/>
              <a:t>38</a:t>
            </a:fld>
            <a:endParaRPr lang="en-US" altLang="zh-CN"/>
          </a:p>
        </p:txBody>
      </p:sp>
      <p:sp>
        <p:nvSpPr>
          <p:cNvPr id="1685506" name="Rectangle 2"/>
          <p:cNvSpPr>
            <a:spLocks noGrp="1" noRot="1" noChangeAspect="1" noChangeArrowheads="1" noTextEdit="1"/>
          </p:cNvSpPr>
          <p:nvPr>
            <p:ph type="sldImg"/>
          </p:nvPr>
        </p:nvSpPr>
        <p:spPr>
          <a:xfrm>
            <a:off x="381000" y="685800"/>
            <a:ext cx="6096000" cy="3429000"/>
          </a:xfrm>
          <a:ln/>
        </p:spPr>
      </p:sp>
      <p:sp>
        <p:nvSpPr>
          <p:cNvPr id="168550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565217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72D3A1-B0D2-4F6C-AC7F-82396F3B8328}" type="slidenum">
              <a:rPr lang="en-US" altLang="zh-CN"/>
              <a:pPr/>
              <a:t>39</a:t>
            </a:fld>
            <a:endParaRPr lang="en-US" altLang="zh-CN"/>
          </a:p>
        </p:txBody>
      </p:sp>
      <p:sp>
        <p:nvSpPr>
          <p:cNvPr id="1506306" name="Rectangle 2"/>
          <p:cNvSpPr>
            <a:spLocks noGrp="1" noRot="1" noChangeAspect="1" noChangeArrowheads="1" noTextEdit="1"/>
          </p:cNvSpPr>
          <p:nvPr>
            <p:ph type="sldImg"/>
          </p:nvPr>
        </p:nvSpPr>
        <p:spPr>
          <a:xfrm>
            <a:off x="381000" y="685800"/>
            <a:ext cx="6096000" cy="3429000"/>
          </a:xfrm>
          <a:ln/>
        </p:spPr>
      </p:sp>
      <p:sp>
        <p:nvSpPr>
          <p:cNvPr id="150630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565896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3D58FB-80F9-412C-A51C-9F2C55B7EE7E}" type="slidenum">
              <a:rPr lang="en-US" altLang="zh-CN"/>
              <a:pPr/>
              <a:t>4</a:t>
            </a:fld>
            <a:endParaRPr lang="en-US" altLang="zh-CN"/>
          </a:p>
        </p:txBody>
      </p:sp>
      <p:sp>
        <p:nvSpPr>
          <p:cNvPr id="1475586" name="Rectangle 2"/>
          <p:cNvSpPr>
            <a:spLocks noGrp="1" noRot="1" noChangeAspect="1" noChangeArrowheads="1" noTextEdit="1"/>
          </p:cNvSpPr>
          <p:nvPr>
            <p:ph type="sldImg"/>
          </p:nvPr>
        </p:nvSpPr>
        <p:spPr>
          <a:xfrm>
            <a:off x="381000" y="685800"/>
            <a:ext cx="6096000" cy="3429000"/>
          </a:xfrm>
          <a:ln/>
        </p:spPr>
      </p:sp>
      <p:sp>
        <p:nvSpPr>
          <p:cNvPr id="1475587" name="Rectangle 3"/>
          <p:cNvSpPr>
            <a:spLocks noGrp="1" noChangeArrowheads="1"/>
          </p:cNvSpPr>
          <p:nvPr>
            <p:ph type="body" idx="1"/>
          </p:nvPr>
        </p:nvSpPr>
        <p:spPr/>
        <p:txBody>
          <a:bodyPr/>
          <a:lstStyle/>
          <a:p>
            <a:r>
              <a:rPr lang="zh-CN" altLang="zh-CN" sz="1200" kern="1200" dirty="0">
                <a:solidFill>
                  <a:schemeClr val="tx1"/>
                </a:solidFill>
                <a:effectLst/>
                <a:latin typeface="Arial" panose="020B0604020202020204" pitchFamily="34" charset="0"/>
                <a:ea typeface="宋体" panose="02010600030101010101" pitchFamily="2" charset="-122"/>
                <a:cs typeface="+mn-cs"/>
              </a:rPr>
              <a:t>物流（</a:t>
            </a:r>
            <a:r>
              <a:rPr lang="en-US" altLang="zh-CN" sz="1200" kern="1200" dirty="0">
                <a:solidFill>
                  <a:schemeClr val="tx1"/>
                </a:solidFill>
                <a:effectLst/>
                <a:latin typeface="Arial" panose="020B0604020202020204" pitchFamily="34" charset="0"/>
                <a:ea typeface="宋体" panose="02010600030101010101" pitchFamily="2" charset="-122"/>
                <a:cs typeface="+mn-cs"/>
              </a:rPr>
              <a:t>logistics</a:t>
            </a:r>
            <a:r>
              <a:rPr lang="zh-CN" altLang="zh-CN" sz="1200" kern="1200" dirty="0">
                <a:solidFill>
                  <a:schemeClr val="tx1"/>
                </a:solidFill>
                <a:effectLst/>
                <a:latin typeface="Arial" panose="020B0604020202020204" pitchFamily="34" charset="0"/>
                <a:ea typeface="宋体" panose="02010600030101010101" pitchFamily="2" charset="-122"/>
                <a:cs typeface="+mn-cs"/>
              </a:rPr>
              <a:t>） 是指物品从供应地向接收地的实体流动过程。根据实际需要，将运输、储存、装卸、搬运、包装、流通加工、配送、信息处理等基本功能实施有机结合，形成完整的供应链，为用户提供多功能、一体化的综合性服务。</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我国国家标准《企业物流成本构成与计算》（</a:t>
            </a:r>
            <a:r>
              <a:rPr lang="en-US" altLang="zh-CN" sz="1200" kern="1200" dirty="0">
                <a:solidFill>
                  <a:schemeClr val="tx1"/>
                </a:solidFill>
                <a:effectLst/>
                <a:latin typeface="Arial" panose="020B0604020202020204" pitchFamily="34" charset="0"/>
                <a:ea typeface="宋体" panose="02010600030101010101" pitchFamily="2" charset="-122"/>
                <a:cs typeface="+mn-cs"/>
              </a:rPr>
              <a:t>GB/T 20523-2006</a:t>
            </a:r>
            <a:r>
              <a:rPr lang="zh-CN" altLang="zh-CN" sz="1200" kern="1200" dirty="0">
                <a:solidFill>
                  <a:schemeClr val="tx1"/>
                </a:solidFill>
                <a:effectLst/>
                <a:latin typeface="Arial" panose="020B0604020202020204" pitchFamily="34" charset="0"/>
                <a:ea typeface="宋体" panose="02010600030101010101" pitchFamily="2" charset="-122"/>
                <a:cs typeface="+mn-cs"/>
              </a:rPr>
              <a:t>）对物流成本的定义是：物流成本指物流活动中所消耗的物化劳动和活劳动的货币表现。即产品在包装、运输、储存、装卸搬运、流通加工、物流信息、物流管理等过程中所耗费的人力、物力和财力的总和以及与存货有关的资金占用成本、物品损耗成本、保险和税收成本。</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物流成本管理是指对物流成本费用进行的计划、协调与控制。物流成本管理是通过成本去管理物流，即管理的对象是物流而不是成本。物流成本管理可以说是以成本为手段的物流管理体系</a:t>
            </a:r>
            <a:r>
              <a:rPr lang="en-US" altLang="zh-CN" sz="1200" kern="1200" dirty="0">
                <a:solidFill>
                  <a:schemeClr val="tx1"/>
                </a:solidFill>
                <a:effectLst/>
                <a:latin typeface="Arial" panose="020B0604020202020204" pitchFamily="34" charset="0"/>
                <a:ea typeface="宋体" panose="02010600030101010101" pitchFamily="2" charset="-122"/>
                <a:cs typeface="+mn-cs"/>
              </a:rPr>
              <a:t> </a:t>
            </a:r>
            <a:r>
              <a:rPr lang="zh-CN" altLang="zh-CN" sz="1200" kern="1200" dirty="0">
                <a:solidFill>
                  <a:schemeClr val="tx1"/>
                </a:solidFill>
                <a:effectLst/>
                <a:latin typeface="Arial" panose="020B0604020202020204" pitchFamily="34" charset="0"/>
                <a:ea typeface="宋体" panose="02010600030101010101" pitchFamily="2" charset="-122"/>
                <a:cs typeface="+mn-cs"/>
              </a:rPr>
              <a:t>。</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如何以最经济的费用为用户提供多功能、一体化的综合性服务并满足其需要，应是物流成本管理的研究内容。</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物流成本包括物流各项活动的成本，是特殊的成本体系。对于物流成本问题，一方面，就学术界来说，有必要建立一套完整的物流成本管理理论体系，以指导实践；另一方面，就一般大中型企业而言，有必要在企业内部成立专职的物流管理部门，对物流成本进行单独核算、系统分析与全面控制。</a:t>
            </a:r>
          </a:p>
          <a:p>
            <a:endParaRPr lang="zh-CN" altLang="zh-CN" dirty="0"/>
          </a:p>
        </p:txBody>
      </p:sp>
    </p:spTree>
    <p:extLst>
      <p:ext uri="{BB962C8B-B14F-4D97-AF65-F5344CB8AC3E}">
        <p14:creationId xmlns:p14="http://schemas.microsoft.com/office/powerpoint/2010/main" val="3465537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44692A-8523-4656-8967-063D785593EB}" type="slidenum">
              <a:rPr lang="en-US" altLang="zh-CN"/>
              <a:pPr/>
              <a:t>5</a:t>
            </a:fld>
            <a:endParaRPr lang="en-US" altLang="zh-CN"/>
          </a:p>
        </p:txBody>
      </p:sp>
      <p:sp>
        <p:nvSpPr>
          <p:cNvPr id="1479682" name="Rectangle 2"/>
          <p:cNvSpPr>
            <a:spLocks noGrp="1" noRot="1" noChangeAspect="1" noChangeArrowheads="1" noTextEdit="1"/>
          </p:cNvSpPr>
          <p:nvPr>
            <p:ph type="sldImg"/>
          </p:nvPr>
        </p:nvSpPr>
        <p:spPr>
          <a:xfrm>
            <a:off x="381000" y="685800"/>
            <a:ext cx="6096000" cy="3429000"/>
          </a:xfrm>
          <a:ln/>
        </p:spPr>
      </p:sp>
      <p:sp>
        <p:nvSpPr>
          <p:cNvPr id="1479683" name="Rectangle 3"/>
          <p:cNvSpPr>
            <a:spLocks noGrp="1" noChangeArrowheads="1"/>
          </p:cNvSpPr>
          <p:nvPr>
            <p:ph type="body" idx="1"/>
          </p:nvPr>
        </p:nvSpPr>
        <p:spPr/>
        <p:txBody>
          <a:bodyPr/>
          <a:lstStyle/>
          <a:p>
            <a:r>
              <a:rPr lang="zh-CN" altLang="zh-CN" sz="1200" kern="1200" dirty="0">
                <a:solidFill>
                  <a:schemeClr val="tx1"/>
                </a:solidFill>
                <a:effectLst/>
                <a:latin typeface="Arial" panose="020B0604020202020204" pitchFamily="34" charset="0"/>
                <a:ea typeface="宋体" panose="02010600030101010101" pitchFamily="2" charset="-122"/>
                <a:cs typeface="+mn-cs"/>
              </a:rPr>
              <a:t>物流成本从其量上来讲，无论对国家还是对企业都决非是一个小数目。目前，国际社会通常以社会物流总费用占</a:t>
            </a:r>
            <a:r>
              <a:rPr lang="en-US" altLang="zh-CN" sz="1200" kern="1200" dirty="0">
                <a:solidFill>
                  <a:schemeClr val="tx1"/>
                </a:solidFill>
                <a:effectLst/>
                <a:latin typeface="Arial" panose="020B0604020202020204" pitchFamily="34" charset="0"/>
                <a:ea typeface="宋体" panose="02010600030101010101" pitchFamily="2" charset="-122"/>
                <a:cs typeface="+mn-cs"/>
              </a:rPr>
              <a:t>GDP</a:t>
            </a:r>
            <a:r>
              <a:rPr lang="zh-CN" altLang="zh-CN" sz="1200" kern="1200" dirty="0">
                <a:solidFill>
                  <a:schemeClr val="tx1"/>
                </a:solidFill>
                <a:effectLst/>
                <a:latin typeface="Arial" panose="020B0604020202020204" pitchFamily="34" charset="0"/>
                <a:ea typeface="宋体" panose="02010600030101010101" pitchFamily="2" charset="-122"/>
                <a:cs typeface="+mn-cs"/>
              </a:rPr>
              <a:t>的比重这一指标作为标准，来衡量一个国家物流业的发展水平与运作效率。社会物流总费用指报告期内国民经济各方面用于社会物流活动的各项费用支出的总和。包括支付给运输、储存、装卸搬运、包装、流通加工、配送、信息处理等各个物流环节的费用；应承担的物品在物流期间发生的损耗费用；社会物流活动中因资金占用而应承担的利息支出；社会物流活动中发生的管理费用等。社会物流总费用划分为运输费用、保管费用和管理费用。</a:t>
            </a:r>
          </a:p>
        </p:txBody>
      </p:sp>
    </p:spTree>
    <p:extLst>
      <p:ext uri="{BB962C8B-B14F-4D97-AF65-F5344CB8AC3E}">
        <p14:creationId xmlns:p14="http://schemas.microsoft.com/office/powerpoint/2010/main" val="1732477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02C65-9369-4A7C-93C7-B8BEB9FFA3B0}" type="slidenum">
              <a:rPr lang="en-US" altLang="zh-CN"/>
              <a:pPr/>
              <a:t>6</a:t>
            </a:fld>
            <a:endParaRPr lang="en-US" altLang="zh-CN"/>
          </a:p>
        </p:txBody>
      </p:sp>
      <p:sp>
        <p:nvSpPr>
          <p:cNvPr id="1510402" name="Rectangle 2"/>
          <p:cNvSpPr>
            <a:spLocks noGrp="1" noRot="1" noChangeAspect="1" noChangeArrowheads="1" noTextEdit="1"/>
          </p:cNvSpPr>
          <p:nvPr>
            <p:ph type="sldImg"/>
          </p:nvPr>
        </p:nvSpPr>
        <p:spPr>
          <a:xfrm>
            <a:off x="381000" y="685800"/>
            <a:ext cx="6096000" cy="3429000"/>
          </a:xfrm>
          <a:ln/>
        </p:spPr>
      </p:sp>
      <p:sp>
        <p:nvSpPr>
          <p:cNvPr id="1510403" name="Rectangle 3"/>
          <p:cNvSpPr>
            <a:spLocks noGrp="1" noChangeArrowheads="1"/>
          </p:cNvSpPr>
          <p:nvPr>
            <p:ph type="body" idx="1"/>
          </p:nvPr>
        </p:nvSpPr>
        <p:spPr/>
        <p:txBody>
          <a:bodyPr/>
          <a:lstStyle/>
          <a:p>
            <a:r>
              <a:rPr lang="zh-CN" altLang="zh-CN" sz="1200" kern="1200" dirty="0">
                <a:solidFill>
                  <a:schemeClr val="tx1"/>
                </a:solidFill>
                <a:effectLst/>
                <a:latin typeface="Arial" panose="020B0604020202020204" pitchFamily="34" charset="0"/>
                <a:ea typeface="宋体" panose="02010600030101010101" pitchFamily="2" charset="-122"/>
                <a:cs typeface="+mn-cs"/>
              </a:rPr>
              <a:t>国家发改委、国家统计局和中国物流与采购联合会的“</a:t>
            </a:r>
            <a:r>
              <a:rPr lang="en-US" altLang="zh-CN" sz="1200" kern="1200" dirty="0">
                <a:solidFill>
                  <a:schemeClr val="tx1"/>
                </a:solidFill>
                <a:effectLst/>
                <a:latin typeface="Arial" panose="020B0604020202020204" pitchFamily="34" charset="0"/>
                <a:ea typeface="宋体" panose="02010600030101010101" pitchFamily="2" charset="-122"/>
                <a:cs typeface="+mn-cs"/>
              </a:rPr>
              <a:t>2014 </a:t>
            </a:r>
            <a:r>
              <a:rPr lang="zh-CN" altLang="zh-CN" sz="1200" kern="1200" dirty="0">
                <a:solidFill>
                  <a:schemeClr val="tx1"/>
                </a:solidFill>
                <a:effectLst/>
                <a:latin typeface="Arial" panose="020B0604020202020204" pitchFamily="34" charset="0"/>
                <a:ea typeface="宋体" panose="02010600030101010101" pitchFamily="2" charset="-122"/>
                <a:cs typeface="+mn-cs"/>
              </a:rPr>
              <a:t>年全国物流运行情况通报”表明：</a:t>
            </a:r>
            <a:r>
              <a:rPr lang="en-US" altLang="zh-CN" sz="1200" kern="1200" dirty="0">
                <a:solidFill>
                  <a:schemeClr val="tx1"/>
                </a:solidFill>
                <a:effectLst/>
                <a:latin typeface="Arial" panose="020B0604020202020204" pitchFamily="34" charset="0"/>
                <a:ea typeface="宋体" panose="02010600030101010101" pitchFamily="2" charset="-122"/>
                <a:cs typeface="+mn-cs"/>
              </a:rPr>
              <a:t>2014</a:t>
            </a:r>
            <a:r>
              <a:rPr lang="zh-CN" altLang="zh-CN" sz="1200" kern="1200" dirty="0">
                <a:solidFill>
                  <a:schemeClr val="tx1"/>
                </a:solidFill>
                <a:effectLst/>
                <a:latin typeface="Arial" panose="020B0604020202020204" pitchFamily="34" charset="0"/>
                <a:ea typeface="宋体" panose="02010600030101010101" pitchFamily="2" charset="-122"/>
                <a:cs typeface="+mn-cs"/>
              </a:rPr>
              <a:t>年社会物流总费用</a:t>
            </a:r>
            <a:r>
              <a:rPr lang="en-US" altLang="zh-CN" sz="1200" kern="1200" dirty="0">
                <a:solidFill>
                  <a:schemeClr val="tx1"/>
                </a:solidFill>
                <a:effectLst/>
                <a:latin typeface="Arial" panose="020B0604020202020204" pitchFamily="34" charset="0"/>
                <a:ea typeface="宋体" panose="02010600030101010101" pitchFamily="2" charset="-122"/>
                <a:cs typeface="+mn-cs"/>
              </a:rPr>
              <a:t>10.6</a:t>
            </a:r>
            <a:r>
              <a:rPr lang="zh-CN" altLang="zh-CN" sz="1200" kern="1200" dirty="0">
                <a:solidFill>
                  <a:schemeClr val="tx1"/>
                </a:solidFill>
                <a:effectLst/>
                <a:latin typeface="Arial" panose="020B0604020202020204" pitchFamily="34" charset="0"/>
                <a:ea typeface="宋体" panose="02010600030101010101" pitchFamily="2" charset="-122"/>
                <a:cs typeface="+mn-cs"/>
              </a:rPr>
              <a:t>万亿元，同比增长</a:t>
            </a:r>
            <a:r>
              <a:rPr lang="en-US" altLang="zh-CN" sz="1200" kern="1200" dirty="0">
                <a:solidFill>
                  <a:schemeClr val="tx1"/>
                </a:solidFill>
                <a:effectLst/>
                <a:latin typeface="Arial" panose="020B0604020202020204" pitchFamily="34" charset="0"/>
                <a:ea typeface="宋体" panose="02010600030101010101" pitchFamily="2" charset="-122"/>
                <a:cs typeface="+mn-cs"/>
              </a:rPr>
              <a:t>6.9%</a:t>
            </a:r>
            <a:r>
              <a:rPr lang="zh-CN" altLang="zh-CN" sz="1200" kern="1200" dirty="0">
                <a:solidFill>
                  <a:schemeClr val="tx1"/>
                </a:solidFill>
                <a:effectLst/>
                <a:latin typeface="Arial" panose="020B0604020202020204" pitchFamily="34" charset="0"/>
                <a:ea typeface="宋体" panose="02010600030101010101" pitchFamily="2" charset="-122"/>
                <a:cs typeface="+mn-cs"/>
              </a:rPr>
              <a:t>。社会物流总费用与</a:t>
            </a:r>
            <a:r>
              <a:rPr lang="en-US" altLang="zh-CN" sz="1200" kern="1200" dirty="0">
                <a:solidFill>
                  <a:schemeClr val="tx1"/>
                </a:solidFill>
                <a:effectLst/>
                <a:latin typeface="Arial" panose="020B0604020202020204" pitchFamily="34" charset="0"/>
                <a:ea typeface="宋体" panose="02010600030101010101" pitchFamily="2" charset="-122"/>
                <a:cs typeface="+mn-cs"/>
              </a:rPr>
              <a:t>GDP</a:t>
            </a:r>
            <a:r>
              <a:rPr lang="zh-CN" altLang="zh-CN" sz="1200" kern="1200" dirty="0">
                <a:solidFill>
                  <a:schemeClr val="tx1"/>
                </a:solidFill>
                <a:effectLst/>
                <a:latin typeface="Arial" panose="020B0604020202020204" pitchFamily="34" charset="0"/>
                <a:ea typeface="宋体" panose="02010600030101010101" pitchFamily="2" charset="-122"/>
                <a:cs typeface="+mn-cs"/>
              </a:rPr>
              <a:t>的比率为</a:t>
            </a:r>
            <a:r>
              <a:rPr lang="en-US" altLang="zh-CN" sz="1200" kern="1200" dirty="0">
                <a:solidFill>
                  <a:schemeClr val="tx1"/>
                </a:solidFill>
                <a:effectLst/>
                <a:latin typeface="Arial" panose="020B0604020202020204" pitchFamily="34" charset="0"/>
                <a:ea typeface="宋体" panose="02010600030101010101" pitchFamily="2" charset="-122"/>
                <a:cs typeface="+mn-cs"/>
              </a:rPr>
              <a:t>16.6%</a:t>
            </a:r>
            <a:r>
              <a:rPr lang="zh-CN" altLang="zh-CN" sz="1200" kern="1200" dirty="0">
                <a:solidFill>
                  <a:schemeClr val="tx1"/>
                </a:solidFill>
                <a:effectLst/>
                <a:latin typeface="Arial" panose="020B0604020202020204" pitchFamily="34" charset="0"/>
                <a:ea typeface="宋体" panose="02010600030101010101" pitchFamily="2" charset="-122"/>
                <a:cs typeface="+mn-cs"/>
              </a:rPr>
              <a:t>，比上年下降</a:t>
            </a:r>
            <a:r>
              <a:rPr lang="en-US" altLang="zh-CN" sz="1200" kern="1200" dirty="0">
                <a:solidFill>
                  <a:schemeClr val="tx1"/>
                </a:solidFill>
                <a:effectLst/>
                <a:latin typeface="Arial" panose="020B0604020202020204" pitchFamily="34" charset="0"/>
                <a:ea typeface="宋体" panose="02010600030101010101" pitchFamily="2" charset="-122"/>
                <a:cs typeface="+mn-cs"/>
              </a:rPr>
              <a:t>0.3</a:t>
            </a:r>
            <a:r>
              <a:rPr lang="zh-CN" altLang="zh-CN" sz="1200" kern="1200" dirty="0">
                <a:solidFill>
                  <a:schemeClr val="tx1"/>
                </a:solidFill>
                <a:effectLst/>
                <a:latin typeface="Arial" panose="020B0604020202020204" pitchFamily="34" charset="0"/>
                <a:ea typeface="宋体" panose="02010600030101010101" pitchFamily="2" charset="-122"/>
                <a:cs typeface="+mn-cs"/>
              </a:rPr>
              <a:t>个百分点。其中，运输费用</a:t>
            </a:r>
            <a:r>
              <a:rPr lang="en-US" altLang="zh-CN" sz="1200" kern="1200" dirty="0">
                <a:solidFill>
                  <a:schemeClr val="tx1"/>
                </a:solidFill>
                <a:effectLst/>
                <a:latin typeface="Arial" panose="020B0604020202020204" pitchFamily="34" charset="0"/>
                <a:ea typeface="宋体" panose="02010600030101010101" pitchFamily="2" charset="-122"/>
                <a:cs typeface="+mn-cs"/>
              </a:rPr>
              <a:t>5.6</a:t>
            </a:r>
            <a:r>
              <a:rPr lang="zh-CN" altLang="zh-CN" sz="1200" kern="1200" dirty="0">
                <a:solidFill>
                  <a:schemeClr val="tx1"/>
                </a:solidFill>
                <a:effectLst/>
                <a:latin typeface="Arial" panose="020B0604020202020204" pitchFamily="34" charset="0"/>
                <a:ea typeface="宋体" panose="02010600030101010101" pitchFamily="2" charset="-122"/>
                <a:cs typeface="+mn-cs"/>
              </a:rPr>
              <a:t>万亿元，同比增长</a:t>
            </a:r>
            <a:r>
              <a:rPr lang="en-US" altLang="zh-CN" sz="1200" kern="1200" dirty="0">
                <a:solidFill>
                  <a:schemeClr val="tx1"/>
                </a:solidFill>
                <a:effectLst/>
                <a:latin typeface="Arial" panose="020B0604020202020204" pitchFamily="34" charset="0"/>
                <a:ea typeface="宋体" panose="02010600030101010101" pitchFamily="2" charset="-122"/>
                <a:cs typeface="+mn-cs"/>
              </a:rPr>
              <a:t>6.6%</a:t>
            </a:r>
            <a:r>
              <a:rPr lang="zh-CN" altLang="zh-CN" sz="1200" kern="1200" dirty="0">
                <a:solidFill>
                  <a:schemeClr val="tx1"/>
                </a:solidFill>
                <a:effectLst/>
                <a:latin typeface="Arial" panose="020B0604020202020204" pitchFamily="34" charset="0"/>
                <a:ea typeface="宋体" panose="02010600030101010101" pitchFamily="2" charset="-122"/>
                <a:cs typeface="+mn-cs"/>
              </a:rPr>
              <a:t>，占社会物流总费用的比重为</a:t>
            </a:r>
            <a:r>
              <a:rPr lang="en-US" altLang="zh-CN" sz="1200" kern="1200" dirty="0">
                <a:solidFill>
                  <a:schemeClr val="tx1"/>
                </a:solidFill>
                <a:effectLst/>
                <a:latin typeface="Arial" panose="020B0604020202020204" pitchFamily="34" charset="0"/>
                <a:ea typeface="宋体" panose="02010600030101010101" pitchFamily="2" charset="-122"/>
                <a:cs typeface="+mn-cs"/>
              </a:rPr>
              <a:t>52.9%</a:t>
            </a:r>
            <a:r>
              <a:rPr lang="zh-CN" altLang="zh-CN" sz="1200" kern="1200" dirty="0">
                <a:solidFill>
                  <a:schemeClr val="tx1"/>
                </a:solidFill>
                <a:effectLst/>
                <a:latin typeface="Arial" panose="020B0604020202020204" pitchFamily="34" charset="0"/>
                <a:ea typeface="宋体" panose="02010600030101010101" pitchFamily="2" charset="-122"/>
                <a:cs typeface="+mn-cs"/>
              </a:rPr>
              <a:t>；保管费用</a:t>
            </a:r>
            <a:r>
              <a:rPr lang="en-US" altLang="zh-CN" sz="1200" kern="1200" dirty="0">
                <a:solidFill>
                  <a:schemeClr val="tx1"/>
                </a:solidFill>
                <a:effectLst/>
                <a:latin typeface="Arial" panose="020B0604020202020204" pitchFamily="34" charset="0"/>
                <a:ea typeface="宋体" panose="02010600030101010101" pitchFamily="2" charset="-122"/>
                <a:cs typeface="+mn-cs"/>
              </a:rPr>
              <a:t>3.7</a:t>
            </a:r>
            <a:r>
              <a:rPr lang="zh-CN" altLang="zh-CN" sz="1200" kern="1200" dirty="0">
                <a:solidFill>
                  <a:schemeClr val="tx1"/>
                </a:solidFill>
                <a:effectLst/>
                <a:latin typeface="Arial" panose="020B0604020202020204" pitchFamily="34" charset="0"/>
                <a:ea typeface="宋体" panose="02010600030101010101" pitchFamily="2" charset="-122"/>
                <a:cs typeface="+mn-cs"/>
              </a:rPr>
              <a:t>万亿元，同比增长</a:t>
            </a:r>
            <a:r>
              <a:rPr lang="en-US" altLang="zh-CN" sz="1200" kern="1200" dirty="0">
                <a:solidFill>
                  <a:schemeClr val="tx1"/>
                </a:solidFill>
                <a:effectLst/>
                <a:latin typeface="Arial" panose="020B0604020202020204" pitchFamily="34" charset="0"/>
                <a:ea typeface="宋体" panose="02010600030101010101" pitchFamily="2" charset="-122"/>
                <a:cs typeface="+mn-cs"/>
              </a:rPr>
              <a:t>7.0%</a:t>
            </a:r>
            <a:r>
              <a:rPr lang="zh-CN" altLang="zh-CN" sz="1200" kern="1200" dirty="0">
                <a:solidFill>
                  <a:schemeClr val="tx1"/>
                </a:solidFill>
                <a:effectLst/>
                <a:latin typeface="Arial" panose="020B0604020202020204" pitchFamily="34" charset="0"/>
                <a:ea typeface="宋体" panose="02010600030101010101" pitchFamily="2" charset="-122"/>
                <a:cs typeface="+mn-cs"/>
              </a:rPr>
              <a:t>，占社会物流总费用的比重为</a:t>
            </a:r>
            <a:r>
              <a:rPr lang="en-US" altLang="zh-CN" sz="1200" kern="1200" dirty="0">
                <a:solidFill>
                  <a:schemeClr val="tx1"/>
                </a:solidFill>
                <a:effectLst/>
                <a:latin typeface="Arial" panose="020B0604020202020204" pitchFamily="34" charset="0"/>
                <a:ea typeface="宋体" panose="02010600030101010101" pitchFamily="2" charset="-122"/>
                <a:cs typeface="+mn-cs"/>
              </a:rPr>
              <a:t>34.9%</a:t>
            </a:r>
            <a:r>
              <a:rPr lang="zh-CN" altLang="zh-CN" sz="1200" kern="1200" dirty="0">
                <a:solidFill>
                  <a:schemeClr val="tx1"/>
                </a:solidFill>
                <a:effectLst/>
                <a:latin typeface="Arial" panose="020B0604020202020204" pitchFamily="34" charset="0"/>
                <a:ea typeface="宋体" panose="02010600030101010101" pitchFamily="2" charset="-122"/>
                <a:cs typeface="+mn-cs"/>
              </a:rPr>
              <a:t>；管理费用</a:t>
            </a:r>
            <a:r>
              <a:rPr lang="en-US" altLang="zh-CN" sz="1200" kern="1200" dirty="0">
                <a:solidFill>
                  <a:schemeClr val="tx1"/>
                </a:solidFill>
                <a:effectLst/>
                <a:latin typeface="Arial" panose="020B0604020202020204" pitchFamily="34" charset="0"/>
                <a:ea typeface="宋体" panose="02010600030101010101" pitchFamily="2" charset="-122"/>
                <a:cs typeface="+mn-cs"/>
              </a:rPr>
              <a:t>1.3</a:t>
            </a:r>
            <a:r>
              <a:rPr lang="zh-CN" altLang="zh-CN" sz="1200" kern="1200" dirty="0">
                <a:solidFill>
                  <a:schemeClr val="tx1"/>
                </a:solidFill>
                <a:effectLst/>
                <a:latin typeface="Arial" panose="020B0604020202020204" pitchFamily="34" charset="0"/>
                <a:ea typeface="宋体" panose="02010600030101010101" pitchFamily="2" charset="-122"/>
                <a:cs typeface="+mn-cs"/>
              </a:rPr>
              <a:t>万亿元，同比增长</a:t>
            </a:r>
            <a:r>
              <a:rPr lang="en-US" altLang="zh-CN" sz="1200" kern="1200" dirty="0">
                <a:solidFill>
                  <a:schemeClr val="tx1"/>
                </a:solidFill>
                <a:effectLst/>
                <a:latin typeface="Arial" panose="020B0604020202020204" pitchFamily="34" charset="0"/>
                <a:ea typeface="宋体" panose="02010600030101010101" pitchFamily="2" charset="-122"/>
                <a:cs typeface="+mn-cs"/>
              </a:rPr>
              <a:t>7.9%</a:t>
            </a:r>
            <a:r>
              <a:rPr lang="zh-CN" altLang="zh-CN" sz="1200" kern="1200" dirty="0">
                <a:solidFill>
                  <a:schemeClr val="tx1"/>
                </a:solidFill>
                <a:effectLst/>
                <a:latin typeface="Arial" panose="020B0604020202020204" pitchFamily="34" charset="0"/>
                <a:ea typeface="宋体" panose="02010600030101010101" pitchFamily="2" charset="-122"/>
                <a:cs typeface="+mn-cs"/>
              </a:rPr>
              <a:t>，占社会物流总费用的比重为</a:t>
            </a:r>
            <a:r>
              <a:rPr lang="en-US" altLang="zh-CN" sz="1200" kern="1200" dirty="0">
                <a:solidFill>
                  <a:schemeClr val="tx1"/>
                </a:solidFill>
                <a:effectLst/>
                <a:latin typeface="Arial" panose="020B0604020202020204" pitchFamily="34" charset="0"/>
                <a:ea typeface="宋体" panose="02010600030101010101" pitchFamily="2" charset="-122"/>
                <a:cs typeface="+mn-cs"/>
              </a:rPr>
              <a:t>12.2%</a:t>
            </a:r>
            <a:r>
              <a:rPr lang="zh-CN" altLang="zh-CN" sz="1200" kern="1200" dirty="0">
                <a:solidFill>
                  <a:schemeClr val="tx1"/>
                </a:solidFill>
                <a:effectLst/>
                <a:latin typeface="Arial" panose="020B0604020202020204" pitchFamily="34" charset="0"/>
                <a:ea typeface="宋体" panose="02010600030101010101" pitchFamily="2" charset="-122"/>
                <a:cs typeface="+mn-cs"/>
              </a:rPr>
              <a:t>。</a:t>
            </a:r>
          </a:p>
        </p:txBody>
      </p:sp>
    </p:spTree>
    <p:extLst>
      <p:ext uri="{BB962C8B-B14F-4D97-AF65-F5344CB8AC3E}">
        <p14:creationId xmlns:p14="http://schemas.microsoft.com/office/powerpoint/2010/main" val="1645867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Arial" panose="020B0604020202020204" pitchFamily="34" charset="0"/>
                <a:ea typeface="宋体" panose="02010600030101010101" pitchFamily="2" charset="-122"/>
                <a:cs typeface="+mn-cs"/>
              </a:rPr>
              <a:t>从表</a:t>
            </a:r>
            <a:r>
              <a:rPr lang="en-US" altLang="zh-CN" sz="1200" kern="1200" dirty="0">
                <a:solidFill>
                  <a:schemeClr val="tx1"/>
                </a:solidFill>
                <a:effectLst/>
                <a:latin typeface="Arial" panose="020B0604020202020204" pitchFamily="34" charset="0"/>
                <a:ea typeface="宋体" panose="02010600030101010101" pitchFamily="2" charset="-122"/>
                <a:cs typeface="+mn-cs"/>
              </a:rPr>
              <a:t>1-1</a:t>
            </a:r>
            <a:r>
              <a:rPr lang="zh-CN" altLang="zh-CN" sz="1200" kern="1200" dirty="0">
                <a:solidFill>
                  <a:schemeClr val="tx1"/>
                </a:solidFill>
                <a:effectLst/>
                <a:latin typeface="Arial" panose="020B0604020202020204" pitchFamily="34" charset="0"/>
                <a:ea typeface="宋体" panose="02010600030101010101" pitchFamily="2" charset="-122"/>
                <a:cs typeface="+mn-cs"/>
              </a:rPr>
              <a:t>的比较结果可以看出，我国</a:t>
            </a:r>
            <a:r>
              <a:rPr lang="en-US" altLang="zh-CN" sz="1200" kern="1200" dirty="0">
                <a:solidFill>
                  <a:schemeClr val="tx1"/>
                </a:solidFill>
                <a:effectLst/>
                <a:latin typeface="Arial" panose="020B0604020202020204" pitchFamily="34" charset="0"/>
                <a:ea typeface="宋体" panose="02010600030101010101" pitchFamily="2" charset="-122"/>
                <a:cs typeface="+mn-cs"/>
              </a:rPr>
              <a:t>2007</a:t>
            </a:r>
            <a:r>
              <a:rPr lang="zh-CN" altLang="zh-CN" sz="1200" kern="1200" dirty="0">
                <a:solidFill>
                  <a:schemeClr val="tx1"/>
                </a:solidFill>
                <a:effectLst/>
                <a:latin typeface="Arial" panose="020B0604020202020204" pitchFamily="34" charset="0"/>
                <a:ea typeface="宋体" panose="02010600030101010101" pitchFamily="2" charset="-122"/>
                <a:cs typeface="+mn-cs"/>
              </a:rPr>
              <a:t>年至</a:t>
            </a:r>
            <a:r>
              <a:rPr lang="en-US" altLang="zh-CN" sz="1200" kern="1200" dirty="0">
                <a:solidFill>
                  <a:schemeClr val="tx1"/>
                </a:solidFill>
                <a:effectLst/>
                <a:latin typeface="Arial" panose="020B0604020202020204" pitchFamily="34" charset="0"/>
                <a:ea typeface="宋体" panose="02010600030101010101" pitchFamily="2" charset="-122"/>
                <a:cs typeface="+mn-cs"/>
              </a:rPr>
              <a:t>2013</a:t>
            </a:r>
            <a:r>
              <a:rPr lang="zh-CN" altLang="zh-CN" sz="1200" kern="1200" dirty="0">
                <a:solidFill>
                  <a:schemeClr val="tx1"/>
                </a:solidFill>
                <a:effectLst/>
                <a:latin typeface="Arial" panose="020B0604020202020204" pitchFamily="34" charset="0"/>
                <a:ea typeface="宋体" panose="02010600030101010101" pitchFamily="2" charset="-122"/>
                <a:cs typeface="+mn-cs"/>
              </a:rPr>
              <a:t>年社会物流总费用占</a:t>
            </a:r>
            <a:r>
              <a:rPr lang="en-US" altLang="zh-CN" sz="1200" kern="1200" dirty="0">
                <a:solidFill>
                  <a:schemeClr val="tx1"/>
                </a:solidFill>
                <a:effectLst/>
                <a:latin typeface="Arial" panose="020B0604020202020204" pitchFamily="34" charset="0"/>
                <a:ea typeface="宋体" panose="02010600030101010101" pitchFamily="2" charset="-122"/>
                <a:cs typeface="+mn-cs"/>
              </a:rPr>
              <a:t>GDP</a:t>
            </a:r>
            <a:r>
              <a:rPr lang="zh-CN" altLang="zh-CN" sz="1200" kern="1200" dirty="0">
                <a:solidFill>
                  <a:schemeClr val="tx1"/>
                </a:solidFill>
                <a:effectLst/>
                <a:latin typeface="Arial" panose="020B0604020202020204" pitchFamily="34" charset="0"/>
                <a:ea typeface="宋体" panose="02010600030101010101" pitchFamily="2" charset="-122"/>
                <a:cs typeface="+mn-cs"/>
              </a:rPr>
              <a:t>的比率，一直徘徊在</a:t>
            </a:r>
            <a:r>
              <a:rPr lang="en-US" altLang="zh-CN" sz="1200" kern="1200" dirty="0">
                <a:solidFill>
                  <a:schemeClr val="tx1"/>
                </a:solidFill>
                <a:effectLst/>
                <a:latin typeface="Arial" panose="020B0604020202020204" pitchFamily="34" charset="0"/>
                <a:ea typeface="宋体" panose="02010600030101010101" pitchFamily="2" charset="-122"/>
                <a:cs typeface="+mn-cs"/>
              </a:rPr>
              <a:t>18%</a:t>
            </a:r>
            <a:r>
              <a:rPr lang="zh-CN" altLang="zh-CN" sz="1200" kern="1200" dirty="0">
                <a:solidFill>
                  <a:schemeClr val="tx1"/>
                </a:solidFill>
                <a:effectLst/>
                <a:latin typeface="Arial" panose="020B0604020202020204" pitchFamily="34" charset="0"/>
                <a:ea typeface="宋体" panose="02010600030101010101" pitchFamily="2" charset="-122"/>
                <a:cs typeface="+mn-cs"/>
              </a:rPr>
              <a:t>左右；而美国在</a:t>
            </a:r>
            <a:r>
              <a:rPr lang="en-US" altLang="zh-CN" sz="1200" kern="1200" dirty="0">
                <a:solidFill>
                  <a:schemeClr val="tx1"/>
                </a:solidFill>
                <a:effectLst/>
                <a:latin typeface="Arial" panose="020B0604020202020204" pitchFamily="34" charset="0"/>
                <a:ea typeface="宋体" panose="02010600030101010101" pitchFamily="2" charset="-122"/>
                <a:cs typeface="+mn-cs"/>
              </a:rPr>
              <a:t>2002</a:t>
            </a:r>
            <a:r>
              <a:rPr lang="zh-CN" altLang="zh-CN" sz="1200" kern="1200" dirty="0">
                <a:solidFill>
                  <a:schemeClr val="tx1"/>
                </a:solidFill>
                <a:effectLst/>
                <a:latin typeface="Arial" panose="020B0604020202020204" pitchFamily="34" charset="0"/>
                <a:ea typeface="宋体" panose="02010600030101010101" pitchFamily="2" charset="-122"/>
                <a:cs typeface="+mn-cs"/>
              </a:rPr>
              <a:t>年以前，这一比率徘徊在</a:t>
            </a:r>
            <a:r>
              <a:rPr lang="en-US" altLang="zh-CN" sz="1200" kern="1200" dirty="0">
                <a:solidFill>
                  <a:schemeClr val="tx1"/>
                </a:solidFill>
                <a:effectLst/>
                <a:latin typeface="Arial" panose="020B0604020202020204" pitchFamily="34" charset="0"/>
                <a:ea typeface="宋体" panose="02010600030101010101" pitchFamily="2" charset="-122"/>
                <a:cs typeface="+mn-cs"/>
              </a:rPr>
              <a:t>10%</a:t>
            </a:r>
            <a:r>
              <a:rPr lang="zh-CN" altLang="zh-CN" sz="1200" kern="1200" dirty="0">
                <a:solidFill>
                  <a:schemeClr val="tx1"/>
                </a:solidFill>
                <a:effectLst/>
                <a:latin typeface="Arial" panose="020B0604020202020204" pitchFamily="34" charset="0"/>
                <a:ea typeface="宋体" panose="02010600030101010101" pitchFamily="2" charset="-122"/>
                <a:cs typeface="+mn-cs"/>
              </a:rPr>
              <a:t>左右，</a:t>
            </a:r>
            <a:r>
              <a:rPr lang="en-US" altLang="zh-CN" sz="1200" kern="1200" dirty="0">
                <a:solidFill>
                  <a:schemeClr val="tx1"/>
                </a:solidFill>
                <a:effectLst/>
                <a:latin typeface="Arial" panose="020B0604020202020204" pitchFamily="34" charset="0"/>
                <a:ea typeface="宋体" panose="02010600030101010101" pitchFamily="2" charset="-122"/>
                <a:cs typeface="+mn-cs"/>
              </a:rPr>
              <a:t>2002</a:t>
            </a:r>
            <a:r>
              <a:rPr lang="zh-CN" altLang="zh-CN" sz="1200" kern="1200" dirty="0">
                <a:solidFill>
                  <a:schemeClr val="tx1"/>
                </a:solidFill>
                <a:effectLst/>
                <a:latin typeface="Arial" panose="020B0604020202020204" pitchFamily="34" charset="0"/>
                <a:ea typeface="宋体" panose="02010600030101010101" pitchFamily="2" charset="-122"/>
                <a:cs typeface="+mn-cs"/>
              </a:rPr>
              <a:t>年至今进一步降低到了</a:t>
            </a:r>
            <a:r>
              <a:rPr lang="en-US" altLang="zh-CN" sz="1200" kern="1200" dirty="0">
                <a:solidFill>
                  <a:schemeClr val="tx1"/>
                </a:solidFill>
                <a:effectLst/>
                <a:latin typeface="Arial" panose="020B0604020202020204" pitchFamily="34" charset="0"/>
                <a:ea typeface="宋体" panose="02010600030101010101" pitchFamily="2" charset="-122"/>
                <a:cs typeface="+mn-cs"/>
              </a:rPr>
              <a:t>9%</a:t>
            </a:r>
            <a:r>
              <a:rPr lang="zh-CN" altLang="zh-CN" sz="1200" kern="1200" dirty="0">
                <a:solidFill>
                  <a:schemeClr val="tx1"/>
                </a:solidFill>
                <a:effectLst/>
                <a:latin typeface="Arial" panose="020B0604020202020204" pitchFamily="34" charset="0"/>
                <a:ea typeface="宋体" panose="02010600030101010101" pitchFamily="2" charset="-122"/>
                <a:cs typeface="+mn-cs"/>
              </a:rPr>
              <a:t>以下。中国物流与采购联合会的分析报告指出，我国这一比率高于美国、日本和德国</a:t>
            </a:r>
            <a:r>
              <a:rPr lang="en-US" altLang="zh-CN" sz="1200" kern="1200" dirty="0">
                <a:solidFill>
                  <a:schemeClr val="tx1"/>
                </a:solidFill>
                <a:effectLst/>
                <a:latin typeface="Arial" panose="020B0604020202020204" pitchFamily="34" charset="0"/>
                <a:ea typeface="宋体" panose="02010600030101010101" pitchFamily="2" charset="-122"/>
                <a:cs typeface="+mn-cs"/>
              </a:rPr>
              <a:t>9.5</a:t>
            </a:r>
            <a:r>
              <a:rPr lang="zh-CN" altLang="zh-CN" sz="1200" kern="1200" dirty="0">
                <a:solidFill>
                  <a:schemeClr val="tx1"/>
                </a:solidFill>
                <a:effectLst/>
                <a:latin typeface="Arial" panose="020B0604020202020204" pitchFamily="34" charset="0"/>
                <a:ea typeface="宋体" panose="02010600030101010101" pitchFamily="2" charset="-122"/>
                <a:cs typeface="+mn-cs"/>
              </a:rPr>
              <a:t>个百分点左右，高于全球平均水平约</a:t>
            </a:r>
            <a:r>
              <a:rPr lang="en-US" altLang="zh-CN" sz="1200" kern="1200" dirty="0">
                <a:solidFill>
                  <a:schemeClr val="tx1"/>
                </a:solidFill>
                <a:effectLst/>
                <a:latin typeface="Arial" panose="020B0604020202020204" pitchFamily="34" charset="0"/>
                <a:ea typeface="宋体" panose="02010600030101010101" pitchFamily="2" charset="-122"/>
                <a:cs typeface="+mn-cs"/>
              </a:rPr>
              <a:t>6.5</a:t>
            </a:r>
            <a:r>
              <a:rPr lang="zh-CN" altLang="zh-CN" sz="1200" kern="1200" dirty="0">
                <a:solidFill>
                  <a:schemeClr val="tx1"/>
                </a:solidFill>
                <a:effectLst/>
                <a:latin typeface="Arial" panose="020B0604020202020204" pitchFamily="34" charset="0"/>
                <a:ea typeface="宋体" panose="02010600030101010101" pitchFamily="2" charset="-122"/>
                <a:cs typeface="+mn-cs"/>
              </a:rPr>
              <a:t>个百分点，反映出我国物流成本偏高的问题依然明显。同时，全社会物流企业收入增速低于物流费用增速，物流企业普遍盈利能力偏低，意味着整个国家的物流系统效率明显偏低。</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与发达国家相比较，无论是从国家角度还是从企业角度来看，物流成本下降所带来的利润空间与潜力是巨大的。</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由此可见，在我国、在各个企业全面开展物流成本管理活动，有效控制和降低物流费用十分必要和迫切，其重要意义如下。</a:t>
            </a:r>
          </a:p>
          <a:p>
            <a:endParaRPr lang="zh-CN" altLang="en-US" dirty="0"/>
          </a:p>
        </p:txBody>
      </p:sp>
      <p:sp>
        <p:nvSpPr>
          <p:cNvPr id="4" name="灯片编号占位符 3"/>
          <p:cNvSpPr>
            <a:spLocks noGrp="1"/>
          </p:cNvSpPr>
          <p:nvPr>
            <p:ph type="sldNum" sz="quarter" idx="10"/>
          </p:nvPr>
        </p:nvSpPr>
        <p:spPr/>
        <p:txBody>
          <a:bodyPr/>
          <a:lstStyle/>
          <a:p>
            <a:fld id="{6981E15F-BDD1-43A0-BAC5-15100B08E889}" type="slidenum">
              <a:rPr lang="en-US" altLang="zh-CN" smtClean="0"/>
              <a:pPr/>
              <a:t>7</a:t>
            </a:fld>
            <a:endParaRPr lang="en-US" altLang="zh-CN"/>
          </a:p>
        </p:txBody>
      </p:sp>
    </p:spTree>
    <p:extLst>
      <p:ext uri="{BB962C8B-B14F-4D97-AF65-F5344CB8AC3E}">
        <p14:creationId xmlns:p14="http://schemas.microsoft.com/office/powerpoint/2010/main" val="1665566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73B8EC-F22E-404B-8026-DAC9802669FB}" type="slidenum">
              <a:rPr lang="en-US" altLang="zh-CN"/>
              <a:pPr/>
              <a:t>8</a:t>
            </a:fld>
            <a:endParaRPr lang="en-US" altLang="zh-CN"/>
          </a:p>
        </p:txBody>
      </p:sp>
      <p:sp>
        <p:nvSpPr>
          <p:cNvPr id="1518594" name="Rectangle 2"/>
          <p:cNvSpPr>
            <a:spLocks noGrp="1" noRot="1" noChangeAspect="1" noChangeArrowheads="1" noTextEdit="1"/>
          </p:cNvSpPr>
          <p:nvPr>
            <p:ph type="sldImg"/>
          </p:nvPr>
        </p:nvSpPr>
        <p:spPr>
          <a:xfrm>
            <a:off x="381000" y="685800"/>
            <a:ext cx="6096000" cy="3429000"/>
          </a:xfrm>
          <a:ln/>
        </p:spPr>
      </p:sp>
      <p:sp>
        <p:nvSpPr>
          <p:cNvPr id="1518595" name="Rectangle 3"/>
          <p:cNvSpPr>
            <a:spLocks noGrp="1" noChangeArrowheads="1"/>
          </p:cNvSpPr>
          <p:nvPr>
            <p:ph type="body" idx="1"/>
          </p:nvPr>
        </p:nvSpPr>
        <p:spPr/>
        <p:txBody>
          <a:bodyPr/>
          <a:lstStyle/>
          <a:p>
            <a:r>
              <a:rPr lang="en-US" altLang="zh-CN" sz="1200" kern="1200" dirty="0">
                <a:solidFill>
                  <a:schemeClr val="tx1"/>
                </a:solidFill>
                <a:effectLst/>
                <a:latin typeface="Arial" panose="020B0604020202020204" pitchFamily="34" charset="0"/>
                <a:ea typeface="宋体" panose="02010600030101010101" pitchFamily="2" charset="-122"/>
                <a:cs typeface="+mn-cs"/>
              </a:rPr>
              <a:t>1</a:t>
            </a:r>
            <a:r>
              <a:rPr lang="zh-CN" altLang="zh-CN" sz="1200" kern="1200" dirty="0">
                <a:solidFill>
                  <a:schemeClr val="tx1"/>
                </a:solidFill>
                <a:effectLst/>
                <a:latin typeface="Arial" panose="020B0604020202020204" pitchFamily="34" charset="0"/>
                <a:ea typeface="宋体" panose="02010600030101010101" pitchFamily="2" charset="-122"/>
                <a:cs typeface="+mn-cs"/>
              </a:rPr>
              <a:t>．增加国家资金积累</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积累是社会扩大再生产的基础，企业承担着上缴国家利税的责任，而物流费用的降低，在其他因素不发生相应变化的情况下，将意味着相应增加了国家资金积累。</a:t>
            </a:r>
          </a:p>
          <a:p>
            <a:r>
              <a:rPr lang="en-US" altLang="zh-CN" sz="1200" kern="1200" dirty="0">
                <a:solidFill>
                  <a:schemeClr val="tx1"/>
                </a:solidFill>
                <a:effectLst/>
                <a:latin typeface="Arial" panose="020B0604020202020204" pitchFamily="34" charset="0"/>
                <a:ea typeface="宋体" panose="02010600030101010101" pitchFamily="2" charset="-122"/>
                <a:cs typeface="+mn-cs"/>
              </a:rPr>
              <a:t>2</a:t>
            </a:r>
            <a:r>
              <a:rPr lang="zh-CN" altLang="zh-CN" sz="1200" kern="1200" dirty="0">
                <a:solidFill>
                  <a:schemeClr val="tx1"/>
                </a:solidFill>
                <a:effectLst/>
                <a:latin typeface="Arial" panose="020B0604020202020204" pitchFamily="34" charset="0"/>
                <a:ea typeface="宋体" panose="02010600030101010101" pitchFamily="2" charset="-122"/>
                <a:cs typeface="+mn-cs"/>
              </a:rPr>
              <a:t>．为社会节省大量的物质财富</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企业为了满足社会的需要，其产品一般通过流通环节从生产地流向消费地。加强物流成本管理，可以降低物品在运输、装卸、仓储等物流环节的损耗，物流费用的节约意味着为社会节约了物质财富。</a:t>
            </a:r>
          </a:p>
          <a:p>
            <a:r>
              <a:rPr lang="en-US" altLang="zh-CN" sz="1200" kern="1200" dirty="0">
                <a:solidFill>
                  <a:schemeClr val="tx1"/>
                </a:solidFill>
                <a:effectLst/>
                <a:latin typeface="Arial" panose="020B0604020202020204" pitchFamily="34" charset="0"/>
                <a:ea typeface="宋体" panose="02010600030101010101" pitchFamily="2" charset="-122"/>
                <a:cs typeface="+mn-cs"/>
              </a:rPr>
              <a:t>3</a:t>
            </a:r>
            <a:r>
              <a:rPr lang="zh-CN" altLang="zh-CN" sz="1200" kern="1200" dirty="0">
                <a:solidFill>
                  <a:schemeClr val="tx1"/>
                </a:solidFill>
                <a:effectLst/>
                <a:latin typeface="Arial" panose="020B0604020202020204" pitchFamily="34" charset="0"/>
                <a:ea typeface="宋体" panose="02010600030101010101" pitchFamily="2" charset="-122"/>
                <a:cs typeface="+mn-cs"/>
              </a:rPr>
              <a:t>．有利于调整商品价格</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物流费用是商品价格的重要组成部分。物流费用的高低，对商品的价格具有重大的影响。降低物流费用，就是降低它在商品价格中的比重，从而使商品价格下降，减轻消费者的经济负担。</a:t>
            </a:r>
          </a:p>
          <a:p>
            <a:r>
              <a:rPr lang="en-US" altLang="zh-CN" sz="1200" kern="1200" dirty="0">
                <a:solidFill>
                  <a:schemeClr val="tx1"/>
                </a:solidFill>
                <a:effectLst/>
                <a:latin typeface="Arial" panose="020B0604020202020204" pitchFamily="34" charset="0"/>
                <a:ea typeface="宋体" panose="02010600030101010101" pitchFamily="2" charset="-122"/>
                <a:cs typeface="+mn-cs"/>
              </a:rPr>
              <a:t>4</a:t>
            </a:r>
            <a:r>
              <a:rPr lang="zh-CN" altLang="zh-CN" sz="1200" kern="1200" dirty="0">
                <a:solidFill>
                  <a:schemeClr val="tx1"/>
                </a:solidFill>
                <a:effectLst/>
                <a:latin typeface="Arial" panose="020B0604020202020204" pitchFamily="34" charset="0"/>
                <a:ea typeface="宋体" panose="02010600030101010101" pitchFamily="2" charset="-122"/>
                <a:cs typeface="+mn-cs"/>
              </a:rPr>
              <a:t>．有利于提高企业的竞争力</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随着经济全球化和信息技术的迅速发展，企业生产资料的获取与产品营销范围日益扩大，市场竞争十分激烈。企业物流管理水平的高低，将直接影响物流费用水平，进而影响产品成本的高低。对于我国工商企业而言，迫切需要高质量的现代物流系统为之服务，以降低物流成本，提高企业及其产品参与国际市场的竞争力，在激烈竞争的市场环境中求得生存和发展。</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系统地开展物流成本管理活动，通过对物流成本费用进行计划、协调与控制，实现相对降低物流费用的目标，从微观角度上看，可以提高企业的物流管理水平，加强企业的经营管理，促进经济效益的提高；从宏观角度上看，降低物流费用对国民经济的健康发展和人民生活水平的不断提高具有重要的意义。</a:t>
            </a:r>
          </a:p>
        </p:txBody>
      </p:sp>
    </p:spTree>
    <p:extLst>
      <p:ext uri="{BB962C8B-B14F-4D97-AF65-F5344CB8AC3E}">
        <p14:creationId xmlns:p14="http://schemas.microsoft.com/office/powerpoint/2010/main" val="4069316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483E03-2F69-407D-A0D4-53024C3CF896}" type="slidenum">
              <a:rPr lang="en-US" altLang="zh-CN"/>
              <a:pPr/>
              <a:t>9</a:t>
            </a:fld>
            <a:endParaRPr lang="en-US" altLang="zh-CN"/>
          </a:p>
        </p:txBody>
      </p:sp>
      <p:sp>
        <p:nvSpPr>
          <p:cNvPr id="1473538" name="Rectangle 2"/>
          <p:cNvSpPr>
            <a:spLocks noGrp="1" noRot="1" noChangeAspect="1" noChangeArrowheads="1" noTextEdit="1"/>
          </p:cNvSpPr>
          <p:nvPr>
            <p:ph type="sldImg"/>
          </p:nvPr>
        </p:nvSpPr>
        <p:spPr>
          <a:xfrm>
            <a:off x="381000" y="685800"/>
            <a:ext cx="6096000" cy="3429000"/>
          </a:xfrm>
          <a:ln/>
        </p:spPr>
      </p:sp>
      <p:sp>
        <p:nvSpPr>
          <p:cNvPr id="14735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986094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A60BB24-8F26-4E0E-BDC0-16DE9A940DFD}" type="slidenum">
              <a:rPr lang="ko-KR" altLang="en-US" smtClean="0"/>
              <a:pPr/>
              <a:t>‹#›</a:t>
            </a:fld>
            <a:endParaRPr lang="en-US" altLang="ko-KR"/>
          </a:p>
        </p:txBody>
      </p:sp>
    </p:spTree>
    <p:extLst>
      <p:ext uri="{BB962C8B-B14F-4D97-AF65-F5344CB8AC3E}">
        <p14:creationId xmlns:p14="http://schemas.microsoft.com/office/powerpoint/2010/main" val="1946806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DF5E013-D3D4-45B3-8302-B846557FEEEF}" type="slidenum">
              <a:rPr lang="ko-KR" altLang="en-US" smtClean="0"/>
              <a:pPr/>
              <a:t>‹#›</a:t>
            </a:fld>
            <a:endParaRPr lang="en-US" altLang="ko-KR"/>
          </a:p>
        </p:txBody>
      </p:sp>
    </p:spTree>
    <p:extLst>
      <p:ext uri="{BB962C8B-B14F-4D97-AF65-F5344CB8AC3E}">
        <p14:creationId xmlns:p14="http://schemas.microsoft.com/office/powerpoint/2010/main" val="289876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20E22B-3C6C-4819-AADE-5D97A33E61AD}" type="slidenum">
              <a:rPr lang="ko-KR" altLang="en-US" smtClean="0"/>
              <a:pPr/>
              <a:t>‹#›</a:t>
            </a:fld>
            <a:endParaRPr lang="en-US" altLang="ko-KR"/>
          </a:p>
        </p:txBody>
      </p:sp>
    </p:spTree>
    <p:extLst>
      <p:ext uri="{BB962C8B-B14F-4D97-AF65-F5344CB8AC3E}">
        <p14:creationId xmlns:p14="http://schemas.microsoft.com/office/powerpoint/2010/main" val="1036199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1600201"/>
            <a:ext cx="109728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灯片编号占位符 2"/>
          <p:cNvSpPr>
            <a:spLocks noGrp="1"/>
          </p:cNvSpPr>
          <p:nvPr>
            <p:ph type="sldNum" sz="quarter" idx="10"/>
          </p:nvPr>
        </p:nvSpPr>
        <p:spPr>
          <a:xfrm>
            <a:off x="4368800" y="6477000"/>
            <a:ext cx="2844800" cy="304800"/>
          </a:xfrm>
          <a:prstGeom prst="rect">
            <a:avLst/>
          </a:prstGeom>
        </p:spPr>
        <p:txBody>
          <a:bodyPr/>
          <a:lstStyle>
            <a:lvl1pPr>
              <a:defRPr/>
            </a:lvl1pPr>
          </a:lstStyle>
          <a:p>
            <a:fld id="{426758F8-9338-4BDA-87DA-DF19575C4030}" type="slidenum">
              <a:rPr lang="ko-KR" altLang="en-US"/>
              <a:pPr/>
              <a:t>‹#›</a:t>
            </a:fld>
            <a:endParaRPr lang="en-US" altLang="ko-KR"/>
          </a:p>
        </p:txBody>
      </p:sp>
    </p:spTree>
    <p:extLst>
      <p:ext uri="{BB962C8B-B14F-4D97-AF65-F5344CB8AC3E}">
        <p14:creationId xmlns:p14="http://schemas.microsoft.com/office/powerpoint/2010/main" val="2343876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189893" y="3177931"/>
            <a:ext cx="10515600" cy="1086556"/>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764DE79-268F-4C1A-8933-263129D2AF90}" type="datetimeFigureOut">
              <a:rPr lang="en-US" smtClean="0"/>
              <a:t>3/4/2021</a:t>
            </a:fld>
            <a:endParaRPr lang="en-US" dirty="0"/>
          </a:p>
        </p:txBody>
      </p:sp>
      <p:sp>
        <p:nvSpPr>
          <p:cNvPr id="4" name="页脚占位符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69272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A655210-C931-4963-9BC1-C7763CA4837E}" type="datetimeFigureOut">
              <a:rPr lang="zh-CN" altLang="en-US" smtClean="0"/>
              <a:t>2021/3/4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8B2C24-380C-47F4-8090-2F75BFB435AA}" type="slidenum">
              <a:rPr lang="zh-CN" altLang="en-US" smtClean="0"/>
              <a:t>‹#›</a:t>
            </a:fld>
            <a:endParaRPr lang="zh-CN" altLang="en-US"/>
          </a:p>
        </p:txBody>
      </p:sp>
    </p:spTree>
    <p:extLst>
      <p:ext uri="{BB962C8B-B14F-4D97-AF65-F5344CB8AC3E}">
        <p14:creationId xmlns:p14="http://schemas.microsoft.com/office/powerpoint/2010/main" val="1800929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A655210-C931-4963-9BC1-C7763CA4837E}" type="datetimeFigureOut">
              <a:rPr lang="zh-CN" altLang="en-US" smtClean="0"/>
              <a:t>2021/3/4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8B2C24-380C-47F4-8090-2F75BFB435AA}" type="slidenum">
              <a:rPr lang="zh-CN" altLang="en-US" smtClean="0"/>
              <a:t>‹#›</a:t>
            </a:fld>
            <a:endParaRPr lang="zh-CN" altLang="en-US"/>
          </a:p>
        </p:txBody>
      </p:sp>
    </p:spTree>
    <p:extLst>
      <p:ext uri="{BB962C8B-B14F-4D97-AF65-F5344CB8AC3E}">
        <p14:creationId xmlns:p14="http://schemas.microsoft.com/office/powerpoint/2010/main" val="3791096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A655210-C931-4963-9BC1-C7763CA4837E}" type="datetimeFigureOut">
              <a:rPr lang="zh-CN" altLang="en-US" smtClean="0"/>
              <a:t>2021/3/4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8B2C24-380C-47F4-8090-2F75BFB435AA}" type="slidenum">
              <a:rPr lang="zh-CN" altLang="en-US" smtClean="0"/>
              <a:t>‹#›</a:t>
            </a:fld>
            <a:endParaRPr lang="zh-CN" altLang="en-US"/>
          </a:p>
        </p:txBody>
      </p:sp>
    </p:spTree>
    <p:extLst>
      <p:ext uri="{BB962C8B-B14F-4D97-AF65-F5344CB8AC3E}">
        <p14:creationId xmlns:p14="http://schemas.microsoft.com/office/powerpoint/2010/main" val="1881710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A655210-C931-4963-9BC1-C7763CA4837E}" type="datetimeFigureOut">
              <a:rPr lang="zh-CN" altLang="en-US" smtClean="0"/>
              <a:t>2021/3/4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8B2C24-380C-47F4-8090-2F75BFB435AA}" type="slidenum">
              <a:rPr lang="zh-CN" altLang="en-US" smtClean="0"/>
              <a:t>‹#›</a:t>
            </a:fld>
            <a:endParaRPr lang="zh-CN" altLang="en-US"/>
          </a:p>
        </p:txBody>
      </p:sp>
    </p:spTree>
    <p:extLst>
      <p:ext uri="{BB962C8B-B14F-4D97-AF65-F5344CB8AC3E}">
        <p14:creationId xmlns:p14="http://schemas.microsoft.com/office/powerpoint/2010/main" val="2808330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A655210-C931-4963-9BC1-C7763CA4837E}" type="datetimeFigureOut">
              <a:rPr lang="zh-CN" altLang="en-US" smtClean="0"/>
              <a:t>2021/3/4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A8B2C24-380C-47F4-8090-2F75BFB435AA}" type="slidenum">
              <a:rPr lang="zh-CN" altLang="en-US" smtClean="0"/>
              <a:t>‹#›</a:t>
            </a:fld>
            <a:endParaRPr lang="zh-CN" altLang="en-US"/>
          </a:p>
        </p:txBody>
      </p:sp>
    </p:spTree>
    <p:extLst>
      <p:ext uri="{BB962C8B-B14F-4D97-AF65-F5344CB8AC3E}">
        <p14:creationId xmlns:p14="http://schemas.microsoft.com/office/powerpoint/2010/main" val="3038581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A655210-C931-4963-9BC1-C7763CA4837E}" type="datetimeFigureOut">
              <a:rPr lang="zh-CN" altLang="en-US" smtClean="0"/>
              <a:t>2021/3/4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A8B2C24-380C-47F4-8090-2F75BFB435AA}" type="slidenum">
              <a:rPr lang="zh-CN" altLang="en-US" smtClean="0"/>
              <a:t>‹#›</a:t>
            </a:fld>
            <a:endParaRPr lang="zh-CN" altLang="en-US"/>
          </a:p>
        </p:txBody>
      </p:sp>
    </p:spTree>
    <p:extLst>
      <p:ext uri="{BB962C8B-B14F-4D97-AF65-F5344CB8AC3E}">
        <p14:creationId xmlns:p14="http://schemas.microsoft.com/office/powerpoint/2010/main" val="1793133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C8E1D17-50DD-4BA3-9EB9-75ADA9C3848F}" type="slidenum">
              <a:rPr lang="ko-KR" altLang="en-US" smtClean="0"/>
              <a:pPr/>
              <a:t>‹#›</a:t>
            </a:fld>
            <a:endParaRPr lang="en-US" altLang="ko-KR"/>
          </a:p>
        </p:txBody>
      </p:sp>
    </p:spTree>
    <p:extLst>
      <p:ext uri="{BB962C8B-B14F-4D97-AF65-F5344CB8AC3E}">
        <p14:creationId xmlns:p14="http://schemas.microsoft.com/office/powerpoint/2010/main" val="4170054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A655210-C931-4963-9BC1-C7763CA4837E}" type="datetimeFigureOut">
              <a:rPr lang="zh-CN" altLang="en-US" smtClean="0"/>
              <a:t>2021/3/4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A8B2C24-380C-47F4-8090-2F75BFB435AA}" type="slidenum">
              <a:rPr lang="zh-CN" altLang="en-US" smtClean="0"/>
              <a:t>‹#›</a:t>
            </a:fld>
            <a:endParaRPr lang="zh-CN" altLang="en-US"/>
          </a:p>
        </p:txBody>
      </p:sp>
    </p:spTree>
    <p:extLst>
      <p:ext uri="{BB962C8B-B14F-4D97-AF65-F5344CB8AC3E}">
        <p14:creationId xmlns:p14="http://schemas.microsoft.com/office/powerpoint/2010/main" val="3304369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A655210-C931-4963-9BC1-C7763CA4837E}" type="datetimeFigureOut">
              <a:rPr lang="zh-CN" altLang="en-US" smtClean="0"/>
              <a:t>2021/3/4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8B2C24-380C-47F4-8090-2F75BFB435AA}" type="slidenum">
              <a:rPr lang="zh-CN" altLang="en-US" smtClean="0"/>
              <a:t>‹#›</a:t>
            </a:fld>
            <a:endParaRPr lang="zh-CN" altLang="en-US"/>
          </a:p>
        </p:txBody>
      </p:sp>
    </p:spTree>
    <p:extLst>
      <p:ext uri="{BB962C8B-B14F-4D97-AF65-F5344CB8AC3E}">
        <p14:creationId xmlns:p14="http://schemas.microsoft.com/office/powerpoint/2010/main" val="227182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A655210-C931-4963-9BC1-C7763CA4837E}" type="datetimeFigureOut">
              <a:rPr lang="zh-CN" altLang="en-US" smtClean="0"/>
              <a:t>2021/3/4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8B2C24-380C-47F4-8090-2F75BFB435AA}" type="slidenum">
              <a:rPr lang="zh-CN" altLang="en-US" smtClean="0"/>
              <a:t>‹#›</a:t>
            </a:fld>
            <a:endParaRPr lang="zh-CN" altLang="en-US"/>
          </a:p>
        </p:txBody>
      </p:sp>
    </p:spTree>
    <p:extLst>
      <p:ext uri="{BB962C8B-B14F-4D97-AF65-F5344CB8AC3E}">
        <p14:creationId xmlns:p14="http://schemas.microsoft.com/office/powerpoint/2010/main" val="1199838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A655210-C931-4963-9BC1-C7763CA4837E}" type="datetimeFigureOut">
              <a:rPr lang="zh-CN" altLang="en-US" smtClean="0"/>
              <a:t>2021/3/4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8B2C24-380C-47F4-8090-2F75BFB435AA}" type="slidenum">
              <a:rPr lang="zh-CN" altLang="en-US" smtClean="0"/>
              <a:t>‹#›</a:t>
            </a:fld>
            <a:endParaRPr lang="zh-CN" altLang="en-US"/>
          </a:p>
        </p:txBody>
      </p:sp>
    </p:spTree>
    <p:extLst>
      <p:ext uri="{BB962C8B-B14F-4D97-AF65-F5344CB8AC3E}">
        <p14:creationId xmlns:p14="http://schemas.microsoft.com/office/powerpoint/2010/main" val="1227953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A655210-C931-4963-9BC1-C7763CA4837E}" type="datetimeFigureOut">
              <a:rPr lang="zh-CN" altLang="en-US" smtClean="0"/>
              <a:t>2021/3/4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8B2C24-380C-47F4-8090-2F75BFB435AA}" type="slidenum">
              <a:rPr lang="zh-CN" altLang="en-US" smtClean="0"/>
              <a:t>‹#›</a:t>
            </a:fld>
            <a:endParaRPr lang="zh-CN" altLang="en-US"/>
          </a:p>
        </p:txBody>
      </p:sp>
    </p:spTree>
    <p:extLst>
      <p:ext uri="{BB962C8B-B14F-4D97-AF65-F5344CB8AC3E}">
        <p14:creationId xmlns:p14="http://schemas.microsoft.com/office/powerpoint/2010/main" val="1321901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3F90026D-CF8A-4E57-B5B1-41DB113CAE62}" type="slidenum">
              <a:rPr lang="en-US" altLang="zh-CN" smtClean="0"/>
              <a:pPr/>
              <a:t>‹#›</a:t>
            </a:fld>
            <a:endParaRPr lang="en-US" altLang="zh-CN"/>
          </a:p>
        </p:txBody>
      </p:sp>
    </p:spTree>
    <p:extLst>
      <p:ext uri="{BB962C8B-B14F-4D97-AF65-F5344CB8AC3E}">
        <p14:creationId xmlns:p14="http://schemas.microsoft.com/office/powerpoint/2010/main" val="831252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092E28D5-AFF1-4DBE-8ABA-F6BF0441A96B}" type="slidenum">
              <a:rPr lang="en-US" altLang="zh-CN" smtClean="0"/>
              <a:pPr/>
              <a:t>‹#›</a:t>
            </a:fld>
            <a:endParaRPr lang="en-US" altLang="zh-CN"/>
          </a:p>
        </p:txBody>
      </p:sp>
    </p:spTree>
    <p:extLst>
      <p:ext uri="{BB962C8B-B14F-4D97-AF65-F5344CB8AC3E}">
        <p14:creationId xmlns:p14="http://schemas.microsoft.com/office/powerpoint/2010/main" val="3060104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507876F8-8E07-4A0C-B307-48593F4CF6D9}" type="slidenum">
              <a:rPr lang="en-US" altLang="zh-CN" smtClean="0"/>
              <a:pPr/>
              <a:t>‹#›</a:t>
            </a:fld>
            <a:endParaRPr lang="en-US" altLang="zh-CN"/>
          </a:p>
        </p:txBody>
      </p:sp>
    </p:spTree>
    <p:extLst>
      <p:ext uri="{BB962C8B-B14F-4D97-AF65-F5344CB8AC3E}">
        <p14:creationId xmlns:p14="http://schemas.microsoft.com/office/powerpoint/2010/main" val="2605564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43B795DA-75B9-4B27-B5F6-B59C93A2FD93}" type="slidenum">
              <a:rPr lang="en-US" altLang="zh-CN" smtClean="0"/>
              <a:pPr/>
              <a:t>‹#›</a:t>
            </a:fld>
            <a:endParaRPr lang="en-US" altLang="zh-CN"/>
          </a:p>
        </p:txBody>
      </p:sp>
    </p:spTree>
    <p:extLst>
      <p:ext uri="{BB962C8B-B14F-4D97-AF65-F5344CB8AC3E}">
        <p14:creationId xmlns:p14="http://schemas.microsoft.com/office/powerpoint/2010/main" val="14450785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endParaRPr lang="en-US" altLang="zh-CN"/>
          </a:p>
        </p:txBody>
      </p:sp>
      <p:sp>
        <p:nvSpPr>
          <p:cNvPr id="8" name="Footer Placeholder 7"/>
          <p:cNvSpPr>
            <a:spLocks noGrp="1"/>
          </p:cNvSpPr>
          <p:nvPr>
            <p:ph type="ftr" sz="quarter" idx="11"/>
          </p:nvPr>
        </p:nvSpPr>
        <p:spPr/>
        <p:txBody>
          <a:bodyPr/>
          <a:lstStyle/>
          <a:p>
            <a:endParaRPr lang="en-US" altLang="zh-CN"/>
          </a:p>
        </p:txBody>
      </p:sp>
      <p:sp>
        <p:nvSpPr>
          <p:cNvPr id="9" name="Slide Number Placeholder 8"/>
          <p:cNvSpPr>
            <a:spLocks noGrp="1"/>
          </p:cNvSpPr>
          <p:nvPr>
            <p:ph type="sldNum" sz="quarter" idx="12"/>
          </p:nvPr>
        </p:nvSpPr>
        <p:spPr/>
        <p:txBody>
          <a:bodyPr/>
          <a:lstStyle/>
          <a:p>
            <a:fld id="{420282B6-D056-4CF3-B09C-9DBCBCD52C79}" type="slidenum">
              <a:rPr lang="en-US" altLang="zh-CN" smtClean="0"/>
              <a:pPr/>
              <a:t>‹#›</a:t>
            </a:fld>
            <a:endParaRPr lang="en-US" altLang="zh-CN"/>
          </a:p>
        </p:txBody>
      </p:sp>
    </p:spTree>
    <p:extLst>
      <p:ext uri="{BB962C8B-B14F-4D97-AF65-F5344CB8AC3E}">
        <p14:creationId xmlns:p14="http://schemas.microsoft.com/office/powerpoint/2010/main" val="20658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dirty="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55F28E-275E-49F2-A4A7-1928948E780F}" type="slidenum">
              <a:rPr lang="ko-KR" altLang="en-US" smtClean="0"/>
              <a:pPr/>
              <a:t>‹#›</a:t>
            </a:fld>
            <a:endParaRPr lang="en-US" altLang="ko-KR"/>
          </a:p>
        </p:txBody>
      </p:sp>
    </p:spTree>
    <p:extLst>
      <p:ext uri="{BB962C8B-B14F-4D97-AF65-F5344CB8AC3E}">
        <p14:creationId xmlns:p14="http://schemas.microsoft.com/office/powerpoint/2010/main" val="4081315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endParaRPr lang="en-US" altLang="zh-CN"/>
          </a:p>
        </p:txBody>
      </p:sp>
      <p:sp>
        <p:nvSpPr>
          <p:cNvPr id="4" name="Footer Placeholder 3"/>
          <p:cNvSpPr>
            <a:spLocks noGrp="1"/>
          </p:cNvSpPr>
          <p:nvPr>
            <p:ph type="ftr" sz="quarter" idx="11"/>
          </p:nvPr>
        </p:nvSpPr>
        <p:spPr/>
        <p:txBody>
          <a:bodyPr/>
          <a:lstStyle/>
          <a:p>
            <a:endParaRPr lang="en-US" altLang="zh-CN"/>
          </a:p>
        </p:txBody>
      </p:sp>
      <p:sp>
        <p:nvSpPr>
          <p:cNvPr id="5" name="Slide Number Placeholder 4"/>
          <p:cNvSpPr>
            <a:spLocks noGrp="1"/>
          </p:cNvSpPr>
          <p:nvPr>
            <p:ph type="sldNum" sz="quarter" idx="12"/>
          </p:nvPr>
        </p:nvSpPr>
        <p:spPr/>
        <p:txBody>
          <a:bodyPr/>
          <a:lstStyle/>
          <a:p>
            <a:fld id="{2DB51E31-8BAC-458A-B2BC-F1870D858229}" type="slidenum">
              <a:rPr lang="en-US" altLang="zh-CN" smtClean="0"/>
              <a:pPr/>
              <a:t>‹#›</a:t>
            </a:fld>
            <a:endParaRPr lang="en-US" altLang="zh-CN"/>
          </a:p>
        </p:txBody>
      </p:sp>
    </p:spTree>
    <p:extLst>
      <p:ext uri="{BB962C8B-B14F-4D97-AF65-F5344CB8AC3E}">
        <p14:creationId xmlns:p14="http://schemas.microsoft.com/office/powerpoint/2010/main" val="3298344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p>
        </p:txBody>
      </p:sp>
      <p:sp>
        <p:nvSpPr>
          <p:cNvPr id="3" name="Footer Placeholder 2"/>
          <p:cNvSpPr>
            <a:spLocks noGrp="1"/>
          </p:cNvSpPr>
          <p:nvPr>
            <p:ph type="ftr" sz="quarter" idx="11"/>
          </p:nvPr>
        </p:nvSpPr>
        <p:spPr/>
        <p:txBody>
          <a:bodyPr/>
          <a:lstStyle/>
          <a:p>
            <a:endParaRPr lang="en-US" altLang="zh-CN"/>
          </a:p>
        </p:txBody>
      </p:sp>
      <p:sp>
        <p:nvSpPr>
          <p:cNvPr id="4" name="Slide Number Placeholder 3"/>
          <p:cNvSpPr>
            <a:spLocks noGrp="1"/>
          </p:cNvSpPr>
          <p:nvPr>
            <p:ph type="sldNum" sz="quarter" idx="12"/>
          </p:nvPr>
        </p:nvSpPr>
        <p:spPr/>
        <p:txBody>
          <a:bodyPr/>
          <a:lstStyle/>
          <a:p>
            <a:fld id="{D010AF51-FB7A-4D73-A36F-979C316EE2E9}" type="slidenum">
              <a:rPr lang="en-US" altLang="zh-CN" smtClean="0"/>
              <a:pPr/>
              <a:t>‹#›</a:t>
            </a:fld>
            <a:endParaRPr lang="en-US" altLang="zh-CN"/>
          </a:p>
        </p:txBody>
      </p:sp>
    </p:spTree>
    <p:extLst>
      <p:ext uri="{BB962C8B-B14F-4D97-AF65-F5344CB8AC3E}">
        <p14:creationId xmlns:p14="http://schemas.microsoft.com/office/powerpoint/2010/main" val="25861047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509001D6-E068-406E-8D3E-96CF63602985}" type="slidenum">
              <a:rPr lang="en-US" altLang="zh-CN" smtClean="0"/>
              <a:pPr/>
              <a:t>‹#›</a:t>
            </a:fld>
            <a:endParaRPr lang="en-US" altLang="zh-CN"/>
          </a:p>
        </p:txBody>
      </p:sp>
    </p:spTree>
    <p:extLst>
      <p:ext uri="{BB962C8B-B14F-4D97-AF65-F5344CB8AC3E}">
        <p14:creationId xmlns:p14="http://schemas.microsoft.com/office/powerpoint/2010/main" val="19058826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D7BDAD8E-C5C9-411C-809E-354C93559CD9}" type="slidenum">
              <a:rPr lang="en-US" altLang="zh-CN" smtClean="0"/>
              <a:pPr/>
              <a:t>‹#›</a:t>
            </a:fld>
            <a:endParaRPr lang="en-US" altLang="zh-CN"/>
          </a:p>
        </p:txBody>
      </p:sp>
    </p:spTree>
    <p:extLst>
      <p:ext uri="{BB962C8B-B14F-4D97-AF65-F5344CB8AC3E}">
        <p14:creationId xmlns:p14="http://schemas.microsoft.com/office/powerpoint/2010/main" val="2742527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22656E09-0C59-4BA2-BA78-C70FCF689F03}" type="slidenum">
              <a:rPr lang="en-US" altLang="zh-CN" smtClean="0"/>
              <a:pPr/>
              <a:t>‹#›</a:t>
            </a:fld>
            <a:endParaRPr lang="en-US" altLang="zh-CN"/>
          </a:p>
        </p:txBody>
      </p:sp>
    </p:spTree>
    <p:extLst>
      <p:ext uri="{BB962C8B-B14F-4D97-AF65-F5344CB8AC3E}">
        <p14:creationId xmlns:p14="http://schemas.microsoft.com/office/powerpoint/2010/main" val="2296610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1D7D90BF-1C07-4E2C-970D-6B9B5DC513BA}" type="slidenum">
              <a:rPr lang="en-US" altLang="zh-CN" smtClean="0"/>
              <a:pPr/>
              <a:t>‹#›</a:t>
            </a:fld>
            <a:endParaRPr lang="en-US" altLang="zh-CN"/>
          </a:p>
        </p:txBody>
      </p:sp>
    </p:spTree>
    <p:extLst>
      <p:ext uri="{BB962C8B-B14F-4D97-AF65-F5344CB8AC3E}">
        <p14:creationId xmlns:p14="http://schemas.microsoft.com/office/powerpoint/2010/main" val="22790126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AE32346-2F1F-401E-8753-CE5B530E8810}" type="datetimeFigureOut">
              <a:rPr lang="zh-CN" altLang="en-US" smtClean="0"/>
              <a:t>2021/3/4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4B38F5-AF18-49B0-B40D-A25C70E49BA2}" type="slidenum">
              <a:rPr lang="zh-CN" altLang="en-US" smtClean="0"/>
              <a:t>‹#›</a:t>
            </a:fld>
            <a:endParaRPr lang="zh-CN" altLang="en-US"/>
          </a:p>
        </p:txBody>
      </p:sp>
    </p:spTree>
    <p:extLst>
      <p:ext uri="{BB962C8B-B14F-4D97-AF65-F5344CB8AC3E}">
        <p14:creationId xmlns:p14="http://schemas.microsoft.com/office/powerpoint/2010/main" val="17491942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AE32346-2F1F-401E-8753-CE5B530E8810}" type="datetimeFigureOut">
              <a:rPr lang="zh-CN" altLang="en-US" smtClean="0"/>
              <a:t>2021/3/4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4B38F5-AF18-49B0-B40D-A25C70E49BA2}" type="slidenum">
              <a:rPr lang="zh-CN" altLang="en-US" smtClean="0"/>
              <a:t>‹#›</a:t>
            </a:fld>
            <a:endParaRPr lang="zh-CN" altLang="en-US"/>
          </a:p>
        </p:txBody>
      </p:sp>
    </p:spTree>
    <p:extLst>
      <p:ext uri="{BB962C8B-B14F-4D97-AF65-F5344CB8AC3E}">
        <p14:creationId xmlns:p14="http://schemas.microsoft.com/office/powerpoint/2010/main" val="1282617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AE32346-2F1F-401E-8753-CE5B530E8810}" type="datetimeFigureOut">
              <a:rPr lang="zh-CN" altLang="en-US" smtClean="0"/>
              <a:t>2021/3/4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4B38F5-AF18-49B0-B40D-A25C70E49BA2}" type="slidenum">
              <a:rPr lang="zh-CN" altLang="en-US" smtClean="0"/>
              <a:t>‹#›</a:t>
            </a:fld>
            <a:endParaRPr lang="zh-CN" altLang="en-US"/>
          </a:p>
        </p:txBody>
      </p:sp>
    </p:spTree>
    <p:extLst>
      <p:ext uri="{BB962C8B-B14F-4D97-AF65-F5344CB8AC3E}">
        <p14:creationId xmlns:p14="http://schemas.microsoft.com/office/powerpoint/2010/main" val="24115855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AE32346-2F1F-401E-8753-CE5B530E8810}" type="datetimeFigureOut">
              <a:rPr lang="zh-CN" altLang="en-US" smtClean="0"/>
              <a:t>2021/3/4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B4B38F5-AF18-49B0-B40D-A25C70E49BA2}" type="slidenum">
              <a:rPr lang="zh-CN" altLang="en-US" smtClean="0"/>
              <a:t>‹#›</a:t>
            </a:fld>
            <a:endParaRPr lang="zh-CN" altLang="en-US"/>
          </a:p>
        </p:txBody>
      </p:sp>
    </p:spTree>
    <p:extLst>
      <p:ext uri="{BB962C8B-B14F-4D97-AF65-F5344CB8AC3E}">
        <p14:creationId xmlns:p14="http://schemas.microsoft.com/office/powerpoint/2010/main" val="393593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ABA3EA3-9794-4943-BEDB-332F77D0FCCC}" type="slidenum">
              <a:rPr lang="ko-KR" altLang="en-US" smtClean="0"/>
              <a:pPr/>
              <a:t>‹#›</a:t>
            </a:fld>
            <a:endParaRPr lang="en-US" altLang="ko-KR"/>
          </a:p>
        </p:txBody>
      </p:sp>
    </p:spTree>
    <p:extLst>
      <p:ext uri="{BB962C8B-B14F-4D97-AF65-F5344CB8AC3E}">
        <p14:creationId xmlns:p14="http://schemas.microsoft.com/office/powerpoint/2010/main" val="28547049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AE32346-2F1F-401E-8753-CE5B530E8810}" type="datetimeFigureOut">
              <a:rPr lang="zh-CN" altLang="en-US" smtClean="0"/>
              <a:t>2021/3/4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B4B38F5-AF18-49B0-B40D-A25C70E49BA2}" type="slidenum">
              <a:rPr lang="zh-CN" altLang="en-US" smtClean="0"/>
              <a:t>‹#›</a:t>
            </a:fld>
            <a:endParaRPr lang="zh-CN" altLang="en-US"/>
          </a:p>
        </p:txBody>
      </p:sp>
    </p:spTree>
    <p:extLst>
      <p:ext uri="{BB962C8B-B14F-4D97-AF65-F5344CB8AC3E}">
        <p14:creationId xmlns:p14="http://schemas.microsoft.com/office/powerpoint/2010/main" val="10759626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AE32346-2F1F-401E-8753-CE5B530E8810}" type="datetimeFigureOut">
              <a:rPr lang="zh-CN" altLang="en-US" smtClean="0"/>
              <a:t>2021/3/4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B4B38F5-AF18-49B0-B40D-A25C70E49BA2}" type="slidenum">
              <a:rPr lang="zh-CN" altLang="en-US" smtClean="0"/>
              <a:t>‹#›</a:t>
            </a:fld>
            <a:endParaRPr lang="zh-CN" altLang="en-US"/>
          </a:p>
        </p:txBody>
      </p:sp>
    </p:spTree>
    <p:extLst>
      <p:ext uri="{BB962C8B-B14F-4D97-AF65-F5344CB8AC3E}">
        <p14:creationId xmlns:p14="http://schemas.microsoft.com/office/powerpoint/2010/main" val="4861521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AE32346-2F1F-401E-8753-CE5B530E8810}" type="datetimeFigureOut">
              <a:rPr lang="zh-CN" altLang="en-US" smtClean="0"/>
              <a:t>2021/3/4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B4B38F5-AF18-49B0-B40D-A25C70E49BA2}" type="slidenum">
              <a:rPr lang="zh-CN" altLang="en-US" smtClean="0"/>
              <a:t>‹#›</a:t>
            </a:fld>
            <a:endParaRPr lang="zh-CN" altLang="en-US"/>
          </a:p>
        </p:txBody>
      </p:sp>
    </p:spTree>
    <p:extLst>
      <p:ext uri="{BB962C8B-B14F-4D97-AF65-F5344CB8AC3E}">
        <p14:creationId xmlns:p14="http://schemas.microsoft.com/office/powerpoint/2010/main" val="23533494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AE32346-2F1F-401E-8753-CE5B530E8810}" type="datetimeFigureOut">
              <a:rPr lang="zh-CN" altLang="en-US" smtClean="0"/>
              <a:t>2021/3/4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B4B38F5-AF18-49B0-B40D-A25C70E49BA2}" type="slidenum">
              <a:rPr lang="zh-CN" altLang="en-US" smtClean="0"/>
              <a:t>‹#›</a:t>
            </a:fld>
            <a:endParaRPr lang="zh-CN" altLang="en-US"/>
          </a:p>
        </p:txBody>
      </p:sp>
    </p:spTree>
    <p:extLst>
      <p:ext uri="{BB962C8B-B14F-4D97-AF65-F5344CB8AC3E}">
        <p14:creationId xmlns:p14="http://schemas.microsoft.com/office/powerpoint/2010/main" val="16117702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AE32346-2F1F-401E-8753-CE5B530E8810}" type="datetimeFigureOut">
              <a:rPr lang="zh-CN" altLang="en-US" smtClean="0"/>
              <a:t>2021/3/4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B4B38F5-AF18-49B0-B40D-A25C70E49BA2}" type="slidenum">
              <a:rPr lang="zh-CN" altLang="en-US" smtClean="0"/>
              <a:t>‹#›</a:t>
            </a:fld>
            <a:endParaRPr lang="zh-CN" altLang="en-US"/>
          </a:p>
        </p:txBody>
      </p:sp>
    </p:spTree>
    <p:extLst>
      <p:ext uri="{BB962C8B-B14F-4D97-AF65-F5344CB8AC3E}">
        <p14:creationId xmlns:p14="http://schemas.microsoft.com/office/powerpoint/2010/main" val="25723198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标题和竖排文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AAE32346-2F1F-401E-8753-CE5B530E8810}" type="datetimeFigureOut">
              <a:rPr lang="zh-CN" altLang="en-US" smtClean="0"/>
              <a:t>2021/3/4</a:t>
            </a:fld>
            <a:endParaRPr lang="zh-CN" altLang="en-US"/>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6B4B38F5-AF18-49B0-B40D-A25C70E49BA2}" type="slidenum">
              <a:rPr lang="zh-CN" altLang="en-US" smtClean="0"/>
              <a:t>‹#›</a:t>
            </a:fld>
            <a:endParaRPr lang="zh-CN" altLang="en-US"/>
          </a:p>
        </p:txBody>
      </p:sp>
    </p:spTree>
    <p:extLst>
      <p:ext uri="{BB962C8B-B14F-4D97-AF65-F5344CB8AC3E}">
        <p14:creationId xmlns:p14="http://schemas.microsoft.com/office/powerpoint/2010/main" val="11138057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AE32346-2F1F-401E-8753-CE5B530E8810}" type="datetimeFigureOut">
              <a:rPr lang="zh-CN" altLang="en-US" smtClean="0"/>
              <a:t>2021/3/4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B4B38F5-AF18-49B0-B40D-A25C70E49BA2}" type="slidenum">
              <a:rPr lang="zh-CN" altLang="en-US" smtClean="0"/>
              <a:t>‹#›</a:t>
            </a:fld>
            <a:endParaRPr lang="zh-CN" altLang="en-US"/>
          </a:p>
        </p:txBody>
      </p:sp>
    </p:spTree>
    <p:extLst>
      <p:ext uri="{BB962C8B-B14F-4D97-AF65-F5344CB8AC3E}">
        <p14:creationId xmlns:p14="http://schemas.microsoft.com/office/powerpoint/2010/main" val="2092261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7638511-48DF-460A-9E37-EDF8731986A9}" type="slidenum">
              <a:rPr lang="ko-KR" altLang="en-US" smtClean="0"/>
              <a:pPr/>
              <a:t>‹#›</a:t>
            </a:fld>
            <a:endParaRPr lang="en-US" altLang="ko-KR"/>
          </a:p>
        </p:txBody>
      </p:sp>
    </p:spTree>
    <p:extLst>
      <p:ext uri="{BB962C8B-B14F-4D97-AF65-F5344CB8AC3E}">
        <p14:creationId xmlns:p14="http://schemas.microsoft.com/office/powerpoint/2010/main" val="323362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063354"/>
            <a:ext cx="10515600" cy="1325563"/>
          </a:xfrm>
        </p:spPr>
        <p:txBody>
          <a:bodyPr>
            <a:normAutofit/>
          </a:bodyPr>
          <a:lstStyle>
            <a:lvl1pPr>
              <a:defRPr sz="3600"/>
            </a:lvl1p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8501008-C1F4-4881-80AA-2D5743DFED32}" type="slidenum">
              <a:rPr lang="ko-KR" altLang="en-US" smtClean="0"/>
              <a:pPr/>
              <a:t>‹#›</a:t>
            </a:fld>
            <a:endParaRPr lang="en-US" altLang="ko-KR"/>
          </a:p>
        </p:txBody>
      </p:sp>
    </p:spTree>
    <p:extLst>
      <p:ext uri="{BB962C8B-B14F-4D97-AF65-F5344CB8AC3E}">
        <p14:creationId xmlns:p14="http://schemas.microsoft.com/office/powerpoint/2010/main" val="397152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8FE7E6F-3587-483A-8C1F-C3C29EC3EAAA}" type="slidenum">
              <a:rPr lang="ko-KR" altLang="en-US" smtClean="0"/>
              <a:pPr/>
              <a:t>‹#›</a:t>
            </a:fld>
            <a:endParaRPr lang="en-US" altLang="ko-KR"/>
          </a:p>
        </p:txBody>
      </p:sp>
    </p:spTree>
    <p:extLst>
      <p:ext uri="{BB962C8B-B14F-4D97-AF65-F5344CB8AC3E}">
        <p14:creationId xmlns:p14="http://schemas.microsoft.com/office/powerpoint/2010/main" val="2486561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C0F3F83-D566-4E74-933D-64DDA0A14564}" type="slidenum">
              <a:rPr lang="ko-KR" altLang="en-US" smtClean="0"/>
              <a:pPr/>
              <a:t>‹#›</a:t>
            </a:fld>
            <a:endParaRPr lang="en-US" altLang="ko-KR"/>
          </a:p>
        </p:txBody>
      </p:sp>
    </p:spTree>
    <p:extLst>
      <p:ext uri="{BB962C8B-B14F-4D97-AF65-F5344CB8AC3E}">
        <p14:creationId xmlns:p14="http://schemas.microsoft.com/office/powerpoint/2010/main" val="4048237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05800A9-225D-44E2-8965-9EB677F72BA9}" type="slidenum">
              <a:rPr lang="ko-KR" altLang="en-US" smtClean="0"/>
              <a:pPr/>
              <a:t>‹#›</a:t>
            </a:fld>
            <a:endParaRPr lang="en-US" altLang="ko-KR"/>
          </a:p>
        </p:txBody>
      </p:sp>
    </p:spTree>
    <p:extLst>
      <p:ext uri="{BB962C8B-B14F-4D97-AF65-F5344CB8AC3E}">
        <p14:creationId xmlns:p14="http://schemas.microsoft.com/office/powerpoint/2010/main" val="330312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384300"/>
            <a:ext cx="10515600" cy="108655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2642208"/>
            <a:ext cx="10515600" cy="356676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Freeform 4"/>
          <p:cNvSpPr>
            <a:spLocks/>
          </p:cNvSpPr>
          <p:nvPr userDrawn="1"/>
        </p:nvSpPr>
        <p:spPr bwMode="gray">
          <a:xfrm>
            <a:off x="0" y="0"/>
            <a:ext cx="12192000" cy="798022"/>
          </a:xfrm>
          <a:custGeom>
            <a:avLst/>
            <a:gdLst>
              <a:gd name="T0" fmla="*/ 0 w 5760"/>
              <a:gd name="T1" fmla="*/ 856 h 880"/>
              <a:gd name="T2" fmla="*/ 72 w 5760"/>
              <a:gd name="T3" fmla="*/ 856 h 880"/>
              <a:gd name="T4" fmla="*/ 72 w 5760"/>
              <a:gd name="T5" fmla="*/ 576 h 880"/>
              <a:gd name="T6" fmla="*/ 4584 w 5760"/>
              <a:gd name="T7" fmla="*/ 576 h 880"/>
              <a:gd name="T8" fmla="*/ 4888 w 5760"/>
              <a:gd name="T9" fmla="*/ 880 h 880"/>
              <a:gd name="T10" fmla="*/ 5760 w 5760"/>
              <a:gd name="T11" fmla="*/ 880 h 880"/>
              <a:gd name="T12" fmla="*/ 5760 w 5760"/>
              <a:gd name="T13" fmla="*/ 0 h 880"/>
              <a:gd name="T14" fmla="*/ 0 w 5760"/>
              <a:gd name="T15" fmla="*/ 0 h 880"/>
              <a:gd name="T16" fmla="*/ 0 w 5760"/>
              <a:gd name="T17" fmla="*/ 856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pattFill prst="pct80">
            <a:fgClr>
              <a:schemeClr val="folHlink"/>
            </a:fgClr>
            <a:bgClr>
              <a:schemeClr val="bg1"/>
            </a:bgClr>
          </a:pattFill>
          <a:ln>
            <a:noFill/>
          </a:ln>
          <a:effectLst/>
        </p:spPr>
        <p:txBody>
          <a:bodyPr/>
          <a:lstStyle/>
          <a:p>
            <a:endParaRPr lang="zh-CN" altLang="en-US"/>
          </a:p>
        </p:txBody>
      </p:sp>
      <p:pic>
        <p:nvPicPr>
          <p:cNvPr id="8" name="Picture 46" descr="u=2933816964,1257031327&amp;fm=21&amp;gp=0"/>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t="17531"/>
          <a:stretch>
            <a:fillRect/>
          </a:stretch>
        </p:blipFill>
        <p:spPr bwMode="auto">
          <a:xfrm>
            <a:off x="10298426" y="323850"/>
            <a:ext cx="1714500" cy="1060450"/>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6370725"/>
            <a:ext cx="12191993" cy="498125"/>
          </a:xfrm>
          <a:prstGeom prst="rect">
            <a:avLst/>
          </a:prstGeom>
          <a:pattFill prst="smGrid">
            <a:fgClr>
              <a:schemeClr val="folHlink"/>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userDrawn="1"/>
        </p:nvGrpSpPr>
        <p:grpSpPr>
          <a:xfrm>
            <a:off x="10729718" y="6434978"/>
            <a:ext cx="1381164" cy="369618"/>
            <a:chOff x="10835516" y="6497788"/>
            <a:chExt cx="1381164" cy="369618"/>
          </a:xfrm>
        </p:grpSpPr>
        <p:pic>
          <p:nvPicPr>
            <p:cNvPr id="11" name="图片 10"/>
            <p:cNvPicPr>
              <a:picLocks noChangeAspect="1"/>
            </p:cNvPicPr>
            <p:nvPr/>
          </p:nvPicPr>
          <p:blipFill rotWithShape="1">
            <a:blip r:embed="rId16"/>
            <a:srcRect l="20207" t="61173" r="20207" b="17724"/>
            <a:stretch/>
          </p:blipFill>
          <p:spPr>
            <a:xfrm>
              <a:off x="11173054" y="6497788"/>
              <a:ext cx="1043626" cy="369618"/>
            </a:xfrm>
            <a:prstGeom prst="rect">
              <a:avLst/>
            </a:prstGeom>
          </p:spPr>
        </p:pic>
        <p:pic>
          <p:nvPicPr>
            <p:cNvPr id="12" name="图片 11"/>
            <p:cNvPicPr>
              <a:picLocks noChangeAspect="1"/>
            </p:cNvPicPr>
            <p:nvPr/>
          </p:nvPicPr>
          <p:blipFill rotWithShape="1">
            <a:blip r:embed="rId16"/>
            <a:srcRect l="31379" t="21448" r="31379" b="38828"/>
            <a:stretch/>
          </p:blipFill>
          <p:spPr>
            <a:xfrm>
              <a:off x="10835516" y="6502577"/>
              <a:ext cx="337538" cy="360040"/>
            </a:xfrm>
            <a:prstGeom prst="rect">
              <a:avLst/>
            </a:prstGeom>
          </p:spPr>
        </p:pic>
      </p:grpSp>
    </p:spTree>
    <p:extLst>
      <p:ext uri="{BB962C8B-B14F-4D97-AF65-F5344CB8AC3E}">
        <p14:creationId xmlns:p14="http://schemas.microsoft.com/office/powerpoint/2010/main" val="1410888955"/>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5" r:id="rId12"/>
    <p:sldLayoutId id="214748379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55210-C931-4963-9BC1-C7763CA4837E}" type="datetimeFigureOut">
              <a:rPr lang="zh-CN" altLang="en-US" smtClean="0"/>
              <a:t>2021/3/4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8B2C24-380C-47F4-8090-2F75BFB435AA}" type="slidenum">
              <a:rPr lang="zh-CN" altLang="en-US" smtClean="0"/>
              <a:t>‹#›</a:t>
            </a:fld>
            <a:endParaRPr lang="zh-CN" altLang="en-US"/>
          </a:p>
        </p:txBody>
      </p:sp>
    </p:spTree>
    <p:extLst>
      <p:ext uri="{BB962C8B-B14F-4D97-AF65-F5344CB8AC3E}">
        <p14:creationId xmlns:p14="http://schemas.microsoft.com/office/powerpoint/2010/main" val="3630528146"/>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78504-0C9B-4A66-93F1-EE3FE52676F1}" type="slidenum">
              <a:rPr lang="en-US" altLang="zh-CN" smtClean="0"/>
              <a:pPr/>
              <a:t>‹#›</a:t>
            </a:fld>
            <a:endParaRPr lang="en-US" altLang="zh-CN"/>
          </a:p>
        </p:txBody>
      </p:sp>
      <p:pic>
        <p:nvPicPr>
          <p:cNvPr id="7" name="Picture 7" descr="77701cc93d56fd32be09e69e"/>
          <p:cNvPicPr>
            <a:picLocks noChangeAspect="1" noChangeArrowheads="1"/>
          </p:cNvPicPr>
          <p:nvPr userDrawn="1"/>
        </p:nvPicPr>
        <p:blipFill>
          <a:blip r:embed="rId13">
            <a:extLst>
              <a:ext uri="{28A0092B-C50C-407E-A947-70E740481C1C}">
                <a14:useLocalDpi xmlns:a14="http://schemas.microsoft.com/office/drawing/2010/main" val="0"/>
              </a:ext>
            </a:extLst>
          </a:blip>
          <a:srcRect r="50528" b="35"/>
          <a:stretch>
            <a:fillRect/>
          </a:stretch>
        </p:blipFill>
        <p:spPr bwMode="auto">
          <a:xfrm>
            <a:off x="25401" y="44451"/>
            <a:ext cx="5831417"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33915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E32346-2F1F-401E-8753-CE5B530E8810}" type="datetimeFigureOut">
              <a:rPr lang="zh-CN" altLang="en-US" smtClean="0"/>
              <a:t>2021/3/4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B38F5-AF18-49B0-B40D-A25C70E49BA2}" type="slidenum">
              <a:rPr lang="zh-CN" altLang="en-US" smtClean="0"/>
              <a:t>‹#›</a:t>
            </a:fld>
            <a:endParaRPr lang="zh-CN" altLang="en-US"/>
          </a:p>
        </p:txBody>
      </p:sp>
      <p:sp>
        <p:nvSpPr>
          <p:cNvPr id="7" name="Freeform 4"/>
          <p:cNvSpPr>
            <a:spLocks/>
          </p:cNvSpPr>
          <p:nvPr userDrawn="1"/>
        </p:nvSpPr>
        <p:spPr bwMode="gray">
          <a:xfrm>
            <a:off x="0" y="0"/>
            <a:ext cx="12192000" cy="798022"/>
          </a:xfrm>
          <a:custGeom>
            <a:avLst/>
            <a:gdLst>
              <a:gd name="T0" fmla="*/ 0 w 5760"/>
              <a:gd name="T1" fmla="*/ 856 h 880"/>
              <a:gd name="T2" fmla="*/ 72 w 5760"/>
              <a:gd name="T3" fmla="*/ 856 h 880"/>
              <a:gd name="T4" fmla="*/ 72 w 5760"/>
              <a:gd name="T5" fmla="*/ 576 h 880"/>
              <a:gd name="T6" fmla="*/ 4584 w 5760"/>
              <a:gd name="T7" fmla="*/ 576 h 880"/>
              <a:gd name="T8" fmla="*/ 4888 w 5760"/>
              <a:gd name="T9" fmla="*/ 880 h 880"/>
              <a:gd name="T10" fmla="*/ 5760 w 5760"/>
              <a:gd name="T11" fmla="*/ 880 h 880"/>
              <a:gd name="T12" fmla="*/ 5760 w 5760"/>
              <a:gd name="T13" fmla="*/ 0 h 880"/>
              <a:gd name="T14" fmla="*/ 0 w 5760"/>
              <a:gd name="T15" fmla="*/ 0 h 880"/>
              <a:gd name="T16" fmla="*/ 0 w 5760"/>
              <a:gd name="T17" fmla="*/ 856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pattFill prst="pct80">
            <a:fgClr>
              <a:schemeClr val="folHlink"/>
            </a:fgClr>
            <a:bgClr>
              <a:schemeClr val="bg1"/>
            </a:bgClr>
          </a:pattFill>
          <a:ln>
            <a:noFill/>
          </a:ln>
          <a:effectLst/>
        </p:spPr>
        <p:txBody>
          <a:bodyPr/>
          <a:lstStyle/>
          <a:p>
            <a:endParaRPr lang="zh-CN" altLang="en-US"/>
          </a:p>
        </p:txBody>
      </p:sp>
    </p:spTree>
    <p:extLst>
      <p:ext uri="{BB962C8B-B14F-4D97-AF65-F5344CB8AC3E}">
        <p14:creationId xmlns:p14="http://schemas.microsoft.com/office/powerpoint/2010/main" val="348838916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18" Type="http://schemas.openxmlformats.org/officeDocument/2006/relationships/diagramData" Target="../diagrams/data13.xml"/><Relationship Id="rId3" Type="http://schemas.openxmlformats.org/officeDocument/2006/relationships/diagramData" Target="../diagrams/data10.xml"/><Relationship Id="rId21" Type="http://schemas.openxmlformats.org/officeDocument/2006/relationships/diagramColors" Target="../diagrams/colors13.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26.xml"/><Relationship Id="rId16" Type="http://schemas.openxmlformats.org/officeDocument/2006/relationships/diagramColors" Target="../diagrams/colors12.xml"/><Relationship Id="rId20" Type="http://schemas.openxmlformats.org/officeDocument/2006/relationships/diagramQuickStyle" Target="../diagrams/quickStyle13.xml"/><Relationship Id="rId1" Type="http://schemas.openxmlformats.org/officeDocument/2006/relationships/slideLayout" Target="../slideLayouts/slideLayout7.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19" Type="http://schemas.openxmlformats.org/officeDocument/2006/relationships/diagramLayout" Target="../diagrams/layout13.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 Id="rId22" Type="http://schemas.microsoft.com/office/2007/relationships/diagramDrawing" Target="../diagrams/drawing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image" Target="../media/image14.png"/><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sz="quarter" idx="4294967295"/>
          </p:nvPr>
        </p:nvSpPr>
        <p:spPr>
          <a:xfrm>
            <a:off x="304882" y="3185497"/>
            <a:ext cx="6837528" cy="665329"/>
          </a:xfrm>
          <a:prstGeom prst="rect">
            <a:avLst/>
          </a:prstGeom>
          <a:solidFill>
            <a:schemeClr val="accent4">
              <a:lumMod val="20000"/>
              <a:lumOff val="80000"/>
            </a:schemeClr>
          </a:solidFill>
          <a:ln/>
          <a:effectLst>
            <a:outerShdw blurRad="50800" dist="38100" dir="2700000" algn="tl" rotWithShape="0">
              <a:prstClr val="black">
                <a:alpha val="40000"/>
              </a:prstClr>
            </a:outerShdw>
          </a:effectLst>
        </p:spPr>
        <p:txBody>
          <a:bodyPr/>
          <a:lstStyle/>
          <a:p>
            <a:r>
              <a:rPr lang="zh-CN" altLang="en-US" dirty="0">
                <a:latin typeface="华文楷体" panose="02010600040101010101" pitchFamily="2" charset="-122"/>
                <a:ea typeface="华文楷体" panose="02010600040101010101" pitchFamily="2" charset="-122"/>
              </a:rPr>
              <a:t>第一章  物流成本管理绪论</a:t>
            </a:r>
            <a:endParaRPr lang="zh-CN" altLang="en-US" dirty="0">
              <a:latin typeface="华文楷体" panose="02010600040101010101" pitchFamily="2" charset="-122"/>
              <a:ea typeface="华文楷体" panose="02010600040101010101" pitchFamily="2" charset="-122"/>
              <a:sym typeface="Wingdings" panose="05000000000000000000" pitchFamily="2" charset="2"/>
            </a:endParaRPr>
          </a:p>
        </p:txBody>
      </p:sp>
      <p:sp>
        <p:nvSpPr>
          <p:cNvPr id="2" name="文本框 1"/>
          <p:cNvSpPr txBox="1"/>
          <p:nvPr/>
        </p:nvSpPr>
        <p:spPr>
          <a:xfrm>
            <a:off x="22346" y="91618"/>
            <a:ext cx="5404043" cy="369332"/>
          </a:xfrm>
          <a:prstGeom prst="rect">
            <a:avLst/>
          </a:prstGeom>
          <a:solidFill>
            <a:schemeClr val="accent2">
              <a:lumMod val="50000"/>
            </a:schemeClr>
          </a:solidFill>
        </p:spPr>
        <p:txBody>
          <a:bodyPr wrap="none" rtlCol="0">
            <a:spAutoFit/>
          </a:bodyPr>
          <a:lstStyle/>
          <a:p>
            <a:r>
              <a:rPr lang="zh-CN" altLang="en-US" dirty="0">
                <a:solidFill>
                  <a:schemeClr val="bg1"/>
                </a:solidFill>
              </a:rPr>
              <a:t>物流成本管理第</a:t>
            </a:r>
            <a:r>
              <a:rPr lang="en-US" altLang="zh-CN" dirty="0">
                <a:solidFill>
                  <a:schemeClr val="bg1"/>
                </a:solidFill>
              </a:rPr>
              <a:t>5</a:t>
            </a:r>
            <a:r>
              <a:rPr lang="zh-CN" altLang="en-US" dirty="0">
                <a:solidFill>
                  <a:schemeClr val="bg1"/>
                </a:solidFill>
              </a:rPr>
              <a:t>版</a:t>
            </a:r>
            <a:r>
              <a:rPr lang="en-US" altLang="zh-CN" dirty="0">
                <a:solidFill>
                  <a:schemeClr val="bg1"/>
                </a:solidFill>
              </a:rPr>
              <a:t>(</a:t>
            </a:r>
            <a:r>
              <a:rPr lang="zh-CN" altLang="en-US" dirty="0">
                <a:solidFill>
                  <a:schemeClr val="bg1"/>
                </a:solidFill>
              </a:rPr>
              <a:t>机械工业出版社出版</a:t>
            </a:r>
            <a:r>
              <a:rPr lang="en-US" altLang="zh-CN" dirty="0">
                <a:solidFill>
                  <a:schemeClr val="bg1"/>
                </a:solidFill>
              </a:rPr>
              <a:t>)</a:t>
            </a:r>
            <a:r>
              <a:rPr lang="zh-CN" altLang="en-US" dirty="0">
                <a:solidFill>
                  <a:schemeClr val="bg1"/>
                </a:solidFill>
              </a:rPr>
              <a:t>配套</a:t>
            </a:r>
            <a:r>
              <a:rPr lang="en-US" altLang="zh-CN" dirty="0">
                <a:solidFill>
                  <a:schemeClr val="bg1"/>
                </a:solidFill>
              </a:rPr>
              <a:t>PPT</a:t>
            </a:r>
            <a:endParaRPr lang="zh-CN" altLang="en-US" dirty="0">
              <a:solidFill>
                <a:schemeClr val="bg1"/>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1551319089"/>
              </p:ext>
            </p:extLst>
          </p:nvPr>
        </p:nvGraphicFramePr>
        <p:xfrm>
          <a:off x="2032000" y="2028305"/>
          <a:ext cx="8128000" cy="3910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txBox="1">
            <a:spLocks noChangeArrowheads="1"/>
          </p:cNvSpPr>
          <p:nvPr/>
        </p:nvSpPr>
        <p:spPr>
          <a:xfrm>
            <a:off x="2157238" y="1310963"/>
            <a:ext cx="7848600" cy="55109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zh-CN" altLang="en-US" sz="4000">
                <a:latin typeface="宋体" panose="02010600030101010101" pitchFamily="2" charset="-122"/>
              </a:rPr>
              <a:t>一、物流成本管理的原则</a:t>
            </a:r>
            <a:endParaRPr lang="zh-CN" altLang="en-US" sz="4000" dirty="0">
              <a:latin typeface="宋体" panose="02010600030101010101" pitchFamily="2" charset="-122"/>
            </a:endParaRPr>
          </a:p>
        </p:txBody>
      </p:sp>
      <p:sp>
        <p:nvSpPr>
          <p:cNvPr id="4" name="文本框 3"/>
          <p:cNvSpPr txBox="1"/>
          <p:nvPr/>
        </p:nvSpPr>
        <p:spPr>
          <a:xfrm>
            <a:off x="17247" y="69013"/>
            <a:ext cx="6551794" cy="369332"/>
          </a:xfrm>
          <a:prstGeom prst="rect">
            <a:avLst/>
          </a:prstGeom>
          <a:solidFill>
            <a:schemeClr val="bg2">
              <a:lumMod val="25000"/>
            </a:schemeClr>
          </a:solidFill>
        </p:spPr>
        <p:txBody>
          <a:bodyPr wrap="none" rtlCol="0">
            <a:spAutoFit/>
          </a:bodyPr>
          <a:lstStyle/>
          <a:p>
            <a:r>
              <a:rPr lang="zh-CN" altLang="en-US" dirty="0">
                <a:solidFill>
                  <a:schemeClr val="bg1"/>
                </a:solidFill>
              </a:rPr>
              <a:t>第一章物流成本管理绪论</a:t>
            </a:r>
            <a:r>
              <a:rPr lang="en-US" altLang="zh-CN" dirty="0">
                <a:solidFill>
                  <a:schemeClr val="bg1"/>
                </a:solidFill>
              </a:rPr>
              <a:t>&gt;</a:t>
            </a:r>
            <a:r>
              <a:rPr lang="zh-CN" altLang="en-US" dirty="0">
                <a:solidFill>
                  <a:schemeClr val="bg1"/>
                </a:solidFill>
                <a:latin typeface="宋体" panose="02010600030101010101" pitchFamily="2" charset="-122"/>
              </a:rPr>
              <a:t>第二节物流成本管理的原则与内容</a:t>
            </a:r>
            <a:r>
              <a:rPr lang="en-US" altLang="zh-CN" dirty="0">
                <a:solidFill>
                  <a:schemeClr val="bg1"/>
                </a:solidFill>
                <a:latin typeface="宋体" panose="02010600030101010101" pitchFamily="2" charset="-122"/>
              </a:rPr>
              <a:t>&gt;</a:t>
            </a:r>
            <a:endParaRPr lang="zh-CN" altLang="en-US" dirty="0">
              <a:solidFill>
                <a:schemeClr val="bg1"/>
              </a:solidFill>
            </a:endParaRPr>
          </a:p>
        </p:txBody>
      </p:sp>
    </p:spTree>
    <p:extLst>
      <p:ext uri="{BB962C8B-B14F-4D97-AF65-F5344CB8AC3E}">
        <p14:creationId xmlns:p14="http://schemas.microsoft.com/office/powerpoint/2010/main" val="3876594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2261143950"/>
              </p:ext>
            </p:extLst>
          </p:nvPr>
        </p:nvGraphicFramePr>
        <p:xfrm>
          <a:off x="4921134" y="719667"/>
          <a:ext cx="6700059" cy="5082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txBox="1">
            <a:spLocks noChangeArrowheads="1"/>
          </p:cNvSpPr>
          <p:nvPr/>
        </p:nvSpPr>
        <p:spPr>
          <a:xfrm>
            <a:off x="588818" y="1935413"/>
            <a:ext cx="4332316" cy="1325563"/>
          </a:xfrm>
          <a:prstGeom prst="rect">
            <a:avLst/>
          </a:prstGeom>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zh-CN" altLang="en-US" sz="4000">
                <a:latin typeface="宋体" panose="02010600030101010101" pitchFamily="2" charset="-122"/>
              </a:rPr>
              <a:t>二、物流成本管理的内容</a:t>
            </a:r>
            <a:endParaRPr lang="zh-CN" altLang="en-US" sz="4000" dirty="0">
              <a:latin typeface="宋体" panose="02010600030101010101" pitchFamily="2" charset="-122"/>
            </a:endParaRPr>
          </a:p>
        </p:txBody>
      </p:sp>
      <p:sp>
        <p:nvSpPr>
          <p:cNvPr id="4" name="文本框 3"/>
          <p:cNvSpPr txBox="1"/>
          <p:nvPr/>
        </p:nvSpPr>
        <p:spPr>
          <a:xfrm>
            <a:off x="17247" y="69013"/>
            <a:ext cx="6551794" cy="369332"/>
          </a:xfrm>
          <a:prstGeom prst="rect">
            <a:avLst/>
          </a:prstGeom>
          <a:solidFill>
            <a:schemeClr val="bg2">
              <a:lumMod val="25000"/>
            </a:schemeClr>
          </a:solidFill>
        </p:spPr>
        <p:txBody>
          <a:bodyPr wrap="none" rtlCol="0">
            <a:spAutoFit/>
          </a:bodyPr>
          <a:lstStyle/>
          <a:p>
            <a:r>
              <a:rPr lang="zh-CN" altLang="en-US" dirty="0">
                <a:solidFill>
                  <a:schemeClr val="bg1"/>
                </a:solidFill>
              </a:rPr>
              <a:t>第一章物流成本管理绪论</a:t>
            </a:r>
            <a:r>
              <a:rPr lang="en-US" altLang="zh-CN" dirty="0">
                <a:solidFill>
                  <a:schemeClr val="bg1"/>
                </a:solidFill>
              </a:rPr>
              <a:t>&gt;</a:t>
            </a:r>
            <a:r>
              <a:rPr lang="zh-CN" altLang="en-US" dirty="0">
                <a:solidFill>
                  <a:schemeClr val="bg1"/>
                </a:solidFill>
                <a:latin typeface="宋体" panose="02010600030101010101" pitchFamily="2" charset="-122"/>
              </a:rPr>
              <a:t>第二节物流成本管理的原则与内容</a:t>
            </a:r>
            <a:r>
              <a:rPr lang="en-US" altLang="zh-CN" dirty="0">
                <a:solidFill>
                  <a:schemeClr val="bg1"/>
                </a:solidFill>
                <a:latin typeface="宋体" panose="02010600030101010101" pitchFamily="2" charset="-122"/>
              </a:rPr>
              <a:t>&gt;</a:t>
            </a:r>
            <a:endParaRPr lang="zh-CN" altLang="en-US" dirty="0">
              <a:solidFill>
                <a:schemeClr val="bg1"/>
              </a:solidFill>
            </a:endParaRPr>
          </a:p>
        </p:txBody>
      </p:sp>
    </p:spTree>
    <p:extLst>
      <p:ext uri="{BB962C8B-B14F-4D97-AF65-F5344CB8AC3E}">
        <p14:creationId xmlns:p14="http://schemas.microsoft.com/office/powerpoint/2010/main" val="4270371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119082" y="3031812"/>
            <a:ext cx="7982858" cy="893799"/>
          </a:xfrm>
          <a:solidFill>
            <a:schemeClr val="accent4">
              <a:lumMod val="20000"/>
              <a:lumOff val="80000"/>
            </a:schemeClr>
          </a:solidFill>
          <a:ln/>
          <a:effectLst>
            <a:outerShdw blurRad="50800" dist="38100" dir="2700000" algn="tl" rotWithShape="0">
              <a:prstClr val="black">
                <a:alpha val="40000"/>
              </a:prstClr>
            </a:outerShdw>
          </a:effectLst>
        </p:spPr>
        <p:txBody>
          <a:bodyPr>
            <a:normAutofit fontScale="90000"/>
          </a:bodyPr>
          <a:lstStyle/>
          <a:p>
            <a:r>
              <a:rPr lang="zh-CN" altLang="en-US" sz="4000" dirty="0">
                <a:latin typeface="宋体" panose="02010600030101010101" pitchFamily="2" charset="-122"/>
              </a:rPr>
              <a:t>第三节  物流成本变动成因与降低途径</a:t>
            </a:r>
          </a:p>
        </p:txBody>
      </p:sp>
      <p:sp>
        <p:nvSpPr>
          <p:cNvPr id="5" name="文本框 4"/>
          <p:cNvSpPr txBox="1"/>
          <p:nvPr/>
        </p:nvSpPr>
        <p:spPr>
          <a:xfrm>
            <a:off x="17247" y="69013"/>
            <a:ext cx="2858475" cy="369332"/>
          </a:xfrm>
          <a:prstGeom prst="rect">
            <a:avLst/>
          </a:prstGeom>
          <a:solidFill>
            <a:schemeClr val="bg2">
              <a:lumMod val="25000"/>
            </a:schemeClr>
          </a:solidFill>
        </p:spPr>
        <p:txBody>
          <a:bodyPr wrap="none" rtlCol="0">
            <a:spAutoFit/>
          </a:bodyPr>
          <a:lstStyle/>
          <a:p>
            <a:r>
              <a:rPr lang="zh-CN" altLang="en-US" dirty="0">
                <a:solidFill>
                  <a:schemeClr val="bg1"/>
                </a:solidFill>
              </a:rPr>
              <a:t>第一章物流成本管理绪论</a:t>
            </a:r>
            <a:r>
              <a:rPr lang="en-US" altLang="zh-CN" dirty="0">
                <a:solidFill>
                  <a:schemeClr val="bg1"/>
                </a:solidFill>
              </a:rPr>
              <a:t>&gt;</a:t>
            </a:r>
            <a:endParaRPr lang="zh-CN" altLang="en-US" dirty="0">
              <a:solidFill>
                <a:schemeClr val="bg1"/>
              </a:solidFill>
            </a:endParaRPr>
          </a:p>
        </p:txBody>
      </p:sp>
    </p:spTree>
    <p:extLst>
      <p:ext uri="{BB962C8B-B14F-4D97-AF65-F5344CB8AC3E}">
        <p14:creationId xmlns:p14="http://schemas.microsoft.com/office/powerpoint/2010/main" val="173995684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507249" y="599181"/>
            <a:ext cx="7373216" cy="1279495"/>
          </a:xfrm>
          <a:noFill/>
          <a:ln/>
        </p:spPr>
        <p:txBody>
          <a:bodyPr/>
          <a:lstStyle/>
          <a:p>
            <a:pPr marL="979488" indent="-979488"/>
            <a:r>
              <a:rPr lang="zh-CN" altLang="en-US" sz="4000" dirty="0">
                <a:latin typeface="宋体" panose="02010600030101010101" pitchFamily="2" charset="-122"/>
              </a:rPr>
              <a:t>一、企业物流成本变动成因</a:t>
            </a:r>
          </a:p>
        </p:txBody>
      </p:sp>
      <p:graphicFrame>
        <p:nvGraphicFramePr>
          <p:cNvPr id="2" name="图示 1"/>
          <p:cNvGraphicFramePr/>
          <p:nvPr>
            <p:extLst>
              <p:ext uri="{D42A27DB-BD31-4B8C-83A1-F6EECF244321}">
                <p14:modId xmlns:p14="http://schemas.microsoft.com/office/powerpoint/2010/main" val="4033282187"/>
              </p:ext>
            </p:extLst>
          </p:nvPr>
        </p:nvGraphicFramePr>
        <p:xfrm>
          <a:off x="2032000" y="1762298"/>
          <a:ext cx="8128000" cy="4376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文本框 3"/>
          <p:cNvSpPr txBox="1"/>
          <p:nvPr/>
        </p:nvSpPr>
        <p:spPr>
          <a:xfrm>
            <a:off x="17247" y="69013"/>
            <a:ext cx="6782626" cy="369332"/>
          </a:xfrm>
          <a:prstGeom prst="rect">
            <a:avLst/>
          </a:prstGeom>
          <a:solidFill>
            <a:schemeClr val="bg2">
              <a:lumMod val="25000"/>
            </a:schemeClr>
          </a:solidFill>
        </p:spPr>
        <p:txBody>
          <a:bodyPr wrap="none" rtlCol="0">
            <a:spAutoFit/>
          </a:bodyPr>
          <a:lstStyle/>
          <a:p>
            <a:r>
              <a:rPr lang="zh-CN" altLang="en-US" dirty="0">
                <a:solidFill>
                  <a:schemeClr val="bg1"/>
                </a:solidFill>
              </a:rPr>
              <a:t>第一章物流成本管理绪论</a:t>
            </a:r>
            <a:r>
              <a:rPr lang="en-US" altLang="zh-CN" dirty="0">
                <a:solidFill>
                  <a:schemeClr val="bg1"/>
                </a:solidFill>
              </a:rPr>
              <a:t>&gt;</a:t>
            </a:r>
            <a:r>
              <a:rPr lang="zh-CN" altLang="en-US" dirty="0">
                <a:solidFill>
                  <a:schemeClr val="bg1"/>
                </a:solidFill>
                <a:latin typeface="宋体" panose="02010600030101010101" pitchFamily="2" charset="-122"/>
              </a:rPr>
              <a:t>第三节物流成本变动成因与降低途径</a:t>
            </a:r>
            <a:r>
              <a:rPr lang="en-US" altLang="zh-CN" dirty="0">
                <a:solidFill>
                  <a:schemeClr val="bg1"/>
                </a:solidFill>
                <a:latin typeface="宋体" panose="02010600030101010101" pitchFamily="2" charset="-122"/>
              </a:rPr>
              <a:t>&gt;</a:t>
            </a:r>
            <a:endParaRPr lang="zh-CN" altLang="en-US" dirty="0">
              <a:solidFill>
                <a:schemeClr val="bg1"/>
              </a:solidFil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示 3"/>
          <p:cNvPicPr>
            <a:picLocks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640013" y="2511425"/>
            <a:ext cx="7040562" cy="34877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a:xfrm>
            <a:off x="771692" y="1384183"/>
            <a:ext cx="10515600" cy="693999"/>
          </a:xfrm>
          <a:prstGeom prst="rect">
            <a:avLst/>
          </a:prstGeom>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zh-CN" altLang="en-US" sz="4000" dirty="0">
                <a:latin typeface="宋体" panose="02010600030101010101" pitchFamily="2" charset="-122"/>
              </a:rPr>
              <a:t>二、降低物流成本的途径</a:t>
            </a:r>
          </a:p>
        </p:txBody>
      </p:sp>
      <p:sp>
        <p:nvSpPr>
          <p:cNvPr id="6" name="文本框 5"/>
          <p:cNvSpPr txBox="1"/>
          <p:nvPr/>
        </p:nvSpPr>
        <p:spPr>
          <a:xfrm>
            <a:off x="17247" y="69013"/>
            <a:ext cx="6782626" cy="369332"/>
          </a:xfrm>
          <a:prstGeom prst="rect">
            <a:avLst/>
          </a:prstGeom>
          <a:solidFill>
            <a:schemeClr val="bg2">
              <a:lumMod val="25000"/>
            </a:schemeClr>
          </a:solidFill>
        </p:spPr>
        <p:txBody>
          <a:bodyPr wrap="none" rtlCol="0">
            <a:spAutoFit/>
          </a:bodyPr>
          <a:lstStyle/>
          <a:p>
            <a:r>
              <a:rPr lang="zh-CN" altLang="en-US" dirty="0">
                <a:solidFill>
                  <a:schemeClr val="bg1"/>
                </a:solidFill>
              </a:rPr>
              <a:t>第一章物流成本管理绪论</a:t>
            </a:r>
            <a:r>
              <a:rPr lang="en-US" altLang="zh-CN" dirty="0">
                <a:solidFill>
                  <a:schemeClr val="bg1"/>
                </a:solidFill>
              </a:rPr>
              <a:t>&gt;</a:t>
            </a:r>
            <a:r>
              <a:rPr lang="zh-CN" altLang="en-US" dirty="0">
                <a:solidFill>
                  <a:schemeClr val="bg1"/>
                </a:solidFill>
                <a:latin typeface="宋体" panose="02010600030101010101" pitchFamily="2" charset="-122"/>
              </a:rPr>
              <a:t>第三节物流成本变动成因与降低途径</a:t>
            </a:r>
            <a:r>
              <a:rPr lang="en-US" altLang="zh-CN" dirty="0">
                <a:solidFill>
                  <a:schemeClr val="bg1"/>
                </a:solidFill>
                <a:latin typeface="宋体" panose="02010600030101010101" pitchFamily="2" charset="-122"/>
              </a:rPr>
              <a:t>&gt;</a:t>
            </a:r>
            <a:endParaRPr lang="zh-CN" altLang="en-US"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119082" y="3031812"/>
            <a:ext cx="7982858" cy="893799"/>
          </a:xfrm>
          <a:solidFill>
            <a:schemeClr val="accent4">
              <a:lumMod val="20000"/>
              <a:lumOff val="80000"/>
            </a:schemeClr>
          </a:solidFill>
          <a:ln/>
          <a:effectLst>
            <a:outerShdw blurRad="50800" dist="38100" dir="2700000" algn="tl" rotWithShape="0">
              <a:prstClr val="black">
                <a:alpha val="40000"/>
              </a:prstClr>
            </a:outerShdw>
          </a:effectLst>
        </p:spPr>
        <p:txBody>
          <a:bodyPr>
            <a:normAutofit fontScale="90000"/>
          </a:bodyPr>
          <a:lstStyle/>
          <a:p>
            <a:r>
              <a:rPr lang="zh-CN" altLang="en-US" sz="4000" dirty="0">
                <a:latin typeface="宋体" panose="02010600030101010101" pitchFamily="2" charset="-122"/>
              </a:rPr>
              <a:t>第四节  物流成本管理的方法与手段</a:t>
            </a:r>
          </a:p>
        </p:txBody>
      </p:sp>
      <p:sp>
        <p:nvSpPr>
          <p:cNvPr id="5" name="文本框 4"/>
          <p:cNvSpPr txBox="1"/>
          <p:nvPr/>
        </p:nvSpPr>
        <p:spPr>
          <a:xfrm>
            <a:off x="17247" y="69013"/>
            <a:ext cx="2858475" cy="369332"/>
          </a:xfrm>
          <a:prstGeom prst="rect">
            <a:avLst/>
          </a:prstGeom>
          <a:solidFill>
            <a:schemeClr val="bg2">
              <a:lumMod val="25000"/>
            </a:schemeClr>
          </a:solidFill>
        </p:spPr>
        <p:txBody>
          <a:bodyPr wrap="none" rtlCol="0">
            <a:spAutoFit/>
          </a:bodyPr>
          <a:lstStyle/>
          <a:p>
            <a:r>
              <a:rPr lang="zh-CN" altLang="en-US" dirty="0">
                <a:solidFill>
                  <a:schemeClr val="bg1"/>
                </a:solidFill>
              </a:rPr>
              <a:t>第一章物流成本管理绪论</a:t>
            </a:r>
            <a:r>
              <a:rPr lang="en-US" altLang="zh-CN" dirty="0">
                <a:solidFill>
                  <a:schemeClr val="bg1"/>
                </a:solidFill>
              </a:rPr>
              <a:t>&gt;</a:t>
            </a:r>
            <a:endParaRPr lang="zh-CN" altLang="en-US" dirty="0">
              <a:solidFill>
                <a:schemeClr val="bg1"/>
              </a:solidFill>
            </a:endParaRPr>
          </a:p>
        </p:txBody>
      </p:sp>
    </p:spTree>
    <p:extLst>
      <p:ext uri="{BB962C8B-B14F-4D97-AF65-F5344CB8AC3E}">
        <p14:creationId xmlns:p14="http://schemas.microsoft.com/office/powerpoint/2010/main" val="245641447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3015388000"/>
              </p:ext>
            </p:extLst>
          </p:nvPr>
        </p:nvGraphicFramePr>
        <p:xfrm>
          <a:off x="7186613" y="3171826"/>
          <a:ext cx="4134530" cy="2843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txBox="1">
            <a:spLocks noChangeArrowheads="1"/>
          </p:cNvSpPr>
          <p:nvPr/>
        </p:nvSpPr>
        <p:spPr>
          <a:xfrm>
            <a:off x="395846" y="2000050"/>
            <a:ext cx="6304992" cy="1414659"/>
          </a:xfrm>
          <a:prstGeom prst="rect">
            <a:avLst/>
          </a:prstGeom>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79488" indent="-979488" fontAlgn="auto">
              <a:spcAft>
                <a:spcPts val="0"/>
              </a:spcAft>
            </a:pPr>
            <a:r>
              <a:rPr lang="zh-CN" altLang="en-US" sz="3600" dirty="0">
                <a:latin typeface="宋体" panose="02010600030101010101" pitchFamily="2" charset="-122"/>
              </a:rPr>
              <a:t>一、物流成本的划分、计算、分析、控制、预测与预算</a:t>
            </a:r>
          </a:p>
        </p:txBody>
      </p:sp>
      <p:sp>
        <p:nvSpPr>
          <p:cNvPr id="4" name="文本框 3"/>
          <p:cNvSpPr txBox="1"/>
          <p:nvPr/>
        </p:nvSpPr>
        <p:spPr>
          <a:xfrm>
            <a:off x="17247" y="69013"/>
            <a:ext cx="6551794" cy="369332"/>
          </a:xfrm>
          <a:prstGeom prst="rect">
            <a:avLst/>
          </a:prstGeom>
          <a:solidFill>
            <a:schemeClr val="bg2">
              <a:lumMod val="25000"/>
            </a:schemeClr>
          </a:solidFill>
        </p:spPr>
        <p:txBody>
          <a:bodyPr wrap="none" rtlCol="0">
            <a:spAutoFit/>
          </a:bodyPr>
          <a:lstStyle/>
          <a:p>
            <a:r>
              <a:rPr lang="zh-CN" altLang="en-US" dirty="0">
                <a:solidFill>
                  <a:schemeClr val="bg1"/>
                </a:solidFill>
              </a:rPr>
              <a:t>第一章物流成本管理绪论</a:t>
            </a:r>
            <a:r>
              <a:rPr lang="en-US" altLang="zh-CN" dirty="0">
                <a:solidFill>
                  <a:schemeClr val="bg1"/>
                </a:solidFill>
              </a:rPr>
              <a:t>&gt;</a:t>
            </a:r>
            <a:r>
              <a:rPr lang="zh-CN" altLang="en-US" dirty="0">
                <a:solidFill>
                  <a:schemeClr val="bg1"/>
                </a:solidFill>
                <a:latin typeface="宋体" panose="02010600030101010101" pitchFamily="2" charset="-122"/>
              </a:rPr>
              <a:t>第四节物流成本管理的方法与手段</a:t>
            </a:r>
            <a:r>
              <a:rPr lang="en-US" altLang="zh-CN" dirty="0">
                <a:solidFill>
                  <a:schemeClr val="bg1"/>
                </a:solidFill>
                <a:latin typeface="宋体" panose="02010600030101010101" pitchFamily="2" charset="-122"/>
              </a:rPr>
              <a:t>&gt;</a:t>
            </a:r>
            <a:endParaRPr lang="zh-CN" altLang="en-US" dirty="0">
              <a:solidFill>
                <a:schemeClr val="bg1"/>
              </a:solidFill>
            </a:endParaRPr>
          </a:p>
        </p:txBody>
      </p:sp>
    </p:spTree>
    <p:extLst>
      <p:ext uri="{BB962C8B-B14F-4D97-AF65-F5344CB8AC3E}">
        <p14:creationId xmlns:p14="http://schemas.microsoft.com/office/powerpoint/2010/main" val="4250386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a:xfrm>
            <a:off x="838200" y="2729521"/>
            <a:ext cx="10515600" cy="1325563"/>
          </a:xfrm>
          <a:noFill/>
          <a:ln/>
        </p:spPr>
        <p:txBody>
          <a:bodyPr/>
          <a:lstStyle/>
          <a:p>
            <a:pPr algn="ctr"/>
            <a:r>
              <a:rPr lang="zh-CN" altLang="en-US" sz="4000" dirty="0">
                <a:latin typeface="宋体" panose="02010600030101010101" pitchFamily="2" charset="-122"/>
              </a:rPr>
              <a:t>二、物流系统优化作业</a:t>
            </a:r>
          </a:p>
        </p:txBody>
      </p:sp>
      <p:sp>
        <p:nvSpPr>
          <p:cNvPr id="3" name="文本框 2"/>
          <p:cNvSpPr txBox="1"/>
          <p:nvPr/>
        </p:nvSpPr>
        <p:spPr>
          <a:xfrm>
            <a:off x="17247" y="69013"/>
            <a:ext cx="6551794" cy="369332"/>
          </a:xfrm>
          <a:prstGeom prst="rect">
            <a:avLst/>
          </a:prstGeom>
          <a:solidFill>
            <a:schemeClr val="bg2">
              <a:lumMod val="25000"/>
            </a:schemeClr>
          </a:solidFill>
        </p:spPr>
        <p:txBody>
          <a:bodyPr wrap="none" rtlCol="0">
            <a:spAutoFit/>
          </a:bodyPr>
          <a:lstStyle/>
          <a:p>
            <a:r>
              <a:rPr lang="zh-CN" altLang="en-US" dirty="0">
                <a:solidFill>
                  <a:schemeClr val="bg1"/>
                </a:solidFill>
              </a:rPr>
              <a:t>第一章物流成本管理绪论</a:t>
            </a:r>
            <a:r>
              <a:rPr lang="en-US" altLang="zh-CN" dirty="0">
                <a:solidFill>
                  <a:schemeClr val="bg1"/>
                </a:solidFill>
              </a:rPr>
              <a:t>&gt;</a:t>
            </a:r>
            <a:r>
              <a:rPr lang="zh-CN" altLang="en-US" dirty="0">
                <a:solidFill>
                  <a:schemeClr val="bg1"/>
                </a:solidFill>
                <a:latin typeface="宋体" panose="02010600030101010101" pitchFamily="2" charset="-122"/>
              </a:rPr>
              <a:t>第四节物流成本管理的方法与手段</a:t>
            </a:r>
            <a:r>
              <a:rPr lang="en-US" altLang="zh-CN" dirty="0">
                <a:solidFill>
                  <a:schemeClr val="bg1"/>
                </a:solidFill>
                <a:latin typeface="宋体" panose="02010600030101010101" pitchFamily="2" charset="-122"/>
              </a:rPr>
              <a:t>&gt;</a:t>
            </a:r>
            <a:endParaRPr lang="zh-CN" altLang="en-US" dirty="0">
              <a:solidFill>
                <a:schemeClr val="bg1"/>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ctrTitle" idx="4294967295"/>
          </p:nvPr>
        </p:nvSpPr>
        <p:spPr>
          <a:xfrm>
            <a:off x="2931885" y="3035527"/>
            <a:ext cx="6299200" cy="786946"/>
          </a:xfrm>
          <a:noFill/>
          <a:ln/>
        </p:spPr>
        <p:txBody>
          <a:bodyPr/>
          <a:lstStyle/>
          <a:p>
            <a:pPr algn="ctr"/>
            <a:r>
              <a:rPr lang="zh-CN" altLang="en-US" sz="4000" dirty="0">
                <a:latin typeface="宋体" panose="02010600030101010101" pitchFamily="2" charset="-122"/>
              </a:rPr>
              <a:t>三、物流信息系统</a:t>
            </a:r>
          </a:p>
        </p:txBody>
      </p:sp>
      <p:sp>
        <p:nvSpPr>
          <p:cNvPr id="3" name="文本框 2"/>
          <p:cNvSpPr txBox="1"/>
          <p:nvPr/>
        </p:nvSpPr>
        <p:spPr>
          <a:xfrm>
            <a:off x="17247" y="69013"/>
            <a:ext cx="6551794" cy="369332"/>
          </a:xfrm>
          <a:prstGeom prst="rect">
            <a:avLst/>
          </a:prstGeom>
          <a:solidFill>
            <a:schemeClr val="bg2">
              <a:lumMod val="25000"/>
            </a:schemeClr>
          </a:solidFill>
        </p:spPr>
        <p:txBody>
          <a:bodyPr wrap="none" rtlCol="0">
            <a:spAutoFit/>
          </a:bodyPr>
          <a:lstStyle/>
          <a:p>
            <a:r>
              <a:rPr lang="zh-CN" altLang="en-US" dirty="0">
                <a:solidFill>
                  <a:schemeClr val="bg1"/>
                </a:solidFill>
              </a:rPr>
              <a:t>第一章物流成本管理绪论</a:t>
            </a:r>
            <a:r>
              <a:rPr lang="en-US" altLang="zh-CN" dirty="0">
                <a:solidFill>
                  <a:schemeClr val="bg1"/>
                </a:solidFill>
              </a:rPr>
              <a:t>&gt;</a:t>
            </a:r>
            <a:r>
              <a:rPr lang="zh-CN" altLang="en-US" dirty="0">
                <a:solidFill>
                  <a:schemeClr val="bg1"/>
                </a:solidFill>
                <a:latin typeface="宋体" panose="02010600030101010101" pitchFamily="2" charset="-122"/>
              </a:rPr>
              <a:t>第四节物流成本管理的方法与手段</a:t>
            </a:r>
            <a:r>
              <a:rPr lang="en-US" altLang="zh-CN" dirty="0">
                <a:solidFill>
                  <a:schemeClr val="bg1"/>
                </a:solidFill>
                <a:latin typeface="宋体" panose="02010600030101010101" pitchFamily="2" charset="-122"/>
              </a:rPr>
              <a:t>&gt;</a:t>
            </a:r>
            <a:endParaRPr lang="zh-CN" altLang="en-US" dirty="0">
              <a:solidFill>
                <a:schemeClr val="bg1"/>
              </a:solidFill>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119082" y="3031812"/>
            <a:ext cx="7982858" cy="893799"/>
          </a:xfrm>
          <a:solidFill>
            <a:schemeClr val="accent4">
              <a:lumMod val="20000"/>
              <a:lumOff val="80000"/>
            </a:schemeClr>
          </a:solidFill>
          <a:ln/>
          <a:effectLst>
            <a:outerShdw blurRad="50800" dist="38100" dir="2700000" algn="tl" rotWithShape="0">
              <a:prstClr val="black">
                <a:alpha val="40000"/>
              </a:prstClr>
            </a:outerShdw>
          </a:effectLst>
        </p:spPr>
        <p:txBody>
          <a:bodyPr>
            <a:normAutofit/>
          </a:bodyPr>
          <a:lstStyle/>
          <a:p>
            <a:pPr algn="ctr"/>
            <a:r>
              <a:rPr lang="zh-CN" altLang="en-US" sz="4000" dirty="0">
                <a:latin typeface="宋体" panose="02010600030101010101" pitchFamily="2" charset="-122"/>
              </a:rPr>
              <a:t>第五节  物流成本的构成</a:t>
            </a:r>
          </a:p>
        </p:txBody>
      </p:sp>
      <p:sp>
        <p:nvSpPr>
          <p:cNvPr id="5" name="文本框 4"/>
          <p:cNvSpPr txBox="1"/>
          <p:nvPr/>
        </p:nvSpPr>
        <p:spPr>
          <a:xfrm>
            <a:off x="17247" y="69013"/>
            <a:ext cx="2858475" cy="369332"/>
          </a:xfrm>
          <a:prstGeom prst="rect">
            <a:avLst/>
          </a:prstGeom>
          <a:solidFill>
            <a:schemeClr val="bg2">
              <a:lumMod val="25000"/>
            </a:schemeClr>
          </a:solidFill>
        </p:spPr>
        <p:txBody>
          <a:bodyPr wrap="none" rtlCol="0">
            <a:spAutoFit/>
          </a:bodyPr>
          <a:lstStyle/>
          <a:p>
            <a:r>
              <a:rPr lang="zh-CN" altLang="en-US" dirty="0">
                <a:solidFill>
                  <a:schemeClr val="bg1"/>
                </a:solidFill>
              </a:rPr>
              <a:t>第一章物流成本管理绪论</a:t>
            </a:r>
            <a:r>
              <a:rPr lang="en-US" altLang="zh-CN" dirty="0">
                <a:solidFill>
                  <a:schemeClr val="bg1"/>
                </a:solidFill>
              </a:rPr>
              <a:t>&gt;</a:t>
            </a:r>
            <a:endParaRPr lang="zh-CN" altLang="en-US" dirty="0">
              <a:solidFill>
                <a:schemeClr val="bg1"/>
              </a:solidFill>
            </a:endParaRPr>
          </a:p>
        </p:txBody>
      </p:sp>
    </p:spTree>
    <p:extLst>
      <p:ext uri="{BB962C8B-B14F-4D97-AF65-F5344CB8AC3E}">
        <p14:creationId xmlns:p14="http://schemas.microsoft.com/office/powerpoint/2010/main" val="5151700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1528763" y="3100492"/>
            <a:ext cx="4098124" cy="657016"/>
          </a:xfrm>
          <a:prstGeom prst="rect">
            <a:avLst/>
          </a:prstGeom>
          <a:solidFill>
            <a:schemeClr val="accent4">
              <a:lumMod val="20000"/>
              <a:lumOff val="80000"/>
            </a:schemeClr>
          </a:solidFill>
          <a:ln/>
          <a:effectLst>
            <a:outerShdw blurRad="50800" dist="38100" dir="2700000" algn="tl" rotWithShape="0">
              <a:prstClr val="black">
                <a:alpha val="40000"/>
              </a:prstClr>
            </a:outerShdw>
          </a:effectLst>
        </p:spPr>
        <p:txBody>
          <a:bodyPr/>
          <a:lstStyle/>
          <a:p>
            <a:pPr algn="ctr"/>
            <a:r>
              <a:rPr lang="en-US" altLang="zh-CN" sz="4000" dirty="0">
                <a:latin typeface="宋体" panose="02010600030101010101" pitchFamily="2" charset="-122"/>
                <a:sym typeface="Wingdings" panose="05000000000000000000" pitchFamily="2" charset="2"/>
              </a:rPr>
              <a:t></a:t>
            </a:r>
            <a:r>
              <a:rPr lang="en-US" altLang="zh-CN" sz="4000" dirty="0">
                <a:latin typeface="宋体" panose="02010600030101010101" pitchFamily="2" charset="-122"/>
              </a:rPr>
              <a:t>【</a:t>
            </a:r>
            <a:r>
              <a:rPr lang="zh-CN" altLang="en-US" sz="4000" dirty="0">
                <a:latin typeface="宋体" panose="02010600030101010101" pitchFamily="2" charset="-122"/>
              </a:rPr>
              <a:t>学习目的</a:t>
            </a:r>
            <a:r>
              <a:rPr lang="en-US" altLang="zh-CN" sz="4000" dirty="0">
                <a:latin typeface="宋体" panose="02010600030101010101" pitchFamily="2" charset="-122"/>
              </a:rPr>
              <a:t>】</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2"/>
          <p:cNvSpPr>
            <a:spLocks noGrp="1" noChangeArrowheads="1"/>
          </p:cNvSpPr>
          <p:nvPr>
            <p:ph type="title"/>
          </p:nvPr>
        </p:nvSpPr>
        <p:spPr>
          <a:xfrm>
            <a:off x="838200" y="2326607"/>
            <a:ext cx="10515600" cy="1325563"/>
          </a:xfrm>
        </p:spPr>
        <p:txBody>
          <a:bodyPr/>
          <a:lstStyle/>
          <a:p>
            <a:pPr algn="ctr"/>
            <a:r>
              <a:rPr lang="zh-CN" altLang="en-US" sz="4000" dirty="0">
                <a:latin typeface="宋体" panose="02010600030101010101" pitchFamily="2" charset="-122"/>
              </a:rPr>
              <a:t>一、社会物流费用构成</a:t>
            </a:r>
          </a:p>
        </p:txBody>
      </p:sp>
      <p:graphicFrame>
        <p:nvGraphicFramePr>
          <p:cNvPr id="2" name="图示 1"/>
          <p:cNvGraphicFramePr/>
          <p:nvPr>
            <p:extLst>
              <p:ext uri="{D42A27DB-BD31-4B8C-83A1-F6EECF244321}">
                <p14:modId xmlns:p14="http://schemas.microsoft.com/office/powerpoint/2010/main" val="2196418600"/>
              </p:ext>
            </p:extLst>
          </p:nvPr>
        </p:nvGraphicFramePr>
        <p:xfrm>
          <a:off x="2264228" y="2326607"/>
          <a:ext cx="8128000" cy="1403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椭圆 21"/>
          <p:cNvSpPr/>
          <p:nvPr/>
        </p:nvSpPr>
        <p:spPr>
          <a:xfrm>
            <a:off x="2316479" y="3751857"/>
            <a:ext cx="585216" cy="585216"/>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23" name="弦形 22"/>
          <p:cNvSpPr/>
          <p:nvPr/>
        </p:nvSpPr>
        <p:spPr>
          <a:xfrm>
            <a:off x="2375001" y="3810378"/>
            <a:ext cx="468172" cy="468172"/>
          </a:xfrm>
          <a:prstGeom prst="chord">
            <a:avLst>
              <a:gd name="adj1" fmla="val 1168272"/>
              <a:gd name="adj2" fmla="val 9631728"/>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nvGrpSpPr>
          <p:cNvPr id="24" name="组合 23"/>
          <p:cNvGrpSpPr/>
          <p:nvPr/>
        </p:nvGrpSpPr>
        <p:grpSpPr>
          <a:xfrm>
            <a:off x="3023615" y="3751857"/>
            <a:ext cx="1731264" cy="585216"/>
            <a:chOff x="991615" y="0"/>
            <a:chExt cx="1731264" cy="585216"/>
          </a:xfrm>
          <a:scene3d>
            <a:camera prst="perspectiveFront" fov="3300000">
              <a:rot lat="486000" lon="19530000" rev="174000"/>
            </a:camera>
            <a:lightRig rig="harsh" dir="t">
              <a:rot lat="0" lon="0" rev="3000000"/>
            </a:lightRig>
          </a:scene3d>
        </p:grpSpPr>
        <p:sp>
          <p:nvSpPr>
            <p:cNvPr id="35" name="矩形 34"/>
            <p:cNvSpPr/>
            <p:nvPr/>
          </p:nvSpPr>
          <p:spPr>
            <a:xfrm>
              <a:off x="991615" y="0"/>
              <a:ext cx="1731264" cy="585216"/>
            </a:xfrm>
            <a:prstGeom prst="rect">
              <a:avLst/>
            </a:prstGeom>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36" name="矩形 35"/>
            <p:cNvSpPr/>
            <p:nvPr/>
          </p:nvSpPr>
          <p:spPr>
            <a:xfrm>
              <a:off x="991615" y="0"/>
              <a:ext cx="1731264" cy="585216"/>
            </a:xfrm>
            <a:prstGeom prst="rect">
              <a:avLst/>
            </a:prstGeom>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b" anchorCtr="0">
              <a:noAutofit/>
            </a:bodyPr>
            <a:lstStyle/>
            <a:p>
              <a:pPr lvl="0" algn="l" defTabSz="1066800">
                <a:lnSpc>
                  <a:spcPct val="90000"/>
                </a:lnSpc>
                <a:spcBef>
                  <a:spcPct val="0"/>
                </a:spcBef>
                <a:spcAft>
                  <a:spcPct val="35000"/>
                </a:spcAft>
              </a:pPr>
              <a:r>
                <a:rPr lang="zh-CN" altLang="en-US" sz="2800" kern="1200" dirty="0"/>
                <a:t>运输费用</a:t>
              </a:r>
            </a:p>
          </p:txBody>
        </p:sp>
      </p:grpSp>
      <p:sp>
        <p:nvSpPr>
          <p:cNvPr id="25" name="椭圆 24"/>
          <p:cNvSpPr/>
          <p:nvPr/>
        </p:nvSpPr>
        <p:spPr>
          <a:xfrm>
            <a:off x="4876800" y="3751857"/>
            <a:ext cx="585216" cy="585216"/>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26" name="弦形 25"/>
          <p:cNvSpPr/>
          <p:nvPr/>
        </p:nvSpPr>
        <p:spPr>
          <a:xfrm>
            <a:off x="4935321" y="3810378"/>
            <a:ext cx="468172" cy="468172"/>
          </a:xfrm>
          <a:prstGeom prst="chord">
            <a:avLst>
              <a:gd name="adj1" fmla="val 20431728"/>
              <a:gd name="adj2" fmla="val 11968272"/>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nvGrpSpPr>
          <p:cNvPr id="27" name="组合 26"/>
          <p:cNvGrpSpPr/>
          <p:nvPr/>
        </p:nvGrpSpPr>
        <p:grpSpPr>
          <a:xfrm>
            <a:off x="5583936" y="3751857"/>
            <a:ext cx="1731264" cy="585216"/>
            <a:chOff x="3551936" y="0"/>
            <a:chExt cx="1731264" cy="585216"/>
          </a:xfrm>
          <a:scene3d>
            <a:camera prst="perspectiveFront" fov="3300000">
              <a:rot lat="486000" lon="19530000" rev="174000"/>
            </a:camera>
            <a:lightRig rig="harsh" dir="t">
              <a:rot lat="0" lon="0" rev="3000000"/>
            </a:lightRig>
          </a:scene3d>
        </p:grpSpPr>
        <p:sp>
          <p:nvSpPr>
            <p:cNvPr id="33" name="矩形 32"/>
            <p:cNvSpPr/>
            <p:nvPr/>
          </p:nvSpPr>
          <p:spPr>
            <a:xfrm>
              <a:off x="3551936" y="0"/>
              <a:ext cx="1731264" cy="585216"/>
            </a:xfrm>
            <a:prstGeom prst="rect">
              <a:avLst/>
            </a:prstGeom>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34" name="矩形 33"/>
            <p:cNvSpPr/>
            <p:nvPr/>
          </p:nvSpPr>
          <p:spPr>
            <a:xfrm>
              <a:off x="3551936" y="0"/>
              <a:ext cx="1731264" cy="585216"/>
            </a:xfrm>
            <a:prstGeom prst="rect">
              <a:avLst/>
            </a:prstGeom>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b" anchorCtr="0">
              <a:noAutofit/>
            </a:bodyPr>
            <a:lstStyle/>
            <a:p>
              <a:pPr lvl="0" algn="l" defTabSz="1066800">
                <a:lnSpc>
                  <a:spcPct val="90000"/>
                </a:lnSpc>
                <a:spcBef>
                  <a:spcPct val="0"/>
                </a:spcBef>
                <a:spcAft>
                  <a:spcPct val="35000"/>
                </a:spcAft>
              </a:pPr>
              <a:r>
                <a:rPr lang="zh-CN" altLang="en-US" sz="2800" kern="1200" dirty="0"/>
                <a:t>管理费用</a:t>
              </a:r>
            </a:p>
          </p:txBody>
        </p:sp>
      </p:grpSp>
      <p:sp>
        <p:nvSpPr>
          <p:cNvPr id="28" name="椭圆 27"/>
          <p:cNvSpPr/>
          <p:nvPr/>
        </p:nvSpPr>
        <p:spPr>
          <a:xfrm>
            <a:off x="7437120" y="3751857"/>
            <a:ext cx="585216" cy="585216"/>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29" name="弦形 28"/>
          <p:cNvSpPr/>
          <p:nvPr/>
        </p:nvSpPr>
        <p:spPr>
          <a:xfrm>
            <a:off x="7495641" y="3810378"/>
            <a:ext cx="468172" cy="468172"/>
          </a:xfrm>
          <a:prstGeom prst="chord">
            <a:avLst>
              <a:gd name="adj1" fmla="val 16200000"/>
              <a:gd name="adj2" fmla="val 16200000"/>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nvGrpSpPr>
          <p:cNvPr id="30" name="组合 29"/>
          <p:cNvGrpSpPr/>
          <p:nvPr/>
        </p:nvGrpSpPr>
        <p:grpSpPr>
          <a:xfrm>
            <a:off x="8144256" y="3751857"/>
            <a:ext cx="1731264" cy="585216"/>
            <a:chOff x="6112256" y="0"/>
            <a:chExt cx="1731264" cy="585216"/>
          </a:xfrm>
          <a:scene3d>
            <a:camera prst="perspectiveFront" fov="3300000">
              <a:rot lat="486000" lon="19530000" rev="174000"/>
            </a:camera>
            <a:lightRig rig="harsh" dir="t">
              <a:rot lat="0" lon="0" rev="3000000"/>
            </a:lightRig>
          </a:scene3d>
        </p:grpSpPr>
        <p:sp>
          <p:nvSpPr>
            <p:cNvPr id="31" name="矩形 30"/>
            <p:cNvSpPr/>
            <p:nvPr/>
          </p:nvSpPr>
          <p:spPr>
            <a:xfrm>
              <a:off x="6112256" y="0"/>
              <a:ext cx="1731264" cy="585216"/>
            </a:xfrm>
            <a:prstGeom prst="rect">
              <a:avLst/>
            </a:prstGeom>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32" name="矩形 31"/>
            <p:cNvSpPr/>
            <p:nvPr/>
          </p:nvSpPr>
          <p:spPr>
            <a:xfrm>
              <a:off x="6112256" y="0"/>
              <a:ext cx="1731264" cy="585216"/>
            </a:xfrm>
            <a:prstGeom prst="rect">
              <a:avLst/>
            </a:prstGeom>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b" anchorCtr="0">
              <a:noAutofit/>
            </a:bodyPr>
            <a:lstStyle/>
            <a:p>
              <a:pPr lvl="0" algn="l" defTabSz="1066800">
                <a:lnSpc>
                  <a:spcPct val="90000"/>
                </a:lnSpc>
                <a:spcBef>
                  <a:spcPct val="0"/>
                </a:spcBef>
                <a:spcAft>
                  <a:spcPct val="35000"/>
                </a:spcAft>
              </a:pPr>
              <a:r>
                <a:rPr lang="zh-CN" altLang="en-US" sz="2800" kern="1200" dirty="0"/>
                <a:t>保管费用</a:t>
              </a:r>
            </a:p>
          </p:txBody>
        </p:sp>
      </p:grpSp>
      <p:sp>
        <p:nvSpPr>
          <p:cNvPr id="19" name="文本框 18"/>
          <p:cNvSpPr txBox="1"/>
          <p:nvPr/>
        </p:nvSpPr>
        <p:spPr>
          <a:xfrm>
            <a:off x="17247" y="69013"/>
            <a:ext cx="5282215" cy="369332"/>
          </a:xfrm>
          <a:prstGeom prst="rect">
            <a:avLst/>
          </a:prstGeom>
          <a:solidFill>
            <a:schemeClr val="bg2">
              <a:lumMod val="25000"/>
            </a:schemeClr>
          </a:solidFill>
        </p:spPr>
        <p:txBody>
          <a:bodyPr wrap="none" rtlCol="0">
            <a:spAutoFit/>
          </a:bodyPr>
          <a:lstStyle/>
          <a:p>
            <a:r>
              <a:rPr lang="zh-CN" altLang="en-US" dirty="0">
                <a:solidFill>
                  <a:schemeClr val="bg1"/>
                </a:solidFill>
              </a:rPr>
              <a:t>第一章物流成本管理绪论</a:t>
            </a:r>
            <a:r>
              <a:rPr lang="en-US" altLang="zh-CN" dirty="0">
                <a:solidFill>
                  <a:schemeClr val="bg1"/>
                </a:solidFill>
              </a:rPr>
              <a:t>&gt;</a:t>
            </a:r>
            <a:r>
              <a:rPr lang="zh-CN" altLang="en-US" dirty="0">
                <a:solidFill>
                  <a:schemeClr val="bg1"/>
                </a:solidFill>
                <a:latin typeface="宋体" panose="02010600030101010101" pitchFamily="2" charset="-122"/>
              </a:rPr>
              <a:t>第五节物流成本的构成</a:t>
            </a:r>
            <a:r>
              <a:rPr lang="en-US" altLang="zh-CN" dirty="0">
                <a:solidFill>
                  <a:schemeClr val="bg1"/>
                </a:solidFill>
                <a:latin typeface="宋体" panose="02010600030101010101" pitchFamily="2" charset="-122"/>
              </a:rPr>
              <a:t>&gt;</a:t>
            </a:r>
            <a:endParaRPr lang="zh-CN" altLang="en-US"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a:graphicFrameLocks/>
          </p:cNvGraphicFramePr>
          <p:nvPr>
            <p:extLst>
              <p:ext uri="{D42A27DB-BD31-4B8C-83A1-F6EECF244321}">
                <p14:modId xmlns:p14="http://schemas.microsoft.com/office/powerpoint/2010/main" val="3079875052"/>
              </p:ext>
            </p:extLst>
          </p:nvPr>
        </p:nvGraphicFramePr>
        <p:xfrm>
          <a:off x="1371600" y="609600"/>
          <a:ext cx="9448799" cy="5370286"/>
        </p:xfrm>
        <a:graphic>
          <a:graphicData uri="http://schemas.openxmlformats.org/drawingml/2006/chart">
            <c:chart xmlns:c="http://schemas.openxmlformats.org/drawingml/2006/chart" xmlns:r="http://schemas.openxmlformats.org/officeDocument/2006/relationships" r:id="rId3"/>
          </a:graphicData>
        </a:graphic>
      </p:graphicFrame>
      <p:sp>
        <p:nvSpPr>
          <p:cNvPr id="4" name="文本框 3"/>
          <p:cNvSpPr txBox="1"/>
          <p:nvPr/>
        </p:nvSpPr>
        <p:spPr>
          <a:xfrm>
            <a:off x="17247" y="69013"/>
            <a:ext cx="5282215" cy="369332"/>
          </a:xfrm>
          <a:prstGeom prst="rect">
            <a:avLst/>
          </a:prstGeom>
          <a:solidFill>
            <a:schemeClr val="bg2">
              <a:lumMod val="25000"/>
            </a:schemeClr>
          </a:solidFill>
        </p:spPr>
        <p:txBody>
          <a:bodyPr wrap="none" rtlCol="0">
            <a:spAutoFit/>
          </a:bodyPr>
          <a:lstStyle/>
          <a:p>
            <a:r>
              <a:rPr lang="zh-CN" altLang="en-US" dirty="0">
                <a:solidFill>
                  <a:schemeClr val="bg1"/>
                </a:solidFill>
              </a:rPr>
              <a:t>第一章物流成本管理绪论</a:t>
            </a:r>
            <a:r>
              <a:rPr lang="en-US" altLang="zh-CN" dirty="0">
                <a:solidFill>
                  <a:schemeClr val="bg1"/>
                </a:solidFill>
              </a:rPr>
              <a:t>&gt;</a:t>
            </a:r>
            <a:r>
              <a:rPr lang="zh-CN" altLang="en-US" dirty="0">
                <a:solidFill>
                  <a:schemeClr val="bg1"/>
                </a:solidFill>
                <a:latin typeface="宋体" panose="02010600030101010101" pitchFamily="2" charset="-122"/>
              </a:rPr>
              <a:t>第五节物流成本的构成</a:t>
            </a:r>
            <a:r>
              <a:rPr lang="en-US" altLang="zh-CN" dirty="0">
                <a:solidFill>
                  <a:schemeClr val="bg1"/>
                </a:solidFill>
                <a:latin typeface="宋体" panose="02010600030101010101" pitchFamily="2" charset="-122"/>
              </a:rPr>
              <a:t>&gt;</a:t>
            </a:r>
            <a:endParaRPr lang="zh-CN" altLang="en-US" dirty="0">
              <a:solidFill>
                <a:schemeClr val="bg1"/>
              </a:solidFill>
            </a:endParaRPr>
          </a:p>
        </p:txBody>
      </p:sp>
    </p:spTree>
    <p:extLst>
      <p:ext uri="{BB962C8B-B14F-4D97-AF65-F5344CB8AC3E}">
        <p14:creationId xmlns:p14="http://schemas.microsoft.com/office/powerpoint/2010/main" val="3818341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a:graphicFrameLocks/>
          </p:cNvGraphicFramePr>
          <p:nvPr>
            <p:extLst>
              <p:ext uri="{D42A27DB-BD31-4B8C-83A1-F6EECF244321}">
                <p14:modId xmlns:p14="http://schemas.microsoft.com/office/powerpoint/2010/main" val="3645858124"/>
              </p:ext>
            </p:extLst>
          </p:nvPr>
        </p:nvGraphicFramePr>
        <p:xfrm>
          <a:off x="1448151" y="1460091"/>
          <a:ext cx="9295698" cy="4215698"/>
        </p:xfrm>
        <a:graphic>
          <a:graphicData uri="http://schemas.openxmlformats.org/drawingml/2006/chart">
            <c:chart xmlns:c="http://schemas.openxmlformats.org/drawingml/2006/chart" xmlns:r="http://schemas.openxmlformats.org/officeDocument/2006/relationships" r:id="rId3"/>
          </a:graphicData>
        </a:graphic>
      </p:graphicFrame>
      <p:sp>
        <p:nvSpPr>
          <p:cNvPr id="3" name="文本框 2"/>
          <p:cNvSpPr txBox="1"/>
          <p:nvPr/>
        </p:nvSpPr>
        <p:spPr>
          <a:xfrm>
            <a:off x="17247" y="69013"/>
            <a:ext cx="5282215" cy="369332"/>
          </a:xfrm>
          <a:prstGeom prst="rect">
            <a:avLst/>
          </a:prstGeom>
          <a:solidFill>
            <a:schemeClr val="bg2">
              <a:lumMod val="25000"/>
            </a:schemeClr>
          </a:solidFill>
        </p:spPr>
        <p:txBody>
          <a:bodyPr wrap="none" rtlCol="0">
            <a:spAutoFit/>
          </a:bodyPr>
          <a:lstStyle/>
          <a:p>
            <a:r>
              <a:rPr lang="zh-CN" altLang="en-US" dirty="0">
                <a:solidFill>
                  <a:schemeClr val="bg1"/>
                </a:solidFill>
              </a:rPr>
              <a:t>第一章物流成本管理绪论</a:t>
            </a:r>
            <a:r>
              <a:rPr lang="en-US" altLang="zh-CN" dirty="0">
                <a:solidFill>
                  <a:schemeClr val="bg1"/>
                </a:solidFill>
              </a:rPr>
              <a:t>&gt;</a:t>
            </a:r>
            <a:r>
              <a:rPr lang="zh-CN" altLang="en-US" dirty="0">
                <a:solidFill>
                  <a:schemeClr val="bg1"/>
                </a:solidFill>
                <a:latin typeface="宋体" panose="02010600030101010101" pitchFamily="2" charset="-122"/>
              </a:rPr>
              <a:t>第五节物流成本的构成</a:t>
            </a:r>
            <a:r>
              <a:rPr lang="en-US" altLang="zh-CN" dirty="0">
                <a:solidFill>
                  <a:schemeClr val="bg1"/>
                </a:solidFill>
                <a:latin typeface="宋体" panose="02010600030101010101" pitchFamily="2" charset="-122"/>
              </a:rPr>
              <a:t>&gt;</a:t>
            </a:r>
            <a:endParaRPr lang="zh-CN" altLang="en-US"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2" name="Rectangle 2"/>
          <p:cNvSpPr>
            <a:spLocks noGrp="1" noChangeArrowheads="1"/>
          </p:cNvSpPr>
          <p:nvPr>
            <p:ph type="title"/>
          </p:nvPr>
        </p:nvSpPr>
        <p:spPr>
          <a:xfrm>
            <a:off x="838200" y="2109304"/>
            <a:ext cx="10515600" cy="1325563"/>
          </a:xfrm>
        </p:spPr>
        <p:txBody>
          <a:bodyPr/>
          <a:lstStyle/>
          <a:p>
            <a:pPr algn="ctr"/>
            <a:r>
              <a:rPr lang="zh-CN" altLang="en-US" sz="4000" dirty="0">
                <a:latin typeface="宋体" panose="02010600030101010101" pitchFamily="2" charset="-122"/>
              </a:rPr>
              <a:t>二、企业物流成本构成</a:t>
            </a:r>
          </a:p>
        </p:txBody>
      </p:sp>
      <p:sp>
        <p:nvSpPr>
          <p:cNvPr id="6" name="椭圆 5"/>
          <p:cNvSpPr/>
          <p:nvPr/>
        </p:nvSpPr>
        <p:spPr>
          <a:xfrm>
            <a:off x="2316479" y="4068388"/>
            <a:ext cx="585216" cy="585216"/>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7" name="弦形 6"/>
          <p:cNvSpPr/>
          <p:nvPr/>
        </p:nvSpPr>
        <p:spPr>
          <a:xfrm>
            <a:off x="2375001" y="4126909"/>
            <a:ext cx="468172" cy="468172"/>
          </a:xfrm>
          <a:prstGeom prst="chord">
            <a:avLst>
              <a:gd name="adj1" fmla="val 1168272"/>
              <a:gd name="adj2" fmla="val 9631728"/>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nvGrpSpPr>
          <p:cNvPr id="8" name="组合 7"/>
          <p:cNvGrpSpPr/>
          <p:nvPr/>
        </p:nvGrpSpPr>
        <p:grpSpPr>
          <a:xfrm>
            <a:off x="3023615" y="4068388"/>
            <a:ext cx="1731264" cy="585216"/>
            <a:chOff x="991615" y="0"/>
            <a:chExt cx="1731264" cy="585216"/>
          </a:xfrm>
          <a:scene3d>
            <a:camera prst="perspectiveFront" fov="3300000">
              <a:rot lat="486000" lon="19530000" rev="174000"/>
            </a:camera>
            <a:lightRig rig="harsh" dir="t">
              <a:rot lat="0" lon="0" rev="3000000"/>
            </a:lightRig>
          </a:scene3d>
        </p:grpSpPr>
        <p:sp>
          <p:nvSpPr>
            <p:cNvPr id="9" name="矩形 8"/>
            <p:cNvSpPr/>
            <p:nvPr/>
          </p:nvSpPr>
          <p:spPr>
            <a:xfrm>
              <a:off x="991615" y="0"/>
              <a:ext cx="1731264" cy="585216"/>
            </a:xfrm>
            <a:prstGeom prst="rect">
              <a:avLst/>
            </a:prstGeom>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10" name="矩形 9"/>
            <p:cNvSpPr/>
            <p:nvPr/>
          </p:nvSpPr>
          <p:spPr>
            <a:xfrm>
              <a:off x="991615" y="0"/>
              <a:ext cx="1731264" cy="585216"/>
            </a:xfrm>
            <a:prstGeom prst="rect">
              <a:avLst/>
            </a:prstGeom>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b" anchorCtr="0">
              <a:noAutofit/>
            </a:bodyPr>
            <a:lstStyle/>
            <a:p>
              <a:pPr defTabSz="1066800">
                <a:lnSpc>
                  <a:spcPct val="90000"/>
                </a:lnSpc>
                <a:spcAft>
                  <a:spcPct val="35000"/>
                </a:spcAft>
              </a:pPr>
              <a:r>
                <a:rPr lang="zh-CN" altLang="en-US" sz="2000" b="1" dirty="0">
                  <a:latin typeface="+mn-ea"/>
                </a:rPr>
                <a:t>企业物流成本项目构成</a:t>
              </a:r>
            </a:p>
          </p:txBody>
        </p:sp>
      </p:grpSp>
      <p:sp>
        <p:nvSpPr>
          <p:cNvPr id="11" name="椭圆 10"/>
          <p:cNvSpPr/>
          <p:nvPr/>
        </p:nvSpPr>
        <p:spPr>
          <a:xfrm>
            <a:off x="4876800" y="4068388"/>
            <a:ext cx="585216" cy="585216"/>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12" name="弦形 11"/>
          <p:cNvSpPr/>
          <p:nvPr/>
        </p:nvSpPr>
        <p:spPr>
          <a:xfrm>
            <a:off x="4935321" y="4126909"/>
            <a:ext cx="468172" cy="468172"/>
          </a:xfrm>
          <a:prstGeom prst="chord">
            <a:avLst>
              <a:gd name="adj1" fmla="val 20431728"/>
              <a:gd name="adj2" fmla="val 11968272"/>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nvGrpSpPr>
          <p:cNvPr id="13" name="组合 12"/>
          <p:cNvGrpSpPr/>
          <p:nvPr/>
        </p:nvGrpSpPr>
        <p:grpSpPr>
          <a:xfrm>
            <a:off x="5583936" y="4068388"/>
            <a:ext cx="1731264" cy="585216"/>
            <a:chOff x="3551936" y="0"/>
            <a:chExt cx="1731264" cy="585216"/>
          </a:xfrm>
          <a:scene3d>
            <a:camera prst="perspectiveFront" fov="3300000">
              <a:rot lat="486000" lon="19530000" rev="174000"/>
            </a:camera>
            <a:lightRig rig="harsh" dir="t">
              <a:rot lat="0" lon="0" rev="3000000"/>
            </a:lightRig>
          </a:scene3d>
        </p:grpSpPr>
        <p:sp>
          <p:nvSpPr>
            <p:cNvPr id="14" name="矩形 13"/>
            <p:cNvSpPr/>
            <p:nvPr/>
          </p:nvSpPr>
          <p:spPr>
            <a:xfrm>
              <a:off x="3551936" y="0"/>
              <a:ext cx="1731264" cy="585216"/>
            </a:xfrm>
            <a:prstGeom prst="rect">
              <a:avLst/>
            </a:prstGeom>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15" name="矩形 14"/>
            <p:cNvSpPr/>
            <p:nvPr/>
          </p:nvSpPr>
          <p:spPr>
            <a:xfrm>
              <a:off x="3551936" y="0"/>
              <a:ext cx="1731264" cy="585216"/>
            </a:xfrm>
            <a:prstGeom prst="rect">
              <a:avLst/>
            </a:prstGeom>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b" anchorCtr="0">
              <a:noAutofit/>
            </a:bodyPr>
            <a:lstStyle/>
            <a:p>
              <a:pPr defTabSz="1066800">
                <a:lnSpc>
                  <a:spcPct val="90000"/>
                </a:lnSpc>
                <a:spcAft>
                  <a:spcPct val="35000"/>
                </a:spcAft>
              </a:pPr>
              <a:r>
                <a:rPr lang="zh-CN" altLang="en-US" sz="2000" b="1" dirty="0">
                  <a:latin typeface="+mn-ea"/>
                </a:rPr>
                <a:t>企业物流成本范围构成</a:t>
              </a:r>
            </a:p>
          </p:txBody>
        </p:sp>
      </p:grpSp>
      <p:sp>
        <p:nvSpPr>
          <p:cNvPr id="16" name="椭圆 15"/>
          <p:cNvSpPr/>
          <p:nvPr/>
        </p:nvSpPr>
        <p:spPr>
          <a:xfrm>
            <a:off x="7437120" y="4068388"/>
            <a:ext cx="585216" cy="585216"/>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17" name="弦形 16"/>
          <p:cNvSpPr/>
          <p:nvPr/>
        </p:nvSpPr>
        <p:spPr>
          <a:xfrm>
            <a:off x="7495641" y="4126909"/>
            <a:ext cx="468172" cy="468172"/>
          </a:xfrm>
          <a:prstGeom prst="chord">
            <a:avLst>
              <a:gd name="adj1" fmla="val 16200000"/>
              <a:gd name="adj2" fmla="val 16200000"/>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dk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pSp>
        <p:nvGrpSpPr>
          <p:cNvPr id="18" name="组合 17"/>
          <p:cNvGrpSpPr/>
          <p:nvPr/>
        </p:nvGrpSpPr>
        <p:grpSpPr>
          <a:xfrm>
            <a:off x="8144256" y="4068388"/>
            <a:ext cx="1731264" cy="585216"/>
            <a:chOff x="6112256" y="0"/>
            <a:chExt cx="1731264" cy="585216"/>
          </a:xfrm>
          <a:scene3d>
            <a:camera prst="perspectiveFront" fov="3300000">
              <a:rot lat="486000" lon="19530000" rev="174000"/>
            </a:camera>
            <a:lightRig rig="harsh" dir="t">
              <a:rot lat="0" lon="0" rev="3000000"/>
            </a:lightRig>
          </a:scene3d>
        </p:grpSpPr>
        <p:sp>
          <p:nvSpPr>
            <p:cNvPr id="19" name="矩形 18"/>
            <p:cNvSpPr/>
            <p:nvPr/>
          </p:nvSpPr>
          <p:spPr>
            <a:xfrm>
              <a:off x="6112256" y="0"/>
              <a:ext cx="1731264" cy="585216"/>
            </a:xfrm>
            <a:prstGeom prst="rect">
              <a:avLst/>
            </a:prstGeom>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20" name="矩形 19"/>
            <p:cNvSpPr/>
            <p:nvPr/>
          </p:nvSpPr>
          <p:spPr>
            <a:xfrm>
              <a:off x="6112256" y="0"/>
              <a:ext cx="1731264" cy="585216"/>
            </a:xfrm>
            <a:prstGeom prst="rect">
              <a:avLst/>
            </a:prstGeom>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b" anchorCtr="0">
              <a:noAutofit/>
            </a:bodyPr>
            <a:lstStyle/>
            <a:p>
              <a:pPr defTabSz="1066800">
                <a:lnSpc>
                  <a:spcPct val="90000"/>
                </a:lnSpc>
                <a:spcAft>
                  <a:spcPct val="35000"/>
                </a:spcAft>
              </a:pPr>
              <a:r>
                <a:rPr lang="zh-CN" altLang="en-US" sz="2000" b="1" dirty="0">
                  <a:latin typeface="+mn-ea"/>
                </a:rPr>
                <a:t>企业物流成本支付形态构成</a:t>
              </a:r>
            </a:p>
          </p:txBody>
        </p:sp>
      </p:grpSp>
      <p:sp>
        <p:nvSpPr>
          <p:cNvPr id="21" name="文本框 20"/>
          <p:cNvSpPr txBox="1"/>
          <p:nvPr/>
        </p:nvSpPr>
        <p:spPr>
          <a:xfrm>
            <a:off x="17247" y="69013"/>
            <a:ext cx="5282215" cy="369332"/>
          </a:xfrm>
          <a:prstGeom prst="rect">
            <a:avLst/>
          </a:prstGeom>
          <a:solidFill>
            <a:schemeClr val="bg2">
              <a:lumMod val="25000"/>
            </a:schemeClr>
          </a:solidFill>
        </p:spPr>
        <p:txBody>
          <a:bodyPr wrap="none" rtlCol="0">
            <a:spAutoFit/>
          </a:bodyPr>
          <a:lstStyle/>
          <a:p>
            <a:r>
              <a:rPr lang="zh-CN" altLang="en-US" dirty="0">
                <a:solidFill>
                  <a:schemeClr val="bg1"/>
                </a:solidFill>
              </a:rPr>
              <a:t>第一章物流成本管理绪论</a:t>
            </a:r>
            <a:r>
              <a:rPr lang="en-US" altLang="zh-CN" dirty="0">
                <a:solidFill>
                  <a:schemeClr val="bg1"/>
                </a:solidFill>
              </a:rPr>
              <a:t>&gt;</a:t>
            </a:r>
            <a:r>
              <a:rPr lang="zh-CN" altLang="en-US" dirty="0">
                <a:solidFill>
                  <a:schemeClr val="bg1"/>
                </a:solidFill>
                <a:latin typeface="宋体" panose="02010600030101010101" pitchFamily="2" charset="-122"/>
              </a:rPr>
              <a:t>第五节物流成本的构成</a:t>
            </a:r>
            <a:r>
              <a:rPr lang="en-US" altLang="zh-CN" dirty="0">
                <a:solidFill>
                  <a:schemeClr val="bg1"/>
                </a:solidFill>
                <a:latin typeface="宋体" panose="02010600030101010101" pitchFamily="2" charset="-122"/>
              </a:rPr>
              <a:t>&gt;</a:t>
            </a:r>
            <a:endParaRPr lang="zh-CN" altLang="en-US"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558324964"/>
              </p:ext>
            </p:extLst>
          </p:nvPr>
        </p:nvGraphicFramePr>
        <p:xfrm>
          <a:off x="848748" y="2124423"/>
          <a:ext cx="10533627" cy="4020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txBox="1">
            <a:spLocks noChangeArrowheads="1"/>
          </p:cNvSpPr>
          <p:nvPr/>
        </p:nvSpPr>
        <p:spPr>
          <a:xfrm>
            <a:off x="838200" y="1322477"/>
            <a:ext cx="10515600" cy="62941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altLang="zh-CN" sz="4000" dirty="0">
                <a:latin typeface="宋体" panose="02010600030101010101" pitchFamily="2" charset="-122"/>
              </a:rPr>
              <a:t>1</a:t>
            </a:r>
            <a:r>
              <a:rPr lang="zh-CN" altLang="en-US" sz="4000" dirty="0">
                <a:latin typeface="宋体" panose="02010600030101010101" pitchFamily="2" charset="-122"/>
              </a:rPr>
              <a:t>、物流成本项目构成</a:t>
            </a:r>
          </a:p>
        </p:txBody>
      </p:sp>
      <p:sp>
        <p:nvSpPr>
          <p:cNvPr id="4" name="文本框 3"/>
          <p:cNvSpPr txBox="1"/>
          <p:nvPr/>
        </p:nvSpPr>
        <p:spPr>
          <a:xfrm>
            <a:off x="17247" y="69013"/>
            <a:ext cx="5282215" cy="369332"/>
          </a:xfrm>
          <a:prstGeom prst="rect">
            <a:avLst/>
          </a:prstGeom>
          <a:solidFill>
            <a:schemeClr val="bg2">
              <a:lumMod val="25000"/>
            </a:schemeClr>
          </a:solidFill>
        </p:spPr>
        <p:txBody>
          <a:bodyPr wrap="none" rtlCol="0">
            <a:spAutoFit/>
          </a:bodyPr>
          <a:lstStyle/>
          <a:p>
            <a:r>
              <a:rPr lang="zh-CN" altLang="en-US" dirty="0">
                <a:solidFill>
                  <a:schemeClr val="bg1"/>
                </a:solidFill>
              </a:rPr>
              <a:t>第一章物流成本管理绪论</a:t>
            </a:r>
            <a:r>
              <a:rPr lang="en-US" altLang="zh-CN" dirty="0">
                <a:solidFill>
                  <a:schemeClr val="bg1"/>
                </a:solidFill>
              </a:rPr>
              <a:t>&gt;</a:t>
            </a:r>
            <a:r>
              <a:rPr lang="zh-CN" altLang="en-US" dirty="0">
                <a:solidFill>
                  <a:schemeClr val="bg1"/>
                </a:solidFill>
                <a:latin typeface="宋体" panose="02010600030101010101" pitchFamily="2" charset="-122"/>
              </a:rPr>
              <a:t>第五节物流成本的构成</a:t>
            </a:r>
            <a:r>
              <a:rPr lang="en-US" altLang="zh-CN" dirty="0">
                <a:solidFill>
                  <a:schemeClr val="bg1"/>
                </a:solidFill>
                <a:latin typeface="宋体" panose="02010600030101010101" pitchFamily="2" charset="-122"/>
              </a:rPr>
              <a:t>&gt;</a:t>
            </a:r>
            <a:endParaRPr lang="zh-CN" altLang="en-US" dirty="0">
              <a:solidFill>
                <a:schemeClr val="bg1"/>
              </a:solidFill>
            </a:endParaRPr>
          </a:p>
        </p:txBody>
      </p:sp>
    </p:spTree>
    <p:extLst>
      <p:ext uri="{BB962C8B-B14F-4D97-AF65-F5344CB8AC3E}">
        <p14:creationId xmlns:p14="http://schemas.microsoft.com/office/powerpoint/2010/main" val="3219831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3536030044"/>
              </p:ext>
            </p:extLst>
          </p:nvPr>
        </p:nvGraphicFramePr>
        <p:xfrm>
          <a:off x="4252684" y="1146629"/>
          <a:ext cx="7271659" cy="4773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a:xfrm>
            <a:off x="838200" y="3063354"/>
            <a:ext cx="3966029"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altLang="zh-CN" sz="4000">
                <a:latin typeface="宋体" panose="02010600030101010101" pitchFamily="2" charset="-122"/>
              </a:rPr>
              <a:t>2</a:t>
            </a:r>
            <a:r>
              <a:rPr lang="zh-CN" altLang="en-US" sz="4000">
                <a:latin typeface="宋体" panose="02010600030101010101" pitchFamily="2" charset="-122"/>
              </a:rPr>
              <a:t>、物流成本范围构成</a:t>
            </a:r>
            <a:endParaRPr lang="zh-CN" altLang="en-US" sz="4000" dirty="0">
              <a:latin typeface="宋体" panose="02010600030101010101" pitchFamily="2" charset="-122"/>
            </a:endParaRPr>
          </a:p>
        </p:txBody>
      </p:sp>
      <p:sp>
        <p:nvSpPr>
          <p:cNvPr id="5" name="文本框 4"/>
          <p:cNvSpPr txBox="1"/>
          <p:nvPr/>
        </p:nvSpPr>
        <p:spPr>
          <a:xfrm>
            <a:off x="17247" y="69013"/>
            <a:ext cx="5282215" cy="369332"/>
          </a:xfrm>
          <a:prstGeom prst="rect">
            <a:avLst/>
          </a:prstGeom>
          <a:solidFill>
            <a:schemeClr val="bg2">
              <a:lumMod val="25000"/>
            </a:schemeClr>
          </a:solidFill>
        </p:spPr>
        <p:txBody>
          <a:bodyPr wrap="none" rtlCol="0">
            <a:spAutoFit/>
          </a:bodyPr>
          <a:lstStyle/>
          <a:p>
            <a:r>
              <a:rPr lang="zh-CN" altLang="en-US" dirty="0">
                <a:solidFill>
                  <a:schemeClr val="bg1"/>
                </a:solidFill>
              </a:rPr>
              <a:t>第一章物流成本管理绪论</a:t>
            </a:r>
            <a:r>
              <a:rPr lang="en-US" altLang="zh-CN" dirty="0">
                <a:solidFill>
                  <a:schemeClr val="bg1"/>
                </a:solidFill>
              </a:rPr>
              <a:t>&gt;</a:t>
            </a:r>
            <a:r>
              <a:rPr lang="zh-CN" altLang="en-US" dirty="0">
                <a:solidFill>
                  <a:schemeClr val="bg1"/>
                </a:solidFill>
                <a:latin typeface="宋体" panose="02010600030101010101" pitchFamily="2" charset="-122"/>
              </a:rPr>
              <a:t>第五节物流成本的构成</a:t>
            </a:r>
            <a:r>
              <a:rPr lang="en-US" altLang="zh-CN" dirty="0">
                <a:solidFill>
                  <a:schemeClr val="bg1"/>
                </a:solidFill>
                <a:latin typeface="宋体" panose="02010600030101010101" pitchFamily="2" charset="-122"/>
              </a:rPr>
              <a:t>&gt;</a:t>
            </a:r>
            <a:endParaRPr lang="zh-CN" altLang="en-US" dirty="0">
              <a:solidFill>
                <a:schemeClr val="bg1"/>
              </a:solidFill>
            </a:endParaRPr>
          </a:p>
        </p:txBody>
      </p:sp>
    </p:spTree>
    <p:extLst>
      <p:ext uri="{BB962C8B-B14F-4D97-AF65-F5344CB8AC3E}">
        <p14:creationId xmlns:p14="http://schemas.microsoft.com/office/powerpoint/2010/main" val="1698829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1268632061"/>
              </p:ext>
            </p:extLst>
          </p:nvPr>
        </p:nvGraphicFramePr>
        <p:xfrm>
          <a:off x="829186" y="2415396"/>
          <a:ext cx="10533627" cy="3657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txBox="1">
            <a:spLocks noChangeArrowheads="1"/>
          </p:cNvSpPr>
          <p:nvPr/>
        </p:nvSpPr>
        <p:spPr>
          <a:xfrm>
            <a:off x="838200" y="128730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altLang="zh-CN" sz="4000">
                <a:latin typeface="宋体" panose="02010600030101010101" pitchFamily="2" charset="-122"/>
              </a:rPr>
              <a:t>3</a:t>
            </a:r>
            <a:r>
              <a:rPr lang="zh-CN" altLang="en-US" sz="4000">
                <a:latin typeface="宋体" panose="02010600030101010101" pitchFamily="2" charset="-122"/>
              </a:rPr>
              <a:t>、物流成本支付形态构成</a:t>
            </a:r>
          </a:p>
        </p:txBody>
      </p:sp>
      <p:sp>
        <p:nvSpPr>
          <p:cNvPr id="4" name="文本框 3"/>
          <p:cNvSpPr txBox="1"/>
          <p:nvPr/>
        </p:nvSpPr>
        <p:spPr>
          <a:xfrm>
            <a:off x="17247" y="69013"/>
            <a:ext cx="5282215" cy="369332"/>
          </a:xfrm>
          <a:prstGeom prst="rect">
            <a:avLst/>
          </a:prstGeom>
          <a:solidFill>
            <a:schemeClr val="bg2">
              <a:lumMod val="25000"/>
            </a:schemeClr>
          </a:solidFill>
        </p:spPr>
        <p:txBody>
          <a:bodyPr wrap="none" rtlCol="0">
            <a:spAutoFit/>
          </a:bodyPr>
          <a:lstStyle/>
          <a:p>
            <a:r>
              <a:rPr lang="zh-CN" altLang="en-US" dirty="0">
                <a:solidFill>
                  <a:schemeClr val="bg1"/>
                </a:solidFill>
              </a:rPr>
              <a:t>第一章物流成本管理绪论</a:t>
            </a:r>
            <a:r>
              <a:rPr lang="en-US" altLang="zh-CN" dirty="0">
                <a:solidFill>
                  <a:schemeClr val="bg1"/>
                </a:solidFill>
              </a:rPr>
              <a:t>&gt;</a:t>
            </a:r>
            <a:r>
              <a:rPr lang="zh-CN" altLang="en-US" dirty="0">
                <a:solidFill>
                  <a:schemeClr val="bg1"/>
                </a:solidFill>
                <a:latin typeface="宋体" panose="02010600030101010101" pitchFamily="2" charset="-122"/>
              </a:rPr>
              <a:t>第五节物流成本的构成</a:t>
            </a:r>
            <a:r>
              <a:rPr lang="en-US" altLang="zh-CN" dirty="0">
                <a:solidFill>
                  <a:schemeClr val="bg1"/>
                </a:solidFill>
                <a:latin typeface="宋体" panose="02010600030101010101" pitchFamily="2" charset="-122"/>
              </a:rPr>
              <a:t>&gt;</a:t>
            </a:r>
            <a:endParaRPr lang="zh-CN" altLang="en-US" dirty="0">
              <a:solidFill>
                <a:schemeClr val="bg1"/>
              </a:solidFill>
            </a:endParaRPr>
          </a:p>
        </p:txBody>
      </p:sp>
    </p:spTree>
    <p:extLst>
      <p:ext uri="{BB962C8B-B14F-4D97-AF65-F5344CB8AC3E}">
        <p14:creationId xmlns:p14="http://schemas.microsoft.com/office/powerpoint/2010/main" val="2853008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119082" y="3031812"/>
            <a:ext cx="7982858" cy="893799"/>
          </a:xfrm>
          <a:solidFill>
            <a:schemeClr val="accent4">
              <a:lumMod val="20000"/>
              <a:lumOff val="80000"/>
            </a:schemeClr>
          </a:solidFill>
          <a:ln/>
          <a:effectLst>
            <a:outerShdw blurRad="50800" dist="38100" dir="2700000" algn="tl" rotWithShape="0">
              <a:prstClr val="black">
                <a:alpha val="40000"/>
              </a:prstClr>
            </a:outerShdw>
          </a:effectLst>
        </p:spPr>
        <p:txBody>
          <a:bodyPr>
            <a:normAutofit/>
          </a:bodyPr>
          <a:lstStyle/>
          <a:p>
            <a:pPr algn="ctr"/>
            <a:r>
              <a:rPr lang="zh-CN" altLang="en-US" sz="4000" dirty="0">
                <a:latin typeface="宋体" panose="02010600030101010101" pitchFamily="2" charset="-122"/>
              </a:rPr>
              <a:t>第六节  物流成本的分类</a:t>
            </a:r>
          </a:p>
        </p:txBody>
      </p:sp>
      <p:sp>
        <p:nvSpPr>
          <p:cNvPr id="5" name="文本框 4"/>
          <p:cNvSpPr txBox="1"/>
          <p:nvPr/>
        </p:nvSpPr>
        <p:spPr>
          <a:xfrm>
            <a:off x="17247" y="69013"/>
            <a:ext cx="2858475" cy="369332"/>
          </a:xfrm>
          <a:prstGeom prst="rect">
            <a:avLst/>
          </a:prstGeom>
          <a:solidFill>
            <a:schemeClr val="bg2">
              <a:lumMod val="25000"/>
            </a:schemeClr>
          </a:solidFill>
        </p:spPr>
        <p:txBody>
          <a:bodyPr wrap="none" rtlCol="0">
            <a:spAutoFit/>
          </a:bodyPr>
          <a:lstStyle/>
          <a:p>
            <a:r>
              <a:rPr lang="zh-CN" altLang="en-US" dirty="0">
                <a:solidFill>
                  <a:schemeClr val="bg1"/>
                </a:solidFill>
              </a:rPr>
              <a:t>第一章物流成本管理绪论</a:t>
            </a:r>
            <a:r>
              <a:rPr lang="en-US" altLang="zh-CN" dirty="0">
                <a:solidFill>
                  <a:schemeClr val="bg1"/>
                </a:solidFill>
              </a:rPr>
              <a:t>&gt;</a:t>
            </a:r>
            <a:endParaRPr lang="zh-CN" altLang="en-US" dirty="0">
              <a:solidFill>
                <a:schemeClr val="bg1"/>
              </a:solidFill>
            </a:endParaRPr>
          </a:p>
        </p:txBody>
      </p:sp>
    </p:spTree>
    <p:extLst>
      <p:ext uri="{BB962C8B-B14F-4D97-AF65-F5344CB8AC3E}">
        <p14:creationId xmlns:p14="http://schemas.microsoft.com/office/powerpoint/2010/main" val="280357230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778047786"/>
              </p:ext>
            </p:extLst>
          </p:nvPr>
        </p:nvGraphicFramePr>
        <p:xfrm>
          <a:off x="2018888" y="820058"/>
          <a:ext cx="3497008" cy="2608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图示 3"/>
          <p:cNvGraphicFramePr/>
          <p:nvPr>
            <p:extLst>
              <p:ext uri="{D42A27DB-BD31-4B8C-83A1-F6EECF244321}">
                <p14:modId xmlns:p14="http://schemas.microsoft.com/office/powerpoint/2010/main" val="4041549059"/>
              </p:ext>
            </p:extLst>
          </p:nvPr>
        </p:nvGraphicFramePr>
        <p:xfrm>
          <a:off x="6656438" y="820058"/>
          <a:ext cx="3711678" cy="2608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图示 4"/>
          <p:cNvGraphicFramePr/>
          <p:nvPr>
            <p:extLst>
              <p:ext uri="{D42A27DB-BD31-4B8C-83A1-F6EECF244321}">
                <p14:modId xmlns:p14="http://schemas.microsoft.com/office/powerpoint/2010/main" val="1790766655"/>
              </p:ext>
            </p:extLst>
          </p:nvPr>
        </p:nvGraphicFramePr>
        <p:xfrm>
          <a:off x="2018888" y="3590415"/>
          <a:ext cx="3497008" cy="253879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 name="图示 5"/>
          <p:cNvGraphicFramePr/>
          <p:nvPr>
            <p:extLst>
              <p:ext uri="{D42A27DB-BD31-4B8C-83A1-F6EECF244321}">
                <p14:modId xmlns:p14="http://schemas.microsoft.com/office/powerpoint/2010/main" val="14707486"/>
              </p:ext>
            </p:extLst>
          </p:nvPr>
        </p:nvGraphicFramePr>
        <p:xfrm>
          <a:off x="6656439" y="3590415"/>
          <a:ext cx="3711677" cy="254491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9" name="文本框 8"/>
          <p:cNvSpPr txBox="1"/>
          <p:nvPr/>
        </p:nvSpPr>
        <p:spPr>
          <a:xfrm>
            <a:off x="1828795" y="988142"/>
            <a:ext cx="367069" cy="1477328"/>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zh-CN" altLang="en-US" dirty="0"/>
              <a:t>按可控性分</a:t>
            </a:r>
          </a:p>
        </p:txBody>
      </p:sp>
      <p:sp>
        <p:nvSpPr>
          <p:cNvPr id="10" name="文本框 9"/>
          <p:cNvSpPr txBox="1"/>
          <p:nvPr/>
        </p:nvSpPr>
        <p:spPr>
          <a:xfrm>
            <a:off x="6472903" y="988142"/>
            <a:ext cx="367069" cy="1754326"/>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zh-CN" altLang="en-US" dirty="0"/>
              <a:t>按成本性态分</a:t>
            </a:r>
          </a:p>
        </p:txBody>
      </p:sp>
      <p:sp>
        <p:nvSpPr>
          <p:cNvPr id="11" name="文本框 10"/>
          <p:cNvSpPr txBox="1"/>
          <p:nvPr/>
        </p:nvSpPr>
        <p:spPr>
          <a:xfrm>
            <a:off x="1835353" y="3706761"/>
            <a:ext cx="367069" cy="1754326"/>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zh-CN" altLang="en-US" dirty="0"/>
              <a:t>按计算方法分</a:t>
            </a:r>
          </a:p>
        </p:txBody>
      </p:sp>
      <p:sp>
        <p:nvSpPr>
          <p:cNvPr id="12" name="文本框 11"/>
          <p:cNvSpPr txBox="1"/>
          <p:nvPr/>
        </p:nvSpPr>
        <p:spPr>
          <a:xfrm>
            <a:off x="6472902" y="3706761"/>
            <a:ext cx="367069" cy="1754326"/>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zh-CN" altLang="en-US" dirty="0"/>
              <a:t>按决策作用分</a:t>
            </a:r>
          </a:p>
        </p:txBody>
      </p:sp>
      <p:sp>
        <p:nvSpPr>
          <p:cNvPr id="13" name="文本框 12"/>
          <p:cNvSpPr txBox="1"/>
          <p:nvPr/>
        </p:nvSpPr>
        <p:spPr>
          <a:xfrm>
            <a:off x="17247" y="69013"/>
            <a:ext cx="5282215" cy="369332"/>
          </a:xfrm>
          <a:prstGeom prst="rect">
            <a:avLst/>
          </a:prstGeom>
          <a:solidFill>
            <a:schemeClr val="bg2">
              <a:lumMod val="25000"/>
            </a:schemeClr>
          </a:solidFill>
        </p:spPr>
        <p:txBody>
          <a:bodyPr wrap="none" rtlCol="0">
            <a:spAutoFit/>
          </a:bodyPr>
          <a:lstStyle/>
          <a:p>
            <a:r>
              <a:rPr lang="zh-CN" altLang="en-US" dirty="0">
                <a:solidFill>
                  <a:schemeClr val="bg1"/>
                </a:solidFill>
              </a:rPr>
              <a:t>第一章物流成本管理绪论</a:t>
            </a:r>
            <a:r>
              <a:rPr lang="en-US" altLang="zh-CN" dirty="0">
                <a:solidFill>
                  <a:schemeClr val="bg1"/>
                </a:solidFill>
              </a:rPr>
              <a:t>&gt;</a:t>
            </a:r>
            <a:r>
              <a:rPr lang="zh-CN" altLang="en-US" dirty="0">
                <a:solidFill>
                  <a:schemeClr val="bg1"/>
                </a:solidFill>
                <a:latin typeface="宋体" panose="02010600030101010101" pitchFamily="2" charset="-122"/>
              </a:rPr>
              <a:t>第六节物流成本的分类</a:t>
            </a:r>
            <a:r>
              <a:rPr lang="en-US" altLang="zh-CN" dirty="0">
                <a:solidFill>
                  <a:schemeClr val="bg1"/>
                </a:solidFill>
                <a:latin typeface="宋体" panose="02010600030101010101" pitchFamily="2" charset="-122"/>
              </a:rPr>
              <a:t>&gt;</a:t>
            </a:r>
            <a:endParaRPr lang="zh-CN" altLang="en-US" dirty="0">
              <a:solidFill>
                <a:schemeClr val="bg1"/>
              </a:solidFill>
            </a:endParaRPr>
          </a:p>
        </p:txBody>
      </p:sp>
    </p:spTree>
    <p:extLst>
      <p:ext uri="{BB962C8B-B14F-4D97-AF65-F5344CB8AC3E}">
        <p14:creationId xmlns:p14="http://schemas.microsoft.com/office/powerpoint/2010/main" val="2765942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119082" y="2117410"/>
            <a:ext cx="7982858" cy="893799"/>
          </a:xfrm>
          <a:solidFill>
            <a:schemeClr val="accent4">
              <a:lumMod val="20000"/>
              <a:lumOff val="80000"/>
            </a:schemeClr>
          </a:solidFill>
          <a:ln/>
          <a:effectLst>
            <a:outerShdw blurRad="50800" dist="38100" dir="2700000" algn="tl" rotWithShape="0">
              <a:prstClr val="black">
                <a:alpha val="40000"/>
              </a:prstClr>
            </a:outerShdw>
          </a:effectLst>
        </p:spPr>
        <p:txBody>
          <a:bodyPr>
            <a:normAutofit fontScale="90000"/>
          </a:bodyPr>
          <a:lstStyle/>
          <a:p>
            <a:pPr algn="ctr"/>
            <a:r>
              <a:rPr lang="zh-CN" altLang="en-US" sz="4000" dirty="0">
                <a:latin typeface="宋体" panose="02010600030101010101" pitchFamily="2" charset="-122"/>
              </a:rPr>
              <a:t>第七节  物流成本的几个重要理论学说</a:t>
            </a:r>
          </a:p>
        </p:txBody>
      </p:sp>
      <p:graphicFrame>
        <p:nvGraphicFramePr>
          <p:cNvPr id="3" name="图示 2">
            <a:hlinkClick r:id="" action="ppaction://noaction" highlightClick="1"/>
          </p:cNvPr>
          <p:cNvGraphicFramePr/>
          <p:nvPr>
            <p:extLst>
              <p:ext uri="{D42A27DB-BD31-4B8C-83A1-F6EECF244321}">
                <p14:modId xmlns:p14="http://schemas.microsoft.com/office/powerpoint/2010/main" val="533650751"/>
              </p:ext>
            </p:extLst>
          </p:nvPr>
        </p:nvGraphicFramePr>
        <p:xfrm>
          <a:off x="1221115" y="3429000"/>
          <a:ext cx="9855201" cy="2321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文本框 6"/>
          <p:cNvSpPr txBox="1"/>
          <p:nvPr/>
        </p:nvSpPr>
        <p:spPr>
          <a:xfrm>
            <a:off x="17247" y="69013"/>
            <a:ext cx="2858475" cy="369332"/>
          </a:xfrm>
          <a:prstGeom prst="rect">
            <a:avLst/>
          </a:prstGeom>
          <a:solidFill>
            <a:schemeClr val="bg2">
              <a:lumMod val="25000"/>
            </a:schemeClr>
          </a:solidFill>
        </p:spPr>
        <p:txBody>
          <a:bodyPr wrap="none" rtlCol="0">
            <a:spAutoFit/>
          </a:bodyPr>
          <a:lstStyle/>
          <a:p>
            <a:r>
              <a:rPr lang="zh-CN" altLang="en-US" dirty="0">
                <a:solidFill>
                  <a:schemeClr val="bg1"/>
                </a:solidFill>
              </a:rPr>
              <a:t>第一章物流成本管理绪论</a:t>
            </a:r>
            <a:r>
              <a:rPr lang="en-US" altLang="zh-CN" dirty="0">
                <a:solidFill>
                  <a:schemeClr val="bg1"/>
                </a:solidFill>
              </a:rPr>
              <a:t>&gt;</a:t>
            </a:r>
            <a:endParaRPr lang="zh-CN" altLang="en-US" dirty="0">
              <a:solidFill>
                <a:schemeClr val="bg1"/>
              </a:solidFill>
            </a:endParaRPr>
          </a:p>
        </p:txBody>
      </p:sp>
    </p:spTree>
    <p:extLst>
      <p:ext uri="{BB962C8B-B14F-4D97-AF65-F5344CB8AC3E}">
        <p14:creationId xmlns:p14="http://schemas.microsoft.com/office/powerpoint/2010/main" val="413888507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727438" y="3031812"/>
            <a:ext cx="6826469" cy="893799"/>
          </a:xfrm>
          <a:solidFill>
            <a:schemeClr val="accent4">
              <a:lumMod val="20000"/>
              <a:lumOff val="80000"/>
            </a:schemeClr>
          </a:solidFill>
          <a:ln/>
          <a:effectLst>
            <a:outerShdw blurRad="50800" dist="38100" dir="2700000" algn="tl" rotWithShape="0">
              <a:prstClr val="black">
                <a:alpha val="40000"/>
              </a:prstClr>
            </a:outerShdw>
          </a:effectLst>
        </p:spPr>
        <p:txBody>
          <a:bodyPr/>
          <a:lstStyle/>
          <a:p>
            <a:r>
              <a:rPr lang="zh-CN" altLang="en-US" sz="4000" dirty="0">
                <a:latin typeface="宋体" panose="02010600030101010101" pitchFamily="2" charset="-122"/>
              </a:rPr>
              <a:t>第一节  物流成本管理的意义</a:t>
            </a:r>
          </a:p>
        </p:txBody>
      </p:sp>
      <p:sp>
        <p:nvSpPr>
          <p:cNvPr id="6" name="文本框 5"/>
          <p:cNvSpPr txBox="1"/>
          <p:nvPr/>
        </p:nvSpPr>
        <p:spPr>
          <a:xfrm>
            <a:off x="17247" y="69013"/>
            <a:ext cx="2723823" cy="369332"/>
          </a:xfrm>
          <a:prstGeom prst="rect">
            <a:avLst/>
          </a:prstGeom>
          <a:solidFill>
            <a:schemeClr val="accent2">
              <a:lumMod val="50000"/>
            </a:schemeClr>
          </a:solidFill>
        </p:spPr>
        <p:txBody>
          <a:bodyPr wrap="none" rtlCol="0">
            <a:spAutoFit/>
          </a:bodyPr>
          <a:lstStyle/>
          <a:p>
            <a:r>
              <a:rPr lang="zh-CN" altLang="en-US" dirty="0">
                <a:solidFill>
                  <a:schemeClr val="bg1"/>
                </a:solidFill>
              </a:rPr>
              <a:t>第一章物流成本管理绪论</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354" name="Rectangle 2"/>
          <p:cNvSpPr>
            <a:spLocks noGrp="1" noChangeArrowheads="1"/>
          </p:cNvSpPr>
          <p:nvPr>
            <p:ph type="title"/>
          </p:nvPr>
        </p:nvSpPr>
        <p:spPr/>
        <p:txBody>
          <a:bodyPr/>
          <a:lstStyle/>
          <a:p>
            <a:pPr algn="ctr"/>
            <a:r>
              <a:rPr lang="zh-CN" altLang="en-US" sz="4000" dirty="0">
                <a:latin typeface="宋体" panose="02010600030101010101" pitchFamily="2" charset="-122"/>
              </a:rPr>
              <a:t>一、“黑大陆”学说</a:t>
            </a:r>
          </a:p>
        </p:txBody>
      </p:sp>
      <p:sp>
        <p:nvSpPr>
          <p:cNvPr id="13" name="KSO_Shape"/>
          <p:cNvSpPr/>
          <p:nvPr/>
        </p:nvSpPr>
        <p:spPr>
          <a:xfrm>
            <a:off x="8914960" y="4245425"/>
            <a:ext cx="2370281" cy="1580187"/>
          </a:xfrm>
          <a:prstGeom prst="rect">
            <a:avLst/>
          </a:prstGeom>
          <a:blipFill>
            <a:blip r:embed="rId3"/>
            <a:stretch>
              <a:fillRect/>
            </a:stretch>
          </a:blipFill>
          <a:ln>
            <a:noFill/>
          </a:ln>
          <a:effectLst>
            <a:outerShdw blurRad="50800" dist="88900" dir="300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a:solidFill>
                <a:srgbClr val="FFFFFF"/>
              </a:solidFill>
            </a:endParaRPr>
          </a:p>
        </p:txBody>
      </p:sp>
      <p:sp>
        <p:nvSpPr>
          <p:cNvPr id="4" name="文本框 3"/>
          <p:cNvSpPr txBox="1"/>
          <p:nvPr/>
        </p:nvSpPr>
        <p:spPr>
          <a:xfrm>
            <a:off x="17247" y="69013"/>
            <a:ext cx="6898042" cy="369332"/>
          </a:xfrm>
          <a:prstGeom prst="rect">
            <a:avLst/>
          </a:prstGeom>
          <a:solidFill>
            <a:schemeClr val="bg2">
              <a:lumMod val="25000"/>
            </a:schemeClr>
          </a:solidFill>
        </p:spPr>
        <p:txBody>
          <a:bodyPr wrap="none" rtlCol="0">
            <a:spAutoFit/>
          </a:bodyPr>
          <a:lstStyle/>
          <a:p>
            <a:r>
              <a:rPr lang="zh-CN" altLang="en-US" dirty="0">
                <a:solidFill>
                  <a:schemeClr val="bg1"/>
                </a:solidFill>
              </a:rPr>
              <a:t>第一章物流成本管理绪论</a:t>
            </a:r>
            <a:r>
              <a:rPr lang="en-US" altLang="zh-CN" dirty="0">
                <a:solidFill>
                  <a:schemeClr val="bg1"/>
                </a:solidFill>
              </a:rPr>
              <a:t>&gt;</a:t>
            </a:r>
            <a:r>
              <a:rPr lang="zh-CN" altLang="en-US" dirty="0">
                <a:solidFill>
                  <a:schemeClr val="bg1"/>
                </a:solidFill>
                <a:latin typeface="宋体" panose="02010600030101010101" pitchFamily="2" charset="-122"/>
              </a:rPr>
              <a:t>第七节物流成本的几个重要理论学说</a:t>
            </a:r>
            <a:r>
              <a:rPr lang="en-US" altLang="zh-CN" dirty="0">
                <a:solidFill>
                  <a:schemeClr val="bg1"/>
                </a:solidFill>
                <a:latin typeface="宋体" panose="02010600030101010101" pitchFamily="2" charset="-122"/>
              </a:rPr>
              <a:t>&gt;</a:t>
            </a:r>
            <a:endParaRPr lang="zh-CN" altLang="en-US"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474" name="Rectangle 2"/>
          <p:cNvSpPr>
            <a:spLocks noGrp="1" noChangeArrowheads="1"/>
          </p:cNvSpPr>
          <p:nvPr>
            <p:ph type="title" idx="4294967295"/>
          </p:nvPr>
        </p:nvSpPr>
        <p:spPr>
          <a:xfrm>
            <a:off x="1179872" y="2462054"/>
            <a:ext cx="9512710" cy="961439"/>
          </a:xfrm>
        </p:spPr>
        <p:txBody>
          <a:bodyPr/>
          <a:lstStyle/>
          <a:p>
            <a:pPr algn="ctr"/>
            <a:r>
              <a:rPr lang="zh-CN" altLang="en-US" sz="4000" dirty="0">
                <a:latin typeface="宋体" panose="02010600030101010101" pitchFamily="2" charset="-122"/>
              </a:rPr>
              <a:t>二、物流成本冰山理论</a:t>
            </a:r>
          </a:p>
        </p:txBody>
      </p:sp>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b="6787"/>
          <a:stretch/>
        </p:blipFill>
        <p:spPr>
          <a:xfrm>
            <a:off x="8914960" y="4245425"/>
            <a:ext cx="2229334" cy="1580187"/>
          </a:xfrm>
          <a:prstGeom prst="rect">
            <a:avLst/>
          </a:prstGeom>
          <a:effectLst>
            <a:outerShdw blurRad="50800" dist="76200" dir="2700000" algn="tl" rotWithShape="0">
              <a:prstClr val="black">
                <a:alpha val="40000"/>
              </a:prstClr>
            </a:outerShdw>
          </a:effectLst>
        </p:spPr>
      </p:pic>
      <p:sp>
        <p:nvSpPr>
          <p:cNvPr id="4" name="文本框 3"/>
          <p:cNvSpPr txBox="1"/>
          <p:nvPr/>
        </p:nvSpPr>
        <p:spPr>
          <a:xfrm>
            <a:off x="17247" y="69013"/>
            <a:ext cx="6898042" cy="369332"/>
          </a:xfrm>
          <a:prstGeom prst="rect">
            <a:avLst/>
          </a:prstGeom>
          <a:solidFill>
            <a:schemeClr val="bg2">
              <a:lumMod val="25000"/>
            </a:schemeClr>
          </a:solidFill>
        </p:spPr>
        <p:txBody>
          <a:bodyPr wrap="none" rtlCol="0">
            <a:spAutoFit/>
          </a:bodyPr>
          <a:lstStyle/>
          <a:p>
            <a:r>
              <a:rPr lang="zh-CN" altLang="en-US" dirty="0">
                <a:solidFill>
                  <a:schemeClr val="bg1"/>
                </a:solidFill>
              </a:rPr>
              <a:t>第一章物流成本管理绪论</a:t>
            </a:r>
            <a:r>
              <a:rPr lang="en-US" altLang="zh-CN" dirty="0">
                <a:solidFill>
                  <a:schemeClr val="bg1"/>
                </a:solidFill>
              </a:rPr>
              <a:t>&gt;</a:t>
            </a:r>
            <a:r>
              <a:rPr lang="zh-CN" altLang="en-US" dirty="0">
                <a:solidFill>
                  <a:schemeClr val="bg1"/>
                </a:solidFill>
                <a:latin typeface="宋体" panose="02010600030101010101" pitchFamily="2" charset="-122"/>
              </a:rPr>
              <a:t>第七节物流成本的几个重要理论学说</a:t>
            </a:r>
            <a:r>
              <a:rPr lang="en-US" altLang="zh-CN" dirty="0">
                <a:solidFill>
                  <a:schemeClr val="bg1"/>
                </a:solidFill>
                <a:latin typeface="宋体" panose="02010600030101010101" pitchFamily="2" charset="-122"/>
              </a:rPr>
              <a:t>&gt;</a:t>
            </a:r>
            <a:endParaRPr lang="zh-CN" altLang="en-US"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42" name="Rectangle 2"/>
          <p:cNvSpPr>
            <a:spLocks noGrp="1" noChangeArrowheads="1"/>
          </p:cNvSpPr>
          <p:nvPr>
            <p:ph type="title" idx="4294967295"/>
          </p:nvPr>
        </p:nvSpPr>
        <p:spPr>
          <a:xfrm>
            <a:off x="0" y="1341438"/>
            <a:ext cx="6678613" cy="4864100"/>
          </a:xfrm>
        </p:spPr>
        <p:txBody>
          <a:bodyPr/>
          <a:lstStyle/>
          <a:p>
            <a:r>
              <a:rPr lang="zh-CN" altLang="en-US" sz="4000" dirty="0">
                <a:latin typeface="宋体" panose="02010600030101010101" pitchFamily="2" charset="-122"/>
              </a:rPr>
              <a:t>三、“第三个利润源”学说</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5389" y="3550483"/>
            <a:ext cx="2476500" cy="2095500"/>
          </a:xfrm>
          <a:prstGeom prst="rect">
            <a:avLst/>
          </a:prstGeom>
        </p:spPr>
      </p:pic>
      <p:sp>
        <p:nvSpPr>
          <p:cNvPr id="4" name="文本框 3"/>
          <p:cNvSpPr txBox="1"/>
          <p:nvPr/>
        </p:nvSpPr>
        <p:spPr>
          <a:xfrm>
            <a:off x="17247" y="69013"/>
            <a:ext cx="6898042" cy="369332"/>
          </a:xfrm>
          <a:prstGeom prst="rect">
            <a:avLst/>
          </a:prstGeom>
          <a:solidFill>
            <a:schemeClr val="bg2">
              <a:lumMod val="25000"/>
            </a:schemeClr>
          </a:solidFill>
        </p:spPr>
        <p:txBody>
          <a:bodyPr wrap="none" rtlCol="0">
            <a:spAutoFit/>
          </a:bodyPr>
          <a:lstStyle/>
          <a:p>
            <a:r>
              <a:rPr lang="zh-CN" altLang="en-US" dirty="0">
                <a:solidFill>
                  <a:schemeClr val="bg1"/>
                </a:solidFill>
              </a:rPr>
              <a:t>第一章物流成本管理绪论</a:t>
            </a:r>
            <a:r>
              <a:rPr lang="en-US" altLang="zh-CN" dirty="0">
                <a:solidFill>
                  <a:schemeClr val="bg1"/>
                </a:solidFill>
              </a:rPr>
              <a:t>&gt;</a:t>
            </a:r>
            <a:r>
              <a:rPr lang="zh-CN" altLang="en-US" dirty="0">
                <a:solidFill>
                  <a:schemeClr val="bg1"/>
                </a:solidFill>
                <a:latin typeface="宋体" panose="02010600030101010101" pitchFamily="2" charset="-122"/>
              </a:rPr>
              <a:t>第七节物流成本的几个重要理论学说</a:t>
            </a:r>
            <a:r>
              <a:rPr lang="en-US" altLang="zh-CN" dirty="0">
                <a:solidFill>
                  <a:schemeClr val="bg1"/>
                </a:solidFill>
                <a:latin typeface="宋体" panose="02010600030101010101" pitchFamily="2" charset="-122"/>
              </a:rPr>
              <a:t>&gt;</a:t>
            </a:r>
            <a:endParaRPr lang="zh-CN" altLang="en-US"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6738" name="Rectangle 2"/>
          <p:cNvSpPr>
            <a:spLocks noGrp="1" noChangeArrowheads="1"/>
          </p:cNvSpPr>
          <p:nvPr>
            <p:ph type="title" idx="4294967295"/>
          </p:nvPr>
        </p:nvSpPr>
        <p:spPr>
          <a:xfrm>
            <a:off x="0" y="1341438"/>
            <a:ext cx="6710363" cy="4489450"/>
          </a:xfrm>
        </p:spPr>
        <p:txBody>
          <a:bodyPr/>
          <a:lstStyle/>
          <a:p>
            <a:pPr algn="ctr"/>
            <a:r>
              <a:rPr lang="zh-CN" altLang="en-US" sz="4000" dirty="0">
                <a:latin typeface="宋体" panose="02010600030101010101" pitchFamily="2" charset="-122"/>
              </a:rPr>
              <a:t>四、效益背反理论</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6311" y="3586163"/>
            <a:ext cx="3743325" cy="2095500"/>
          </a:xfrm>
          <a:prstGeom prst="rect">
            <a:avLst/>
          </a:prstGeom>
          <a:effectLst>
            <a:outerShdw blurRad="50800" dist="76200" dir="2700000" algn="tl" rotWithShape="0">
              <a:prstClr val="black">
                <a:alpha val="40000"/>
              </a:prstClr>
            </a:outerShdw>
          </a:effectLst>
        </p:spPr>
      </p:pic>
      <p:sp>
        <p:nvSpPr>
          <p:cNvPr id="4" name="文本框 3"/>
          <p:cNvSpPr txBox="1"/>
          <p:nvPr/>
        </p:nvSpPr>
        <p:spPr>
          <a:xfrm>
            <a:off x="17247" y="69013"/>
            <a:ext cx="6898042" cy="369332"/>
          </a:xfrm>
          <a:prstGeom prst="rect">
            <a:avLst/>
          </a:prstGeom>
          <a:solidFill>
            <a:schemeClr val="bg2">
              <a:lumMod val="25000"/>
            </a:schemeClr>
          </a:solidFill>
        </p:spPr>
        <p:txBody>
          <a:bodyPr wrap="none" rtlCol="0">
            <a:spAutoFit/>
          </a:bodyPr>
          <a:lstStyle/>
          <a:p>
            <a:r>
              <a:rPr lang="zh-CN" altLang="en-US" dirty="0">
                <a:solidFill>
                  <a:schemeClr val="bg1"/>
                </a:solidFill>
              </a:rPr>
              <a:t>第一章物流成本管理绪论</a:t>
            </a:r>
            <a:r>
              <a:rPr lang="en-US" altLang="zh-CN" dirty="0">
                <a:solidFill>
                  <a:schemeClr val="bg1"/>
                </a:solidFill>
              </a:rPr>
              <a:t>&gt;</a:t>
            </a:r>
            <a:r>
              <a:rPr lang="zh-CN" altLang="en-US" dirty="0">
                <a:solidFill>
                  <a:schemeClr val="bg1"/>
                </a:solidFill>
                <a:latin typeface="宋体" panose="02010600030101010101" pitchFamily="2" charset="-122"/>
              </a:rPr>
              <a:t>第七节物流成本的几个重要理论学说</a:t>
            </a:r>
            <a:r>
              <a:rPr lang="en-US" altLang="zh-CN" dirty="0">
                <a:solidFill>
                  <a:schemeClr val="bg1"/>
                </a:solidFill>
                <a:latin typeface="宋体" panose="02010600030101010101" pitchFamily="2" charset="-122"/>
              </a:rPr>
              <a:t>&gt;</a:t>
            </a:r>
            <a:endParaRPr lang="zh-CN" altLang="en-US"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9810" name="Rectangle 2"/>
          <p:cNvSpPr>
            <a:spLocks noGrp="1" noChangeArrowheads="1"/>
          </p:cNvSpPr>
          <p:nvPr>
            <p:ph type="title" idx="4294967295"/>
          </p:nvPr>
        </p:nvSpPr>
        <p:spPr>
          <a:xfrm>
            <a:off x="1964959" y="2173227"/>
            <a:ext cx="8335108" cy="2063872"/>
          </a:xfrm>
        </p:spPr>
        <p:txBody>
          <a:bodyPr/>
          <a:lstStyle/>
          <a:p>
            <a:pPr marL="719138" indent="-719138"/>
            <a:r>
              <a:rPr lang="en-US" altLang="zh-CN" sz="4000" dirty="0">
                <a:latin typeface="宋体" panose="02010600030101010101" pitchFamily="2" charset="-122"/>
              </a:rPr>
              <a:t>1</a:t>
            </a:r>
            <a:r>
              <a:rPr lang="zh-CN" altLang="en-US" sz="4000" dirty="0">
                <a:latin typeface="宋体" panose="02010600030101010101" pitchFamily="2" charset="-122"/>
              </a:rPr>
              <a:t>．物流成本与服务水平的效益背反</a:t>
            </a:r>
          </a:p>
        </p:txBody>
      </p:sp>
      <p:sp>
        <p:nvSpPr>
          <p:cNvPr id="3" name="AutoShape 5"/>
          <p:cNvSpPr>
            <a:spLocks noChangeAspect="1" noChangeArrowheads="1"/>
          </p:cNvSpPr>
          <p:nvPr/>
        </p:nvSpPr>
        <p:spPr bwMode="auto">
          <a:xfrm>
            <a:off x="4448286" y="1112838"/>
            <a:ext cx="7488238"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2800">
              <a:solidFill>
                <a:srgbClr val="000000"/>
              </a:solidFill>
            </a:endParaRPr>
          </a:p>
        </p:txBody>
      </p:sp>
      <p:sp>
        <p:nvSpPr>
          <p:cNvPr id="25" name="文本框 24"/>
          <p:cNvSpPr txBox="1"/>
          <p:nvPr/>
        </p:nvSpPr>
        <p:spPr>
          <a:xfrm>
            <a:off x="17247" y="69013"/>
            <a:ext cx="6898042" cy="369332"/>
          </a:xfrm>
          <a:prstGeom prst="rect">
            <a:avLst/>
          </a:prstGeom>
          <a:solidFill>
            <a:schemeClr val="bg2">
              <a:lumMod val="25000"/>
            </a:schemeClr>
          </a:solidFill>
        </p:spPr>
        <p:txBody>
          <a:bodyPr wrap="none" rtlCol="0">
            <a:spAutoFit/>
          </a:bodyPr>
          <a:lstStyle/>
          <a:p>
            <a:r>
              <a:rPr lang="zh-CN" altLang="en-US" dirty="0">
                <a:solidFill>
                  <a:schemeClr val="bg1"/>
                </a:solidFill>
              </a:rPr>
              <a:t>第一章物流成本管理绪论</a:t>
            </a:r>
            <a:r>
              <a:rPr lang="en-US" altLang="zh-CN" dirty="0">
                <a:solidFill>
                  <a:schemeClr val="bg1"/>
                </a:solidFill>
              </a:rPr>
              <a:t>&gt;</a:t>
            </a:r>
            <a:r>
              <a:rPr lang="zh-CN" altLang="en-US" dirty="0">
                <a:solidFill>
                  <a:schemeClr val="bg1"/>
                </a:solidFill>
                <a:latin typeface="宋体" panose="02010600030101010101" pitchFamily="2" charset="-122"/>
              </a:rPr>
              <a:t>第七节物流成本的几个重要理论学说</a:t>
            </a:r>
            <a:r>
              <a:rPr lang="en-US" altLang="zh-CN" dirty="0">
                <a:solidFill>
                  <a:schemeClr val="bg1"/>
                </a:solidFill>
                <a:latin typeface="宋体" panose="02010600030101010101" pitchFamily="2" charset="-122"/>
              </a:rPr>
              <a:t>&gt;</a:t>
            </a:r>
            <a:endParaRPr lang="zh-CN" altLang="en-US" dirty="0">
              <a:solidFill>
                <a:schemeClr val="bg1"/>
              </a:solidFill>
            </a:endParaRPr>
          </a:p>
        </p:txBody>
      </p:sp>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4136" y="3868616"/>
            <a:ext cx="3884159" cy="2249785"/>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3315173464"/>
              </p:ext>
            </p:extLst>
          </p:nvPr>
        </p:nvGraphicFramePr>
        <p:xfrm>
          <a:off x="527540" y="1987062"/>
          <a:ext cx="4343398" cy="3790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图示 3"/>
          <p:cNvGraphicFramePr/>
          <p:nvPr>
            <p:extLst>
              <p:ext uri="{D42A27DB-BD31-4B8C-83A1-F6EECF244321}">
                <p14:modId xmlns:p14="http://schemas.microsoft.com/office/powerpoint/2010/main" val="1043095547"/>
              </p:ext>
            </p:extLst>
          </p:nvPr>
        </p:nvGraphicFramePr>
        <p:xfrm>
          <a:off x="7464710" y="1984846"/>
          <a:ext cx="4114800" cy="40268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Rectangle 37"/>
          <p:cNvSpPr txBox="1">
            <a:spLocks noChangeArrowheads="1"/>
          </p:cNvSpPr>
          <p:nvPr/>
        </p:nvSpPr>
        <p:spPr>
          <a:xfrm>
            <a:off x="2208213" y="1168497"/>
            <a:ext cx="7848600" cy="5397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zh-CN" altLang="en-US" sz="2800" dirty="0"/>
              <a:t>物流服务水平与物流成本决策的四种方法</a:t>
            </a:r>
          </a:p>
        </p:txBody>
      </p:sp>
      <p:grpSp>
        <p:nvGrpSpPr>
          <p:cNvPr id="6" name="Diagram group"/>
          <p:cNvGrpSpPr/>
          <p:nvPr/>
        </p:nvGrpSpPr>
        <p:grpSpPr>
          <a:xfrm>
            <a:off x="4753492" y="1997940"/>
            <a:ext cx="2834313" cy="1954529"/>
            <a:chOff x="722291" y="1019909"/>
            <a:chExt cx="3687426" cy="1954529"/>
          </a:xfrm>
          <a:scene3d>
            <a:camera prst="perspectiveLeft" zoom="91000"/>
            <a:lightRig rig="threePt" dir="t">
              <a:rot lat="0" lon="0" rev="20640000"/>
            </a:lightRig>
          </a:scene3d>
        </p:grpSpPr>
        <p:grpSp>
          <p:nvGrpSpPr>
            <p:cNvPr id="7" name="组合 6"/>
            <p:cNvGrpSpPr/>
            <p:nvPr/>
          </p:nvGrpSpPr>
          <p:grpSpPr>
            <a:xfrm>
              <a:off x="722291" y="1019909"/>
              <a:ext cx="3687426" cy="1954529"/>
              <a:chOff x="722291" y="1019909"/>
              <a:chExt cx="3687426" cy="1954529"/>
            </a:xfrm>
          </p:grpSpPr>
          <p:sp>
            <p:nvSpPr>
              <p:cNvPr id="8" name="圆角矩形 7"/>
              <p:cNvSpPr/>
              <p:nvPr/>
            </p:nvSpPr>
            <p:spPr>
              <a:xfrm>
                <a:off x="722291" y="1019909"/>
                <a:ext cx="3687426" cy="1954529"/>
              </a:xfrm>
              <a:prstGeom prst="roundRect">
                <a:avLst>
                  <a:gd name="adj" fmla="val 10000"/>
                </a:avLst>
              </a:prstGeom>
              <a:blipFill rotWithShape="0">
                <a:blip r:embed="rId13"/>
                <a:stretch>
                  <a:fillRect/>
                </a:stretch>
              </a:blipFill>
              <a:sp3d extrusionH="50600" prstMaterial="metal">
                <a:bevelT w="101600" h="80600" prst="relaxedInset"/>
                <a:bevelB w="80600" h="80600" prst="relaxedInset"/>
              </a:sp3d>
            </p:spPr>
            <p:style>
              <a:lnRef idx="0">
                <a:schemeClr val="lt1">
                  <a:hueOff val="0"/>
                  <a:satOff val="0"/>
                  <a:lumOff val="0"/>
                  <a:alphaOff val="0"/>
                </a:schemeClr>
              </a:lnRef>
              <a:fillRef idx="1">
                <a:scrgbClr r="0" g="0" b="0"/>
              </a:fillRef>
              <a:effectRef idx="1">
                <a:schemeClr val="accent2">
                  <a:hueOff val="-1455363"/>
                  <a:satOff val="-83928"/>
                  <a:lumOff val="8628"/>
                  <a:alphaOff val="0"/>
                </a:schemeClr>
              </a:effectRef>
              <a:fontRef idx="minor">
                <a:schemeClr val="dk1"/>
              </a:fontRef>
            </p:style>
          </p:sp>
          <p:sp>
            <p:nvSpPr>
              <p:cNvPr id="9" name="圆角矩形 4"/>
              <p:cNvSpPr/>
              <p:nvPr/>
            </p:nvSpPr>
            <p:spPr>
              <a:xfrm>
                <a:off x="779537" y="1077155"/>
                <a:ext cx="3572934" cy="184003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1120" tIns="53340" rIns="71120" bIns="53340" numCol="1" spcCol="1270" anchor="ctr" anchorCtr="0">
                <a:noAutofit/>
              </a:bodyPr>
              <a:lstStyle/>
              <a:p>
                <a:pPr lvl="0" algn="ctr" defTabSz="1244600" rtl="0">
                  <a:lnSpc>
                    <a:spcPct val="90000"/>
                  </a:lnSpc>
                  <a:spcBef>
                    <a:spcPct val="0"/>
                  </a:spcBef>
                  <a:spcAft>
                    <a:spcPct val="35000"/>
                  </a:spcAft>
                </a:pPr>
                <a:endParaRPr lang="zh-CN" altLang="en-US" sz="2800" kern="1200" dirty="0">
                  <a:ln>
                    <a:solidFill>
                      <a:srgbClr val="FF0000"/>
                    </a:solidFill>
                  </a:ln>
                </a:endParaRPr>
              </a:p>
            </p:txBody>
          </p:sp>
        </p:grpSp>
      </p:grpSp>
    </p:spTree>
    <p:extLst>
      <p:ext uri="{BB962C8B-B14F-4D97-AF65-F5344CB8AC3E}">
        <p14:creationId xmlns:p14="http://schemas.microsoft.com/office/powerpoint/2010/main" val="1669765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9026" name="Rectangle 2"/>
          <p:cNvSpPr>
            <a:spLocks noGrp="1" noChangeArrowheads="1"/>
          </p:cNvSpPr>
          <p:nvPr>
            <p:ph type="title" idx="4294967295"/>
          </p:nvPr>
        </p:nvSpPr>
        <p:spPr>
          <a:xfrm>
            <a:off x="2010499" y="2896271"/>
            <a:ext cx="8229600" cy="1065457"/>
          </a:xfrm>
        </p:spPr>
        <p:txBody>
          <a:bodyPr/>
          <a:lstStyle/>
          <a:p>
            <a:r>
              <a:rPr lang="en-US" altLang="zh-CN" sz="4000" dirty="0">
                <a:latin typeface="宋体" panose="02010600030101010101" pitchFamily="2" charset="-122"/>
              </a:rPr>
              <a:t>2</a:t>
            </a:r>
            <a:r>
              <a:rPr lang="zh-CN" altLang="en-US" sz="4000" dirty="0">
                <a:latin typeface="宋体" panose="02010600030101010101" pitchFamily="2" charset="-122"/>
              </a:rPr>
              <a:t>．物流各功能活动的效益背反</a:t>
            </a:r>
          </a:p>
        </p:txBody>
      </p:sp>
      <p:sp>
        <p:nvSpPr>
          <p:cNvPr id="3" name="文本框 2"/>
          <p:cNvSpPr txBox="1"/>
          <p:nvPr/>
        </p:nvSpPr>
        <p:spPr>
          <a:xfrm>
            <a:off x="17247" y="69013"/>
            <a:ext cx="6898042" cy="369332"/>
          </a:xfrm>
          <a:prstGeom prst="rect">
            <a:avLst/>
          </a:prstGeom>
          <a:solidFill>
            <a:schemeClr val="bg2">
              <a:lumMod val="25000"/>
            </a:schemeClr>
          </a:solidFill>
        </p:spPr>
        <p:txBody>
          <a:bodyPr wrap="none" rtlCol="0">
            <a:spAutoFit/>
          </a:bodyPr>
          <a:lstStyle/>
          <a:p>
            <a:r>
              <a:rPr lang="zh-CN" altLang="en-US" dirty="0">
                <a:solidFill>
                  <a:schemeClr val="bg1"/>
                </a:solidFill>
              </a:rPr>
              <a:t>第一章物流成本管理绪论</a:t>
            </a:r>
            <a:r>
              <a:rPr lang="en-US" altLang="zh-CN" dirty="0">
                <a:solidFill>
                  <a:schemeClr val="bg1"/>
                </a:solidFill>
              </a:rPr>
              <a:t>&gt;</a:t>
            </a:r>
            <a:r>
              <a:rPr lang="zh-CN" altLang="en-US" dirty="0">
                <a:solidFill>
                  <a:schemeClr val="bg1"/>
                </a:solidFill>
                <a:latin typeface="宋体" panose="02010600030101010101" pitchFamily="2" charset="-122"/>
              </a:rPr>
              <a:t>第七节物流成本的几个重要理论学说</a:t>
            </a:r>
            <a:r>
              <a:rPr lang="en-US" altLang="zh-CN" dirty="0">
                <a:solidFill>
                  <a:schemeClr val="bg1"/>
                </a:solidFill>
                <a:latin typeface="宋体" panose="02010600030101010101" pitchFamily="2" charset="-122"/>
              </a:rPr>
              <a:t>&gt;</a:t>
            </a:r>
            <a:endParaRPr lang="zh-CN" altLang="en-US" dirty="0">
              <a:solidFill>
                <a:schemeClr val="bg1"/>
              </a:solidFill>
            </a:endParaRPr>
          </a:p>
        </p:txBody>
      </p:sp>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44423" t="18952" b="19789"/>
          <a:stretch/>
        </p:blipFill>
        <p:spPr>
          <a:xfrm>
            <a:off x="8651629" y="3961728"/>
            <a:ext cx="2715015" cy="2057400"/>
          </a:xfrm>
          <a:prstGeom prst="rect">
            <a:avLst/>
          </a:prstGeom>
          <a:effectLst>
            <a:outerShdw blurRad="50800" dist="63500" dir="2700000" algn="tl" rotWithShape="0">
              <a:prstClr val="black">
                <a:alpha val="40000"/>
              </a:prst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2098" name="Rectangle 2"/>
          <p:cNvSpPr>
            <a:spLocks noGrp="1" noChangeArrowheads="1"/>
          </p:cNvSpPr>
          <p:nvPr>
            <p:ph type="title" idx="4294967295"/>
          </p:nvPr>
        </p:nvSpPr>
        <p:spPr>
          <a:xfrm>
            <a:off x="1565025" y="2924046"/>
            <a:ext cx="9161585" cy="979731"/>
          </a:xfrm>
        </p:spPr>
        <p:txBody>
          <a:bodyPr/>
          <a:lstStyle/>
          <a:p>
            <a:r>
              <a:rPr lang="en-US" altLang="zh-CN" sz="4000" dirty="0">
                <a:latin typeface="宋体" panose="02010600030101010101" pitchFamily="2" charset="-122"/>
              </a:rPr>
              <a:t>“</a:t>
            </a:r>
            <a:r>
              <a:rPr lang="zh-CN" altLang="en-US" sz="4000" dirty="0">
                <a:latin typeface="宋体" panose="02010600030101010101" pitchFamily="2" charset="-122"/>
              </a:rPr>
              <a:t>物流是一片森林而非一棵棵树木。”</a:t>
            </a:r>
          </a:p>
        </p:txBody>
      </p:sp>
      <p:sp>
        <p:nvSpPr>
          <p:cNvPr id="3" name="文本框 2"/>
          <p:cNvSpPr txBox="1"/>
          <p:nvPr/>
        </p:nvSpPr>
        <p:spPr>
          <a:xfrm>
            <a:off x="17247" y="69013"/>
            <a:ext cx="6898042" cy="369332"/>
          </a:xfrm>
          <a:prstGeom prst="rect">
            <a:avLst/>
          </a:prstGeom>
          <a:solidFill>
            <a:schemeClr val="bg2">
              <a:lumMod val="25000"/>
            </a:schemeClr>
          </a:solidFill>
        </p:spPr>
        <p:txBody>
          <a:bodyPr wrap="none" rtlCol="0">
            <a:spAutoFit/>
          </a:bodyPr>
          <a:lstStyle/>
          <a:p>
            <a:r>
              <a:rPr lang="zh-CN" altLang="en-US" dirty="0">
                <a:solidFill>
                  <a:schemeClr val="bg1"/>
                </a:solidFill>
              </a:rPr>
              <a:t>第一章物流成本管理绪论</a:t>
            </a:r>
            <a:r>
              <a:rPr lang="en-US" altLang="zh-CN" dirty="0">
                <a:solidFill>
                  <a:schemeClr val="bg1"/>
                </a:solidFill>
              </a:rPr>
              <a:t>&gt;</a:t>
            </a:r>
            <a:r>
              <a:rPr lang="zh-CN" altLang="en-US" dirty="0">
                <a:solidFill>
                  <a:schemeClr val="bg1"/>
                </a:solidFill>
                <a:latin typeface="宋体" panose="02010600030101010101" pitchFamily="2" charset="-122"/>
              </a:rPr>
              <a:t>第七节物流成本的几个重要理论学说</a:t>
            </a:r>
            <a:r>
              <a:rPr lang="en-US" altLang="zh-CN" dirty="0">
                <a:solidFill>
                  <a:schemeClr val="bg1"/>
                </a:solidFill>
                <a:latin typeface="宋体" panose="02010600030101010101" pitchFamily="2" charset="-122"/>
              </a:rPr>
              <a:t>&gt;</a:t>
            </a:r>
            <a:endParaRPr lang="zh-CN" altLang="en-US" dirty="0">
              <a:solidFill>
                <a:schemeClr val="bg1"/>
              </a:solidFill>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9261" y="4026877"/>
            <a:ext cx="3165229" cy="1688123"/>
          </a:xfrm>
          <a:prstGeom prst="rect">
            <a:avLst/>
          </a:prstGeom>
          <a:effectLst>
            <a:outerShdw blurRad="50800" dist="63500" dir="2700000" algn="tl" rotWithShape="0">
              <a:prstClr val="black">
                <a:alpha val="40000"/>
              </a:prst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170" name="Rectangle 2"/>
          <p:cNvSpPr>
            <a:spLocks noGrp="1" noChangeArrowheads="1"/>
          </p:cNvSpPr>
          <p:nvPr>
            <p:ph type="title" idx="4294967295"/>
          </p:nvPr>
        </p:nvSpPr>
        <p:spPr>
          <a:xfrm>
            <a:off x="1529857" y="1412875"/>
            <a:ext cx="9214344" cy="4032250"/>
          </a:xfrm>
          <a:effectLst>
            <a:outerShdw blurRad="50800" dist="38100" dir="2700000" algn="tl" rotWithShape="0">
              <a:prstClr val="black">
                <a:alpha val="40000"/>
              </a:prstClr>
            </a:outerShdw>
          </a:effectLst>
        </p:spPr>
        <p:txBody>
          <a:bodyPr>
            <a:normAutofit fontScale="90000"/>
          </a:bodyPr>
          <a:lstStyle/>
          <a:p>
            <a:r>
              <a:rPr lang="en-US" altLang="zh-CN" sz="3600" dirty="0">
                <a:latin typeface="宋体" panose="02010600030101010101" pitchFamily="2" charset="-122"/>
                <a:sym typeface="Webdings" panose="05030102010509060703" pitchFamily="18" charset="2"/>
              </a:rPr>
              <a:t></a:t>
            </a:r>
            <a:r>
              <a:rPr lang="en-US" altLang="zh-CN" sz="3600" dirty="0">
                <a:latin typeface="宋体" panose="02010600030101010101" pitchFamily="2" charset="-122"/>
              </a:rPr>
              <a:t>【</a:t>
            </a:r>
            <a:r>
              <a:rPr lang="zh-CN" altLang="en-US" sz="3600" dirty="0">
                <a:latin typeface="宋体" panose="02010600030101010101" pitchFamily="2" charset="-122"/>
              </a:rPr>
              <a:t>复习思考题</a:t>
            </a:r>
            <a:r>
              <a:rPr lang="en-US" altLang="zh-CN" sz="3600" dirty="0">
                <a:latin typeface="宋体" panose="02010600030101010101" pitchFamily="2" charset="-122"/>
              </a:rPr>
              <a:t>】</a:t>
            </a:r>
            <a:br>
              <a:rPr lang="en-US" altLang="zh-CN" sz="3600" dirty="0">
                <a:latin typeface="宋体" panose="02010600030101010101" pitchFamily="2" charset="-122"/>
              </a:rPr>
            </a:br>
            <a:r>
              <a:rPr lang="en-US" altLang="zh-CN" sz="3600" dirty="0">
                <a:latin typeface="宋体" panose="02010600030101010101" pitchFamily="2" charset="-122"/>
              </a:rPr>
              <a:t>1</a:t>
            </a:r>
            <a:r>
              <a:rPr lang="zh-CN" altLang="en-US" sz="3600" dirty="0">
                <a:latin typeface="宋体" panose="02010600030101010101" pitchFamily="2" charset="-122"/>
              </a:rPr>
              <a:t>．物流成本管理的意义？</a:t>
            </a:r>
            <a:br>
              <a:rPr lang="zh-CN" altLang="en-US" sz="3600" dirty="0">
                <a:latin typeface="宋体" panose="02010600030101010101" pitchFamily="2" charset="-122"/>
              </a:rPr>
            </a:br>
            <a:r>
              <a:rPr lang="en-US" altLang="zh-CN" sz="3600" dirty="0">
                <a:latin typeface="宋体" panose="02010600030101010101" pitchFamily="2" charset="-122"/>
              </a:rPr>
              <a:t>2</a:t>
            </a:r>
            <a:r>
              <a:rPr lang="zh-CN" altLang="en-US" sz="3600" dirty="0">
                <a:latin typeface="宋体" panose="02010600030101010101" pitchFamily="2" charset="-122"/>
              </a:rPr>
              <a:t>．物流成本管理的原则？</a:t>
            </a:r>
            <a:br>
              <a:rPr lang="zh-CN" altLang="en-US" sz="3600" dirty="0">
                <a:latin typeface="宋体" panose="02010600030101010101" pitchFamily="2" charset="-122"/>
              </a:rPr>
            </a:br>
            <a:r>
              <a:rPr lang="en-US" altLang="zh-CN" sz="3600" dirty="0">
                <a:latin typeface="宋体" panose="02010600030101010101" pitchFamily="2" charset="-122"/>
              </a:rPr>
              <a:t>3</a:t>
            </a:r>
            <a:r>
              <a:rPr lang="zh-CN" altLang="en-US" sz="3600" dirty="0">
                <a:latin typeface="宋体" panose="02010600030101010101" pitchFamily="2" charset="-122"/>
              </a:rPr>
              <a:t>．物流成本管理的方法与手段通常体现在哪些方面？</a:t>
            </a:r>
            <a:br>
              <a:rPr lang="en-US" altLang="zh-CN" sz="3600" dirty="0">
                <a:latin typeface="宋体" panose="02010600030101010101" pitchFamily="2" charset="-122"/>
              </a:rPr>
            </a:br>
            <a:r>
              <a:rPr lang="en-US" altLang="zh-CN" sz="3600" dirty="0">
                <a:latin typeface="宋体" panose="02010600030101010101" pitchFamily="2" charset="-122"/>
              </a:rPr>
              <a:t>4</a:t>
            </a:r>
            <a:r>
              <a:rPr lang="zh-CN" altLang="en-US" sz="3600" dirty="0">
                <a:latin typeface="宋体" panose="02010600030101010101" pitchFamily="2" charset="-122"/>
              </a:rPr>
              <a:t>．按国标（</a:t>
            </a:r>
            <a:r>
              <a:rPr lang="en-US" altLang="zh-CN" sz="3600" dirty="0">
                <a:latin typeface="宋体" panose="02010600030101010101" pitchFamily="2" charset="-122"/>
              </a:rPr>
              <a:t>GB/T 20523-2006</a:t>
            </a:r>
            <a:r>
              <a:rPr lang="zh-CN" altLang="en-US" sz="3600" dirty="0">
                <a:latin typeface="宋体" panose="02010600030101010101" pitchFamily="2" charset="-122"/>
              </a:rPr>
              <a:t>）的要求，我国企业物流成本构成有哪几种划分方法？</a:t>
            </a:r>
            <a:br>
              <a:rPr lang="zh-CN" altLang="en-US" sz="3600" dirty="0">
                <a:latin typeface="宋体" panose="02010600030101010101" pitchFamily="2" charset="-122"/>
              </a:rPr>
            </a:br>
            <a:r>
              <a:rPr lang="en-US" altLang="zh-CN" sz="3600" dirty="0">
                <a:latin typeface="宋体" panose="02010600030101010101" pitchFamily="2" charset="-122"/>
              </a:rPr>
              <a:t>5</a:t>
            </a:r>
            <a:r>
              <a:rPr lang="zh-CN" altLang="en-US" sz="3600" dirty="0">
                <a:latin typeface="宋体" panose="02010600030101010101" pitchFamily="2" charset="-122"/>
              </a:rPr>
              <a:t>．有关物流成本重要学说有哪几种？ </a:t>
            </a:r>
          </a:p>
        </p:txBody>
      </p:sp>
      <p:sp>
        <p:nvSpPr>
          <p:cNvPr id="3" name="文本框 2"/>
          <p:cNvSpPr txBox="1"/>
          <p:nvPr/>
        </p:nvSpPr>
        <p:spPr>
          <a:xfrm>
            <a:off x="17247" y="69013"/>
            <a:ext cx="2858475" cy="369332"/>
          </a:xfrm>
          <a:prstGeom prst="rect">
            <a:avLst/>
          </a:prstGeom>
          <a:solidFill>
            <a:schemeClr val="bg2">
              <a:lumMod val="25000"/>
            </a:schemeClr>
          </a:solidFill>
        </p:spPr>
        <p:txBody>
          <a:bodyPr wrap="none" rtlCol="0">
            <a:spAutoFit/>
          </a:bodyPr>
          <a:lstStyle/>
          <a:p>
            <a:r>
              <a:rPr lang="zh-CN" altLang="en-US" dirty="0">
                <a:solidFill>
                  <a:schemeClr val="bg1"/>
                </a:solidFill>
              </a:rPr>
              <a:t>第一章物流成本管理绪论</a:t>
            </a:r>
            <a:r>
              <a:rPr lang="en-US" altLang="zh-CN" dirty="0">
                <a:solidFill>
                  <a:schemeClr val="bg1"/>
                </a:solidFill>
              </a:rPr>
              <a:t>&gt;</a:t>
            </a:r>
            <a:endParaRPr lang="zh-CN" altLang="en-US" dirty="0">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1" name="Rectangle 31"/>
          <p:cNvSpPr>
            <a:spLocks noChangeArrowheads="1"/>
          </p:cNvSpPr>
          <p:nvPr/>
        </p:nvSpPr>
        <p:spPr bwMode="black">
          <a:xfrm>
            <a:off x="4358664" y="2857500"/>
            <a:ext cx="5562600" cy="1143000"/>
          </a:xfrm>
          <a:prstGeom prst="rect">
            <a:avLst/>
          </a:prstGeom>
          <a:noFill/>
          <a:ln>
            <a:noFill/>
          </a:ln>
          <a:effectLst>
            <a:outerShdw blurRad="50800" dist="63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cene3d>
              <a:camera prst="orthographicFront"/>
              <a:lightRig rig="threePt" dir="t"/>
            </a:scene3d>
            <a:sp3d extrusionH="57150">
              <a:bevelT h="25400" prst="softRound"/>
              <a:bevelB w="38100" h="38100" prst="convex"/>
            </a:sp3d>
          </a:bodyPr>
          <a:lstStyle>
            <a:lvl1pPr algn="ctr">
              <a:defRPr sz="3600" b="1">
                <a:solidFill>
                  <a:srgbClr val="000000"/>
                </a:solidFill>
                <a:latin typeface="Verdana" panose="020B0604030504040204" pitchFamily="34" charset="0"/>
                <a:ea typeface="宋体" panose="02010600030101010101" pitchFamily="2" charset="-122"/>
              </a:defRPr>
            </a:lvl1pPr>
            <a:lvl2pPr algn="ctr">
              <a:defRPr sz="3600" b="1">
                <a:solidFill>
                  <a:srgbClr val="000000"/>
                </a:solidFill>
                <a:latin typeface="Verdana" panose="020B0604030504040204" pitchFamily="34" charset="0"/>
                <a:ea typeface="宋体" panose="02010600030101010101" pitchFamily="2" charset="-122"/>
              </a:defRPr>
            </a:lvl2pPr>
            <a:lvl3pPr algn="ctr">
              <a:defRPr sz="3600" b="1">
                <a:solidFill>
                  <a:srgbClr val="000000"/>
                </a:solidFill>
                <a:latin typeface="Verdana" panose="020B0604030504040204" pitchFamily="34" charset="0"/>
                <a:ea typeface="宋体" panose="02010600030101010101" pitchFamily="2" charset="-122"/>
              </a:defRPr>
            </a:lvl3pPr>
            <a:lvl4pPr algn="ctr">
              <a:defRPr sz="3600" b="1">
                <a:solidFill>
                  <a:srgbClr val="000000"/>
                </a:solidFill>
                <a:latin typeface="Verdana" panose="020B0604030504040204" pitchFamily="34" charset="0"/>
                <a:ea typeface="宋体" panose="02010600030101010101" pitchFamily="2" charset="-122"/>
              </a:defRPr>
            </a:lvl4pPr>
            <a:lvl5pPr algn="ctr">
              <a:defRPr sz="3600" b="1">
                <a:solidFill>
                  <a:srgbClr val="000000"/>
                </a:solidFill>
                <a:latin typeface="Verdana" panose="020B0604030504040204" pitchFamily="34" charset="0"/>
                <a:ea typeface="宋体" panose="02010600030101010101" pitchFamily="2" charset="-122"/>
              </a:defRPr>
            </a:lvl5pPr>
            <a:lvl6pPr marL="457200" algn="ctr" fontAlgn="base">
              <a:spcBef>
                <a:spcPct val="0"/>
              </a:spcBef>
              <a:spcAft>
                <a:spcPct val="0"/>
              </a:spcAft>
              <a:defRPr sz="3600" b="1">
                <a:solidFill>
                  <a:srgbClr val="000000"/>
                </a:solidFill>
                <a:latin typeface="Verdana" panose="020B0604030504040204" pitchFamily="34" charset="0"/>
                <a:ea typeface="宋体" panose="02010600030101010101" pitchFamily="2" charset="-122"/>
              </a:defRPr>
            </a:lvl6pPr>
            <a:lvl7pPr marL="914400" algn="ctr" fontAlgn="base">
              <a:spcBef>
                <a:spcPct val="0"/>
              </a:spcBef>
              <a:spcAft>
                <a:spcPct val="0"/>
              </a:spcAft>
              <a:defRPr sz="3600" b="1">
                <a:solidFill>
                  <a:srgbClr val="000000"/>
                </a:solidFill>
                <a:latin typeface="Verdana" panose="020B0604030504040204" pitchFamily="34" charset="0"/>
                <a:ea typeface="宋体" panose="02010600030101010101" pitchFamily="2" charset="-122"/>
              </a:defRPr>
            </a:lvl7pPr>
            <a:lvl8pPr marL="1371600" algn="ctr" fontAlgn="base">
              <a:spcBef>
                <a:spcPct val="0"/>
              </a:spcBef>
              <a:spcAft>
                <a:spcPct val="0"/>
              </a:spcAft>
              <a:defRPr sz="3600" b="1">
                <a:solidFill>
                  <a:srgbClr val="000000"/>
                </a:solidFill>
                <a:latin typeface="Verdana" panose="020B0604030504040204" pitchFamily="34" charset="0"/>
                <a:ea typeface="宋体" panose="02010600030101010101" pitchFamily="2" charset="-122"/>
              </a:defRPr>
            </a:lvl8pPr>
            <a:lvl9pPr marL="1828800" algn="ctr" fontAlgn="base">
              <a:spcBef>
                <a:spcPct val="0"/>
              </a:spcBef>
              <a:spcAft>
                <a:spcPct val="0"/>
              </a:spcAft>
              <a:defRPr sz="3600" b="1">
                <a:solidFill>
                  <a:srgbClr val="000000"/>
                </a:solidFill>
                <a:latin typeface="Verdana" panose="020B0604030504040204" pitchFamily="34" charset="0"/>
                <a:ea typeface="宋体" panose="02010600030101010101" pitchFamily="2" charset="-122"/>
              </a:defRPr>
            </a:lvl9pPr>
          </a:lstStyle>
          <a:p>
            <a:pPr algn="l">
              <a:lnSpc>
                <a:spcPct val="80000"/>
              </a:lnSpc>
            </a:pPr>
            <a:r>
              <a:rPr lang="en-US" altLang="ko-KR" sz="6600" dirty="0">
                <a:gradFill flip="none" rotWithShape="1">
                  <a:gsLst>
                    <a:gs pos="0">
                      <a:schemeClr val="accent4">
                        <a:lumMod val="50000"/>
                      </a:schemeClr>
                    </a:gs>
                    <a:gs pos="46000">
                      <a:schemeClr val="accent2">
                        <a:lumMod val="95000"/>
                        <a:lumOff val="5000"/>
                      </a:schemeClr>
                    </a:gs>
                    <a:gs pos="100000">
                      <a:schemeClr val="accent2">
                        <a:lumMod val="60000"/>
                      </a:schemeClr>
                    </a:gs>
                  </a:gsLst>
                  <a:lin ang="16200000" scaled="1"/>
                  <a:tileRect/>
                </a:gradFill>
                <a:effectLst>
                  <a:outerShdw blurRad="50800" dist="50800" dir="5400000" algn="ctr" rotWithShape="0">
                    <a:schemeClr val="bg2">
                      <a:lumMod val="50000"/>
                    </a:schemeClr>
                  </a:outerShdw>
                  <a:reflection blurRad="6350" stA="15000" endPos="60000" dist="60007" dir="5400000" sy="-100000" algn="bl" rotWithShape="0"/>
                </a:effectLst>
                <a:ea typeface="Gulim" pitchFamily="34" charset="-127"/>
              </a:rPr>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1925964" y="2987920"/>
            <a:ext cx="8425731" cy="916425"/>
          </a:xfrm>
          <a:noFill/>
          <a:ln/>
        </p:spPr>
        <p:txBody>
          <a:bodyPr/>
          <a:lstStyle/>
          <a:p>
            <a:pPr marL="979488" indent="-979488"/>
            <a:r>
              <a:rPr lang="zh-CN" altLang="en-US" sz="4000" dirty="0">
                <a:latin typeface="宋体" panose="02010600030101010101" pitchFamily="2" charset="-122"/>
              </a:rPr>
              <a:t>一、物流成本与物流成本管理的概念</a:t>
            </a:r>
          </a:p>
        </p:txBody>
      </p:sp>
      <p:sp>
        <p:nvSpPr>
          <p:cNvPr id="5" name="文本框 4"/>
          <p:cNvSpPr txBox="1"/>
          <p:nvPr/>
        </p:nvSpPr>
        <p:spPr>
          <a:xfrm>
            <a:off x="17247" y="69013"/>
            <a:ext cx="5359159" cy="369332"/>
          </a:xfrm>
          <a:prstGeom prst="rect">
            <a:avLst/>
          </a:prstGeom>
          <a:solidFill>
            <a:schemeClr val="bg2">
              <a:lumMod val="25000"/>
            </a:schemeClr>
          </a:solidFill>
        </p:spPr>
        <p:txBody>
          <a:bodyPr wrap="none" rtlCol="0">
            <a:spAutoFit/>
          </a:bodyPr>
          <a:lstStyle/>
          <a:p>
            <a:r>
              <a:rPr lang="zh-CN" altLang="en-US" dirty="0">
                <a:solidFill>
                  <a:schemeClr val="bg1"/>
                </a:solidFill>
              </a:rPr>
              <a:t>第一章物流成本管理绪论</a:t>
            </a:r>
            <a:r>
              <a:rPr lang="en-US" altLang="zh-CN" dirty="0">
                <a:solidFill>
                  <a:schemeClr val="bg1"/>
                </a:solidFill>
              </a:rPr>
              <a:t>&gt;</a:t>
            </a:r>
            <a:r>
              <a:rPr lang="zh-CN" altLang="en-US" dirty="0">
                <a:solidFill>
                  <a:schemeClr val="bg1"/>
                </a:solidFill>
              </a:rPr>
              <a:t>第一节物流成本管理意义</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1943821" y="1464904"/>
            <a:ext cx="8229600" cy="4032250"/>
          </a:xfrm>
          <a:noFill/>
          <a:ln/>
        </p:spPr>
        <p:txBody>
          <a:bodyPr/>
          <a:lstStyle/>
          <a:p>
            <a:pPr algn="ctr"/>
            <a:r>
              <a:rPr lang="zh-CN" altLang="en-US" sz="4000" dirty="0">
                <a:latin typeface="宋体" panose="02010600030101010101" pitchFamily="2" charset="-122"/>
              </a:rPr>
              <a:t>二、物流成本管理的意义</a:t>
            </a:r>
          </a:p>
        </p:txBody>
      </p:sp>
      <p:sp>
        <p:nvSpPr>
          <p:cNvPr id="3" name="文本框 2"/>
          <p:cNvSpPr txBox="1"/>
          <p:nvPr/>
        </p:nvSpPr>
        <p:spPr>
          <a:xfrm>
            <a:off x="17247" y="69013"/>
            <a:ext cx="5359159" cy="369332"/>
          </a:xfrm>
          <a:prstGeom prst="rect">
            <a:avLst/>
          </a:prstGeom>
          <a:solidFill>
            <a:schemeClr val="bg2">
              <a:lumMod val="25000"/>
            </a:schemeClr>
          </a:solidFill>
        </p:spPr>
        <p:txBody>
          <a:bodyPr wrap="none" rtlCol="0">
            <a:spAutoFit/>
          </a:bodyPr>
          <a:lstStyle/>
          <a:p>
            <a:r>
              <a:rPr lang="zh-CN" altLang="en-US" dirty="0">
                <a:solidFill>
                  <a:schemeClr val="bg1"/>
                </a:solidFill>
              </a:rPr>
              <a:t>第一章物流成本管理绪论</a:t>
            </a:r>
            <a:r>
              <a:rPr lang="en-US" altLang="zh-CN" dirty="0">
                <a:solidFill>
                  <a:schemeClr val="bg1"/>
                </a:solidFill>
              </a:rPr>
              <a:t>&gt;</a:t>
            </a:r>
            <a:r>
              <a:rPr lang="zh-CN" altLang="en-US" dirty="0">
                <a:solidFill>
                  <a:schemeClr val="bg1"/>
                </a:solidFill>
              </a:rPr>
              <a:t>第一节物流成本管理意义</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extLst>
              <p:ext uri="{D42A27DB-BD31-4B8C-83A1-F6EECF244321}">
                <p14:modId xmlns:p14="http://schemas.microsoft.com/office/powerpoint/2010/main" val="390999847"/>
              </p:ext>
            </p:extLst>
          </p:nvPr>
        </p:nvGraphicFramePr>
        <p:xfrm>
          <a:off x="1096297" y="1091382"/>
          <a:ext cx="9999405" cy="4911212"/>
        </p:xfrm>
        <a:graphic>
          <a:graphicData uri="http://schemas.openxmlformats.org/drawingml/2006/chart">
            <c:chart xmlns:c="http://schemas.openxmlformats.org/drawingml/2006/chart" xmlns:r="http://schemas.openxmlformats.org/officeDocument/2006/relationships" r:id="rId3"/>
          </a:graphicData>
        </a:graphic>
      </p:graphicFrame>
      <p:sp>
        <p:nvSpPr>
          <p:cNvPr id="3" name="文本框 2"/>
          <p:cNvSpPr txBox="1"/>
          <p:nvPr/>
        </p:nvSpPr>
        <p:spPr>
          <a:xfrm>
            <a:off x="17247" y="69013"/>
            <a:ext cx="5359159" cy="369332"/>
          </a:xfrm>
          <a:prstGeom prst="rect">
            <a:avLst/>
          </a:prstGeom>
          <a:solidFill>
            <a:schemeClr val="bg2">
              <a:lumMod val="25000"/>
            </a:schemeClr>
          </a:solidFill>
        </p:spPr>
        <p:txBody>
          <a:bodyPr wrap="none" rtlCol="0">
            <a:spAutoFit/>
          </a:bodyPr>
          <a:lstStyle/>
          <a:p>
            <a:r>
              <a:rPr lang="zh-CN" altLang="en-US" dirty="0">
                <a:solidFill>
                  <a:schemeClr val="bg1"/>
                </a:solidFill>
              </a:rPr>
              <a:t>第一章物流成本管理绪论</a:t>
            </a:r>
            <a:r>
              <a:rPr lang="en-US" altLang="zh-CN" dirty="0">
                <a:solidFill>
                  <a:schemeClr val="bg1"/>
                </a:solidFill>
              </a:rPr>
              <a:t>&gt;</a:t>
            </a:r>
            <a:r>
              <a:rPr lang="zh-CN" altLang="en-US" dirty="0">
                <a:solidFill>
                  <a:schemeClr val="bg1"/>
                </a:solidFill>
              </a:rPr>
              <a:t>第一节物流成本管理意义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extLst>
              <p:ext uri="{D42A27DB-BD31-4B8C-83A1-F6EECF244321}">
                <p14:modId xmlns:p14="http://schemas.microsoft.com/office/powerpoint/2010/main" val="1532787974"/>
              </p:ext>
            </p:extLst>
          </p:nvPr>
        </p:nvGraphicFramePr>
        <p:xfrm>
          <a:off x="865094" y="1149723"/>
          <a:ext cx="10461812" cy="4807324"/>
        </p:xfrm>
        <a:graphic>
          <a:graphicData uri="http://schemas.openxmlformats.org/drawingml/2006/chart">
            <c:chart xmlns:c="http://schemas.openxmlformats.org/drawingml/2006/chart" xmlns:r="http://schemas.openxmlformats.org/officeDocument/2006/relationships" r:id="rId3"/>
          </a:graphicData>
        </a:graphic>
      </p:graphicFrame>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5201" y="2262287"/>
            <a:ext cx="1936647" cy="1291098"/>
          </a:xfrm>
          <a:prstGeom prst="rect">
            <a:avLst/>
          </a:prstGeom>
        </p:spPr>
      </p:pic>
      <p:sp>
        <p:nvSpPr>
          <p:cNvPr id="5" name="文本框 4"/>
          <p:cNvSpPr txBox="1"/>
          <p:nvPr/>
        </p:nvSpPr>
        <p:spPr>
          <a:xfrm>
            <a:off x="17247" y="69013"/>
            <a:ext cx="5359159" cy="369332"/>
          </a:xfrm>
          <a:prstGeom prst="rect">
            <a:avLst/>
          </a:prstGeom>
          <a:solidFill>
            <a:schemeClr val="bg2">
              <a:lumMod val="25000"/>
            </a:schemeClr>
          </a:solidFill>
        </p:spPr>
        <p:txBody>
          <a:bodyPr wrap="none" rtlCol="0">
            <a:spAutoFit/>
          </a:bodyPr>
          <a:lstStyle/>
          <a:p>
            <a:r>
              <a:rPr lang="zh-CN" altLang="en-US" dirty="0">
                <a:solidFill>
                  <a:schemeClr val="bg1"/>
                </a:solidFill>
              </a:rPr>
              <a:t>第一章物流成本管理绪论</a:t>
            </a:r>
            <a:r>
              <a:rPr lang="en-US" altLang="zh-CN" dirty="0">
                <a:solidFill>
                  <a:schemeClr val="bg1"/>
                </a:solidFill>
              </a:rPr>
              <a:t>&gt;</a:t>
            </a:r>
            <a:r>
              <a:rPr lang="zh-CN" altLang="en-US" dirty="0">
                <a:solidFill>
                  <a:schemeClr val="bg1"/>
                </a:solidFill>
              </a:rPr>
              <a:t>第一节物流成本管理意义</a:t>
            </a:r>
          </a:p>
        </p:txBody>
      </p:sp>
    </p:spTree>
    <p:extLst>
      <p:ext uri="{BB962C8B-B14F-4D97-AF65-F5344CB8AC3E}">
        <p14:creationId xmlns:p14="http://schemas.microsoft.com/office/powerpoint/2010/main" val="2732305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828798517"/>
              </p:ext>
            </p:extLst>
          </p:nvPr>
        </p:nvGraphicFramePr>
        <p:xfrm>
          <a:off x="1499985" y="1263535"/>
          <a:ext cx="9321800" cy="4725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0097" y="1477645"/>
            <a:ext cx="1356360" cy="685800"/>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0097" y="3915525"/>
            <a:ext cx="1356360" cy="685800"/>
          </a:xfrm>
          <a:prstGeom prst="rect">
            <a:avLst/>
          </a:prstGeom>
        </p:spPr>
      </p:pic>
      <p:pic>
        <p:nvPicPr>
          <p:cNvPr id="15" name="图片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0097" y="2698629"/>
            <a:ext cx="1356360" cy="685800"/>
          </a:xfrm>
          <a:prstGeom prst="rect">
            <a:avLst/>
          </a:prstGeom>
        </p:spPr>
      </p:pic>
      <p:pic>
        <p:nvPicPr>
          <p:cNvPr id="16" name="图片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0097" y="5088215"/>
            <a:ext cx="1356360" cy="685800"/>
          </a:xfrm>
          <a:prstGeom prst="rect">
            <a:avLst/>
          </a:prstGeom>
        </p:spPr>
      </p:pic>
      <p:sp>
        <p:nvSpPr>
          <p:cNvPr id="7" name="文本框 6"/>
          <p:cNvSpPr txBox="1"/>
          <p:nvPr/>
        </p:nvSpPr>
        <p:spPr>
          <a:xfrm>
            <a:off x="17247" y="69013"/>
            <a:ext cx="5359159" cy="369332"/>
          </a:xfrm>
          <a:prstGeom prst="rect">
            <a:avLst/>
          </a:prstGeom>
          <a:solidFill>
            <a:schemeClr val="bg2">
              <a:lumMod val="25000"/>
            </a:schemeClr>
          </a:solidFill>
        </p:spPr>
        <p:txBody>
          <a:bodyPr wrap="none" rtlCol="0">
            <a:spAutoFit/>
          </a:bodyPr>
          <a:lstStyle/>
          <a:p>
            <a:r>
              <a:rPr lang="zh-CN" altLang="en-US" dirty="0">
                <a:solidFill>
                  <a:schemeClr val="bg1"/>
                </a:solidFill>
              </a:rPr>
              <a:t>第一章物流成本管理绪论</a:t>
            </a:r>
            <a:r>
              <a:rPr lang="en-US" altLang="zh-CN" dirty="0">
                <a:solidFill>
                  <a:schemeClr val="bg1"/>
                </a:solidFill>
              </a:rPr>
              <a:t>&gt;</a:t>
            </a:r>
            <a:r>
              <a:rPr lang="zh-CN" altLang="en-US" dirty="0">
                <a:solidFill>
                  <a:schemeClr val="bg1"/>
                </a:solidFill>
              </a:rPr>
              <a:t>第一节物流成本管理意义</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335553" y="3031812"/>
            <a:ext cx="7577705" cy="893799"/>
          </a:xfrm>
          <a:solidFill>
            <a:schemeClr val="accent4">
              <a:lumMod val="20000"/>
              <a:lumOff val="80000"/>
            </a:schemeClr>
          </a:solidFill>
          <a:ln/>
          <a:effectLst>
            <a:outerShdw blurRad="50800" dist="38100" dir="2700000" algn="tl" rotWithShape="0">
              <a:prstClr val="black">
                <a:alpha val="40000"/>
              </a:prstClr>
            </a:outerShdw>
          </a:effectLst>
        </p:spPr>
        <p:txBody>
          <a:bodyPr>
            <a:normAutofit fontScale="90000"/>
          </a:bodyPr>
          <a:lstStyle/>
          <a:p>
            <a:r>
              <a:rPr lang="zh-CN" altLang="en-US" sz="4000" dirty="0">
                <a:latin typeface="宋体" panose="02010600030101010101" pitchFamily="2" charset="-122"/>
              </a:rPr>
              <a:t>第二节  物流成本管理的原则与内容</a:t>
            </a:r>
          </a:p>
        </p:txBody>
      </p:sp>
      <p:sp>
        <p:nvSpPr>
          <p:cNvPr id="6" name="文本框 5"/>
          <p:cNvSpPr txBox="1"/>
          <p:nvPr/>
        </p:nvSpPr>
        <p:spPr>
          <a:xfrm>
            <a:off x="17247" y="69013"/>
            <a:ext cx="2723823" cy="369332"/>
          </a:xfrm>
          <a:prstGeom prst="rect">
            <a:avLst/>
          </a:prstGeom>
          <a:solidFill>
            <a:schemeClr val="accent2">
              <a:lumMod val="50000"/>
            </a:schemeClr>
          </a:solidFill>
        </p:spPr>
        <p:txBody>
          <a:bodyPr wrap="none" rtlCol="0">
            <a:spAutoFit/>
          </a:bodyPr>
          <a:lstStyle/>
          <a:p>
            <a:r>
              <a:rPr lang="zh-CN" altLang="en-US" dirty="0">
                <a:solidFill>
                  <a:schemeClr val="bg1"/>
                </a:solidFill>
              </a:rPr>
              <a:t>第一章物流成本管理绪论</a:t>
            </a:r>
          </a:p>
        </p:txBody>
      </p:sp>
      <p:sp>
        <p:nvSpPr>
          <p:cNvPr id="5" name="文本框 4"/>
          <p:cNvSpPr txBox="1"/>
          <p:nvPr/>
        </p:nvSpPr>
        <p:spPr>
          <a:xfrm>
            <a:off x="17247" y="69013"/>
            <a:ext cx="2858475" cy="369332"/>
          </a:xfrm>
          <a:prstGeom prst="rect">
            <a:avLst/>
          </a:prstGeom>
          <a:solidFill>
            <a:schemeClr val="bg2">
              <a:lumMod val="25000"/>
            </a:schemeClr>
          </a:solidFill>
        </p:spPr>
        <p:txBody>
          <a:bodyPr wrap="none" rtlCol="0">
            <a:spAutoFit/>
          </a:bodyPr>
          <a:lstStyle/>
          <a:p>
            <a:r>
              <a:rPr lang="zh-CN" altLang="en-US" dirty="0">
                <a:solidFill>
                  <a:schemeClr val="bg1"/>
                </a:solidFill>
              </a:rPr>
              <a:t>第一章物流成本管理绪论</a:t>
            </a:r>
            <a:r>
              <a:rPr lang="en-US" altLang="zh-CN" dirty="0">
                <a:solidFill>
                  <a:schemeClr val="bg1"/>
                </a:solidFill>
              </a:rPr>
              <a:t>&gt;</a:t>
            </a:r>
            <a:endParaRPr lang="zh-CN" altLang="en-US" dirty="0">
              <a:solidFill>
                <a:schemeClr val="bg1"/>
              </a:solidFill>
            </a:endParaRPr>
          </a:p>
        </p:txBody>
      </p:sp>
    </p:spTree>
    <p:extLst>
      <p:ext uri="{BB962C8B-B14F-4D97-AF65-F5344CB8AC3E}">
        <p14:creationId xmlns:p14="http://schemas.microsoft.com/office/powerpoint/2010/main" val="3676418834"/>
      </p:ext>
    </p:extLst>
  </p:cSld>
  <p:clrMapOvr>
    <a:masterClrMapping/>
  </p:clrMapOvr>
  <p:transition/>
</p:sld>
</file>

<file path=ppt/theme/theme1.xml><?xml version="1.0" encoding="utf-8"?>
<a:theme xmlns:a="http://schemas.openxmlformats.org/drawingml/2006/main" name="rainsdrops_II">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2173</TotalTime>
  <Words>10858</Words>
  <Application>Microsoft Office PowerPoint</Application>
  <PresentationFormat>宽屏</PresentationFormat>
  <Paragraphs>394</Paragraphs>
  <Slides>39</Slides>
  <Notes>37</Notes>
  <HiddenSlides>0</HiddenSlides>
  <MMClips>0</MMClips>
  <ScaleCrop>false</ScaleCrop>
  <HeadingPairs>
    <vt:vector size="6" baseType="variant">
      <vt:variant>
        <vt:lpstr>已用的字体</vt:lpstr>
      </vt:variant>
      <vt:variant>
        <vt:i4>7</vt:i4>
      </vt:variant>
      <vt:variant>
        <vt:lpstr>主题</vt:lpstr>
      </vt:variant>
      <vt:variant>
        <vt:i4>4</vt:i4>
      </vt:variant>
      <vt:variant>
        <vt:lpstr>幻灯片标题</vt:lpstr>
      </vt:variant>
      <vt:variant>
        <vt:i4>39</vt:i4>
      </vt:variant>
    </vt:vector>
  </HeadingPairs>
  <TitlesOfParts>
    <vt:vector size="50" baseType="lpstr">
      <vt:lpstr>黑体</vt:lpstr>
      <vt:lpstr>华文楷体</vt:lpstr>
      <vt:lpstr>宋体</vt:lpstr>
      <vt:lpstr>Arial</vt:lpstr>
      <vt:lpstr>Calibri</vt:lpstr>
      <vt:lpstr>Calibri Light</vt:lpstr>
      <vt:lpstr>Verdana</vt:lpstr>
      <vt:lpstr>rainsdrops_II</vt:lpstr>
      <vt:lpstr>1_自定义设计方案</vt:lpstr>
      <vt:lpstr>1_默认设计模板</vt:lpstr>
      <vt:lpstr>自定义设计方案</vt:lpstr>
      <vt:lpstr>第一章  物流成本管理绪论</vt:lpstr>
      <vt:lpstr>【学习目的】</vt:lpstr>
      <vt:lpstr>第一节  物流成本管理的意义</vt:lpstr>
      <vt:lpstr>一、物流成本与物流成本管理的概念</vt:lpstr>
      <vt:lpstr>二、物流成本管理的意义</vt:lpstr>
      <vt:lpstr>PowerPoint 演示文稿</vt:lpstr>
      <vt:lpstr>PowerPoint 演示文稿</vt:lpstr>
      <vt:lpstr>PowerPoint 演示文稿</vt:lpstr>
      <vt:lpstr>第二节  物流成本管理的原则与内容</vt:lpstr>
      <vt:lpstr>PowerPoint 演示文稿</vt:lpstr>
      <vt:lpstr>PowerPoint 演示文稿</vt:lpstr>
      <vt:lpstr>第三节  物流成本变动成因与降低途径</vt:lpstr>
      <vt:lpstr>一、企业物流成本变动成因</vt:lpstr>
      <vt:lpstr>PowerPoint 演示文稿</vt:lpstr>
      <vt:lpstr>第四节  物流成本管理的方法与手段</vt:lpstr>
      <vt:lpstr>PowerPoint 演示文稿</vt:lpstr>
      <vt:lpstr>二、物流系统优化作业</vt:lpstr>
      <vt:lpstr>三、物流信息系统</vt:lpstr>
      <vt:lpstr>第五节  物流成本的构成</vt:lpstr>
      <vt:lpstr>一、社会物流费用构成</vt:lpstr>
      <vt:lpstr>PowerPoint 演示文稿</vt:lpstr>
      <vt:lpstr>PowerPoint 演示文稿</vt:lpstr>
      <vt:lpstr>二、企业物流成本构成</vt:lpstr>
      <vt:lpstr>PowerPoint 演示文稿</vt:lpstr>
      <vt:lpstr>PowerPoint 演示文稿</vt:lpstr>
      <vt:lpstr>PowerPoint 演示文稿</vt:lpstr>
      <vt:lpstr>第六节  物流成本的分类</vt:lpstr>
      <vt:lpstr>PowerPoint 演示文稿</vt:lpstr>
      <vt:lpstr>第七节  物流成本的几个重要理论学说</vt:lpstr>
      <vt:lpstr>一、“黑大陆”学说</vt:lpstr>
      <vt:lpstr>二、物流成本冰山理论</vt:lpstr>
      <vt:lpstr>三、“第三个利润源”学说</vt:lpstr>
      <vt:lpstr>四、效益背反理论</vt:lpstr>
      <vt:lpstr>1．物流成本与服务水平的效益背反</vt:lpstr>
      <vt:lpstr>PowerPoint 演示文稿</vt:lpstr>
      <vt:lpstr>2．物流各功能活动的效益背反</vt:lpstr>
      <vt:lpstr>“物流是一片森林而非一棵棵树木。”</vt:lpstr>
      <vt:lpstr>【复习思考题】 1．物流成本管理的意义？ 2．物流成本管理的原则？ 3．物流成本管理的方法与手段通常体现在哪些方面？ 4．按国标（GB/T 20523-2006）的要求，我国企业物流成本构成有哪几种划分方法？ 5．有关物流成本重要学说有哪几种？ </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第一章  绪论</dc:title>
  <dc:creator>zws</dc:creator>
  <cp:lastModifiedBy>王 斌</cp:lastModifiedBy>
  <cp:revision>54</cp:revision>
  <dcterms:created xsi:type="dcterms:W3CDTF">2015-06-05T15:54:10Z</dcterms:created>
  <dcterms:modified xsi:type="dcterms:W3CDTF">2021-03-04T13:29:34Z</dcterms:modified>
</cp:coreProperties>
</file>