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78" autoAdjust="0"/>
    <p:restoredTop sz="94622" autoAdjust="0"/>
  </p:normalViewPr>
  <p:slideViewPr>
    <p:cSldViewPr snapToGrid="0">
      <p:cViewPr>
        <p:scale>
          <a:sx n="74" d="100"/>
          <a:sy n="74" d="100"/>
        </p:scale>
        <p:origin x="-411" y="-9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2021/3/24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2021/3/24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/>
          <p:nvPr/>
        </p:nvSpPr>
        <p:spPr>
          <a:xfrm>
            <a:off x="4191000" y="4071938"/>
            <a:ext cx="7524751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建筑总平面图</a:t>
            </a:r>
            <a:endParaRPr lang="zh-CN" altLang="en-US" sz="36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426884" y="3967163"/>
            <a:ext cx="83587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/>
          <p:cNvSpPr txBox="1"/>
          <p:nvPr/>
        </p:nvSpPr>
        <p:spPr>
          <a:xfrm>
            <a:off x="7524761" y="3000372"/>
            <a:ext cx="3160833" cy="9604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3600" cap="all" dirty="0" smtClean="0">
                <a:solidFill>
                  <a:srgbClr val="F0A22E"/>
                </a:solidFill>
                <a:effectLst>
                  <a:reflection blurRad="12700" stA="48000" endA="300" endPos="55000" dir="5400000" sy="-9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3.1.1</a:t>
            </a:r>
            <a:endParaRPr lang="zh-CN" altLang="en-US" sz="3600" cap="all" dirty="0">
              <a:solidFill>
                <a:srgbClr val="F0A22E"/>
              </a:solidFill>
              <a:effectLst>
                <a:reflection blurRad="12700" stA="48000" endA="300" endPos="55000" dir="5400000" sy="-9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3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1"/>
          <p:cNvPicPr>
            <a:picLocks noChangeAspect="1"/>
          </p:cNvPicPr>
          <p:nvPr/>
        </p:nvPicPr>
        <p:blipFill>
          <a:blip r:embed="rId3"/>
          <a:srcRect l="17007" r="1760" b="1784"/>
          <a:stretch>
            <a:fillRect/>
          </a:stretch>
        </p:blipFill>
        <p:spPr>
          <a:xfrm>
            <a:off x="1964029" y="0"/>
            <a:ext cx="10013324" cy="68101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57590" y="0"/>
            <a:ext cx="23954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总图识读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12"/>
          <p:cNvPicPr>
            <a:picLocks noChangeAspect="1"/>
          </p:cNvPicPr>
          <p:nvPr/>
        </p:nvPicPr>
        <p:blipFill>
          <a:blip r:embed="rId3"/>
          <a:srcRect l="7658" b="2254"/>
          <a:stretch>
            <a:fillRect/>
          </a:stretch>
        </p:blipFill>
        <p:spPr>
          <a:xfrm>
            <a:off x="708338" y="-1"/>
            <a:ext cx="11483662" cy="68376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1899" y="0"/>
            <a:ext cx="36254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总图识读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3"/>
          <p:cNvPicPr>
            <a:picLocks noChangeAspect="1"/>
          </p:cNvPicPr>
          <p:nvPr/>
        </p:nvPicPr>
        <p:blipFill>
          <a:blip r:embed="rId3"/>
          <a:srcRect l="10511" r="4084"/>
          <a:stretch>
            <a:fillRect/>
          </a:stretch>
        </p:blipFill>
        <p:spPr>
          <a:xfrm>
            <a:off x="1281448" y="0"/>
            <a:ext cx="1041256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83460" y="0"/>
            <a:ext cx="3301419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总图识读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4"/>
          <p:cNvPicPr>
            <a:picLocks noChangeAspect="1"/>
          </p:cNvPicPr>
          <p:nvPr/>
        </p:nvPicPr>
        <p:blipFill>
          <a:blip r:embed="rId3"/>
          <a:srcRect l="9560" t="12019" r="18239" b="16526"/>
          <a:stretch>
            <a:fillRect/>
          </a:stretch>
        </p:blipFill>
        <p:spPr>
          <a:xfrm>
            <a:off x="144874" y="0"/>
            <a:ext cx="10976034" cy="61102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4215" y="289774"/>
            <a:ext cx="38433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总图识读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15"/>
          <p:cNvPicPr>
            <a:picLocks noChangeAspect="1"/>
          </p:cNvPicPr>
          <p:nvPr/>
        </p:nvPicPr>
        <p:blipFill>
          <a:blip r:embed="rId3"/>
          <a:srcRect l="6183" t="5496" r="484" b="5243"/>
          <a:stretch>
            <a:fillRect/>
          </a:stretch>
        </p:blipFill>
        <p:spPr>
          <a:xfrm>
            <a:off x="199623" y="373487"/>
            <a:ext cx="11822805" cy="63604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1635" y="270457"/>
            <a:ext cx="38433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总图识读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4"/>
          <p:cNvPicPr>
            <a:picLocks noChangeAspect="1"/>
          </p:cNvPicPr>
          <p:nvPr/>
        </p:nvPicPr>
        <p:blipFill>
          <a:blip r:embed="rId3"/>
          <a:srcRect l="6074" r="7359" b="6479"/>
          <a:stretch>
            <a:fillRect/>
          </a:stretch>
        </p:blipFill>
        <p:spPr>
          <a:xfrm>
            <a:off x="309093" y="0"/>
            <a:ext cx="11140225" cy="67697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5"/>
          <p:cNvPicPr>
            <a:picLocks noChangeAspect="1"/>
          </p:cNvPicPr>
          <p:nvPr/>
        </p:nvPicPr>
        <p:blipFill>
          <a:blip r:embed="rId3"/>
          <a:srcRect l="6011" r="9260" b="18359"/>
          <a:stretch>
            <a:fillRect/>
          </a:stretch>
        </p:blipFill>
        <p:spPr>
          <a:xfrm>
            <a:off x="652524" y="115910"/>
            <a:ext cx="11346293" cy="61496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6"/>
          <p:cNvPicPr>
            <a:picLocks noChangeAspect="1"/>
          </p:cNvPicPr>
          <p:nvPr/>
        </p:nvPicPr>
        <p:blipFill>
          <a:blip r:embed="rId3"/>
          <a:srcRect l="6635" r="1904" b="2612"/>
          <a:stretch>
            <a:fillRect/>
          </a:stretch>
        </p:blipFill>
        <p:spPr>
          <a:xfrm>
            <a:off x="579550" y="83713"/>
            <a:ext cx="11095149" cy="66454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43105" cy="68306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4"/>
          <p:cNvPicPr>
            <a:picLocks noChangeAspect="1"/>
          </p:cNvPicPr>
          <p:nvPr/>
        </p:nvPicPr>
        <p:blipFill>
          <a:blip r:embed="rId3"/>
          <a:srcRect l="5821" t="6093" b="4335"/>
          <a:stretch>
            <a:fillRect/>
          </a:stretch>
        </p:blipFill>
        <p:spPr>
          <a:xfrm>
            <a:off x="0" y="126408"/>
            <a:ext cx="12049496" cy="6446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6"/>
          <p:cNvPicPr>
            <a:picLocks noChangeAspect="1"/>
          </p:cNvPicPr>
          <p:nvPr/>
        </p:nvPicPr>
        <p:blipFill>
          <a:blip r:embed="rId3"/>
          <a:srcRect l="5406" t="4502" r="9420" b="9446"/>
          <a:stretch>
            <a:fillRect/>
          </a:stretch>
        </p:blipFill>
        <p:spPr>
          <a:xfrm>
            <a:off x="225631" y="62418"/>
            <a:ext cx="11827824" cy="67220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7"/>
          <p:cNvPicPr>
            <a:picLocks noChangeAspect="1"/>
          </p:cNvPicPr>
          <p:nvPr/>
        </p:nvPicPr>
        <p:blipFill>
          <a:blip r:embed="rId3"/>
          <a:srcRect l="14948" t="11414" r="4824"/>
          <a:stretch>
            <a:fillRect/>
          </a:stretch>
        </p:blipFill>
        <p:spPr>
          <a:xfrm>
            <a:off x="579549" y="0"/>
            <a:ext cx="10947043" cy="67232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9748" y="0"/>
            <a:ext cx="38433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总图识读</a:t>
            </a:r>
            <a:endParaRPr lang="zh-CN" altLang="en-US" sz="2800" dirty="0"/>
          </a:p>
        </p:txBody>
      </p:sp>
      <p:pic>
        <p:nvPicPr>
          <p:cNvPr id="15362" name="Picture 2" descr="https://p1.ssl.qhimgs1.com/sdr/400__/t013e8efa2f3b912901.png"/>
          <p:cNvPicPr>
            <a:picLocks noChangeAspect="1" noChangeArrowheads="1"/>
          </p:cNvPicPr>
          <p:nvPr/>
        </p:nvPicPr>
        <p:blipFill>
          <a:blip r:embed="rId4"/>
          <a:srcRect r="50375"/>
          <a:stretch>
            <a:fillRect/>
          </a:stretch>
        </p:blipFill>
        <p:spPr bwMode="auto">
          <a:xfrm>
            <a:off x="9415463" y="891355"/>
            <a:ext cx="2100262" cy="210902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幻灯片8"/>
          <p:cNvPicPr>
            <a:picLocks noChangeAspect="1"/>
          </p:cNvPicPr>
          <p:nvPr/>
        </p:nvPicPr>
        <p:blipFill>
          <a:blip r:embed="rId3"/>
          <a:srcRect l="7026" r="2163" b="7460"/>
          <a:stretch>
            <a:fillRect/>
          </a:stretch>
        </p:blipFill>
        <p:spPr>
          <a:xfrm>
            <a:off x="128789" y="0"/>
            <a:ext cx="11790608" cy="67586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40182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总图识读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9"/>
          <p:cNvPicPr>
            <a:picLocks noChangeAspect="1"/>
          </p:cNvPicPr>
          <p:nvPr/>
        </p:nvPicPr>
        <p:blipFill>
          <a:blip r:embed="rId3"/>
          <a:srcRect l="16151" r="16741"/>
          <a:stretch>
            <a:fillRect/>
          </a:stretch>
        </p:blipFill>
        <p:spPr>
          <a:xfrm>
            <a:off x="1951149" y="-1"/>
            <a:ext cx="8184524" cy="68605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68883" y="0"/>
            <a:ext cx="38433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总图识读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10"/>
          <p:cNvPicPr>
            <a:picLocks noChangeAspect="1"/>
          </p:cNvPicPr>
          <p:nvPr/>
        </p:nvPicPr>
        <p:blipFill>
          <a:blip r:embed="rId3"/>
          <a:srcRect l="7553" r="11320" b="8357"/>
          <a:stretch>
            <a:fillRect/>
          </a:stretch>
        </p:blipFill>
        <p:spPr>
          <a:xfrm>
            <a:off x="676141" y="49369"/>
            <a:ext cx="10715223" cy="68086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1032" y="103031"/>
            <a:ext cx="38433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总图识读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29</Words>
  <Application>WPS 演示</Application>
  <PresentationFormat>自定义</PresentationFormat>
  <Paragraphs>11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lenovo</cp:lastModifiedBy>
  <cp:revision>38</cp:revision>
  <dcterms:created xsi:type="dcterms:W3CDTF">2019-06-19T02:08:00Z</dcterms:created>
  <dcterms:modified xsi:type="dcterms:W3CDTF">2021-03-24T06:44:48Z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