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7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67" d="100"/>
          <a:sy n="67" d="100"/>
        </p:scale>
        <p:origin x="-702" y="-2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2020/5/22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2020/5/22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/>
          <p:nvPr/>
        </p:nvSpPr>
        <p:spPr>
          <a:xfrm>
            <a:off x="4191000" y="4071938"/>
            <a:ext cx="7524751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建筑平面图</a:t>
            </a:r>
            <a:endParaRPr lang="zh-CN" altLang="en-US" sz="36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426884" y="3967163"/>
            <a:ext cx="835871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1"/>
          <p:cNvSpPr txBox="1"/>
          <p:nvPr/>
        </p:nvSpPr>
        <p:spPr>
          <a:xfrm>
            <a:off x="7524761" y="3000372"/>
            <a:ext cx="3160833" cy="9604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3600" cap="all" dirty="0" smtClean="0">
                <a:solidFill>
                  <a:srgbClr val="F0A22E"/>
                </a:solidFill>
                <a:effectLst>
                  <a:reflection blurRad="12700" stA="48000" endA="300" endPos="55000" dir="5400000" sy="-9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3.1.3</a:t>
            </a:r>
            <a:endParaRPr lang="zh-CN" altLang="en-US" sz="3600" cap="all" dirty="0">
              <a:solidFill>
                <a:srgbClr val="F0A22E"/>
              </a:solidFill>
              <a:effectLst>
                <a:reflection blurRad="12700" stA="48000" endA="300" endPos="55000" dir="5400000" sy="-9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23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4313" y="0"/>
            <a:ext cx="4000500" cy="75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建筑平面图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2888" y="0"/>
            <a:ext cx="3871912" cy="842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标准层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2888" y="0"/>
            <a:ext cx="3871912" cy="842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标准层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2888" y="0"/>
            <a:ext cx="3871912" cy="842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标准层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10720" cy="68122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2888" y="0"/>
            <a:ext cx="3871912" cy="842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标准层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2888" y="0"/>
            <a:ext cx="3871912" cy="842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标准层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2888" y="0"/>
            <a:ext cx="3871912" cy="842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屋顶层平面图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</a:p>
        </p:txBody>
      </p:sp>
      <p:pic>
        <p:nvPicPr>
          <p:cNvPr id="4" name="图片 3" descr="幻灯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2888" y="0"/>
            <a:ext cx="3871912" cy="842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屋顶层平面图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2888" y="0"/>
            <a:ext cx="3871912" cy="842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屋顶层平面图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85738"/>
            <a:ext cx="8048625" cy="667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" y="0"/>
            <a:ext cx="12125960" cy="68211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1285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4313" y="0"/>
            <a:ext cx="4000500" cy="75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建筑平面图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4313" y="0"/>
            <a:ext cx="4000500" cy="75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建筑平面图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4313" y="0"/>
            <a:ext cx="4000500" cy="75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建筑平面图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29</Words>
  <Application>WPS 演示</Application>
  <PresentationFormat>自定义</PresentationFormat>
  <Paragraphs>17</Paragraphs>
  <Slides>22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主题​​</vt:lpstr>
      <vt:lpstr>幻灯片 1</vt:lpstr>
      <vt:lpstr>空白演示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Micorosoft</cp:lastModifiedBy>
  <cp:revision>29</cp:revision>
  <dcterms:created xsi:type="dcterms:W3CDTF">2019-06-19T02:08:00Z</dcterms:created>
  <dcterms:modified xsi:type="dcterms:W3CDTF">2020-05-22T02:50:32Z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