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sldIdLst>
    <p:sldId id="256" r:id="rId3"/>
    <p:sldId id="258" r:id="rId4"/>
    <p:sldId id="259" r:id="rId5"/>
    <p:sldId id="270" r:id="rId6"/>
    <p:sldId id="268" r:id="rId7"/>
    <p:sldId id="261" r:id="rId8"/>
    <p:sldId id="262" r:id="rId9"/>
    <p:sldId id="264" r:id="rId10"/>
    <p:sldId id="275" r:id="rId11"/>
    <p:sldId id="276" r:id="rId12"/>
    <p:sldId id="277" r:id="rId13"/>
    <p:sldId id="278" r:id="rId14"/>
    <p:sldId id="281" r:id="rId15"/>
    <p:sldId id="279" r:id="rId16"/>
    <p:sldId id="280" r:id="rId17"/>
    <p:sldId id="271" r:id="rId18"/>
    <p:sldId id="272" r:id="rId19"/>
    <p:sldId id="265" r:id="rId20"/>
    <p:sldId id="282" r:id="rId21"/>
    <p:sldId id="284" r:id="rId22"/>
    <p:sldId id="283" r:id="rId23"/>
    <p:sldId id="285"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A5870C-B474-4037-8595-7301F44FDE69}" type="datetimeFigureOut">
              <a:rPr lang="zh-CN" altLang="en-US" smtClean="0"/>
              <a:t>2021/2/26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EBA10-2E66-44E0-8C09-3E120BBB36D0}" type="slidenum">
              <a:rPr lang="zh-CN" altLang="en-US" smtClean="0"/>
              <a:t>‹#›</a:t>
            </a:fld>
            <a:endParaRPr lang="zh-CN" altLang="en-US"/>
          </a:p>
        </p:txBody>
      </p:sp>
    </p:spTree>
    <p:extLst>
      <p:ext uri="{BB962C8B-B14F-4D97-AF65-F5344CB8AC3E}">
        <p14:creationId xmlns:p14="http://schemas.microsoft.com/office/powerpoint/2010/main" val="127330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ko-KR" altLang="en-US" smtClean="0"/>
          </a:p>
        </p:txBody>
      </p:sp>
      <p:sp>
        <p:nvSpPr>
          <p:cNvPr id="38916"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latinLnBrk="1" hangingPunct="0">
              <a:spcBef>
                <a:spcPct val="30000"/>
              </a:spcBef>
              <a:defRPr sz="1200">
                <a:solidFill>
                  <a:schemeClr val="tx1"/>
                </a:solidFill>
                <a:latin typeface="맑은 고딕" pitchFamily="34" charset="-127"/>
                <a:ea typeface="宋体" pitchFamily="2" charset="-122"/>
              </a:defRPr>
            </a:lvl1pPr>
            <a:lvl2pPr marL="742950" indent="-285750" eaLnBrk="0" latinLnBrk="1" hangingPunct="0">
              <a:spcBef>
                <a:spcPct val="30000"/>
              </a:spcBef>
              <a:defRPr sz="1200">
                <a:solidFill>
                  <a:schemeClr val="tx1"/>
                </a:solidFill>
                <a:latin typeface="맑은 고딕" pitchFamily="34" charset="-127"/>
                <a:ea typeface="宋体" pitchFamily="2" charset="-122"/>
              </a:defRPr>
            </a:lvl2pPr>
            <a:lvl3pPr marL="1143000" indent="-228600" eaLnBrk="0" latinLnBrk="1" hangingPunct="0">
              <a:spcBef>
                <a:spcPct val="30000"/>
              </a:spcBef>
              <a:defRPr sz="1200">
                <a:solidFill>
                  <a:schemeClr val="tx1"/>
                </a:solidFill>
                <a:latin typeface="맑은 고딕" pitchFamily="34" charset="-127"/>
                <a:ea typeface="宋体" pitchFamily="2" charset="-122"/>
              </a:defRPr>
            </a:lvl3pPr>
            <a:lvl4pPr marL="1600200" indent="-228600" eaLnBrk="0" latinLnBrk="1" hangingPunct="0">
              <a:spcBef>
                <a:spcPct val="30000"/>
              </a:spcBef>
              <a:defRPr sz="1200">
                <a:solidFill>
                  <a:schemeClr val="tx1"/>
                </a:solidFill>
                <a:latin typeface="맑은 고딕" pitchFamily="34" charset="-127"/>
                <a:ea typeface="宋体" pitchFamily="2" charset="-122"/>
              </a:defRPr>
            </a:lvl4pPr>
            <a:lvl5pPr marL="2057400" indent="-228600" eaLnBrk="0" latinLnBrk="1" hangingPunct="0">
              <a:spcBef>
                <a:spcPct val="30000"/>
              </a:spcBef>
              <a:defRPr sz="1200">
                <a:solidFill>
                  <a:schemeClr val="tx1"/>
                </a:solidFill>
                <a:latin typeface="맑은 고딕" pitchFamily="34" charset="-127"/>
                <a:ea typeface="宋体" pitchFamily="2" charset="-122"/>
              </a:defRPr>
            </a:lvl5pPr>
            <a:lvl6pPr marL="2514600" indent="-228600" eaLnBrk="0" fontAlgn="base" latinLnBrk="1" hangingPunct="0">
              <a:spcBef>
                <a:spcPct val="30000"/>
              </a:spcBef>
              <a:spcAft>
                <a:spcPct val="0"/>
              </a:spcAft>
              <a:defRPr sz="1200">
                <a:solidFill>
                  <a:schemeClr val="tx1"/>
                </a:solidFill>
                <a:latin typeface="맑은 고딕" pitchFamily="34" charset="-127"/>
                <a:ea typeface="宋体" pitchFamily="2" charset="-122"/>
              </a:defRPr>
            </a:lvl6pPr>
            <a:lvl7pPr marL="2971800" indent="-228600" eaLnBrk="0" fontAlgn="base" latinLnBrk="1" hangingPunct="0">
              <a:spcBef>
                <a:spcPct val="30000"/>
              </a:spcBef>
              <a:spcAft>
                <a:spcPct val="0"/>
              </a:spcAft>
              <a:defRPr sz="1200">
                <a:solidFill>
                  <a:schemeClr val="tx1"/>
                </a:solidFill>
                <a:latin typeface="맑은 고딕" pitchFamily="34" charset="-127"/>
                <a:ea typeface="宋体" pitchFamily="2" charset="-122"/>
              </a:defRPr>
            </a:lvl7pPr>
            <a:lvl8pPr marL="3429000" indent="-228600" eaLnBrk="0" fontAlgn="base" latinLnBrk="1" hangingPunct="0">
              <a:spcBef>
                <a:spcPct val="30000"/>
              </a:spcBef>
              <a:spcAft>
                <a:spcPct val="0"/>
              </a:spcAft>
              <a:defRPr sz="1200">
                <a:solidFill>
                  <a:schemeClr val="tx1"/>
                </a:solidFill>
                <a:latin typeface="맑은 고딕" pitchFamily="34" charset="-127"/>
                <a:ea typeface="宋体" pitchFamily="2" charset="-122"/>
              </a:defRPr>
            </a:lvl8pPr>
            <a:lvl9pPr marL="3886200" indent="-228600" eaLnBrk="0" fontAlgn="base" latinLnBrk="1" hangingPunct="0">
              <a:spcBef>
                <a:spcPct val="30000"/>
              </a:spcBef>
              <a:spcAft>
                <a:spcPct val="0"/>
              </a:spcAft>
              <a:defRPr sz="1200">
                <a:solidFill>
                  <a:schemeClr val="tx1"/>
                </a:solidFill>
                <a:latin typeface="맑은 고딕" pitchFamily="34" charset="-127"/>
                <a:ea typeface="宋体" pitchFamily="2" charset="-122"/>
              </a:defRPr>
            </a:lvl9pPr>
          </a:lstStyle>
          <a:p>
            <a:pPr eaLnBrk="1" latinLnBrk="0" hangingPunct="1">
              <a:spcBef>
                <a:spcPct val="0"/>
              </a:spcBef>
            </a:pPr>
            <a:fld id="{16412FF5-3320-4182-82D6-3E1167079E46}" type="slidenum">
              <a:rPr lang="ko-KR" altLang="en-US" smtClean="0">
                <a:ea typeface="맑은 고딕" pitchFamily="34" charset="-127"/>
              </a:rPr>
              <a:pPr eaLnBrk="1" latinLnBrk="0" hangingPunct="1">
                <a:spcBef>
                  <a:spcPct val="0"/>
                </a:spcBef>
              </a:pPr>
              <a:t>4</a:t>
            </a:fld>
            <a:endParaRPr lang="ko-KR" altLang="en-US" smtClean="0">
              <a:ea typeface="맑은 고딕"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ko-KR" altLang="en-US" smtClean="0"/>
          </a:p>
        </p:txBody>
      </p:sp>
      <p:sp>
        <p:nvSpPr>
          <p:cNvPr id="36868"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latinLnBrk="1" hangingPunct="0">
              <a:spcBef>
                <a:spcPct val="30000"/>
              </a:spcBef>
              <a:defRPr sz="1200">
                <a:solidFill>
                  <a:schemeClr val="tx1"/>
                </a:solidFill>
                <a:latin typeface="맑은 고딕" pitchFamily="34" charset="-127"/>
                <a:ea typeface="宋体" pitchFamily="2" charset="-122"/>
              </a:defRPr>
            </a:lvl1pPr>
            <a:lvl2pPr marL="742950" indent="-285750" eaLnBrk="0" latinLnBrk="1" hangingPunct="0">
              <a:spcBef>
                <a:spcPct val="30000"/>
              </a:spcBef>
              <a:defRPr sz="1200">
                <a:solidFill>
                  <a:schemeClr val="tx1"/>
                </a:solidFill>
                <a:latin typeface="맑은 고딕" pitchFamily="34" charset="-127"/>
                <a:ea typeface="宋体" pitchFamily="2" charset="-122"/>
              </a:defRPr>
            </a:lvl2pPr>
            <a:lvl3pPr marL="1143000" indent="-228600" eaLnBrk="0" latinLnBrk="1" hangingPunct="0">
              <a:spcBef>
                <a:spcPct val="30000"/>
              </a:spcBef>
              <a:defRPr sz="1200">
                <a:solidFill>
                  <a:schemeClr val="tx1"/>
                </a:solidFill>
                <a:latin typeface="맑은 고딕" pitchFamily="34" charset="-127"/>
                <a:ea typeface="宋体" pitchFamily="2" charset="-122"/>
              </a:defRPr>
            </a:lvl3pPr>
            <a:lvl4pPr marL="1600200" indent="-228600" eaLnBrk="0" latinLnBrk="1" hangingPunct="0">
              <a:spcBef>
                <a:spcPct val="30000"/>
              </a:spcBef>
              <a:defRPr sz="1200">
                <a:solidFill>
                  <a:schemeClr val="tx1"/>
                </a:solidFill>
                <a:latin typeface="맑은 고딕" pitchFamily="34" charset="-127"/>
                <a:ea typeface="宋体" pitchFamily="2" charset="-122"/>
              </a:defRPr>
            </a:lvl4pPr>
            <a:lvl5pPr marL="2057400" indent="-228600" eaLnBrk="0" latinLnBrk="1" hangingPunct="0">
              <a:spcBef>
                <a:spcPct val="30000"/>
              </a:spcBef>
              <a:defRPr sz="1200">
                <a:solidFill>
                  <a:schemeClr val="tx1"/>
                </a:solidFill>
                <a:latin typeface="맑은 고딕" pitchFamily="34" charset="-127"/>
                <a:ea typeface="宋体" pitchFamily="2" charset="-122"/>
              </a:defRPr>
            </a:lvl5pPr>
            <a:lvl6pPr marL="2514600" indent="-228600" eaLnBrk="0" fontAlgn="base" latinLnBrk="1" hangingPunct="0">
              <a:spcBef>
                <a:spcPct val="30000"/>
              </a:spcBef>
              <a:spcAft>
                <a:spcPct val="0"/>
              </a:spcAft>
              <a:defRPr sz="1200">
                <a:solidFill>
                  <a:schemeClr val="tx1"/>
                </a:solidFill>
                <a:latin typeface="맑은 고딕" pitchFamily="34" charset="-127"/>
                <a:ea typeface="宋体" pitchFamily="2" charset="-122"/>
              </a:defRPr>
            </a:lvl6pPr>
            <a:lvl7pPr marL="2971800" indent="-228600" eaLnBrk="0" fontAlgn="base" latinLnBrk="1" hangingPunct="0">
              <a:spcBef>
                <a:spcPct val="30000"/>
              </a:spcBef>
              <a:spcAft>
                <a:spcPct val="0"/>
              </a:spcAft>
              <a:defRPr sz="1200">
                <a:solidFill>
                  <a:schemeClr val="tx1"/>
                </a:solidFill>
                <a:latin typeface="맑은 고딕" pitchFamily="34" charset="-127"/>
                <a:ea typeface="宋体" pitchFamily="2" charset="-122"/>
              </a:defRPr>
            </a:lvl7pPr>
            <a:lvl8pPr marL="3429000" indent="-228600" eaLnBrk="0" fontAlgn="base" latinLnBrk="1" hangingPunct="0">
              <a:spcBef>
                <a:spcPct val="30000"/>
              </a:spcBef>
              <a:spcAft>
                <a:spcPct val="0"/>
              </a:spcAft>
              <a:defRPr sz="1200">
                <a:solidFill>
                  <a:schemeClr val="tx1"/>
                </a:solidFill>
                <a:latin typeface="맑은 고딕" pitchFamily="34" charset="-127"/>
                <a:ea typeface="宋体" pitchFamily="2" charset="-122"/>
              </a:defRPr>
            </a:lvl8pPr>
            <a:lvl9pPr marL="3886200" indent="-228600" eaLnBrk="0" fontAlgn="base" latinLnBrk="1" hangingPunct="0">
              <a:spcBef>
                <a:spcPct val="30000"/>
              </a:spcBef>
              <a:spcAft>
                <a:spcPct val="0"/>
              </a:spcAft>
              <a:defRPr sz="1200">
                <a:solidFill>
                  <a:schemeClr val="tx1"/>
                </a:solidFill>
                <a:latin typeface="맑은 고딕" pitchFamily="34" charset="-127"/>
                <a:ea typeface="宋体" pitchFamily="2" charset="-122"/>
              </a:defRPr>
            </a:lvl9pPr>
          </a:lstStyle>
          <a:p>
            <a:pPr eaLnBrk="1" latinLnBrk="0" hangingPunct="1">
              <a:spcBef>
                <a:spcPct val="0"/>
              </a:spcBef>
            </a:pPr>
            <a:fld id="{3BEB8BA7-972A-4CC5-B906-A8B4080F1F7E}" type="slidenum">
              <a:rPr lang="ko-KR" altLang="en-US" smtClean="0">
                <a:ea typeface="맑은 고딕" pitchFamily="34" charset="-127"/>
              </a:rPr>
              <a:pPr eaLnBrk="1" latinLnBrk="0" hangingPunct="1">
                <a:spcBef>
                  <a:spcPct val="0"/>
                </a:spcBef>
              </a:pPr>
              <a:t>5</a:t>
            </a:fld>
            <a:endParaRPr lang="ko-KR" altLang="en-US" smtClean="0">
              <a:ea typeface="맑은 고딕"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4" name="标题 13"/>
          <p:cNvSpPr>
            <a:spLocks noGrp="1"/>
          </p:cNvSpPr>
          <p:nvPr>
            <p:ph type="ctrTitle"/>
          </p:nvPr>
        </p:nvSpPr>
        <p:spPr>
          <a:xfrm>
            <a:off x="1432560" y="359898"/>
            <a:ext cx="7406640" cy="1472184"/>
          </a:xfrm>
        </p:spPr>
        <p:txBody>
          <a:bodyPr anchor="b"/>
          <a:lstStyle>
            <a:lvl1pPr algn="l">
              <a:defRPr/>
            </a:lvl1pPr>
            <a:extLst/>
          </a:lstStyle>
          <a:p>
            <a:r>
              <a:rPr kumimoji="0" lang="zh-CN" altLang="en-US" smtClean="0"/>
              <a:t>单击此处编辑母版标题样式</a:t>
            </a:r>
            <a:endParaRPr kumimoji="0" lang="en-US"/>
          </a:p>
        </p:txBody>
      </p:sp>
      <p:sp>
        <p:nvSpPr>
          <p:cNvPr id="22" name="副标题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sp>
        <p:nvSpPr>
          <p:cNvPr id="7" name="日期占位符 6"/>
          <p:cNvSpPr>
            <a:spLocks noGrp="1"/>
          </p:cNvSpPr>
          <p:nvPr>
            <p:ph type="dt" sz="half" idx="10"/>
          </p:nvPr>
        </p:nvSpPr>
        <p:spPr/>
        <p:txBody>
          <a:bodyPr/>
          <a:lstStyle>
            <a:extLst/>
          </a:lstStyle>
          <a:p>
            <a:fld id="{E40F04D2-8139-4977-9310-07DCB8928F5A}" type="datetimeFigureOut">
              <a:rPr lang="zh-CN" altLang="en-US" smtClean="0"/>
              <a:t>2021/2/26</a:t>
            </a:fld>
            <a:endParaRPr lang="zh-CN" altLang="en-US"/>
          </a:p>
        </p:txBody>
      </p:sp>
      <p:sp>
        <p:nvSpPr>
          <p:cNvPr id="20" name="页脚占位符 19"/>
          <p:cNvSpPr>
            <a:spLocks noGrp="1"/>
          </p:cNvSpPr>
          <p:nvPr>
            <p:ph type="ftr" sz="quarter" idx="11"/>
          </p:nvPr>
        </p:nvSpPr>
        <p:spPr/>
        <p:txBody>
          <a:bodyPr/>
          <a:lstStyle>
            <a:extLst/>
          </a:lstStyle>
          <a:p>
            <a:endParaRPr lang="zh-CN" altLang="en-US"/>
          </a:p>
        </p:txBody>
      </p:sp>
      <p:sp>
        <p:nvSpPr>
          <p:cNvPr id="10" name="灯片编号占位符 9"/>
          <p:cNvSpPr>
            <a:spLocks noGrp="1"/>
          </p:cNvSpPr>
          <p:nvPr>
            <p:ph type="sldNum" sz="quarter" idx="12"/>
          </p:nvPr>
        </p:nvSpPr>
        <p:spPr/>
        <p:txBody>
          <a:bodyPr/>
          <a:lstStyle>
            <a:extLst/>
          </a:lstStyle>
          <a:p>
            <a:fld id="{82C901F9-C9CA-49FA-A940-F4E4854E3958}" type="slidenum">
              <a:rPr lang="zh-CN" altLang="en-US" smtClean="0"/>
              <a:t>‹#›</a:t>
            </a:fld>
            <a:endParaRPr lang="zh-CN" altLang="en-US"/>
          </a:p>
        </p:txBody>
      </p:sp>
      <p:sp>
        <p:nvSpPr>
          <p:cNvPr id="8" name="椭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椭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E40F04D2-8139-4977-9310-07DCB8928F5A}" type="datetimeFigureOut">
              <a:rPr lang="zh-CN" altLang="en-US" smtClean="0"/>
              <a:t>2021/2/26</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82C901F9-C9CA-49FA-A940-F4E4854E3958}"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274639"/>
            <a:ext cx="1828800" cy="5851525"/>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1143000" y="274640"/>
            <a:ext cx="5562600" cy="5851525"/>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E40F04D2-8139-4977-9310-07DCB8928F5A}" type="datetimeFigureOut">
              <a:rPr lang="zh-CN" altLang="en-US" smtClean="0"/>
              <a:t>2021/2/26</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82C901F9-C9CA-49FA-A940-F4E4854E3958}"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3101" name="Group 29"/>
          <p:cNvGrpSpPr>
            <a:grpSpLocks/>
          </p:cNvGrpSpPr>
          <p:nvPr/>
        </p:nvGrpSpPr>
        <p:grpSpPr bwMode="auto">
          <a:xfrm>
            <a:off x="1143000" y="628650"/>
            <a:ext cx="8012113" cy="2571750"/>
            <a:chOff x="720" y="396"/>
            <a:chExt cx="5047" cy="1620"/>
          </a:xfrm>
        </p:grpSpPr>
        <p:sp>
          <p:nvSpPr>
            <p:cNvPr id="3090" name="Rectangle 18"/>
            <p:cNvSpPr>
              <a:spLocks noChangeArrowheads="1"/>
            </p:cNvSpPr>
            <p:nvPr userDrawn="1"/>
          </p:nvSpPr>
          <p:spPr bwMode="gray">
            <a:xfrm>
              <a:off x="1081" y="396"/>
              <a:ext cx="4686" cy="1596"/>
            </a:xfrm>
            <a:prstGeom prst="rect">
              <a:avLst/>
            </a:prstGeom>
            <a:solidFill>
              <a:schemeClr val="folHlink"/>
            </a:solidFill>
            <a:ln w="9525">
              <a:noFill/>
              <a:miter lim="800000"/>
              <a:headEnd/>
              <a:tailEnd/>
            </a:ln>
          </p:spPr>
          <p:txBody>
            <a:bodyPr/>
            <a:lstStyle/>
            <a:p>
              <a:pPr algn="ctr" fontAlgn="base">
                <a:spcBef>
                  <a:spcPct val="0"/>
                </a:spcBef>
                <a:spcAft>
                  <a:spcPct val="0"/>
                </a:spcAft>
              </a:pPr>
              <a:endParaRPr lang="zh-CN" altLang="en-US" sz="1600" dirty="0">
                <a:solidFill>
                  <a:srgbClr val="000000"/>
                </a:solidFill>
                <a:latin typeface="Times New Roman" pitchFamily="18" charset="0"/>
                <a:ea typeface="微软雅黑" panose="020B0503020204020204" pitchFamily="34" charset="-122"/>
              </a:endParaRPr>
            </a:p>
          </p:txBody>
        </p:sp>
        <p:sp>
          <p:nvSpPr>
            <p:cNvPr id="3100" name="Rectangle 28"/>
            <p:cNvSpPr>
              <a:spLocks noChangeArrowheads="1"/>
            </p:cNvSpPr>
            <p:nvPr userDrawn="1"/>
          </p:nvSpPr>
          <p:spPr bwMode="gray">
            <a:xfrm>
              <a:off x="720" y="1440"/>
              <a:ext cx="576" cy="576"/>
            </a:xfrm>
            <a:prstGeom prst="rect">
              <a:avLst/>
            </a:prstGeom>
            <a:solidFill>
              <a:schemeClr val="folHlink"/>
            </a:solidFill>
            <a:ln w="9525">
              <a:noFill/>
              <a:miter lim="800000"/>
              <a:headEnd/>
              <a:tailEnd/>
            </a:ln>
            <a:effectLst/>
          </p:spPr>
          <p:txBody>
            <a:bodyPr wrap="none" anchor="ctr"/>
            <a:lstStyle/>
            <a:p>
              <a:pPr algn="ctr" fontAlgn="base">
                <a:spcBef>
                  <a:spcPct val="0"/>
                </a:spcBef>
                <a:spcAft>
                  <a:spcPct val="0"/>
                </a:spcAft>
              </a:pPr>
              <a:endParaRPr lang="zh-CN" altLang="en-US" sz="1600" dirty="0">
                <a:solidFill>
                  <a:srgbClr val="000000"/>
                </a:solidFill>
                <a:latin typeface="Times New Roman" pitchFamily="18" charset="0"/>
                <a:ea typeface="微软雅黑" panose="020B0503020204020204" pitchFamily="34" charset="-122"/>
              </a:endParaRPr>
            </a:p>
          </p:txBody>
        </p:sp>
      </p:grpSp>
      <p:sp>
        <p:nvSpPr>
          <p:cNvPr id="3089" name="Rectangle 17"/>
          <p:cNvSpPr>
            <a:spLocks noChangeArrowheads="1"/>
          </p:cNvSpPr>
          <p:nvPr/>
        </p:nvSpPr>
        <p:spPr bwMode="gray">
          <a:xfrm>
            <a:off x="1130300" y="3141663"/>
            <a:ext cx="8013700" cy="574675"/>
          </a:xfrm>
          <a:prstGeom prst="rect">
            <a:avLst/>
          </a:prstGeom>
          <a:solidFill>
            <a:schemeClr val="tx2"/>
          </a:solidFill>
          <a:ln w="9525">
            <a:noFill/>
            <a:miter lim="800000"/>
            <a:headEnd/>
            <a:tailEnd/>
          </a:ln>
          <a:effectLst/>
        </p:spPr>
        <p:txBody>
          <a:bodyPr wrap="none" anchor="ctr"/>
          <a:lstStyle/>
          <a:p>
            <a:pPr algn="ctr" fontAlgn="base">
              <a:spcBef>
                <a:spcPct val="0"/>
              </a:spcBef>
              <a:spcAft>
                <a:spcPct val="0"/>
              </a:spcAft>
            </a:pPr>
            <a:endParaRPr lang="zh-CN" altLang="en-US" sz="1600" dirty="0">
              <a:solidFill>
                <a:srgbClr val="000000"/>
              </a:solidFill>
              <a:latin typeface="Times New Roman" pitchFamily="18" charset="0"/>
              <a:ea typeface="微软雅黑" panose="020B0503020204020204" pitchFamily="34" charset="-122"/>
            </a:endParaRPr>
          </a:p>
        </p:txBody>
      </p:sp>
      <p:sp>
        <p:nvSpPr>
          <p:cNvPr id="3091" name="Rectangle 19"/>
          <p:cNvSpPr>
            <a:spLocks noChangeArrowheads="1"/>
          </p:cNvSpPr>
          <p:nvPr/>
        </p:nvSpPr>
        <p:spPr bwMode="gray">
          <a:xfrm>
            <a:off x="573088" y="2520950"/>
            <a:ext cx="576262" cy="641350"/>
          </a:xfrm>
          <a:prstGeom prst="rect">
            <a:avLst/>
          </a:prstGeom>
          <a:solidFill>
            <a:schemeClr val="accent2"/>
          </a:solidFill>
          <a:ln w="9525">
            <a:noFill/>
            <a:miter lim="800000"/>
            <a:headEnd/>
            <a:tailEnd/>
          </a:ln>
        </p:spPr>
        <p:txBody>
          <a:bodyPr/>
          <a:lstStyle/>
          <a:p>
            <a:pPr algn="ctr" fontAlgn="base">
              <a:spcBef>
                <a:spcPct val="0"/>
              </a:spcBef>
              <a:spcAft>
                <a:spcPct val="0"/>
              </a:spcAft>
            </a:pPr>
            <a:endParaRPr lang="zh-CN" altLang="en-US" sz="1600" dirty="0">
              <a:solidFill>
                <a:srgbClr val="000000"/>
              </a:solidFill>
              <a:latin typeface="Times New Roman" pitchFamily="18" charset="0"/>
              <a:ea typeface="微软雅黑" panose="020B0503020204020204" pitchFamily="34" charset="-122"/>
            </a:endParaRPr>
          </a:p>
        </p:txBody>
      </p:sp>
      <p:sp>
        <p:nvSpPr>
          <p:cNvPr id="3092" name="Rectangle 20"/>
          <p:cNvSpPr>
            <a:spLocks noChangeArrowheads="1"/>
          </p:cNvSpPr>
          <p:nvPr/>
        </p:nvSpPr>
        <p:spPr bwMode="gray">
          <a:xfrm>
            <a:off x="1716088" y="628650"/>
            <a:ext cx="566737" cy="636588"/>
          </a:xfrm>
          <a:prstGeom prst="rect">
            <a:avLst/>
          </a:prstGeom>
          <a:solidFill>
            <a:schemeClr val="hlink"/>
          </a:solidFill>
          <a:ln w="9525">
            <a:noFill/>
            <a:miter lim="800000"/>
            <a:headEnd/>
            <a:tailEnd/>
          </a:ln>
        </p:spPr>
        <p:txBody>
          <a:bodyPr/>
          <a:lstStyle/>
          <a:p>
            <a:pPr algn="ctr" fontAlgn="base">
              <a:spcBef>
                <a:spcPct val="0"/>
              </a:spcBef>
              <a:spcAft>
                <a:spcPct val="0"/>
              </a:spcAft>
            </a:pPr>
            <a:endParaRPr lang="zh-CN" altLang="en-US" sz="1600" dirty="0">
              <a:solidFill>
                <a:srgbClr val="000000"/>
              </a:solidFill>
              <a:latin typeface="Times New Roman" pitchFamily="18" charset="0"/>
              <a:ea typeface="微软雅黑" panose="020B0503020204020204" pitchFamily="34" charset="-122"/>
            </a:endParaRPr>
          </a:p>
        </p:txBody>
      </p:sp>
      <p:sp>
        <p:nvSpPr>
          <p:cNvPr id="3093" name="Rectangle 21"/>
          <p:cNvSpPr>
            <a:spLocks noChangeArrowheads="1"/>
          </p:cNvSpPr>
          <p:nvPr/>
        </p:nvSpPr>
        <p:spPr bwMode="gray">
          <a:xfrm>
            <a:off x="2278063" y="0"/>
            <a:ext cx="585787" cy="635000"/>
          </a:xfrm>
          <a:prstGeom prst="rect">
            <a:avLst/>
          </a:prstGeom>
          <a:solidFill>
            <a:schemeClr val="hlink"/>
          </a:solidFill>
          <a:ln w="9525">
            <a:noFill/>
            <a:miter lim="800000"/>
            <a:headEnd/>
            <a:tailEnd/>
          </a:ln>
        </p:spPr>
        <p:txBody>
          <a:bodyPr/>
          <a:lstStyle/>
          <a:p>
            <a:pPr algn="ctr" fontAlgn="base">
              <a:spcBef>
                <a:spcPct val="0"/>
              </a:spcBef>
              <a:spcAft>
                <a:spcPct val="0"/>
              </a:spcAft>
            </a:pPr>
            <a:endParaRPr lang="zh-CN" altLang="en-US" sz="1600" dirty="0">
              <a:solidFill>
                <a:srgbClr val="000000"/>
              </a:solidFill>
              <a:latin typeface="Times New Roman" pitchFamily="18" charset="0"/>
              <a:ea typeface="微软雅黑" panose="020B0503020204020204" pitchFamily="34" charset="-122"/>
            </a:endParaRPr>
          </a:p>
        </p:txBody>
      </p:sp>
      <p:sp>
        <p:nvSpPr>
          <p:cNvPr id="3094" name="Rectangle 22"/>
          <p:cNvSpPr>
            <a:spLocks noChangeArrowheads="1"/>
          </p:cNvSpPr>
          <p:nvPr/>
        </p:nvSpPr>
        <p:spPr bwMode="gray">
          <a:xfrm>
            <a:off x="2281238" y="628650"/>
            <a:ext cx="585787" cy="631825"/>
          </a:xfrm>
          <a:prstGeom prst="rect">
            <a:avLst/>
          </a:prstGeom>
          <a:solidFill>
            <a:schemeClr val="accent2"/>
          </a:solidFill>
          <a:ln w="9525">
            <a:noFill/>
            <a:miter lim="800000"/>
            <a:headEnd/>
            <a:tailEnd/>
          </a:ln>
        </p:spPr>
        <p:txBody>
          <a:bodyPr/>
          <a:lstStyle/>
          <a:p>
            <a:pPr algn="ctr" fontAlgn="base">
              <a:spcBef>
                <a:spcPct val="0"/>
              </a:spcBef>
              <a:spcAft>
                <a:spcPct val="0"/>
              </a:spcAft>
            </a:pPr>
            <a:endParaRPr lang="zh-CN" altLang="en-US" sz="1600" dirty="0">
              <a:solidFill>
                <a:srgbClr val="000000"/>
              </a:solidFill>
              <a:latin typeface="Times New Roman" pitchFamily="18" charset="0"/>
              <a:ea typeface="微软雅黑" panose="020B0503020204020204" pitchFamily="34" charset="-122"/>
            </a:endParaRPr>
          </a:p>
        </p:txBody>
      </p:sp>
      <p:sp>
        <p:nvSpPr>
          <p:cNvPr id="3095" name="Rectangle 23"/>
          <p:cNvSpPr>
            <a:spLocks noChangeArrowheads="1"/>
          </p:cNvSpPr>
          <p:nvPr/>
        </p:nvSpPr>
        <p:spPr bwMode="gray">
          <a:xfrm>
            <a:off x="1141413" y="1262063"/>
            <a:ext cx="574675" cy="625475"/>
          </a:xfrm>
          <a:prstGeom prst="rect">
            <a:avLst/>
          </a:prstGeom>
          <a:solidFill>
            <a:schemeClr val="hlink"/>
          </a:solidFill>
          <a:ln w="9525">
            <a:noFill/>
            <a:miter lim="800000"/>
            <a:headEnd/>
            <a:tailEnd/>
          </a:ln>
        </p:spPr>
        <p:txBody>
          <a:bodyPr/>
          <a:lstStyle/>
          <a:p>
            <a:pPr algn="ctr" fontAlgn="base">
              <a:spcBef>
                <a:spcPct val="0"/>
              </a:spcBef>
              <a:spcAft>
                <a:spcPct val="0"/>
              </a:spcAft>
            </a:pPr>
            <a:endParaRPr lang="zh-CN" altLang="en-US" sz="1600" dirty="0">
              <a:solidFill>
                <a:srgbClr val="000000"/>
              </a:solidFill>
              <a:latin typeface="Times New Roman" pitchFamily="18" charset="0"/>
              <a:ea typeface="微软雅黑" panose="020B0503020204020204" pitchFamily="34" charset="-122"/>
            </a:endParaRPr>
          </a:p>
        </p:txBody>
      </p:sp>
      <p:sp>
        <p:nvSpPr>
          <p:cNvPr id="3096" name="Rectangle 24"/>
          <p:cNvSpPr>
            <a:spLocks noChangeArrowheads="1"/>
          </p:cNvSpPr>
          <p:nvPr/>
        </p:nvSpPr>
        <p:spPr bwMode="gray">
          <a:xfrm>
            <a:off x="1716088" y="1263650"/>
            <a:ext cx="566737" cy="622300"/>
          </a:xfrm>
          <a:prstGeom prst="rect">
            <a:avLst/>
          </a:prstGeom>
          <a:solidFill>
            <a:schemeClr val="accent2"/>
          </a:solidFill>
          <a:ln w="9525">
            <a:noFill/>
            <a:miter lim="800000"/>
            <a:headEnd/>
            <a:tailEnd/>
          </a:ln>
        </p:spPr>
        <p:txBody>
          <a:bodyPr/>
          <a:lstStyle/>
          <a:p>
            <a:pPr algn="ctr" fontAlgn="base">
              <a:spcBef>
                <a:spcPct val="0"/>
              </a:spcBef>
              <a:spcAft>
                <a:spcPct val="0"/>
              </a:spcAft>
            </a:pPr>
            <a:endParaRPr lang="zh-CN" altLang="en-US" sz="1600" dirty="0">
              <a:solidFill>
                <a:srgbClr val="000000"/>
              </a:solidFill>
              <a:latin typeface="Times New Roman" pitchFamily="18" charset="0"/>
              <a:ea typeface="微软雅黑" panose="020B0503020204020204" pitchFamily="34" charset="-122"/>
            </a:endParaRPr>
          </a:p>
        </p:txBody>
      </p:sp>
      <p:sp>
        <p:nvSpPr>
          <p:cNvPr id="3097" name="Rectangle 25"/>
          <p:cNvSpPr>
            <a:spLocks noChangeArrowheads="1"/>
          </p:cNvSpPr>
          <p:nvPr/>
        </p:nvSpPr>
        <p:spPr bwMode="gray">
          <a:xfrm>
            <a:off x="573088" y="1885950"/>
            <a:ext cx="576262" cy="644525"/>
          </a:xfrm>
          <a:prstGeom prst="rect">
            <a:avLst/>
          </a:prstGeom>
          <a:solidFill>
            <a:schemeClr val="hlink"/>
          </a:solidFill>
          <a:ln w="9525">
            <a:noFill/>
            <a:miter lim="800000"/>
            <a:headEnd/>
            <a:tailEnd/>
          </a:ln>
        </p:spPr>
        <p:txBody>
          <a:bodyPr/>
          <a:lstStyle/>
          <a:p>
            <a:pPr algn="ctr" fontAlgn="base">
              <a:spcBef>
                <a:spcPct val="0"/>
              </a:spcBef>
              <a:spcAft>
                <a:spcPct val="0"/>
              </a:spcAft>
            </a:pPr>
            <a:endParaRPr lang="zh-CN" altLang="en-US" sz="1600" dirty="0">
              <a:solidFill>
                <a:srgbClr val="000000"/>
              </a:solidFill>
              <a:latin typeface="Times New Roman" pitchFamily="18" charset="0"/>
              <a:ea typeface="微软雅黑" panose="020B0503020204020204" pitchFamily="34" charset="-122"/>
            </a:endParaRPr>
          </a:p>
        </p:txBody>
      </p:sp>
      <p:sp>
        <p:nvSpPr>
          <p:cNvPr id="3098" name="Rectangle 26"/>
          <p:cNvSpPr>
            <a:spLocks noChangeArrowheads="1"/>
          </p:cNvSpPr>
          <p:nvPr/>
        </p:nvSpPr>
        <p:spPr bwMode="gray">
          <a:xfrm>
            <a:off x="1141413" y="1885950"/>
            <a:ext cx="576262" cy="644525"/>
          </a:xfrm>
          <a:prstGeom prst="rect">
            <a:avLst/>
          </a:prstGeom>
          <a:solidFill>
            <a:schemeClr val="accent2"/>
          </a:solidFill>
          <a:ln w="9525">
            <a:noFill/>
            <a:miter lim="800000"/>
            <a:headEnd/>
            <a:tailEnd/>
          </a:ln>
        </p:spPr>
        <p:txBody>
          <a:bodyPr/>
          <a:lstStyle/>
          <a:p>
            <a:pPr algn="ctr" fontAlgn="base">
              <a:spcBef>
                <a:spcPct val="0"/>
              </a:spcBef>
              <a:spcAft>
                <a:spcPct val="0"/>
              </a:spcAft>
            </a:pPr>
            <a:endParaRPr lang="zh-CN" altLang="en-US" sz="1600" dirty="0">
              <a:solidFill>
                <a:srgbClr val="000000"/>
              </a:solidFill>
              <a:latin typeface="Times New Roman" pitchFamily="18" charset="0"/>
              <a:ea typeface="微软雅黑" panose="020B0503020204020204" pitchFamily="34" charset="-122"/>
            </a:endParaRPr>
          </a:p>
        </p:txBody>
      </p:sp>
      <p:sp>
        <p:nvSpPr>
          <p:cNvPr id="3099" name="Rectangle 27"/>
          <p:cNvSpPr>
            <a:spLocks noChangeArrowheads="1"/>
          </p:cNvSpPr>
          <p:nvPr/>
        </p:nvSpPr>
        <p:spPr bwMode="gray">
          <a:xfrm>
            <a:off x="0" y="2528888"/>
            <a:ext cx="574675" cy="633412"/>
          </a:xfrm>
          <a:prstGeom prst="rect">
            <a:avLst/>
          </a:prstGeom>
          <a:solidFill>
            <a:schemeClr val="hlink"/>
          </a:solidFill>
          <a:ln w="9525">
            <a:noFill/>
            <a:miter lim="800000"/>
            <a:headEnd/>
            <a:tailEnd/>
          </a:ln>
        </p:spPr>
        <p:txBody>
          <a:bodyPr/>
          <a:lstStyle/>
          <a:p>
            <a:pPr algn="ctr" fontAlgn="base">
              <a:spcBef>
                <a:spcPct val="0"/>
              </a:spcBef>
              <a:spcAft>
                <a:spcPct val="0"/>
              </a:spcAft>
            </a:pPr>
            <a:endParaRPr lang="zh-CN" altLang="en-US" sz="1600" dirty="0">
              <a:solidFill>
                <a:srgbClr val="000000"/>
              </a:solidFill>
              <a:latin typeface="Times New Roman" pitchFamily="18" charset="0"/>
              <a:ea typeface="微软雅黑" panose="020B0503020204020204" pitchFamily="34" charset="-122"/>
            </a:endParaRPr>
          </a:p>
        </p:txBody>
      </p:sp>
      <p:sp>
        <p:nvSpPr>
          <p:cNvPr id="3074" name="Rectangle 2"/>
          <p:cNvSpPr>
            <a:spLocks noGrp="1" noChangeArrowheads="1"/>
          </p:cNvSpPr>
          <p:nvPr>
            <p:ph type="ctrTitle"/>
          </p:nvPr>
        </p:nvSpPr>
        <p:spPr bwMode="gray">
          <a:xfrm>
            <a:off x="1752600" y="1800225"/>
            <a:ext cx="6629400" cy="10128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ctr">
              <a:defRPr sz="3600" i="1">
                <a:latin typeface="Verdana" pitchFamily="34" charset="0"/>
                <a:ea typeface="微软雅黑" panose="020B0503020204020204" pitchFamily="34" charset="-122"/>
              </a:defRPr>
            </a:lvl1pPr>
          </a:lstStyle>
          <a:p>
            <a:r>
              <a:rPr lang="en-US" altLang="zh-CN" dirty="0"/>
              <a:t>Click to edit Master </a:t>
            </a:r>
            <a:br>
              <a:rPr lang="en-US" altLang="zh-CN" dirty="0"/>
            </a:br>
            <a:r>
              <a:rPr lang="en-US" altLang="zh-CN" dirty="0"/>
              <a:t>title style</a:t>
            </a:r>
          </a:p>
        </p:txBody>
      </p:sp>
      <p:sp>
        <p:nvSpPr>
          <p:cNvPr id="3075" name="Rectangle 3"/>
          <p:cNvSpPr>
            <a:spLocks noGrp="1" noChangeArrowheads="1"/>
          </p:cNvSpPr>
          <p:nvPr>
            <p:ph type="subTitle" idx="1"/>
          </p:nvPr>
        </p:nvSpPr>
        <p:spPr bwMode="gray">
          <a:xfrm>
            <a:off x="1600200" y="3276600"/>
            <a:ext cx="6324600" cy="381000"/>
          </a:xfrm>
        </p:spPr>
        <p:txBody>
          <a:bodyPr/>
          <a:lstStyle>
            <a:lvl1pPr marL="0" indent="0" algn="ctr">
              <a:buFont typeface="Wingdings" pitchFamily="2" charset="2"/>
              <a:buNone/>
              <a:defRPr sz="1800" b="1">
                <a:solidFill>
                  <a:schemeClr val="bg1"/>
                </a:solidFill>
              </a:defRPr>
            </a:lvl1pPr>
          </a:lstStyle>
          <a:p>
            <a:r>
              <a:rPr lang="en-US" altLang="zh-CN"/>
              <a:t>Click to edit Master subtitle style</a:t>
            </a:r>
          </a:p>
        </p:txBody>
      </p:sp>
    </p:spTree>
    <p:extLst>
      <p:ext uri="{BB962C8B-B14F-4D97-AF65-F5344CB8AC3E}">
        <p14:creationId xmlns:p14="http://schemas.microsoft.com/office/powerpoint/2010/main" val="3229857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p:cNvSpPr>
            <a:spLocks noGrp="1"/>
          </p:cNvSpPr>
          <p:nvPr>
            <p:ph type="sldNum" sz="quarter" idx="10"/>
          </p:nvPr>
        </p:nvSpPr>
        <p:spPr/>
        <p:txBody>
          <a:bodyPr/>
          <a:lstStyle>
            <a:lvl1pPr>
              <a:defRPr/>
            </a:lvl1pPr>
          </a:lstStyle>
          <a:p>
            <a:fld id="{5A75FCB0-DEE7-439C-96AF-C94ADDA3C723}"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330040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灯片编号占位符 3"/>
          <p:cNvSpPr>
            <a:spLocks noGrp="1"/>
          </p:cNvSpPr>
          <p:nvPr>
            <p:ph type="sldNum" sz="quarter" idx="10"/>
          </p:nvPr>
        </p:nvSpPr>
        <p:spPr/>
        <p:txBody>
          <a:bodyPr/>
          <a:lstStyle>
            <a:lvl1pPr>
              <a:defRPr/>
            </a:lvl1pPr>
          </a:lstStyle>
          <a:p>
            <a:fld id="{B164EE80-FC85-4264-9C8C-07B98C9DAF61}"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80854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
        <p:nvSpPr>
          <p:cNvPr id="3" name="内容占位符 2"/>
          <p:cNvSpPr>
            <a:spLocks noGrp="1"/>
          </p:cNvSpPr>
          <p:nvPr>
            <p:ph sz="half" idx="1"/>
          </p:nvPr>
        </p:nvSpPr>
        <p:spPr>
          <a:xfrm>
            <a:off x="395288" y="16097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586288" y="16097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灯片编号占位符 4"/>
          <p:cNvSpPr>
            <a:spLocks noGrp="1"/>
          </p:cNvSpPr>
          <p:nvPr>
            <p:ph type="sldNum" sz="quarter" idx="10"/>
          </p:nvPr>
        </p:nvSpPr>
        <p:spPr/>
        <p:txBody>
          <a:bodyPr/>
          <a:lstStyle>
            <a:lvl1pPr>
              <a:defRPr/>
            </a:lvl1pPr>
          </a:lstStyle>
          <a:p>
            <a:fld id="{9E110692-273F-4C3B-89E4-E6D44FF54E01}"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511343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灯片编号占位符 6"/>
          <p:cNvSpPr>
            <a:spLocks noGrp="1"/>
          </p:cNvSpPr>
          <p:nvPr>
            <p:ph type="sldNum" sz="quarter" idx="10"/>
          </p:nvPr>
        </p:nvSpPr>
        <p:spPr/>
        <p:txBody>
          <a:bodyPr/>
          <a:lstStyle>
            <a:lvl1pPr>
              <a:defRPr/>
            </a:lvl1pPr>
          </a:lstStyle>
          <a:p>
            <a:fld id="{72116A5E-FC1D-47C8-A2BA-512A168D3E65}"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7147736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
        <p:nvSpPr>
          <p:cNvPr id="3" name="灯片编号占位符 2"/>
          <p:cNvSpPr>
            <a:spLocks noGrp="1"/>
          </p:cNvSpPr>
          <p:nvPr>
            <p:ph type="sldNum" sz="quarter" idx="10"/>
          </p:nvPr>
        </p:nvSpPr>
        <p:spPr/>
        <p:txBody>
          <a:bodyPr/>
          <a:lstStyle>
            <a:lvl1pPr>
              <a:defRPr/>
            </a:lvl1pPr>
          </a:lstStyle>
          <a:p>
            <a:fld id="{2A1C7DED-BFA4-404E-8565-B80A818A4263}"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9703743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lvl1pPr>
              <a:defRPr/>
            </a:lvl1pPr>
          </a:lstStyle>
          <a:p>
            <a:fld id="{8EFA097D-1D41-4563-8A2E-4910177330B2}"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1645505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灯片编号占位符 4"/>
          <p:cNvSpPr>
            <a:spLocks noGrp="1"/>
          </p:cNvSpPr>
          <p:nvPr>
            <p:ph type="sldNum" sz="quarter" idx="10"/>
          </p:nvPr>
        </p:nvSpPr>
        <p:spPr/>
        <p:txBody>
          <a:bodyPr/>
          <a:lstStyle>
            <a:lvl1pPr>
              <a:defRPr/>
            </a:lvl1pPr>
          </a:lstStyle>
          <a:p>
            <a:fld id="{3E92ADDA-9D7D-457C-8DC1-8CE756F7BC08}"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629848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E40F04D2-8139-4977-9310-07DCB8928F5A}" type="datetimeFigureOut">
              <a:rPr lang="zh-CN" altLang="en-US" smtClean="0"/>
              <a:t>2021/2/26</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82C901F9-C9CA-49FA-A940-F4E4854E3958}"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灯片编号占位符 4"/>
          <p:cNvSpPr>
            <a:spLocks noGrp="1"/>
          </p:cNvSpPr>
          <p:nvPr>
            <p:ph type="sldNum" sz="quarter" idx="10"/>
          </p:nvPr>
        </p:nvSpPr>
        <p:spPr/>
        <p:txBody>
          <a:bodyPr/>
          <a:lstStyle>
            <a:lvl1pPr>
              <a:defRPr/>
            </a:lvl1pPr>
          </a:lstStyle>
          <a:p>
            <a:fld id="{36E7BD30-D50E-473C-87FD-0DD46109FC7F}"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42361752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p:cNvSpPr>
            <a:spLocks noGrp="1"/>
          </p:cNvSpPr>
          <p:nvPr>
            <p:ph type="sldNum" sz="quarter" idx="10"/>
          </p:nvPr>
        </p:nvSpPr>
        <p:spPr/>
        <p:txBody>
          <a:bodyPr/>
          <a:lstStyle>
            <a:lvl1pPr>
              <a:defRPr/>
            </a:lvl1pPr>
          </a:lstStyle>
          <a:p>
            <a:fld id="{ACE30F2F-63B8-4C93-B8F3-9067DA95F58D}"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42766405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15113" y="274638"/>
            <a:ext cx="2071687" cy="6583362"/>
          </a:xfrm>
          <a:prstGeom prst="rect">
            <a:avLst/>
          </a:prstGeom>
        </p:spPr>
        <p:txBody>
          <a:bodyPr vert="eaVert"/>
          <a:lstStyle>
            <a:lvl1pPr>
              <a:defRPr>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
        <p:nvSpPr>
          <p:cNvPr id="3" name="竖排文字占位符 2"/>
          <p:cNvSpPr>
            <a:spLocks noGrp="1"/>
          </p:cNvSpPr>
          <p:nvPr>
            <p:ph type="body" orient="vert" idx="1"/>
          </p:nvPr>
        </p:nvSpPr>
        <p:spPr>
          <a:xfrm>
            <a:off x="395288" y="274638"/>
            <a:ext cx="6067425" cy="658336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p:cNvSpPr>
            <a:spLocks noGrp="1"/>
          </p:cNvSpPr>
          <p:nvPr>
            <p:ph type="sldNum" sz="quarter" idx="10"/>
          </p:nvPr>
        </p:nvSpPr>
        <p:spPr/>
        <p:txBody>
          <a:bodyPr/>
          <a:lstStyle>
            <a:lvl1pPr>
              <a:defRPr/>
            </a:lvl1pPr>
          </a:lstStyle>
          <a:p>
            <a:fld id="{AD082F4E-A641-4A7A-BAA6-2C992E99EED4}"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5013434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395288" y="274638"/>
            <a:ext cx="8291512" cy="658336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灯片编号占位符 2"/>
          <p:cNvSpPr>
            <a:spLocks noGrp="1"/>
          </p:cNvSpPr>
          <p:nvPr>
            <p:ph type="sldNum" sz="quarter" idx="10"/>
          </p:nvPr>
        </p:nvSpPr>
        <p:spPr>
          <a:xfrm>
            <a:off x="2971800" y="6537325"/>
            <a:ext cx="2133600" cy="320675"/>
          </a:xfrm>
        </p:spPr>
        <p:txBody>
          <a:bodyPr/>
          <a:lstStyle>
            <a:lvl1pPr>
              <a:defRPr/>
            </a:lvl1pPr>
          </a:lstStyle>
          <a:p>
            <a:fld id="{2339228A-0643-4847-85BE-96FDDABDAC80}"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68306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标题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fld id="{E40F04D2-8139-4977-9310-07DCB8928F5A}" type="datetimeFigureOut">
              <a:rPr lang="zh-CN" altLang="en-US" smtClean="0"/>
              <a:t>2021/2/26</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82C901F9-C9CA-49FA-A940-F4E4854E3958}" type="slidenum">
              <a:rPr lang="zh-CN" altLang="en-US" smtClean="0"/>
              <a:t>‹#›</a:t>
            </a:fld>
            <a:endParaRPr lang="zh-CN"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椭圆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椭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E40F04D2-8139-4977-9310-07DCB8928F5A}" type="datetimeFigureOut">
              <a:rPr lang="zh-CN" altLang="en-US" smtClean="0"/>
              <a:t>2021/2/26</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82C901F9-C9CA-49FA-A940-F4E4854E3958}"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E40F04D2-8139-4977-9310-07DCB8928F5A}" type="datetimeFigureOut">
              <a:rPr lang="zh-CN" altLang="en-US" smtClean="0"/>
              <a:t>2021/2/26</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82C901F9-C9CA-49FA-A940-F4E4854E3958}"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nchor="ctr"/>
          <a:lstStyle>
            <a:extLst/>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extLst/>
          </a:lstStyle>
          <a:p>
            <a:fld id="{E40F04D2-8139-4977-9310-07DCB8928F5A}" type="datetimeFigureOut">
              <a:rPr lang="zh-CN" altLang="en-US" smtClean="0"/>
              <a:t>2021/2/26</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82C901F9-C9CA-49FA-A940-F4E4854E3958}"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占位符 1"/>
          <p:cNvSpPr>
            <a:spLocks noGrp="1"/>
          </p:cNvSpPr>
          <p:nvPr>
            <p:ph type="dt" sz="half" idx="10"/>
          </p:nvPr>
        </p:nvSpPr>
        <p:spPr/>
        <p:txBody>
          <a:bodyPr/>
          <a:lstStyle>
            <a:extLst/>
          </a:lstStyle>
          <a:p>
            <a:fld id="{E40F04D2-8139-4977-9310-07DCB8928F5A}" type="datetimeFigureOut">
              <a:rPr lang="zh-CN" altLang="en-US" smtClean="0"/>
              <a:t>2021/2/26</a:t>
            </a:fld>
            <a:endParaRPr lang="zh-CN" altLang="en-US"/>
          </a:p>
        </p:txBody>
      </p:sp>
      <p:sp>
        <p:nvSpPr>
          <p:cNvPr id="3" name="页脚占位符 2"/>
          <p:cNvSpPr>
            <a:spLocks noGrp="1"/>
          </p:cNvSpPr>
          <p:nvPr>
            <p:ph type="ftr" sz="quarter" idx="11"/>
          </p:nvPr>
        </p:nvSpPr>
        <p:spPr/>
        <p:txBody>
          <a:bodyPr/>
          <a:lstStyle>
            <a:extLst/>
          </a:lstStyle>
          <a:p>
            <a:endParaRPr lang="zh-CN" altLang="en-US"/>
          </a:p>
        </p:txBody>
      </p:sp>
      <p:sp>
        <p:nvSpPr>
          <p:cNvPr id="4" name="灯片编号占位符 3"/>
          <p:cNvSpPr>
            <a:spLocks noGrp="1"/>
          </p:cNvSpPr>
          <p:nvPr>
            <p:ph type="sldNum" sz="quarter" idx="12"/>
          </p:nvPr>
        </p:nvSpPr>
        <p:spPr/>
        <p:txBody>
          <a:bodyPr/>
          <a:lstStyle>
            <a:extLst/>
          </a:lstStyle>
          <a:p>
            <a:fld id="{82C901F9-C9CA-49FA-A940-F4E4854E3958}" type="slidenum">
              <a:rPr lang="zh-CN" altLang="en-US" smtClean="0"/>
              <a:t>‹#›</a:t>
            </a:fld>
            <a:endParaRPr lang="zh-CN"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E40F04D2-8139-4977-9310-07DCB8928F5A}" type="datetimeFigureOut">
              <a:rPr lang="zh-CN" altLang="en-US" smtClean="0"/>
              <a:t>2021/2/26</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82C901F9-C9CA-49FA-A940-F4E4854E3958}"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extLst/>
          </a:lstStyle>
          <a:p>
            <a:fld id="{E40F04D2-8139-4977-9310-07DCB8928F5A}" type="datetimeFigureOut">
              <a:rPr lang="zh-CN" altLang="en-US" smtClean="0"/>
              <a:t>2021/2/26</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82C901F9-C9CA-49FA-A940-F4E4854E3958}" type="slidenum">
              <a:rPr lang="zh-CN" altLang="en-US" smtClean="0"/>
              <a:t>‹#›</a:t>
            </a:fld>
            <a:endParaRPr lang="zh-CN"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图片占位符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CN" altLang="en-US" smtClean="0"/>
              <a:t>单击图标添加图片</a:t>
            </a:r>
            <a:endParaRPr kumimoji="0" lang="en-US" dirty="0"/>
          </a:p>
        </p:txBody>
      </p:sp>
      <p:sp>
        <p:nvSpPr>
          <p:cNvPr id="9" name="流程图: 过程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图: 过程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本占位符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饼形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椭圆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同心圆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标题占位符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CN" altLang="en-US" smtClean="0"/>
              <a:t>单击此处编辑母版标题样式</a:t>
            </a:r>
            <a:endParaRPr kumimoji="0" lang="en-US"/>
          </a:p>
        </p:txBody>
      </p:sp>
      <p:sp>
        <p:nvSpPr>
          <p:cNvPr id="9" name="文本占位符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24" name="日期占位符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40F04D2-8139-4977-9310-07DCB8928F5A}" type="datetimeFigureOut">
              <a:rPr lang="zh-CN" altLang="en-US" smtClean="0"/>
              <a:t>2021/2/26</a:t>
            </a:fld>
            <a:endParaRPr lang="zh-CN" altLang="en-US"/>
          </a:p>
        </p:txBody>
      </p:sp>
      <p:sp>
        <p:nvSpPr>
          <p:cNvPr id="10" name="页脚占位符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CN" altLang="en-US"/>
          </a:p>
        </p:txBody>
      </p:sp>
      <p:sp>
        <p:nvSpPr>
          <p:cNvPr id="22" name="灯片编号占位符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2C901F9-C9CA-49FA-A940-F4E4854E3958}" type="slidenum">
              <a:rPr lang="zh-CN" altLang="en-US" smtClean="0"/>
              <a:t>‹#›</a:t>
            </a:fld>
            <a:endParaRPr lang="zh-CN"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95288" y="1609725"/>
            <a:ext cx="8229600" cy="524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30" name="Rectangle 6"/>
          <p:cNvSpPr>
            <a:spLocks noGrp="1" noChangeArrowheads="1"/>
          </p:cNvSpPr>
          <p:nvPr>
            <p:ph type="sldNum" sz="quarter" idx="4"/>
          </p:nvPr>
        </p:nvSpPr>
        <p:spPr bwMode="auto">
          <a:xfrm>
            <a:off x="2971800" y="6537325"/>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微软雅黑" pitchFamily="34" charset="-122"/>
              </a:defRPr>
            </a:lvl1pPr>
          </a:lstStyle>
          <a:p>
            <a:pPr fontAlgn="base">
              <a:spcBef>
                <a:spcPct val="0"/>
              </a:spcBef>
              <a:spcAft>
                <a:spcPct val="0"/>
              </a:spcAft>
            </a:pPr>
            <a:fld id="{0802D7C2-5B87-4C0E-946C-3786EFC6FD20}" type="slidenum">
              <a:rPr lang="zh-CN" altLang="en-US" smtClean="0">
                <a:solidFill>
                  <a:srgbClr val="000000"/>
                </a:solidFill>
              </a:rPr>
              <a:pPr fontAlgn="base">
                <a:spcBef>
                  <a:spcPct val="0"/>
                </a:spcBef>
                <a:spcAft>
                  <a:spcPct val="0"/>
                </a:spcAft>
              </a:pPr>
              <a:t>‹#›</a:t>
            </a:fld>
            <a:endParaRPr lang="en-US" altLang="zh-CN" dirty="0">
              <a:solidFill>
                <a:srgbClr val="000000"/>
              </a:solidFill>
            </a:endParaRPr>
          </a:p>
        </p:txBody>
      </p:sp>
      <p:grpSp>
        <p:nvGrpSpPr>
          <p:cNvPr id="1055" name="Group 31"/>
          <p:cNvGrpSpPr>
            <a:grpSpLocks/>
          </p:cNvGrpSpPr>
          <p:nvPr userDrawn="1"/>
        </p:nvGrpSpPr>
        <p:grpSpPr bwMode="auto">
          <a:xfrm>
            <a:off x="0" y="0"/>
            <a:ext cx="9153525" cy="765175"/>
            <a:chOff x="0" y="0"/>
            <a:chExt cx="5766" cy="681"/>
          </a:xfrm>
        </p:grpSpPr>
        <p:sp>
          <p:nvSpPr>
            <p:cNvPr id="1039" name="Rectangle 15"/>
            <p:cNvSpPr>
              <a:spLocks noChangeArrowheads="1"/>
            </p:cNvSpPr>
            <p:nvPr/>
          </p:nvSpPr>
          <p:spPr bwMode="gray">
            <a:xfrm>
              <a:off x="413" y="227"/>
              <a:ext cx="5353" cy="453"/>
            </a:xfrm>
            <a:prstGeom prst="rect">
              <a:avLst/>
            </a:prstGeom>
            <a:solidFill>
              <a:schemeClr val="folHlink"/>
            </a:solidFill>
            <a:ln w="9525">
              <a:noFill/>
              <a:miter lim="800000"/>
              <a:headEnd/>
              <a:tailEnd/>
            </a:ln>
          </p:spPr>
          <p:txBody>
            <a:bodyPr/>
            <a:lstStyle/>
            <a:p>
              <a:pPr algn="ctr" fontAlgn="base">
                <a:spcBef>
                  <a:spcPct val="0"/>
                </a:spcBef>
                <a:spcAft>
                  <a:spcPct val="0"/>
                </a:spcAft>
              </a:pPr>
              <a:endParaRPr lang="zh-CN" altLang="en-US" sz="1600" dirty="0">
                <a:solidFill>
                  <a:srgbClr val="000000"/>
                </a:solidFill>
                <a:latin typeface="Times New Roman" pitchFamily="18" charset="0"/>
                <a:ea typeface="微软雅黑" panose="020B0503020204020204" pitchFamily="34" charset="-122"/>
              </a:endParaRPr>
            </a:p>
          </p:txBody>
        </p:sp>
        <p:sp>
          <p:nvSpPr>
            <p:cNvPr id="1048" name="Rectangle 24"/>
            <p:cNvSpPr>
              <a:spLocks noChangeArrowheads="1"/>
            </p:cNvSpPr>
            <p:nvPr/>
          </p:nvSpPr>
          <p:spPr bwMode="gray">
            <a:xfrm>
              <a:off x="0" y="453"/>
              <a:ext cx="207" cy="228"/>
            </a:xfrm>
            <a:prstGeom prst="rect">
              <a:avLst/>
            </a:prstGeom>
            <a:solidFill>
              <a:schemeClr val="hlink"/>
            </a:solidFill>
            <a:ln w="9525">
              <a:noFill/>
              <a:miter lim="800000"/>
              <a:headEnd/>
              <a:tailEnd/>
            </a:ln>
            <a:effectLst/>
          </p:spPr>
          <p:txBody>
            <a:bodyPr wrap="none" anchor="ctr"/>
            <a:lstStyle/>
            <a:p>
              <a:pPr algn="ctr" fontAlgn="base">
                <a:spcBef>
                  <a:spcPct val="0"/>
                </a:spcBef>
                <a:spcAft>
                  <a:spcPct val="0"/>
                </a:spcAft>
              </a:pPr>
              <a:endParaRPr lang="zh-CN" altLang="en-US" sz="1600" dirty="0">
                <a:solidFill>
                  <a:srgbClr val="000000"/>
                </a:solidFill>
                <a:latin typeface="Times New Roman" pitchFamily="18" charset="0"/>
                <a:ea typeface="微软雅黑" panose="020B0503020204020204" pitchFamily="34" charset="-122"/>
              </a:endParaRPr>
            </a:p>
          </p:txBody>
        </p:sp>
        <p:sp>
          <p:nvSpPr>
            <p:cNvPr id="1049" name="Rectangle 25"/>
            <p:cNvSpPr>
              <a:spLocks noChangeArrowheads="1"/>
            </p:cNvSpPr>
            <p:nvPr/>
          </p:nvSpPr>
          <p:spPr bwMode="gray">
            <a:xfrm>
              <a:off x="207" y="225"/>
              <a:ext cx="207" cy="228"/>
            </a:xfrm>
            <a:prstGeom prst="rect">
              <a:avLst/>
            </a:prstGeom>
            <a:solidFill>
              <a:schemeClr val="hlink"/>
            </a:solidFill>
            <a:ln w="9525">
              <a:noFill/>
              <a:miter lim="800000"/>
              <a:headEnd/>
              <a:tailEnd/>
            </a:ln>
            <a:effectLst/>
          </p:spPr>
          <p:txBody>
            <a:bodyPr wrap="none" anchor="ctr"/>
            <a:lstStyle/>
            <a:p>
              <a:pPr algn="ctr" fontAlgn="base">
                <a:spcBef>
                  <a:spcPct val="0"/>
                </a:spcBef>
                <a:spcAft>
                  <a:spcPct val="0"/>
                </a:spcAft>
              </a:pPr>
              <a:endParaRPr lang="zh-CN" altLang="en-US" sz="1600" dirty="0">
                <a:solidFill>
                  <a:srgbClr val="000000"/>
                </a:solidFill>
                <a:latin typeface="Times New Roman" pitchFamily="18" charset="0"/>
                <a:ea typeface="微软雅黑" panose="020B0503020204020204" pitchFamily="34" charset="-122"/>
              </a:endParaRPr>
            </a:p>
          </p:txBody>
        </p:sp>
        <p:sp>
          <p:nvSpPr>
            <p:cNvPr id="1050" name="Rectangle 26"/>
            <p:cNvSpPr>
              <a:spLocks noChangeArrowheads="1"/>
            </p:cNvSpPr>
            <p:nvPr/>
          </p:nvSpPr>
          <p:spPr bwMode="gray">
            <a:xfrm>
              <a:off x="414" y="0"/>
              <a:ext cx="207" cy="228"/>
            </a:xfrm>
            <a:prstGeom prst="rect">
              <a:avLst/>
            </a:prstGeom>
            <a:solidFill>
              <a:schemeClr val="hlink"/>
            </a:solidFill>
            <a:ln w="9525">
              <a:noFill/>
              <a:miter lim="800000"/>
              <a:headEnd/>
              <a:tailEnd/>
            </a:ln>
            <a:effectLst/>
          </p:spPr>
          <p:txBody>
            <a:bodyPr wrap="none" anchor="ctr"/>
            <a:lstStyle/>
            <a:p>
              <a:pPr algn="ctr" fontAlgn="base">
                <a:spcBef>
                  <a:spcPct val="0"/>
                </a:spcBef>
                <a:spcAft>
                  <a:spcPct val="0"/>
                </a:spcAft>
              </a:pPr>
              <a:endParaRPr lang="zh-CN" altLang="en-US" sz="1600" dirty="0">
                <a:solidFill>
                  <a:srgbClr val="000000"/>
                </a:solidFill>
                <a:latin typeface="Times New Roman" pitchFamily="18" charset="0"/>
                <a:ea typeface="微软雅黑" panose="020B0503020204020204" pitchFamily="34" charset="-122"/>
              </a:endParaRPr>
            </a:p>
          </p:txBody>
        </p:sp>
        <p:sp>
          <p:nvSpPr>
            <p:cNvPr id="1052" name="Rectangle 28"/>
            <p:cNvSpPr>
              <a:spLocks noChangeArrowheads="1"/>
            </p:cNvSpPr>
            <p:nvPr/>
          </p:nvSpPr>
          <p:spPr bwMode="gray">
            <a:xfrm>
              <a:off x="414" y="228"/>
              <a:ext cx="207" cy="228"/>
            </a:xfrm>
            <a:prstGeom prst="rect">
              <a:avLst/>
            </a:prstGeom>
            <a:solidFill>
              <a:schemeClr val="accent2"/>
            </a:solidFill>
            <a:ln w="9525">
              <a:noFill/>
              <a:miter lim="800000"/>
              <a:headEnd/>
              <a:tailEnd/>
            </a:ln>
            <a:effectLst/>
          </p:spPr>
          <p:txBody>
            <a:bodyPr wrap="none" anchor="ctr"/>
            <a:lstStyle/>
            <a:p>
              <a:pPr algn="ctr" fontAlgn="base">
                <a:spcBef>
                  <a:spcPct val="0"/>
                </a:spcBef>
                <a:spcAft>
                  <a:spcPct val="0"/>
                </a:spcAft>
              </a:pPr>
              <a:endParaRPr lang="zh-CN" altLang="en-US" sz="1600" dirty="0">
                <a:solidFill>
                  <a:srgbClr val="000000"/>
                </a:solidFill>
                <a:latin typeface="Times New Roman" pitchFamily="18" charset="0"/>
                <a:ea typeface="微软雅黑" panose="020B0503020204020204" pitchFamily="34" charset="-122"/>
              </a:endParaRPr>
            </a:p>
          </p:txBody>
        </p:sp>
        <p:sp>
          <p:nvSpPr>
            <p:cNvPr id="1053" name="Rectangle 29"/>
            <p:cNvSpPr>
              <a:spLocks noChangeArrowheads="1"/>
            </p:cNvSpPr>
            <p:nvPr/>
          </p:nvSpPr>
          <p:spPr bwMode="gray">
            <a:xfrm>
              <a:off x="207" y="453"/>
              <a:ext cx="207" cy="228"/>
            </a:xfrm>
            <a:prstGeom prst="rect">
              <a:avLst/>
            </a:prstGeom>
            <a:solidFill>
              <a:schemeClr val="accent2"/>
            </a:solidFill>
            <a:ln w="9525">
              <a:noFill/>
              <a:miter lim="800000"/>
              <a:headEnd/>
              <a:tailEnd/>
            </a:ln>
            <a:effectLst/>
          </p:spPr>
          <p:txBody>
            <a:bodyPr wrap="none" anchor="ctr"/>
            <a:lstStyle/>
            <a:p>
              <a:pPr algn="ctr" fontAlgn="base">
                <a:spcBef>
                  <a:spcPct val="0"/>
                </a:spcBef>
                <a:spcAft>
                  <a:spcPct val="0"/>
                </a:spcAft>
              </a:pPr>
              <a:endParaRPr lang="zh-CN" altLang="en-US" sz="1600" dirty="0">
                <a:solidFill>
                  <a:srgbClr val="000000"/>
                </a:solidFill>
                <a:latin typeface="Times New Roman" pitchFamily="18" charset="0"/>
                <a:ea typeface="微软雅黑" panose="020B0503020204020204" pitchFamily="34" charset="-122"/>
              </a:endParaRPr>
            </a:p>
          </p:txBody>
        </p:sp>
      </p:grpSp>
    </p:spTree>
    <p:extLst>
      <p:ext uri="{BB962C8B-B14F-4D97-AF65-F5344CB8AC3E}">
        <p14:creationId xmlns:p14="http://schemas.microsoft.com/office/powerpoint/2010/main" val="2961468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fontAlgn="base">
        <a:spcBef>
          <a:spcPct val="0"/>
        </a:spcBef>
        <a:spcAft>
          <a:spcPct val="0"/>
        </a:spcAft>
        <a:defRPr sz="2800" b="1">
          <a:solidFill>
            <a:schemeClr val="bg1"/>
          </a:solidFill>
          <a:latin typeface="+mj-lt"/>
          <a:ea typeface="+mj-ea"/>
          <a:cs typeface="+mj-cs"/>
        </a:defRPr>
      </a:lvl1pPr>
      <a:lvl2pPr algn="l" rtl="0" fontAlgn="base">
        <a:spcBef>
          <a:spcPct val="0"/>
        </a:spcBef>
        <a:spcAft>
          <a:spcPct val="0"/>
        </a:spcAft>
        <a:defRPr sz="2800" b="1">
          <a:solidFill>
            <a:schemeClr val="bg1"/>
          </a:solidFill>
          <a:latin typeface="楷体_GB2312" pitchFamily="49" charset="-122"/>
          <a:ea typeface="楷体_GB2312" pitchFamily="49" charset="-122"/>
        </a:defRPr>
      </a:lvl2pPr>
      <a:lvl3pPr algn="l" rtl="0" fontAlgn="base">
        <a:spcBef>
          <a:spcPct val="0"/>
        </a:spcBef>
        <a:spcAft>
          <a:spcPct val="0"/>
        </a:spcAft>
        <a:defRPr sz="2800" b="1">
          <a:solidFill>
            <a:schemeClr val="bg1"/>
          </a:solidFill>
          <a:latin typeface="楷体_GB2312" pitchFamily="49" charset="-122"/>
          <a:ea typeface="楷体_GB2312" pitchFamily="49" charset="-122"/>
        </a:defRPr>
      </a:lvl3pPr>
      <a:lvl4pPr algn="l" rtl="0" fontAlgn="base">
        <a:spcBef>
          <a:spcPct val="0"/>
        </a:spcBef>
        <a:spcAft>
          <a:spcPct val="0"/>
        </a:spcAft>
        <a:defRPr sz="2800" b="1">
          <a:solidFill>
            <a:schemeClr val="bg1"/>
          </a:solidFill>
          <a:latin typeface="楷体_GB2312" pitchFamily="49" charset="-122"/>
          <a:ea typeface="楷体_GB2312" pitchFamily="49" charset="-122"/>
        </a:defRPr>
      </a:lvl4pPr>
      <a:lvl5pPr algn="l" rtl="0" fontAlgn="base">
        <a:spcBef>
          <a:spcPct val="0"/>
        </a:spcBef>
        <a:spcAft>
          <a:spcPct val="0"/>
        </a:spcAft>
        <a:defRPr sz="2800" b="1">
          <a:solidFill>
            <a:schemeClr val="bg1"/>
          </a:solidFill>
          <a:latin typeface="楷体_GB2312" pitchFamily="49" charset="-122"/>
          <a:ea typeface="楷体_GB2312" pitchFamily="49" charset="-122"/>
        </a:defRPr>
      </a:lvl5pPr>
      <a:lvl6pPr marL="457200" algn="l" rtl="0" fontAlgn="base">
        <a:spcBef>
          <a:spcPct val="0"/>
        </a:spcBef>
        <a:spcAft>
          <a:spcPct val="0"/>
        </a:spcAft>
        <a:defRPr sz="2800" b="1">
          <a:solidFill>
            <a:schemeClr val="bg1"/>
          </a:solidFill>
          <a:latin typeface="楷体_GB2312" pitchFamily="49" charset="-122"/>
          <a:ea typeface="楷体_GB2312" pitchFamily="49" charset="-122"/>
        </a:defRPr>
      </a:lvl6pPr>
      <a:lvl7pPr marL="914400" algn="l" rtl="0" fontAlgn="base">
        <a:spcBef>
          <a:spcPct val="0"/>
        </a:spcBef>
        <a:spcAft>
          <a:spcPct val="0"/>
        </a:spcAft>
        <a:defRPr sz="2800" b="1">
          <a:solidFill>
            <a:schemeClr val="bg1"/>
          </a:solidFill>
          <a:latin typeface="楷体_GB2312" pitchFamily="49" charset="-122"/>
          <a:ea typeface="楷体_GB2312" pitchFamily="49" charset="-122"/>
        </a:defRPr>
      </a:lvl7pPr>
      <a:lvl8pPr marL="1371600" algn="l" rtl="0" fontAlgn="base">
        <a:spcBef>
          <a:spcPct val="0"/>
        </a:spcBef>
        <a:spcAft>
          <a:spcPct val="0"/>
        </a:spcAft>
        <a:defRPr sz="2800" b="1">
          <a:solidFill>
            <a:schemeClr val="bg1"/>
          </a:solidFill>
          <a:latin typeface="楷体_GB2312" pitchFamily="49" charset="-122"/>
          <a:ea typeface="楷体_GB2312" pitchFamily="49" charset="-122"/>
        </a:defRPr>
      </a:lvl8pPr>
      <a:lvl9pPr marL="1828800" algn="l" rtl="0" fontAlgn="base">
        <a:spcBef>
          <a:spcPct val="0"/>
        </a:spcBef>
        <a:spcAft>
          <a:spcPct val="0"/>
        </a:spcAft>
        <a:defRPr sz="2800" b="1">
          <a:solidFill>
            <a:schemeClr val="bg1"/>
          </a:solidFill>
          <a:latin typeface="楷体_GB2312" pitchFamily="49" charset="-122"/>
          <a:ea typeface="楷体_GB2312" pitchFamily="49" charset="-122"/>
        </a:defRPr>
      </a:lvl9pPr>
    </p:titleStyle>
    <p:bodyStyle>
      <a:lvl1pPr marL="342900" indent="-342900" algn="l" rtl="0" fontAlgn="base">
        <a:spcBef>
          <a:spcPct val="20000"/>
        </a:spcBef>
        <a:spcAft>
          <a:spcPct val="0"/>
        </a:spcAft>
        <a:buClr>
          <a:schemeClr val="hlink"/>
        </a:buClr>
        <a:buFont typeface="Wingdings" pitchFamily="2" charset="2"/>
        <a:buChar char="v"/>
        <a:defRPr sz="2800">
          <a:solidFill>
            <a:schemeClr val="tx1"/>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Clr>
          <a:schemeClr val="accent1"/>
        </a:buClr>
        <a:buFont typeface="Wingdings" pitchFamily="2" charset="2"/>
        <a:buChar char="§"/>
        <a:defRPr sz="2800">
          <a:solidFill>
            <a:schemeClr val="tx1"/>
          </a:solidFill>
          <a:latin typeface="微软雅黑" panose="020B0503020204020204" pitchFamily="34" charset="-122"/>
          <a:ea typeface="微软雅黑" panose="020B0503020204020204" pitchFamily="34" charset="-122"/>
        </a:defRPr>
      </a:lvl2pPr>
      <a:lvl3pPr marL="1143000" indent="-228600" algn="l" rtl="0" fontAlgn="base">
        <a:spcBef>
          <a:spcPct val="20000"/>
        </a:spcBef>
        <a:spcAft>
          <a:spcPct val="0"/>
        </a:spcAft>
        <a:buClr>
          <a:schemeClr val="tx1"/>
        </a:buClr>
        <a:buChar char="•"/>
        <a:defRPr sz="2400">
          <a:solidFill>
            <a:schemeClr val="tx1"/>
          </a:solidFill>
          <a:latin typeface="微软雅黑" panose="020B0503020204020204" pitchFamily="34" charset="-122"/>
          <a:ea typeface="微软雅黑" panose="020B0503020204020204" pitchFamily="34" charset="-122"/>
        </a:defRPr>
      </a:lvl3pPr>
      <a:lvl4pPr marL="1600200" indent="-228600" algn="l" rtl="0" fontAlgn="base">
        <a:spcBef>
          <a:spcPct val="20000"/>
        </a:spcBef>
        <a:spcAft>
          <a:spcPct val="0"/>
        </a:spcAft>
        <a:buChar char="–"/>
        <a:defRPr sz="2000">
          <a:solidFill>
            <a:schemeClr val="tx1"/>
          </a:solidFill>
          <a:latin typeface="微软雅黑" panose="020B0503020204020204" pitchFamily="34" charset="-122"/>
          <a:ea typeface="微软雅黑" panose="020B0503020204020204" pitchFamily="34" charset="-122"/>
        </a:defRPr>
      </a:lvl4pPr>
      <a:lvl5pPr marL="2057400" indent="-228600" algn="l" rtl="0" fontAlgn="base">
        <a:spcBef>
          <a:spcPct val="20000"/>
        </a:spcBef>
        <a:spcAft>
          <a:spcPct val="0"/>
        </a:spcAft>
        <a:buChar char="»"/>
        <a:defRPr sz="2000">
          <a:solidFill>
            <a:schemeClr val="tx1"/>
          </a:solidFill>
          <a:latin typeface="微软雅黑" panose="020B0503020204020204" pitchFamily="34" charset="-122"/>
          <a:ea typeface="微软雅黑" panose="020B0503020204020204" pitchFamily="34"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9" name="Picture 11" descr="200"/>
          <p:cNvPicPr>
            <a:picLocks noChangeAspect="1" noChangeArrowheads="1"/>
          </p:cNvPicPr>
          <p:nvPr/>
        </p:nvPicPr>
        <p:blipFill>
          <a:blip r:embed="rId2"/>
          <a:srcRect/>
          <a:stretch>
            <a:fillRect/>
          </a:stretch>
        </p:blipFill>
        <p:spPr bwMode="auto">
          <a:xfrm>
            <a:off x="1116013" y="4292600"/>
            <a:ext cx="1439862" cy="1281113"/>
          </a:xfrm>
          <a:prstGeom prst="rect">
            <a:avLst/>
          </a:prstGeom>
          <a:noFill/>
        </p:spPr>
      </p:pic>
      <p:sp>
        <p:nvSpPr>
          <p:cNvPr id="2060" name="Rectangle 12"/>
          <p:cNvSpPr>
            <a:spLocks noChangeArrowheads="1"/>
          </p:cNvSpPr>
          <p:nvPr/>
        </p:nvSpPr>
        <p:spPr bwMode="gray">
          <a:xfrm>
            <a:off x="1116013" y="1988840"/>
            <a:ext cx="8172450" cy="1512639"/>
          </a:xfrm>
          <a:prstGeom prst="rect">
            <a:avLst/>
          </a:prstGeom>
          <a:noFill/>
          <a:ln w="9525">
            <a:noFill/>
            <a:miter lim="800000"/>
            <a:headEnd/>
            <a:tailEnd/>
          </a:ln>
          <a:effectLst>
            <a:outerShdw dist="35921" dir="2700000" algn="ctr" rotWithShape="0">
              <a:schemeClr val="bg2">
                <a:alpha val="50000"/>
              </a:schemeClr>
            </a:outerShdw>
          </a:effectLst>
        </p:spPr>
        <p:txBody>
          <a:bodyPr anchor="ctr"/>
          <a:lstStyle/>
          <a:p>
            <a:pPr algn="ctr" fontAlgn="base">
              <a:lnSpc>
                <a:spcPct val="150000"/>
              </a:lnSpc>
              <a:spcBef>
                <a:spcPct val="0"/>
              </a:spcBef>
              <a:spcAft>
                <a:spcPct val="0"/>
              </a:spcAft>
            </a:pPr>
            <a:r>
              <a:rPr lang="zh-CN" altLang="en-US" sz="5400" b="1" i="1" dirty="0" smtClean="0">
                <a:solidFill>
                  <a:srgbClr val="FFFFFF"/>
                </a:solidFill>
                <a:latin typeface="微软雅黑" pitchFamily="34" charset="-122"/>
                <a:ea typeface="微软雅黑" pitchFamily="34" charset="-122"/>
              </a:rPr>
              <a:t>模块一 连锁经营概述</a:t>
            </a:r>
            <a:endParaRPr lang="en-US" altLang="zh-CN" sz="5400" b="1" i="1" dirty="0" smtClean="0">
              <a:solidFill>
                <a:srgbClr val="FFFFFF"/>
              </a:solidFill>
              <a:latin typeface="微软雅黑" pitchFamily="34" charset="-122"/>
              <a:ea typeface="微软雅黑" pitchFamily="34" charset="-122"/>
            </a:endParaRPr>
          </a:p>
          <a:p>
            <a:pPr algn="ctr" fontAlgn="base">
              <a:lnSpc>
                <a:spcPct val="150000"/>
              </a:lnSpc>
              <a:spcBef>
                <a:spcPct val="0"/>
              </a:spcBef>
              <a:spcAft>
                <a:spcPct val="0"/>
              </a:spcAft>
            </a:pPr>
            <a:r>
              <a:rPr lang="zh-CN" altLang="en-US" sz="2800" b="1" dirty="0" smtClean="0">
                <a:solidFill>
                  <a:srgbClr val="FFFFFF"/>
                </a:solidFill>
                <a:latin typeface="微软雅黑" pitchFamily="34" charset="-122"/>
                <a:ea typeface="微软雅黑" pitchFamily="34" charset="-122"/>
              </a:rPr>
              <a:t>第</a:t>
            </a:r>
            <a:r>
              <a:rPr lang="en-US" altLang="zh-CN" sz="2800" b="1" dirty="0" smtClean="0">
                <a:solidFill>
                  <a:srgbClr val="FFFFFF"/>
                </a:solidFill>
                <a:latin typeface="微软雅黑" pitchFamily="34" charset="-122"/>
                <a:ea typeface="微软雅黑" pitchFamily="34" charset="-122"/>
              </a:rPr>
              <a:t>3</a:t>
            </a:r>
            <a:r>
              <a:rPr lang="zh-CN" altLang="en-US" sz="2800" b="1" dirty="0" smtClean="0">
                <a:solidFill>
                  <a:srgbClr val="FFFFFF"/>
                </a:solidFill>
                <a:latin typeface="微软雅黑" pitchFamily="34" charset="-122"/>
                <a:ea typeface="微软雅黑" pitchFamily="34" charset="-122"/>
              </a:rPr>
              <a:t>节 连锁经营的供应链管理</a:t>
            </a:r>
            <a:endParaRPr lang="zh-CN" altLang="en-US" sz="2800" b="1" dirty="0">
              <a:solidFill>
                <a:srgbClr val="FFFFFF"/>
              </a:solidFill>
              <a:latin typeface="微软雅黑" pitchFamily="34" charset="-122"/>
              <a:ea typeface="微软雅黑" pitchFamily="34" charset="-122"/>
            </a:endParaRPr>
          </a:p>
        </p:txBody>
      </p:sp>
      <p:sp>
        <p:nvSpPr>
          <p:cNvPr id="12" name="AutoShape 8">
            <a:extLst>
              <a:ext uri="{FF2B5EF4-FFF2-40B4-BE49-F238E27FC236}">
                <a16:creationId xmlns:a16="http://schemas.microsoft.com/office/drawing/2014/main" xmlns="" id="{E04B8227-958A-4438-87F7-ACD86B082F31}"/>
              </a:ext>
            </a:extLst>
          </p:cNvPr>
          <p:cNvSpPr>
            <a:spLocks noChangeArrowheads="1"/>
          </p:cNvSpPr>
          <p:nvPr/>
        </p:nvSpPr>
        <p:spPr bwMode="gray">
          <a:xfrm rot="5400000">
            <a:off x="5097398" y="3874880"/>
            <a:ext cx="75021" cy="2783728"/>
          </a:xfrm>
          <a:prstGeom prst="moon">
            <a:avLst>
              <a:gd name="adj" fmla="val 21208"/>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600">
                <a:solidFill>
                  <a:schemeClr val="tx1"/>
                </a:solidFill>
                <a:latin typeface="Times New Roman" panose="02020603050405020304" pitchFamily="18" charset="0"/>
                <a:ea typeface="楷体_GB2312" pitchFamily="49" charset="-122"/>
              </a:defRPr>
            </a:lvl1pPr>
            <a:lvl2pPr marL="742950" indent="-285750" eaLnBrk="0" hangingPunct="0">
              <a:defRPr sz="1600">
                <a:solidFill>
                  <a:schemeClr val="tx1"/>
                </a:solidFill>
                <a:latin typeface="Times New Roman" panose="02020603050405020304" pitchFamily="18" charset="0"/>
                <a:ea typeface="楷体_GB2312" pitchFamily="49" charset="-122"/>
              </a:defRPr>
            </a:lvl2pPr>
            <a:lvl3pPr marL="1143000" indent="-228600" eaLnBrk="0" hangingPunct="0">
              <a:defRPr sz="1600">
                <a:solidFill>
                  <a:schemeClr val="tx1"/>
                </a:solidFill>
                <a:latin typeface="Times New Roman" panose="02020603050405020304" pitchFamily="18" charset="0"/>
                <a:ea typeface="楷体_GB2312" pitchFamily="49" charset="-122"/>
              </a:defRPr>
            </a:lvl3pPr>
            <a:lvl4pPr marL="1600200" indent="-228600" eaLnBrk="0" hangingPunct="0">
              <a:defRPr sz="1600">
                <a:solidFill>
                  <a:schemeClr val="tx1"/>
                </a:solidFill>
                <a:latin typeface="Times New Roman" panose="02020603050405020304" pitchFamily="18" charset="0"/>
                <a:ea typeface="楷体_GB2312" pitchFamily="49" charset="-122"/>
              </a:defRPr>
            </a:lvl4pPr>
            <a:lvl5pPr marL="2057400" indent="-228600" eaLnBrk="0" hangingPunct="0">
              <a:defRPr sz="1600">
                <a:solidFill>
                  <a:schemeClr val="tx1"/>
                </a:solidFill>
                <a:latin typeface="Times New Roman" panose="02020603050405020304" pitchFamily="18" charset="0"/>
                <a:ea typeface="楷体_GB2312" pitchFamily="49" charset="-122"/>
              </a:defRPr>
            </a:lvl5pPr>
            <a:lvl6pPr marL="2514600" indent="-228600" algn="ctr" eaLnBrk="0" fontAlgn="base" hangingPunct="0">
              <a:spcBef>
                <a:spcPct val="0"/>
              </a:spcBef>
              <a:spcAft>
                <a:spcPct val="0"/>
              </a:spcAft>
              <a:defRPr sz="1600">
                <a:solidFill>
                  <a:schemeClr val="tx1"/>
                </a:solidFill>
                <a:latin typeface="Times New Roman" panose="02020603050405020304" pitchFamily="18" charset="0"/>
                <a:ea typeface="楷体_GB2312" pitchFamily="49" charset="-122"/>
              </a:defRPr>
            </a:lvl6pPr>
            <a:lvl7pPr marL="2971800" indent="-228600" algn="ctr" eaLnBrk="0" fontAlgn="base" hangingPunct="0">
              <a:spcBef>
                <a:spcPct val="0"/>
              </a:spcBef>
              <a:spcAft>
                <a:spcPct val="0"/>
              </a:spcAft>
              <a:defRPr sz="1600">
                <a:solidFill>
                  <a:schemeClr val="tx1"/>
                </a:solidFill>
                <a:latin typeface="Times New Roman" panose="02020603050405020304" pitchFamily="18" charset="0"/>
                <a:ea typeface="楷体_GB2312" pitchFamily="49" charset="-122"/>
              </a:defRPr>
            </a:lvl7pPr>
            <a:lvl8pPr marL="3429000" indent="-228600" algn="ctr" eaLnBrk="0" fontAlgn="base" hangingPunct="0">
              <a:spcBef>
                <a:spcPct val="0"/>
              </a:spcBef>
              <a:spcAft>
                <a:spcPct val="0"/>
              </a:spcAft>
              <a:defRPr sz="1600">
                <a:solidFill>
                  <a:schemeClr val="tx1"/>
                </a:solidFill>
                <a:latin typeface="Times New Roman" panose="02020603050405020304" pitchFamily="18" charset="0"/>
                <a:ea typeface="楷体_GB2312" pitchFamily="49" charset="-122"/>
              </a:defRPr>
            </a:lvl8pPr>
            <a:lvl9pPr marL="3886200" indent="-228600" algn="ctr" eaLnBrk="0" fontAlgn="base" hangingPunct="0">
              <a:spcBef>
                <a:spcPct val="0"/>
              </a:spcBef>
              <a:spcAft>
                <a:spcPct val="0"/>
              </a:spcAft>
              <a:defRPr sz="1600">
                <a:solidFill>
                  <a:schemeClr val="tx1"/>
                </a:solidFill>
                <a:latin typeface="Times New Roman" panose="02020603050405020304" pitchFamily="18" charset="0"/>
                <a:ea typeface="楷体_GB2312" pitchFamily="49" charset="-122"/>
              </a:defRPr>
            </a:lvl9pPr>
          </a:lstStyle>
          <a:p>
            <a:pPr algn="ctr" eaLnBrk="1" fontAlgn="base" hangingPunct="1">
              <a:spcBef>
                <a:spcPct val="0"/>
              </a:spcBef>
              <a:spcAft>
                <a:spcPct val="0"/>
              </a:spcAft>
            </a:pPr>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13" name="Rectangle 10">
            <a:extLst>
              <a:ext uri="{FF2B5EF4-FFF2-40B4-BE49-F238E27FC236}">
                <a16:creationId xmlns:a16="http://schemas.microsoft.com/office/drawing/2014/main" xmlns="" id="{31BDEE42-F5E7-463F-AD84-0CBDDAB6A26B}"/>
              </a:ext>
            </a:extLst>
          </p:cNvPr>
          <p:cNvSpPr>
            <a:spLocks noChangeArrowheads="1"/>
          </p:cNvSpPr>
          <p:nvPr/>
        </p:nvSpPr>
        <p:spPr bwMode="auto">
          <a:xfrm>
            <a:off x="3714750" y="4357688"/>
            <a:ext cx="27860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600">
                <a:solidFill>
                  <a:schemeClr val="tx1"/>
                </a:solidFill>
                <a:latin typeface="Times New Roman" panose="02020603050405020304" pitchFamily="18" charset="0"/>
                <a:ea typeface="楷体_GB2312" pitchFamily="49" charset="-122"/>
              </a:defRPr>
            </a:lvl1pPr>
            <a:lvl2pPr marL="742950" indent="-285750" eaLnBrk="0" hangingPunct="0">
              <a:defRPr sz="1600">
                <a:solidFill>
                  <a:schemeClr val="tx1"/>
                </a:solidFill>
                <a:latin typeface="Times New Roman" panose="02020603050405020304" pitchFamily="18" charset="0"/>
                <a:ea typeface="楷体_GB2312" pitchFamily="49" charset="-122"/>
              </a:defRPr>
            </a:lvl2pPr>
            <a:lvl3pPr marL="1143000" indent="-228600" eaLnBrk="0" hangingPunct="0">
              <a:defRPr sz="1600">
                <a:solidFill>
                  <a:schemeClr val="tx1"/>
                </a:solidFill>
                <a:latin typeface="Times New Roman" panose="02020603050405020304" pitchFamily="18" charset="0"/>
                <a:ea typeface="楷体_GB2312" pitchFamily="49" charset="-122"/>
              </a:defRPr>
            </a:lvl3pPr>
            <a:lvl4pPr marL="1600200" indent="-228600" eaLnBrk="0" hangingPunct="0">
              <a:defRPr sz="1600">
                <a:solidFill>
                  <a:schemeClr val="tx1"/>
                </a:solidFill>
                <a:latin typeface="Times New Roman" panose="02020603050405020304" pitchFamily="18" charset="0"/>
                <a:ea typeface="楷体_GB2312" pitchFamily="49" charset="-122"/>
              </a:defRPr>
            </a:lvl4pPr>
            <a:lvl5pPr marL="2057400" indent="-228600" eaLnBrk="0" hangingPunct="0">
              <a:defRPr sz="1600">
                <a:solidFill>
                  <a:schemeClr val="tx1"/>
                </a:solidFill>
                <a:latin typeface="Times New Roman" panose="02020603050405020304" pitchFamily="18" charset="0"/>
                <a:ea typeface="楷体_GB2312" pitchFamily="49" charset="-122"/>
              </a:defRPr>
            </a:lvl5pPr>
            <a:lvl6pPr marL="2514600" indent="-228600" algn="ctr" eaLnBrk="0" fontAlgn="base" hangingPunct="0">
              <a:spcBef>
                <a:spcPct val="0"/>
              </a:spcBef>
              <a:spcAft>
                <a:spcPct val="0"/>
              </a:spcAft>
              <a:defRPr sz="1600">
                <a:solidFill>
                  <a:schemeClr val="tx1"/>
                </a:solidFill>
                <a:latin typeface="Times New Roman" panose="02020603050405020304" pitchFamily="18" charset="0"/>
                <a:ea typeface="楷体_GB2312" pitchFamily="49" charset="-122"/>
              </a:defRPr>
            </a:lvl6pPr>
            <a:lvl7pPr marL="2971800" indent="-228600" algn="ctr" eaLnBrk="0" fontAlgn="base" hangingPunct="0">
              <a:spcBef>
                <a:spcPct val="0"/>
              </a:spcBef>
              <a:spcAft>
                <a:spcPct val="0"/>
              </a:spcAft>
              <a:defRPr sz="1600">
                <a:solidFill>
                  <a:schemeClr val="tx1"/>
                </a:solidFill>
                <a:latin typeface="Times New Roman" panose="02020603050405020304" pitchFamily="18" charset="0"/>
                <a:ea typeface="楷体_GB2312" pitchFamily="49" charset="-122"/>
              </a:defRPr>
            </a:lvl7pPr>
            <a:lvl8pPr marL="3429000" indent="-228600" algn="ctr" eaLnBrk="0" fontAlgn="base" hangingPunct="0">
              <a:spcBef>
                <a:spcPct val="0"/>
              </a:spcBef>
              <a:spcAft>
                <a:spcPct val="0"/>
              </a:spcAft>
              <a:defRPr sz="1600">
                <a:solidFill>
                  <a:schemeClr val="tx1"/>
                </a:solidFill>
                <a:latin typeface="Times New Roman" panose="02020603050405020304" pitchFamily="18" charset="0"/>
                <a:ea typeface="楷体_GB2312" pitchFamily="49" charset="-122"/>
              </a:defRPr>
            </a:lvl8pPr>
            <a:lvl9pPr marL="3886200" indent="-228600" algn="ctr" eaLnBrk="0" fontAlgn="base" hangingPunct="0">
              <a:spcBef>
                <a:spcPct val="0"/>
              </a:spcBef>
              <a:spcAft>
                <a:spcPct val="0"/>
              </a:spcAft>
              <a:defRPr sz="1600">
                <a:solidFill>
                  <a:schemeClr val="tx1"/>
                </a:solidFill>
                <a:latin typeface="Times New Roman" panose="02020603050405020304" pitchFamily="18" charset="0"/>
                <a:ea typeface="楷体_GB2312" pitchFamily="49" charset="-122"/>
              </a:defRPr>
            </a:lvl9pPr>
          </a:lstStyle>
          <a:p>
            <a:pPr algn="ctr" eaLnBrk="1" fontAlgn="base" hangingPunct="1">
              <a:spcBef>
                <a:spcPct val="0"/>
              </a:spcBef>
              <a:spcAft>
                <a:spcPct val="0"/>
              </a:spcAft>
            </a:pPr>
            <a:r>
              <a:rPr kumimoji="1" lang="zh-CN" altLang="en-US" sz="2400" b="1" dirty="0" smtClean="0">
                <a:solidFill>
                  <a:srgbClr val="000000"/>
                </a:solidFill>
                <a:latin typeface="Arial" panose="020B0604020202020204" pitchFamily="34" charset="0"/>
                <a:ea typeface="微软雅黑" panose="020B0503020204020204" pitchFamily="34" charset="-122"/>
              </a:rPr>
              <a:t>商学院</a:t>
            </a:r>
            <a:endParaRPr kumimoji="1" lang="en-US" altLang="zh-CN" sz="2400" b="1" dirty="0" smtClean="0">
              <a:solidFill>
                <a:srgbClr val="000000"/>
              </a:solidFill>
              <a:latin typeface="Arial" panose="020B0604020202020204" pitchFamily="34" charset="0"/>
              <a:ea typeface="微软雅黑" panose="020B0503020204020204" pitchFamily="34" charset="-122"/>
            </a:endParaRPr>
          </a:p>
          <a:p>
            <a:pPr algn="ctr" eaLnBrk="1" fontAlgn="base" hangingPunct="1">
              <a:spcBef>
                <a:spcPct val="0"/>
              </a:spcBef>
              <a:spcAft>
                <a:spcPct val="0"/>
              </a:spcAft>
            </a:pPr>
            <a:r>
              <a:rPr kumimoji="1" lang="zh-CN" altLang="en-US" sz="2400" b="1" dirty="0" smtClean="0">
                <a:solidFill>
                  <a:srgbClr val="000000"/>
                </a:solidFill>
                <a:latin typeface="Arial" panose="020B0604020202020204" pitchFamily="34" charset="0"/>
                <a:ea typeface="微软雅黑" panose="020B0503020204020204" pitchFamily="34" charset="-122"/>
              </a:rPr>
              <a:t>王怡源</a:t>
            </a:r>
            <a:endParaRPr kumimoji="1" lang="zh-CN" altLang="en-US" sz="2400" b="1" dirty="0">
              <a:solidFill>
                <a:srgbClr val="000000"/>
              </a:solidFill>
              <a:latin typeface="Arial" panose="020B0604020202020204" pitchFamily="34" charset="0"/>
              <a:ea typeface="微软雅黑" panose="020B0503020204020204" pitchFamily="34" charset="-122"/>
            </a:endParaRPr>
          </a:p>
        </p:txBody>
      </p:sp>
    </p:spTree>
    <p:extLst>
      <p:ext uri="{BB962C8B-B14F-4D97-AF65-F5344CB8AC3E}">
        <p14:creationId xmlns:p14="http://schemas.microsoft.com/office/powerpoint/2010/main" val="1163287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내용 개체 틀 2"/>
          <p:cNvSpPr txBox="1">
            <a:spLocks/>
          </p:cNvSpPr>
          <p:nvPr/>
        </p:nvSpPr>
        <p:spPr bwMode="auto">
          <a:xfrm>
            <a:off x="755898" y="1053780"/>
            <a:ext cx="7560518" cy="720179"/>
          </a:xfrm>
          <a:prstGeom prst="rect">
            <a:avLst/>
          </a:prstGeom>
          <a:noFill/>
          <a:ln w="25400">
            <a:solidFill>
              <a:srgbClr val="FF00FF"/>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0"/>
          <a:lstStyle>
            <a:lvl1pPr marL="365125" indent="-282575"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639763" indent="-236538"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885825"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096963" indent="-173038"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1296988" indent="-182563"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17541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2113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26685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1257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eaLnBrk="1" hangingPunct="1">
              <a:buFont typeface="Arial" pitchFamily="34" charset="0"/>
              <a:buNone/>
            </a:pPr>
            <a:r>
              <a:rPr lang="zh-CN" altLang="en-US" sz="2400" b="1" dirty="0" smtClean="0">
                <a:latin typeface="宋体" pitchFamily="2" charset="-122"/>
                <a:ea typeface="宋体" pitchFamily="2" charset="-122"/>
              </a:rPr>
              <a:t>（</a:t>
            </a:r>
            <a:r>
              <a:rPr lang="en-US" altLang="zh-CN" sz="2400" b="1" dirty="0" smtClean="0">
                <a:latin typeface="宋体" pitchFamily="2" charset="-122"/>
                <a:ea typeface="宋体" pitchFamily="2" charset="-122"/>
              </a:rPr>
              <a:t>2</a:t>
            </a:r>
            <a:r>
              <a:rPr lang="zh-CN" altLang="en-US" sz="2400" b="1" dirty="0" smtClean="0">
                <a:latin typeface="宋体" pitchFamily="2" charset="-122"/>
                <a:ea typeface="宋体" pitchFamily="2" charset="-122"/>
              </a:rPr>
              <a:t>）供应</a:t>
            </a:r>
            <a:r>
              <a:rPr lang="zh-CN" altLang="en-US" sz="2400" b="1" dirty="0">
                <a:latin typeface="宋体" pitchFamily="2" charset="-122"/>
                <a:ea typeface="宋体" pitchFamily="2" charset="-122"/>
              </a:rPr>
              <a:t>链管理的目的</a:t>
            </a:r>
            <a:r>
              <a:rPr lang="zh-CN" altLang="en-US" sz="2400" dirty="0" smtClean="0">
                <a:latin typeface="宋体" pitchFamily="2" charset="-122"/>
                <a:ea typeface="宋体" pitchFamily="2" charset="-122"/>
              </a:rPr>
              <a:t>：</a:t>
            </a:r>
            <a:endParaRPr lang="en-US" altLang="zh-CN" sz="2400" dirty="0">
              <a:latin typeface="宋体" pitchFamily="2" charset="-122"/>
              <a:ea typeface="宋体" pitchFamily="2" charset="-122"/>
            </a:endParaRPr>
          </a:p>
        </p:txBody>
      </p:sp>
      <p:sp>
        <p:nvSpPr>
          <p:cNvPr id="4" name="矩形 3"/>
          <p:cNvSpPr/>
          <p:nvPr/>
        </p:nvSpPr>
        <p:spPr>
          <a:xfrm>
            <a:off x="3347863" y="3536266"/>
            <a:ext cx="4039907" cy="646332"/>
          </a:xfrm>
          <a:prstGeom prst="rect">
            <a:avLst/>
          </a:prstGeom>
          <a:noFill/>
          <a:ln w="254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000" dirty="0" smtClean="0">
                <a:latin typeface="+mn-ea"/>
                <a:ea typeface="+mn-ea"/>
              </a:rPr>
              <a:t>主要</a:t>
            </a:r>
            <a:r>
              <a:rPr lang="zh-CN" altLang="en-US" sz="2000" dirty="0">
                <a:latin typeface="+mn-ea"/>
                <a:ea typeface="+mn-ea"/>
              </a:rPr>
              <a:t>指产品的使用</a:t>
            </a:r>
            <a:r>
              <a:rPr lang="zh-CN" altLang="en-US" sz="2000" dirty="0" smtClean="0">
                <a:latin typeface="+mn-ea"/>
                <a:ea typeface="+mn-ea"/>
              </a:rPr>
              <a:t>功能和使用性能</a:t>
            </a:r>
            <a:endParaRPr lang="ko-KR" altLang="en-US" sz="2000" dirty="0">
              <a:latin typeface="+mn-ea"/>
              <a:ea typeface="+mn-ea"/>
              <a:cs typeface="HY엽서L"/>
            </a:endParaRPr>
          </a:p>
        </p:txBody>
      </p:sp>
      <p:sp>
        <p:nvSpPr>
          <p:cNvPr id="13" name="矩形 12"/>
          <p:cNvSpPr/>
          <p:nvPr/>
        </p:nvSpPr>
        <p:spPr>
          <a:xfrm>
            <a:off x="3347864" y="4437112"/>
            <a:ext cx="4039907" cy="553998"/>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000" dirty="0" smtClean="0">
                <a:latin typeface="+mn-ea"/>
                <a:ea typeface="+mn-ea"/>
              </a:rPr>
              <a:t>任何经济性组织的存在理由和目的</a:t>
            </a:r>
            <a:endParaRPr lang="ko-KR" altLang="en-US" sz="2000" dirty="0">
              <a:latin typeface="+mn-ea"/>
              <a:ea typeface="+mn-ea"/>
              <a:cs typeface="HY엽서L"/>
            </a:endParaRPr>
          </a:p>
        </p:txBody>
      </p:sp>
      <p:cxnSp>
        <p:nvCxnSpPr>
          <p:cNvPr id="6" name="肘形连接符 5"/>
          <p:cNvCxnSpPr>
            <a:endCxn id="8" idx="1"/>
          </p:cNvCxnSpPr>
          <p:nvPr/>
        </p:nvCxnSpPr>
        <p:spPr>
          <a:xfrm rot="16200000" flipH="1">
            <a:off x="672073" y="2293051"/>
            <a:ext cx="1347732" cy="315990"/>
          </a:xfrm>
          <a:prstGeom prst="bentConnector2">
            <a:avLst/>
          </a:prstGeom>
          <a:ln w="25400">
            <a:solidFill>
              <a:srgbClr val="FF6600"/>
            </a:solidFill>
            <a:tailEnd type="arrow"/>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1503934" y="2889934"/>
            <a:ext cx="1595309" cy="646331"/>
          </a:xfrm>
          <a:prstGeom prst="rect">
            <a:avLst/>
          </a:prstGeom>
          <a:ln w="25400">
            <a:solidFill>
              <a:srgbClr val="FF6600"/>
            </a:solidFill>
          </a:ln>
        </p:spPr>
        <p:txBody>
          <a:bodyPr wrap="none" anchor="ctr" anchorCtr="0">
            <a:spAutoFit/>
          </a:bodyPr>
          <a:lstStyle/>
          <a:p>
            <a:pPr>
              <a:lnSpc>
                <a:spcPct val="90000"/>
              </a:lnSpc>
              <a:buFont typeface="Arial" charset="0"/>
              <a:buNone/>
            </a:pPr>
            <a:r>
              <a:rPr lang="en-US" altLang="zh-CN" sz="2000" dirty="0" smtClean="0"/>
              <a:t>1</a:t>
            </a:r>
            <a:r>
              <a:rPr lang="zh-CN" altLang="en-US" sz="2000" dirty="0" smtClean="0"/>
              <a:t>）满足顾客</a:t>
            </a:r>
            <a:endParaRPr lang="en-US" altLang="zh-CN" sz="2000" dirty="0" smtClean="0"/>
          </a:p>
          <a:p>
            <a:pPr>
              <a:lnSpc>
                <a:spcPct val="90000"/>
              </a:lnSpc>
              <a:buFont typeface="Arial" charset="0"/>
              <a:buNone/>
            </a:pPr>
            <a:r>
              <a:rPr lang="en-US" altLang="zh-CN" sz="2000" dirty="0"/>
              <a:t> </a:t>
            </a:r>
            <a:r>
              <a:rPr lang="en-US" altLang="zh-CN" sz="2000" dirty="0" smtClean="0"/>
              <a:t>  </a:t>
            </a:r>
            <a:r>
              <a:rPr lang="zh-CN" altLang="en-US" sz="2000" dirty="0" smtClean="0"/>
              <a:t>需求</a:t>
            </a:r>
            <a:endParaRPr lang="en-US" altLang="zh-CN" sz="2000" dirty="0" smtClean="0"/>
          </a:p>
        </p:txBody>
      </p:sp>
      <p:sp>
        <p:nvSpPr>
          <p:cNvPr id="9" name="矩形 8"/>
          <p:cNvSpPr/>
          <p:nvPr/>
        </p:nvSpPr>
        <p:spPr>
          <a:xfrm>
            <a:off x="1503932" y="4437112"/>
            <a:ext cx="1595309" cy="553998"/>
          </a:xfrm>
          <a:prstGeom prst="rect">
            <a:avLst/>
          </a:prstGeom>
          <a:ln w="25400">
            <a:solidFill>
              <a:schemeClr val="tx2">
                <a:lumMod val="60000"/>
                <a:lumOff val="40000"/>
              </a:schemeClr>
            </a:solidFill>
          </a:ln>
        </p:spPr>
        <p:txBody>
          <a:bodyPr wrap="none" anchor="ctr" anchorCtr="0">
            <a:spAutoFit/>
          </a:bodyPr>
          <a:lstStyle/>
          <a:p>
            <a:pPr>
              <a:lnSpc>
                <a:spcPct val="150000"/>
              </a:lnSpc>
              <a:buFont typeface="Arial" charset="0"/>
              <a:buNone/>
            </a:pPr>
            <a:r>
              <a:rPr lang="en-US" altLang="zh-CN" sz="2000" dirty="0" smtClean="0"/>
              <a:t>2</a:t>
            </a:r>
            <a:r>
              <a:rPr lang="zh-CN" altLang="en-US" sz="2000" dirty="0" smtClean="0"/>
              <a:t>）价值实现</a:t>
            </a:r>
            <a:endParaRPr lang="en-US" altLang="zh-CN" sz="2000" dirty="0" smtClean="0"/>
          </a:p>
        </p:txBody>
      </p:sp>
      <p:cxnSp>
        <p:nvCxnSpPr>
          <p:cNvPr id="16" name="肘形连接符 15"/>
          <p:cNvCxnSpPr>
            <a:endCxn id="9" idx="1"/>
          </p:cNvCxnSpPr>
          <p:nvPr/>
        </p:nvCxnSpPr>
        <p:spPr>
          <a:xfrm rot="16200000" flipH="1">
            <a:off x="-238264" y="2971915"/>
            <a:ext cx="3168404" cy="315988"/>
          </a:xfrm>
          <a:prstGeom prst="bentConnector2">
            <a:avLst/>
          </a:prstGeom>
          <a:ln w="25400">
            <a:solidFill>
              <a:srgbClr val="FF6600"/>
            </a:solidFill>
            <a:tailEnd type="arrow"/>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7967602" y="2939878"/>
            <a:ext cx="852870" cy="481863"/>
          </a:xfrm>
          <a:prstGeom prst="rect">
            <a:avLst/>
          </a:prstGeom>
          <a:ln w="25400">
            <a:solidFill>
              <a:srgbClr val="FF6600"/>
            </a:solidFill>
          </a:ln>
        </p:spPr>
        <p:txBody>
          <a:bodyPr wrap="square" anchor="ctr" anchorCtr="0">
            <a:spAutoFit/>
          </a:bodyPr>
          <a:lstStyle/>
          <a:p>
            <a:pPr algn="ctr">
              <a:lnSpc>
                <a:spcPct val="150000"/>
              </a:lnSpc>
              <a:buFont typeface="Arial" charset="0"/>
              <a:buNone/>
            </a:pPr>
            <a:r>
              <a:rPr lang="zh-CN" altLang="en-US" sz="2000" dirty="0"/>
              <a:t>目的</a:t>
            </a:r>
            <a:endParaRPr lang="en-US" altLang="zh-CN" sz="2000" dirty="0" smtClean="0"/>
          </a:p>
        </p:txBody>
      </p:sp>
      <p:sp>
        <p:nvSpPr>
          <p:cNvPr id="24" name="矩形 23"/>
          <p:cNvSpPr/>
          <p:nvPr/>
        </p:nvSpPr>
        <p:spPr>
          <a:xfrm>
            <a:off x="7967602" y="4788630"/>
            <a:ext cx="852870" cy="481863"/>
          </a:xfrm>
          <a:prstGeom prst="rect">
            <a:avLst/>
          </a:prstGeom>
          <a:ln w="25400">
            <a:solidFill>
              <a:schemeClr val="tx2">
                <a:lumMod val="60000"/>
                <a:lumOff val="40000"/>
              </a:schemeClr>
            </a:solidFill>
          </a:ln>
        </p:spPr>
        <p:txBody>
          <a:bodyPr wrap="square" anchor="ctr" anchorCtr="0">
            <a:spAutoFit/>
          </a:bodyPr>
          <a:lstStyle/>
          <a:p>
            <a:pPr algn="ctr">
              <a:lnSpc>
                <a:spcPct val="150000"/>
              </a:lnSpc>
              <a:buFont typeface="Arial" charset="0"/>
              <a:buNone/>
            </a:pPr>
            <a:r>
              <a:rPr lang="zh-CN" altLang="en-US" sz="2000" dirty="0" smtClean="0"/>
              <a:t>保障</a:t>
            </a:r>
            <a:endParaRPr lang="en-US" altLang="zh-CN" sz="2000" dirty="0" smtClean="0"/>
          </a:p>
        </p:txBody>
      </p:sp>
      <p:cxnSp>
        <p:nvCxnSpPr>
          <p:cNvPr id="25" name="曲线连接符 24"/>
          <p:cNvCxnSpPr>
            <a:stCxn id="23" idx="3"/>
            <a:endCxn id="24" idx="3"/>
          </p:cNvCxnSpPr>
          <p:nvPr/>
        </p:nvCxnSpPr>
        <p:spPr bwMode="auto">
          <a:xfrm>
            <a:off x="8820472" y="3180810"/>
            <a:ext cx="12700" cy="1848752"/>
          </a:xfrm>
          <a:prstGeom prst="curvedConnector3">
            <a:avLst>
              <a:gd name="adj1" fmla="val 1800000"/>
            </a:avLst>
          </a:prstGeom>
          <a:solidFill>
            <a:schemeClr val="accent1"/>
          </a:solidFill>
          <a:ln w="9525" cap="flat" cmpd="sng" algn="ctr">
            <a:solidFill>
              <a:srgbClr val="000000"/>
            </a:solidFill>
            <a:prstDash val="solid"/>
            <a:round/>
            <a:headEnd type="none" w="med" len="med"/>
            <a:tailEnd type="arrow"/>
          </a:ln>
          <a:effectLst/>
        </p:spPr>
      </p:cxnSp>
      <p:cxnSp>
        <p:nvCxnSpPr>
          <p:cNvPr id="27" name="曲线连接符 26"/>
          <p:cNvCxnSpPr>
            <a:stCxn id="24" idx="1"/>
            <a:endCxn id="23" idx="1"/>
          </p:cNvCxnSpPr>
          <p:nvPr/>
        </p:nvCxnSpPr>
        <p:spPr bwMode="auto">
          <a:xfrm rot="10800000">
            <a:off x="7967602" y="3180810"/>
            <a:ext cx="12700" cy="1848752"/>
          </a:xfrm>
          <a:prstGeom prst="curvedConnector3">
            <a:avLst>
              <a:gd name="adj1" fmla="val 1800000"/>
            </a:avLst>
          </a:prstGeom>
          <a:solidFill>
            <a:schemeClr val="accent1"/>
          </a:solidFill>
          <a:ln w="9525" cap="flat" cmpd="sng" algn="ctr">
            <a:solidFill>
              <a:srgbClr val="000000"/>
            </a:solidFill>
            <a:prstDash val="solid"/>
            <a:round/>
            <a:headEnd type="none" w="med" len="med"/>
            <a:tailEnd type="arrow"/>
          </a:ln>
          <a:effectLst/>
        </p:spPr>
      </p:cxnSp>
      <p:sp>
        <p:nvSpPr>
          <p:cNvPr id="29" name="矩形 28"/>
          <p:cNvSpPr/>
          <p:nvPr/>
        </p:nvSpPr>
        <p:spPr>
          <a:xfrm>
            <a:off x="7967602" y="3429124"/>
            <a:ext cx="852870" cy="1323439"/>
          </a:xfrm>
          <a:prstGeom prst="rect">
            <a:avLst/>
          </a:prstGeom>
          <a:ln w="25400">
            <a:solidFill>
              <a:schemeClr val="tx2">
                <a:lumMod val="60000"/>
                <a:lumOff val="40000"/>
              </a:schemeClr>
            </a:solidFill>
          </a:ln>
        </p:spPr>
        <p:txBody>
          <a:bodyPr wrap="square" anchor="ctr" anchorCtr="0">
            <a:spAutoFit/>
          </a:bodyPr>
          <a:lstStyle/>
          <a:p>
            <a:pPr algn="ctr">
              <a:buFont typeface="Arial" charset="0"/>
              <a:buNone/>
            </a:pPr>
            <a:r>
              <a:rPr lang="zh-CN" altLang="en-US" sz="2000" dirty="0" smtClean="0"/>
              <a:t>相辅</a:t>
            </a:r>
            <a:endParaRPr lang="en-US" altLang="zh-CN" sz="2000" dirty="0" smtClean="0"/>
          </a:p>
          <a:p>
            <a:pPr algn="ctr">
              <a:buFont typeface="Arial" charset="0"/>
              <a:buNone/>
            </a:pPr>
            <a:r>
              <a:rPr lang="zh-CN" altLang="en-US" sz="2000" dirty="0" smtClean="0"/>
              <a:t>相成</a:t>
            </a:r>
            <a:endParaRPr lang="en-US" altLang="zh-CN" sz="2000" dirty="0" smtClean="0"/>
          </a:p>
          <a:p>
            <a:pPr algn="ctr">
              <a:buFont typeface="Arial" charset="0"/>
              <a:buNone/>
            </a:pPr>
            <a:r>
              <a:rPr lang="zh-CN" altLang="en-US" sz="2000" dirty="0" smtClean="0"/>
              <a:t>缺一</a:t>
            </a:r>
            <a:endParaRPr lang="en-US" altLang="zh-CN" sz="2000" dirty="0" smtClean="0"/>
          </a:p>
          <a:p>
            <a:pPr algn="ctr">
              <a:buFont typeface="Arial" charset="0"/>
              <a:buNone/>
            </a:pPr>
            <a:r>
              <a:rPr lang="zh-CN" altLang="en-US" sz="2000" dirty="0" smtClean="0"/>
              <a:t>不可</a:t>
            </a:r>
            <a:endParaRPr lang="en-US" altLang="zh-CN" sz="2000" dirty="0" smtClean="0"/>
          </a:p>
        </p:txBody>
      </p:sp>
      <p:sp>
        <p:nvSpPr>
          <p:cNvPr id="36" name="矩形 35"/>
          <p:cNvSpPr/>
          <p:nvPr/>
        </p:nvSpPr>
        <p:spPr>
          <a:xfrm>
            <a:off x="3347862" y="2889934"/>
            <a:ext cx="4039907" cy="646332"/>
          </a:xfrm>
          <a:prstGeom prst="rect">
            <a:avLst/>
          </a:prstGeom>
          <a:noFill/>
          <a:ln w="254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000" dirty="0" smtClean="0">
                <a:latin typeface="+mn-ea"/>
                <a:ea typeface="+mn-ea"/>
                <a:cs typeface="HY엽서L"/>
              </a:rPr>
              <a:t>疑问：如何衡量是否满足？</a:t>
            </a:r>
            <a:endParaRPr lang="ko-KR" altLang="en-US" sz="2000" dirty="0">
              <a:latin typeface="+mn-ea"/>
              <a:ea typeface="+mn-ea"/>
              <a:cs typeface="HY엽서L"/>
            </a:endParaRPr>
          </a:p>
        </p:txBody>
      </p:sp>
      <p:sp>
        <p:nvSpPr>
          <p:cNvPr id="37" name="矩形 36"/>
          <p:cNvSpPr/>
          <p:nvPr/>
        </p:nvSpPr>
        <p:spPr>
          <a:xfrm>
            <a:off x="3361117" y="4991110"/>
            <a:ext cx="4039907" cy="553998"/>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000" dirty="0" smtClean="0">
                <a:latin typeface="+mn-ea"/>
                <a:ea typeface="+mn-ea"/>
                <a:cs typeface="HY엽서L"/>
              </a:rPr>
              <a:t>疑问：二者什么样的关系？</a:t>
            </a:r>
            <a:endParaRPr lang="ko-KR" altLang="en-US" sz="2000" dirty="0">
              <a:latin typeface="+mn-ea"/>
              <a:ea typeface="+mn-ea"/>
              <a:cs typeface="HY엽서L"/>
            </a:endParaRPr>
          </a:p>
        </p:txBody>
      </p:sp>
    </p:spTree>
    <p:extLst>
      <p:ext uri="{BB962C8B-B14F-4D97-AF65-F5344CB8AC3E}">
        <p14:creationId xmlns:p14="http://schemas.microsoft.com/office/powerpoint/2010/main" val="42434894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fade">
                                      <p:cBhvr>
                                        <p:cTn id="7" dur="1000"/>
                                        <p:tgtEl>
                                          <p:spTgt spid="19460"/>
                                        </p:tgtEl>
                                      </p:cBhvr>
                                    </p:animEffect>
                                    <p:anim calcmode="lin" valueType="num">
                                      <p:cBhvr>
                                        <p:cTn id="8" dur="1000" fill="hold"/>
                                        <p:tgtEl>
                                          <p:spTgt spid="19460"/>
                                        </p:tgtEl>
                                        <p:attrNameLst>
                                          <p:attrName>ppt_x</p:attrName>
                                        </p:attrNameLst>
                                      </p:cBhvr>
                                      <p:tavLst>
                                        <p:tav tm="0">
                                          <p:val>
                                            <p:strVal val="#ppt_x"/>
                                          </p:val>
                                        </p:tav>
                                        <p:tav tm="100000">
                                          <p:val>
                                            <p:strVal val="#ppt_x"/>
                                          </p:val>
                                        </p:tav>
                                      </p:tavLst>
                                    </p:anim>
                                    <p:anim calcmode="lin" valueType="num">
                                      <p:cBhvr>
                                        <p:cTn id="9" dur="1000" fill="hold"/>
                                        <p:tgtEl>
                                          <p:spTgt spid="1946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par>
                                <p:cTn id="15" presetID="6" presetClass="entr" presetSubtype="16"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ircle(in)">
                                      <p:cBhvr>
                                        <p:cTn id="22" dur="2000"/>
                                        <p:tgtEl>
                                          <p:spTgt spid="13"/>
                                        </p:tgtEl>
                                      </p:cBhvr>
                                    </p:animEffect>
                                  </p:childTnLst>
                                </p:cTn>
                              </p:par>
                              <p:par>
                                <p:cTn id="23" presetID="6" presetClass="entr" presetSubtype="16"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circle(in)">
                                      <p:cBhvr>
                                        <p:cTn id="25" dur="20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circle(in)">
                                      <p:cBhvr>
                                        <p:cTn id="30" dur="2000"/>
                                        <p:tgtEl>
                                          <p:spTgt spid="36"/>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circle(in)">
                                      <p:cBhvr>
                                        <p:cTn id="35"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nimBg="1"/>
      <p:bldP spid="4" grpId="0" animBg="1"/>
      <p:bldP spid="13" grpId="0" animBg="1"/>
      <p:bldP spid="36" grpId="0" animBg="1"/>
      <p:bldP spid="3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내용 개체 틀 2"/>
          <p:cNvSpPr txBox="1">
            <a:spLocks/>
          </p:cNvSpPr>
          <p:nvPr/>
        </p:nvSpPr>
        <p:spPr bwMode="auto">
          <a:xfrm>
            <a:off x="1058862" y="980728"/>
            <a:ext cx="3387179" cy="576065"/>
          </a:xfrm>
          <a:prstGeom prst="rect">
            <a:avLst/>
          </a:prstGeom>
          <a:noFill/>
          <a:ln w="222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lIns="36000" tIns="36000" rIns="36000" bIns="36000" anchor="ctr" anchorCtr="0"/>
          <a:lstStyle>
            <a:lvl1pPr marL="365125" indent="-282575"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639763" indent="-236538"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885825"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096963" indent="-173038"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1296988" indent="-182563"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17541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2113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26685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1257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eaLnBrk="1" hangingPunct="1">
              <a:buFont typeface="Arial" pitchFamily="34" charset="0"/>
              <a:buNone/>
            </a:pPr>
            <a:r>
              <a:rPr lang="zh-CN" altLang="en-US" sz="2400" b="1" dirty="0" smtClean="0">
                <a:latin typeface="宋体" pitchFamily="2" charset="-122"/>
                <a:ea typeface="宋体" pitchFamily="2" charset="-122"/>
              </a:rPr>
              <a:t>（</a:t>
            </a:r>
            <a:r>
              <a:rPr lang="en-US" altLang="zh-CN" sz="2400" b="1" dirty="0" smtClean="0">
                <a:latin typeface="宋体" pitchFamily="2" charset="-122"/>
                <a:ea typeface="宋体" pitchFamily="2" charset="-122"/>
              </a:rPr>
              <a:t>3</a:t>
            </a:r>
            <a:r>
              <a:rPr lang="zh-CN" altLang="en-US" sz="2400" b="1" dirty="0" smtClean="0">
                <a:latin typeface="宋体" pitchFamily="2" charset="-122"/>
                <a:ea typeface="宋体" pitchFamily="2" charset="-122"/>
              </a:rPr>
              <a:t>）供应</a:t>
            </a:r>
            <a:r>
              <a:rPr lang="zh-CN" altLang="en-US" sz="2400" b="1" dirty="0">
                <a:latin typeface="宋体" pitchFamily="2" charset="-122"/>
                <a:ea typeface="宋体" pitchFamily="2" charset="-122"/>
              </a:rPr>
              <a:t>链管理的目标</a:t>
            </a:r>
            <a:r>
              <a:rPr lang="zh-CN" altLang="en-US" sz="2400" dirty="0" smtClean="0">
                <a:latin typeface="宋体" pitchFamily="2" charset="-122"/>
                <a:ea typeface="宋体" pitchFamily="2" charset="-122"/>
              </a:rPr>
              <a:t>：</a:t>
            </a:r>
            <a:endParaRPr lang="en-US" altLang="zh-CN" sz="2400" dirty="0">
              <a:latin typeface="宋体" pitchFamily="2" charset="-122"/>
              <a:ea typeface="宋体" pitchFamily="2" charset="-122"/>
            </a:endParaRPr>
          </a:p>
        </p:txBody>
      </p:sp>
      <p:sp>
        <p:nvSpPr>
          <p:cNvPr id="4" name="矩形 3"/>
          <p:cNvSpPr/>
          <p:nvPr/>
        </p:nvSpPr>
        <p:spPr>
          <a:xfrm>
            <a:off x="2504950" y="4336944"/>
            <a:ext cx="6119813" cy="553998"/>
          </a:xfrm>
          <a:prstGeom prst="rect">
            <a:avLst/>
          </a:prstGeom>
          <a:noFill/>
          <a:ln w="254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nchorCtr="0"/>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000" dirty="0" smtClean="0">
                <a:latin typeface="Gill Sans MT" pitchFamily="34" charset="0"/>
                <a:ea typeface="华文中宋" pitchFamily="2" charset="-122"/>
              </a:rPr>
              <a:t>主要</a:t>
            </a:r>
            <a:r>
              <a:rPr lang="zh-CN" altLang="en-US" sz="2000" dirty="0">
                <a:latin typeface="Gill Sans MT" pitchFamily="34" charset="0"/>
                <a:ea typeface="华文中宋" pitchFamily="2" charset="-122"/>
              </a:rPr>
              <a:t>体现在消费者对产品的价格认同</a:t>
            </a:r>
            <a:r>
              <a:rPr lang="zh-CN" altLang="en-US" sz="2000" dirty="0" smtClean="0">
                <a:latin typeface="Gill Sans MT" pitchFamily="34" charset="0"/>
                <a:ea typeface="华文中宋" pitchFamily="2" charset="-122"/>
              </a:rPr>
              <a:t>程度和实现程度</a:t>
            </a:r>
            <a:endParaRPr lang="ko-KR" altLang="en-US" sz="2000" dirty="0">
              <a:latin typeface="Gill Sans MT" pitchFamily="34" charset="0"/>
              <a:ea typeface="HY엽서L"/>
              <a:cs typeface="HY엽서L"/>
            </a:endParaRPr>
          </a:p>
        </p:txBody>
      </p:sp>
      <p:sp>
        <p:nvSpPr>
          <p:cNvPr id="5" name="矩形 4"/>
          <p:cNvSpPr/>
          <p:nvPr/>
        </p:nvSpPr>
        <p:spPr>
          <a:xfrm>
            <a:off x="2504950" y="5023176"/>
            <a:ext cx="6119813" cy="553999"/>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nchorCtr="0"/>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000" dirty="0" smtClean="0">
                <a:latin typeface="Gill Sans MT" pitchFamily="34" charset="0"/>
                <a:ea typeface="华文中宋" pitchFamily="2" charset="-122"/>
              </a:rPr>
              <a:t>投入</a:t>
            </a:r>
            <a:r>
              <a:rPr lang="zh-CN" altLang="en-US" sz="2000" dirty="0">
                <a:latin typeface="Gill Sans MT" pitchFamily="34" charset="0"/>
                <a:ea typeface="华文中宋" pitchFamily="2" charset="-122"/>
              </a:rPr>
              <a:t>供应链的所有成本</a:t>
            </a:r>
            <a:endParaRPr lang="ko-KR" altLang="en-US" sz="2000" dirty="0">
              <a:latin typeface="Gill Sans MT" pitchFamily="34" charset="0"/>
              <a:ea typeface="HY엽서L"/>
              <a:cs typeface="HY엽서L"/>
            </a:endParaRPr>
          </a:p>
        </p:txBody>
      </p:sp>
      <p:cxnSp>
        <p:nvCxnSpPr>
          <p:cNvPr id="6" name="肘形连接符 5"/>
          <p:cNvCxnSpPr>
            <a:stCxn id="9" idx="1"/>
            <a:endCxn id="10" idx="0"/>
          </p:cNvCxnSpPr>
          <p:nvPr/>
        </p:nvCxnSpPr>
        <p:spPr>
          <a:xfrm rot="10800000" flipV="1">
            <a:off x="1427903" y="3203642"/>
            <a:ext cx="2480770" cy="608189"/>
          </a:xfrm>
          <a:prstGeom prst="bentConnector2">
            <a:avLst/>
          </a:prstGeom>
          <a:ln w="25400">
            <a:solidFill>
              <a:srgbClr val="FF6600"/>
            </a:solidFill>
            <a:tailEnd type="arrow"/>
          </a:ln>
        </p:spPr>
        <p:style>
          <a:lnRef idx="1">
            <a:schemeClr val="accent1"/>
          </a:lnRef>
          <a:fillRef idx="0">
            <a:schemeClr val="accent1"/>
          </a:fillRef>
          <a:effectRef idx="0">
            <a:schemeClr val="accent1"/>
          </a:effectRef>
          <a:fontRef idx="minor">
            <a:schemeClr val="tx1"/>
          </a:fontRef>
        </p:style>
      </p:cxnSp>
      <p:cxnSp>
        <p:nvCxnSpPr>
          <p:cNvPr id="7" name="肘形连接符 6"/>
          <p:cNvCxnSpPr>
            <a:stCxn id="10" idx="2"/>
            <a:endCxn id="11" idx="0"/>
          </p:cNvCxnSpPr>
          <p:nvPr/>
        </p:nvCxnSpPr>
        <p:spPr>
          <a:xfrm rot="16200000" flipH="1">
            <a:off x="1070344" y="4665616"/>
            <a:ext cx="715119" cy="1"/>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내용 개체 틀 2"/>
          <p:cNvSpPr txBox="1">
            <a:spLocks/>
          </p:cNvSpPr>
          <p:nvPr/>
        </p:nvSpPr>
        <p:spPr bwMode="auto">
          <a:xfrm>
            <a:off x="1979712" y="1988840"/>
            <a:ext cx="3585145" cy="594730"/>
          </a:xfrm>
          <a:prstGeom prst="rect">
            <a:avLst/>
          </a:prstGeom>
          <a:noFill/>
          <a:ln w="222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lIns="36000" tIns="36000" rIns="36000" bIns="36000" anchor="ctr" anchorCtr="0"/>
          <a:lstStyle>
            <a:lvl1pPr marL="365125" indent="-282575"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639763" indent="-236538"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885825"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096963" indent="-173038"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1296988" indent="-182563"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17541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2113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26685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1257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eaLnBrk="1" hangingPunct="1">
              <a:buFont typeface="Arial" pitchFamily="34" charset="0"/>
              <a:buNone/>
            </a:pPr>
            <a:r>
              <a:rPr lang="en-US" altLang="zh-CN" sz="2000" dirty="0" smtClean="0">
                <a:latin typeface="宋体" pitchFamily="2" charset="-122"/>
                <a:ea typeface="宋体" pitchFamily="2" charset="-122"/>
              </a:rPr>
              <a:t> </a:t>
            </a:r>
            <a:r>
              <a:rPr lang="zh-CN" altLang="en-US" sz="2000" dirty="0" smtClean="0">
                <a:latin typeface="宋体" pitchFamily="2" charset="-122"/>
                <a:ea typeface="宋体" pitchFamily="2" charset="-122"/>
              </a:rPr>
              <a:t>  </a:t>
            </a:r>
            <a:r>
              <a:rPr lang="zh-CN" altLang="en-US" sz="2000" dirty="0">
                <a:latin typeface="宋体" pitchFamily="2" charset="-122"/>
                <a:ea typeface="宋体" pitchFamily="2" charset="-122"/>
              </a:rPr>
              <a:t>供应链整体价值的最大化</a:t>
            </a:r>
            <a:r>
              <a:rPr lang="zh-CN" altLang="en-US" sz="2000" dirty="0" smtClean="0">
                <a:latin typeface="宋体" pitchFamily="2" charset="-122"/>
                <a:ea typeface="宋体" pitchFamily="2" charset="-122"/>
              </a:rPr>
              <a:t>；</a:t>
            </a:r>
            <a:endParaRPr lang="en-US" altLang="zh-CN" sz="2000" dirty="0">
              <a:latin typeface="宋体" pitchFamily="2" charset="-122"/>
              <a:ea typeface="宋体" pitchFamily="2" charset="-122"/>
            </a:endParaRPr>
          </a:p>
        </p:txBody>
      </p:sp>
      <p:sp>
        <p:nvSpPr>
          <p:cNvPr id="9" name="내용 개체 틀 2"/>
          <p:cNvSpPr txBox="1">
            <a:spLocks/>
          </p:cNvSpPr>
          <p:nvPr/>
        </p:nvSpPr>
        <p:spPr bwMode="auto">
          <a:xfrm>
            <a:off x="3908673" y="2906278"/>
            <a:ext cx="4680520" cy="594730"/>
          </a:xfrm>
          <a:prstGeom prst="rect">
            <a:avLst/>
          </a:prstGeom>
          <a:noFill/>
          <a:ln w="222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lIns="36000" tIns="36000" rIns="36000" bIns="36000" anchor="ctr" anchorCtr="0"/>
          <a:lstStyle>
            <a:lvl1pPr marL="365125" indent="-282575"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639763" indent="-236538"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885825"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096963" indent="-173038"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1296988" indent="-182563"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17541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2113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26685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125788" indent="-182563"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eaLnBrk="1" hangingPunct="1">
              <a:buFont typeface="Arial" pitchFamily="34" charset="0"/>
              <a:buNone/>
            </a:pPr>
            <a:r>
              <a:rPr lang="zh-CN" altLang="en-US" sz="2000" i="1" dirty="0" smtClean="0">
                <a:latin typeface="宋体" pitchFamily="2" charset="-122"/>
                <a:ea typeface="宋体" pitchFamily="2" charset="-122"/>
              </a:rPr>
              <a:t>供应</a:t>
            </a:r>
            <a:r>
              <a:rPr lang="zh-CN" altLang="en-US" sz="2000" i="1" dirty="0">
                <a:latin typeface="宋体" pitchFamily="2" charset="-122"/>
                <a:ea typeface="宋体" pitchFamily="2" charset="-122"/>
              </a:rPr>
              <a:t>链盈余</a:t>
            </a:r>
            <a:r>
              <a:rPr lang="en-US" altLang="zh-CN" sz="2000" i="1" dirty="0">
                <a:latin typeface="宋体" pitchFamily="2" charset="-122"/>
                <a:ea typeface="宋体" pitchFamily="2" charset="-122"/>
              </a:rPr>
              <a:t>=</a:t>
            </a:r>
            <a:r>
              <a:rPr lang="zh-CN" altLang="en-US" sz="2000" i="1" dirty="0">
                <a:latin typeface="宋体" pitchFamily="2" charset="-122"/>
                <a:ea typeface="宋体" pitchFamily="2" charset="-122"/>
              </a:rPr>
              <a:t>消费者价值</a:t>
            </a:r>
            <a:r>
              <a:rPr lang="en-US" altLang="zh-CN" sz="2000" i="1" dirty="0">
                <a:latin typeface="宋体" pitchFamily="2" charset="-122"/>
                <a:ea typeface="宋体" pitchFamily="2" charset="-122"/>
              </a:rPr>
              <a:t>-</a:t>
            </a:r>
            <a:r>
              <a:rPr lang="zh-CN" altLang="en-US" sz="2000" i="1" dirty="0">
                <a:latin typeface="宋体" pitchFamily="2" charset="-122"/>
                <a:ea typeface="宋体" pitchFamily="2" charset="-122"/>
              </a:rPr>
              <a:t>供应链</a:t>
            </a:r>
            <a:r>
              <a:rPr lang="zh-CN" altLang="en-US" sz="2000" i="1" dirty="0" smtClean="0">
                <a:latin typeface="宋体" pitchFamily="2" charset="-122"/>
                <a:ea typeface="宋体" pitchFamily="2" charset="-122"/>
              </a:rPr>
              <a:t>成本</a:t>
            </a:r>
            <a:endParaRPr lang="en-US" altLang="zh-CN" sz="2000" i="1" dirty="0">
              <a:latin typeface="宋体" pitchFamily="2" charset="-122"/>
              <a:ea typeface="宋体" pitchFamily="2" charset="-122"/>
            </a:endParaRPr>
          </a:p>
        </p:txBody>
      </p:sp>
      <p:sp>
        <p:nvSpPr>
          <p:cNvPr id="10" name="矩形 9"/>
          <p:cNvSpPr/>
          <p:nvPr/>
        </p:nvSpPr>
        <p:spPr>
          <a:xfrm>
            <a:off x="694369" y="3811832"/>
            <a:ext cx="1467068" cy="496226"/>
          </a:xfrm>
          <a:prstGeom prst="rect">
            <a:avLst/>
          </a:prstGeom>
          <a:ln w="25400">
            <a:solidFill>
              <a:schemeClr val="tx1"/>
            </a:solidFill>
          </a:ln>
        </p:spPr>
        <p:txBody>
          <a:bodyPr wrap="none">
            <a:spAutoFit/>
          </a:bodyPr>
          <a:lstStyle/>
          <a:p>
            <a:pPr>
              <a:lnSpc>
                <a:spcPct val="150000"/>
              </a:lnSpc>
            </a:pPr>
            <a:r>
              <a:rPr lang="zh-CN" altLang="en-US" sz="2000" dirty="0">
                <a:latin typeface="Gill Sans MT" pitchFamily="34" charset="0"/>
                <a:ea typeface="华文中宋" pitchFamily="2" charset="-122"/>
              </a:rPr>
              <a:t>消费者</a:t>
            </a:r>
            <a:r>
              <a:rPr lang="zh-CN" altLang="en-US" sz="2000" dirty="0" smtClean="0">
                <a:latin typeface="Gill Sans MT" pitchFamily="34" charset="0"/>
                <a:ea typeface="华文中宋" pitchFamily="2" charset="-122"/>
              </a:rPr>
              <a:t>价值</a:t>
            </a:r>
            <a:endParaRPr lang="zh-CN" altLang="en-US" dirty="0"/>
          </a:p>
        </p:txBody>
      </p:sp>
      <p:sp>
        <p:nvSpPr>
          <p:cNvPr id="11" name="矩形 10"/>
          <p:cNvSpPr/>
          <p:nvPr/>
        </p:nvSpPr>
        <p:spPr>
          <a:xfrm>
            <a:off x="694370" y="5023177"/>
            <a:ext cx="1467068" cy="553998"/>
          </a:xfrm>
          <a:prstGeom prst="rect">
            <a:avLst/>
          </a:prstGeom>
          <a:ln w="25400">
            <a:solidFill>
              <a:schemeClr val="tx1"/>
            </a:solidFill>
          </a:ln>
        </p:spPr>
        <p:txBody>
          <a:bodyPr wrap="none">
            <a:spAutoFit/>
          </a:bodyPr>
          <a:lstStyle/>
          <a:p>
            <a:pPr>
              <a:lnSpc>
                <a:spcPct val="150000"/>
              </a:lnSpc>
            </a:pPr>
            <a:r>
              <a:rPr lang="zh-CN" altLang="en-US" sz="2000" dirty="0">
                <a:latin typeface="Gill Sans MT" pitchFamily="34" charset="0"/>
                <a:ea typeface="华文中宋" pitchFamily="2" charset="-122"/>
              </a:rPr>
              <a:t>供应链</a:t>
            </a:r>
            <a:r>
              <a:rPr lang="zh-CN" altLang="en-US" sz="2000" dirty="0" smtClean="0">
                <a:latin typeface="Gill Sans MT" pitchFamily="34" charset="0"/>
                <a:ea typeface="华文中宋" pitchFamily="2" charset="-122"/>
              </a:rPr>
              <a:t>成本</a:t>
            </a:r>
            <a:endParaRPr lang="zh-CN" altLang="en-US" sz="2000" dirty="0"/>
          </a:p>
        </p:txBody>
      </p:sp>
      <p:cxnSp>
        <p:nvCxnSpPr>
          <p:cNvPr id="18" name="肘形连接符 17"/>
          <p:cNvCxnSpPr>
            <a:stCxn id="8" idx="3"/>
            <a:endCxn id="9" idx="0"/>
          </p:cNvCxnSpPr>
          <p:nvPr/>
        </p:nvCxnSpPr>
        <p:spPr>
          <a:xfrm>
            <a:off x="5564857" y="2286205"/>
            <a:ext cx="684076" cy="620073"/>
          </a:xfrm>
          <a:prstGeom prst="bentConnector2">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2504950" y="3782946"/>
            <a:ext cx="6119813" cy="553998"/>
          </a:xfrm>
          <a:prstGeom prst="rect">
            <a:avLst/>
          </a:prstGeom>
          <a:noFill/>
          <a:ln w="254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nchorCtr="0"/>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000" dirty="0" smtClean="0">
                <a:latin typeface="Gill Sans MT" pitchFamily="34" charset="0"/>
                <a:ea typeface="HY엽서L"/>
                <a:cs typeface="HY엽서L"/>
              </a:rPr>
              <a:t>疑问：如何衡量？</a:t>
            </a:r>
            <a:endParaRPr lang="ko-KR" altLang="en-US" sz="2000" dirty="0">
              <a:latin typeface="Gill Sans MT" pitchFamily="34" charset="0"/>
              <a:ea typeface="HY엽서L"/>
              <a:cs typeface="HY엽서L"/>
            </a:endParaRPr>
          </a:p>
        </p:txBody>
      </p:sp>
    </p:spTree>
    <p:extLst>
      <p:ext uri="{BB962C8B-B14F-4D97-AF65-F5344CB8AC3E}">
        <p14:creationId xmlns:p14="http://schemas.microsoft.com/office/powerpoint/2010/main" val="200107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61"/>
                                        </p:tgtEl>
                                        <p:attrNameLst>
                                          <p:attrName>style.visibility</p:attrName>
                                        </p:attrNameLst>
                                      </p:cBhvr>
                                      <p:to>
                                        <p:strVal val="visible"/>
                                      </p:to>
                                    </p:set>
                                    <p:animEffect transition="in" filter="fade">
                                      <p:cBhvr>
                                        <p:cTn id="7" dur="1000"/>
                                        <p:tgtEl>
                                          <p:spTgt spid="19461"/>
                                        </p:tgtEl>
                                      </p:cBhvr>
                                    </p:animEffect>
                                    <p:anim calcmode="lin" valueType="num">
                                      <p:cBhvr>
                                        <p:cTn id="8" dur="1000" fill="hold"/>
                                        <p:tgtEl>
                                          <p:spTgt spid="19461"/>
                                        </p:tgtEl>
                                        <p:attrNameLst>
                                          <p:attrName>ppt_x</p:attrName>
                                        </p:attrNameLst>
                                      </p:cBhvr>
                                      <p:tavLst>
                                        <p:tav tm="0">
                                          <p:val>
                                            <p:strVal val="#ppt_x"/>
                                          </p:val>
                                        </p:tav>
                                        <p:tav tm="100000">
                                          <p:val>
                                            <p:strVal val="#ppt_x"/>
                                          </p:val>
                                        </p:tav>
                                      </p:tavLst>
                                    </p:anim>
                                    <p:anim calcmode="lin" valueType="num">
                                      <p:cBhvr>
                                        <p:cTn id="9" dur="1000" fill="hold"/>
                                        <p:tgtEl>
                                          <p:spTgt spid="1946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par>
                                <p:cTn id="15" presetID="6" presetClass="entr" presetSubtype="16"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par>
                                <p:cTn id="23" presetID="6" presetClass="entr" presetSubtype="16"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ircle(in)">
                                      <p:cBhvr>
                                        <p:cTn id="25" dur="2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par>
                                <p:cTn id="40" presetID="6" presetClass="entr" presetSubtype="16" fill="hold"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circle(in)">
                                      <p:cBhvr>
                                        <p:cTn id="42" dur="20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circle(in)">
                                      <p:cBhvr>
                                        <p:cTn id="47"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p:bldP spid="4" grpId="0" animBg="1"/>
      <p:bldP spid="5" grpId="0" animBg="1"/>
      <p:bldP spid="8" grpId="0" animBg="1"/>
      <p:bldP spid="9"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658974" y="841262"/>
            <a:ext cx="4968552" cy="571514"/>
          </a:xfrm>
          <a:prstGeom prst="rect">
            <a:avLst/>
          </a:prstGeom>
          <a:solidFill>
            <a:schemeClr val="bg1"/>
          </a:solidFill>
          <a:ln>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2400" b="1" dirty="0" smtClean="0">
                <a:latin typeface="宋体" pitchFamily="2" charset="-122"/>
                <a:ea typeface="宋体" pitchFamily="2" charset="-122"/>
              </a:rPr>
              <a:t>供应</a:t>
            </a:r>
            <a:r>
              <a:rPr lang="zh-CN" altLang="en-US" sz="2400" b="1" dirty="0">
                <a:latin typeface="宋体" pitchFamily="2" charset="-122"/>
                <a:ea typeface="宋体" pitchFamily="2" charset="-122"/>
              </a:rPr>
              <a:t>链</a:t>
            </a:r>
            <a:r>
              <a:rPr lang="zh-CN" altLang="en-US" sz="2400" b="1" dirty="0" smtClean="0">
                <a:latin typeface="宋体" pitchFamily="2" charset="-122"/>
                <a:ea typeface="宋体" pitchFamily="2" charset="-122"/>
              </a:rPr>
              <a:t>管理目标实现理想状态</a:t>
            </a:r>
            <a:endParaRPr lang="zh-CN" altLang="en-US" sz="2400" b="1" dirty="0">
              <a:latin typeface="宋体" pitchFamily="2" charset="-122"/>
              <a:ea typeface="宋体" pitchFamily="2" charset="-122"/>
            </a:endParaRPr>
          </a:p>
        </p:txBody>
      </p:sp>
      <p:sp>
        <p:nvSpPr>
          <p:cNvPr id="32" name="矩形 31"/>
          <p:cNvSpPr/>
          <p:nvPr/>
        </p:nvSpPr>
        <p:spPr>
          <a:xfrm>
            <a:off x="899591" y="4333901"/>
            <a:ext cx="1728787" cy="1079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a:latin typeface="宋体" pitchFamily="2" charset="-122"/>
                <a:ea typeface="宋体" pitchFamily="2" charset="-122"/>
              </a:rPr>
              <a:t>精益体系接近法</a:t>
            </a:r>
            <a:endParaRPr lang="en-US" altLang="zh-CN" sz="1600" b="1">
              <a:latin typeface="宋体" pitchFamily="2" charset="-122"/>
              <a:ea typeface="宋体" pitchFamily="2" charset="-122"/>
            </a:endParaRPr>
          </a:p>
          <a:p>
            <a:pPr algn="ctr" eaLnBrk="1" hangingPunct="1">
              <a:spcBef>
                <a:spcPct val="0"/>
              </a:spcBef>
              <a:buClrTx/>
              <a:buSzTx/>
              <a:buFontTx/>
              <a:buNone/>
            </a:pPr>
            <a:r>
              <a:rPr lang="zh-CN" altLang="en-US" sz="1600" b="1">
                <a:latin typeface="宋体" pitchFamily="2" charset="-122"/>
                <a:ea typeface="宋体" pitchFamily="2" charset="-122"/>
              </a:rPr>
              <a:t>（</a:t>
            </a:r>
            <a:r>
              <a:rPr lang="en-US" altLang="zh-CN" sz="1600" b="1">
                <a:latin typeface="宋体" pitchFamily="2" charset="-122"/>
                <a:ea typeface="宋体" pitchFamily="2" charset="-122"/>
              </a:rPr>
              <a:t>Lean systems approach</a:t>
            </a:r>
            <a:r>
              <a:rPr lang="zh-CN" altLang="en-US" sz="1600" b="1">
                <a:latin typeface="宋体" pitchFamily="2" charset="-122"/>
                <a:ea typeface="宋体" pitchFamily="2" charset="-122"/>
              </a:rPr>
              <a:t>）</a:t>
            </a:r>
          </a:p>
        </p:txBody>
      </p:sp>
      <p:sp>
        <p:nvSpPr>
          <p:cNvPr id="33" name="矩形 32"/>
          <p:cNvSpPr/>
          <p:nvPr/>
        </p:nvSpPr>
        <p:spPr>
          <a:xfrm>
            <a:off x="3780904" y="1628801"/>
            <a:ext cx="2519363" cy="7191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a:latin typeface="宋体" pitchFamily="2" charset="-122"/>
                <a:ea typeface="宋体" pitchFamily="2" charset="-122"/>
              </a:rPr>
              <a:t>准时</a:t>
            </a:r>
            <a:r>
              <a:rPr lang="en-US" altLang="zh-CN" sz="1600" b="1">
                <a:latin typeface="宋体" pitchFamily="2" charset="-122"/>
                <a:ea typeface="宋体" pitchFamily="2" charset="-122"/>
              </a:rPr>
              <a:t>(</a:t>
            </a:r>
            <a:r>
              <a:rPr lang="zh-CN" altLang="en-US" sz="1600" b="1">
                <a:latin typeface="宋体" pitchFamily="2" charset="-122"/>
                <a:ea typeface="宋体" pitchFamily="2" charset="-122"/>
              </a:rPr>
              <a:t>适时</a:t>
            </a:r>
            <a:r>
              <a:rPr lang="en-US" altLang="zh-CN" sz="1600" b="1">
                <a:latin typeface="宋体" pitchFamily="2" charset="-122"/>
                <a:ea typeface="宋体" pitchFamily="2" charset="-122"/>
              </a:rPr>
              <a:t>)</a:t>
            </a:r>
            <a:r>
              <a:rPr lang="zh-CN" altLang="en-US" sz="1600" b="1">
                <a:latin typeface="宋体" pitchFamily="2" charset="-122"/>
                <a:ea typeface="宋体" pitchFamily="2" charset="-122"/>
              </a:rPr>
              <a:t>生产体系</a:t>
            </a:r>
            <a:endParaRPr lang="en-US" altLang="zh-CN" sz="1600" b="1">
              <a:latin typeface="宋体" pitchFamily="2" charset="-122"/>
              <a:ea typeface="宋体" pitchFamily="2" charset="-122"/>
            </a:endParaRPr>
          </a:p>
          <a:p>
            <a:pPr algn="ctr" eaLnBrk="1" hangingPunct="1">
              <a:spcBef>
                <a:spcPct val="0"/>
              </a:spcBef>
              <a:buClrTx/>
              <a:buSzTx/>
              <a:buFontTx/>
              <a:buNone/>
            </a:pPr>
            <a:r>
              <a:rPr lang="zh-CN" altLang="en-US" sz="1600" b="1">
                <a:latin typeface="宋体" pitchFamily="2" charset="-122"/>
                <a:ea typeface="宋体" pitchFamily="2" charset="-122"/>
              </a:rPr>
              <a:t>（</a:t>
            </a:r>
            <a:r>
              <a:rPr lang="en-US" altLang="zh-CN" sz="1600" b="1">
                <a:latin typeface="宋体" pitchFamily="2" charset="-122"/>
                <a:ea typeface="宋体" pitchFamily="2" charset="-122"/>
              </a:rPr>
              <a:t>Just in time</a:t>
            </a:r>
            <a:r>
              <a:rPr lang="zh-CN" altLang="en-US" sz="1600" b="1">
                <a:latin typeface="宋体" pitchFamily="2" charset="-122"/>
                <a:ea typeface="宋体" pitchFamily="2" charset="-122"/>
              </a:rPr>
              <a:t>）</a:t>
            </a:r>
          </a:p>
        </p:txBody>
      </p:sp>
      <p:sp>
        <p:nvSpPr>
          <p:cNvPr id="34" name="矩形 33"/>
          <p:cNvSpPr/>
          <p:nvPr/>
        </p:nvSpPr>
        <p:spPr>
          <a:xfrm>
            <a:off x="3780904" y="3428567"/>
            <a:ext cx="2520950" cy="66607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dirty="0">
                <a:latin typeface="宋体" pitchFamily="2" charset="-122"/>
                <a:ea typeface="宋体" pitchFamily="2" charset="-122"/>
              </a:rPr>
              <a:t>无库存生产</a:t>
            </a:r>
            <a:r>
              <a:rPr lang="zh-CN" altLang="en-US" sz="1600" b="1" dirty="0" smtClean="0">
                <a:latin typeface="宋体" pitchFamily="2" charset="-122"/>
                <a:ea typeface="宋体" pitchFamily="2" charset="-122"/>
              </a:rPr>
              <a:t>体系</a:t>
            </a:r>
            <a:endParaRPr lang="en-US" altLang="zh-CN" sz="1600" b="1" dirty="0">
              <a:latin typeface="宋体" pitchFamily="2" charset="-122"/>
              <a:ea typeface="宋体" pitchFamily="2" charset="-122"/>
            </a:endParaRPr>
          </a:p>
          <a:p>
            <a:pPr algn="ctr" eaLnBrk="1" hangingPunct="1">
              <a:spcBef>
                <a:spcPct val="0"/>
              </a:spcBef>
              <a:buClrTx/>
              <a:buSzTx/>
              <a:buFontTx/>
              <a:buNone/>
            </a:pPr>
            <a:r>
              <a:rPr lang="en-US" altLang="zh-CN" sz="1600" b="1" dirty="0">
                <a:latin typeface="宋体" pitchFamily="2" charset="-122"/>
                <a:ea typeface="宋体" pitchFamily="2" charset="-122"/>
              </a:rPr>
              <a:t>(Stockless production)</a:t>
            </a:r>
            <a:endParaRPr lang="zh-CN" altLang="en-US" sz="1600" b="1" dirty="0">
              <a:latin typeface="宋体" pitchFamily="2" charset="-122"/>
              <a:ea typeface="宋体" pitchFamily="2" charset="-122"/>
            </a:endParaRPr>
          </a:p>
        </p:txBody>
      </p:sp>
      <p:sp>
        <p:nvSpPr>
          <p:cNvPr id="35" name="矩形 34"/>
          <p:cNvSpPr/>
          <p:nvPr/>
        </p:nvSpPr>
        <p:spPr>
          <a:xfrm>
            <a:off x="3780904" y="2528913"/>
            <a:ext cx="2519363" cy="7556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a:latin typeface="宋体" pitchFamily="2" charset="-122"/>
                <a:ea typeface="宋体" pitchFamily="2" charset="-122"/>
              </a:rPr>
              <a:t>丰田生产体系</a:t>
            </a:r>
            <a:endParaRPr lang="en-US" altLang="zh-CN" sz="1600" b="1">
              <a:latin typeface="宋体" pitchFamily="2" charset="-122"/>
              <a:ea typeface="宋体" pitchFamily="2" charset="-122"/>
            </a:endParaRPr>
          </a:p>
          <a:p>
            <a:pPr algn="ctr" eaLnBrk="1" hangingPunct="1">
              <a:spcBef>
                <a:spcPct val="0"/>
              </a:spcBef>
              <a:buClrTx/>
              <a:buSzTx/>
              <a:buFontTx/>
              <a:buNone/>
            </a:pPr>
            <a:r>
              <a:rPr lang="en-US" altLang="zh-CN" sz="1600" b="1">
                <a:latin typeface="宋体" pitchFamily="2" charset="-122"/>
                <a:ea typeface="宋体" pitchFamily="2" charset="-122"/>
              </a:rPr>
              <a:t>(TPS, Production System)</a:t>
            </a:r>
            <a:endParaRPr lang="zh-CN" altLang="en-US" sz="1600" b="1">
              <a:latin typeface="宋体" pitchFamily="2" charset="-122"/>
              <a:ea typeface="宋体" pitchFamily="2" charset="-122"/>
            </a:endParaRPr>
          </a:p>
        </p:txBody>
      </p:sp>
      <p:sp>
        <p:nvSpPr>
          <p:cNvPr id="36" name="矩形 35"/>
          <p:cNvSpPr/>
          <p:nvPr/>
        </p:nvSpPr>
        <p:spPr>
          <a:xfrm>
            <a:off x="2999854" y="2528913"/>
            <a:ext cx="492125" cy="7556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a:latin typeface="宋体" pitchFamily="2" charset="-122"/>
                <a:ea typeface="宋体" pitchFamily="2" charset="-122"/>
              </a:rPr>
              <a:t>别称</a:t>
            </a:r>
          </a:p>
        </p:txBody>
      </p:sp>
      <p:sp>
        <p:nvSpPr>
          <p:cNvPr id="38" name="矩形 37"/>
          <p:cNvSpPr/>
          <p:nvPr/>
        </p:nvSpPr>
        <p:spPr>
          <a:xfrm>
            <a:off x="2988742" y="4423594"/>
            <a:ext cx="492125" cy="9001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a:latin typeface="宋体" pitchFamily="2" charset="-122"/>
                <a:ea typeface="宋体" pitchFamily="2" charset="-122"/>
              </a:rPr>
              <a:t>内涵</a:t>
            </a:r>
          </a:p>
        </p:txBody>
      </p:sp>
      <p:sp>
        <p:nvSpPr>
          <p:cNvPr id="40" name="矩形 39"/>
          <p:cNvSpPr/>
          <p:nvPr/>
        </p:nvSpPr>
        <p:spPr>
          <a:xfrm>
            <a:off x="3780904" y="4441851"/>
            <a:ext cx="2519363" cy="9001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eaLnBrk="1" hangingPunct="1">
              <a:spcBef>
                <a:spcPct val="0"/>
              </a:spcBef>
              <a:buClrTx/>
              <a:buSzTx/>
              <a:buFontTx/>
              <a:buNone/>
            </a:pPr>
            <a:r>
              <a:rPr lang="zh-CN" altLang="en-US" sz="1600" b="1" dirty="0">
                <a:latin typeface="宋体" pitchFamily="2" charset="-122"/>
                <a:ea typeface="宋体" pitchFamily="2" charset="-122"/>
              </a:rPr>
              <a:t>企业活动中所使用资源的最小化是此体系管理</a:t>
            </a:r>
            <a:r>
              <a:rPr lang="zh-CN" altLang="en-US" sz="1600" b="1" dirty="0" smtClean="0">
                <a:latin typeface="宋体" pitchFamily="2" charset="-122"/>
                <a:ea typeface="宋体" pitchFamily="2" charset="-122"/>
              </a:rPr>
              <a:t>哲学</a:t>
            </a:r>
            <a:endParaRPr lang="en-US" altLang="zh-CN" sz="1600" b="1" dirty="0" smtClean="0">
              <a:latin typeface="宋体" pitchFamily="2" charset="-122"/>
              <a:ea typeface="宋体" pitchFamily="2" charset="-122"/>
            </a:endParaRPr>
          </a:p>
          <a:p>
            <a:pPr algn="ctr" eaLnBrk="1" hangingPunct="1">
              <a:spcBef>
                <a:spcPct val="0"/>
              </a:spcBef>
              <a:buClrTx/>
              <a:buSzTx/>
              <a:buFontTx/>
              <a:buNone/>
            </a:pPr>
            <a:r>
              <a:rPr lang="zh-CN" altLang="en-US" sz="1600" b="1" dirty="0" smtClean="0">
                <a:latin typeface="宋体" pitchFamily="2" charset="-122"/>
                <a:ea typeface="宋体" pitchFamily="2" charset="-122"/>
              </a:rPr>
              <a:t>（成本最小化）</a:t>
            </a:r>
            <a:endParaRPr lang="zh-CN" altLang="en-US" sz="1600" b="1" dirty="0">
              <a:latin typeface="宋体" pitchFamily="2" charset="-122"/>
              <a:ea typeface="宋体" pitchFamily="2" charset="-122"/>
            </a:endParaRPr>
          </a:p>
        </p:txBody>
      </p:sp>
      <p:sp>
        <p:nvSpPr>
          <p:cNvPr id="42" name="矩形 41"/>
          <p:cNvSpPr/>
          <p:nvPr/>
        </p:nvSpPr>
        <p:spPr>
          <a:xfrm>
            <a:off x="2999854" y="5731868"/>
            <a:ext cx="492125" cy="6477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a:latin typeface="宋体" pitchFamily="2" charset="-122"/>
                <a:ea typeface="宋体" pitchFamily="2" charset="-122"/>
              </a:rPr>
              <a:t>目标</a:t>
            </a:r>
          </a:p>
        </p:txBody>
      </p:sp>
      <p:sp>
        <p:nvSpPr>
          <p:cNvPr id="44" name="矩形 43"/>
          <p:cNvSpPr/>
          <p:nvPr/>
        </p:nvSpPr>
        <p:spPr>
          <a:xfrm>
            <a:off x="3780904" y="5731868"/>
            <a:ext cx="2519363" cy="6477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eaLnBrk="1" hangingPunct="1">
              <a:spcBef>
                <a:spcPct val="0"/>
              </a:spcBef>
              <a:buClrTx/>
              <a:buSzTx/>
              <a:buFontTx/>
              <a:buNone/>
            </a:pPr>
            <a:r>
              <a:rPr lang="zh-CN" altLang="en-US" sz="1600" b="1">
                <a:latin typeface="宋体" pitchFamily="2" charset="-122"/>
                <a:ea typeface="宋体" pitchFamily="2" charset="-122"/>
              </a:rPr>
              <a:t>供应链整体利益的最大化</a:t>
            </a:r>
          </a:p>
        </p:txBody>
      </p:sp>
      <p:cxnSp>
        <p:nvCxnSpPr>
          <p:cNvPr id="46" name="直接箭头连接符 45"/>
          <p:cNvCxnSpPr>
            <a:stCxn id="32" idx="3"/>
            <a:endCxn id="36" idx="1"/>
          </p:cNvCxnSpPr>
          <p:nvPr/>
        </p:nvCxnSpPr>
        <p:spPr>
          <a:xfrm flipV="1">
            <a:off x="2628378" y="2906738"/>
            <a:ext cx="371476" cy="19669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直接箭头连接符 47"/>
          <p:cNvCxnSpPr>
            <a:stCxn id="32" idx="3"/>
            <a:endCxn id="38" idx="1"/>
          </p:cNvCxnSpPr>
          <p:nvPr/>
        </p:nvCxnSpPr>
        <p:spPr>
          <a:xfrm>
            <a:off x="2628378" y="4873651"/>
            <a:ext cx="36036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直接箭头连接符 49"/>
          <p:cNvCxnSpPr>
            <a:stCxn id="32" idx="3"/>
            <a:endCxn id="42" idx="1"/>
          </p:cNvCxnSpPr>
          <p:nvPr/>
        </p:nvCxnSpPr>
        <p:spPr>
          <a:xfrm>
            <a:off x="2628378" y="4873651"/>
            <a:ext cx="371476" cy="11820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7164263" y="2528913"/>
            <a:ext cx="647700" cy="7556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dirty="0">
                <a:latin typeface="宋体" pitchFamily="2" charset="-122"/>
                <a:ea typeface="宋体" pitchFamily="2" charset="-122"/>
              </a:rPr>
              <a:t>拉动</a:t>
            </a:r>
            <a:endParaRPr lang="en-US" altLang="zh-CN" sz="1600" b="1" dirty="0">
              <a:latin typeface="宋体" pitchFamily="2" charset="-122"/>
              <a:ea typeface="宋体" pitchFamily="2" charset="-122"/>
            </a:endParaRPr>
          </a:p>
          <a:p>
            <a:pPr algn="ctr" eaLnBrk="1" hangingPunct="1">
              <a:spcBef>
                <a:spcPct val="0"/>
              </a:spcBef>
              <a:buClrTx/>
              <a:buSzTx/>
              <a:buFontTx/>
              <a:buNone/>
            </a:pPr>
            <a:r>
              <a:rPr lang="zh-CN" altLang="en-US" sz="1600" b="1" dirty="0" smtClean="0">
                <a:latin typeface="宋体" pitchFamily="2" charset="-122"/>
                <a:ea typeface="宋体" pitchFamily="2" charset="-122"/>
              </a:rPr>
              <a:t>生产</a:t>
            </a:r>
            <a:endParaRPr lang="en-US" altLang="zh-CN" sz="1600" b="1" dirty="0" smtClean="0">
              <a:latin typeface="宋体" pitchFamily="2" charset="-122"/>
              <a:ea typeface="宋体" pitchFamily="2" charset="-122"/>
            </a:endParaRPr>
          </a:p>
          <a:p>
            <a:pPr algn="ctr" eaLnBrk="1" hangingPunct="1">
              <a:spcBef>
                <a:spcPct val="0"/>
              </a:spcBef>
              <a:buClrTx/>
              <a:buSzTx/>
              <a:buFontTx/>
              <a:buNone/>
            </a:pPr>
            <a:r>
              <a:rPr lang="zh-CN" altLang="en-US" sz="1600" b="1" dirty="0">
                <a:latin typeface="宋体" pitchFamily="2" charset="-122"/>
                <a:ea typeface="宋体" pitchFamily="2" charset="-122"/>
              </a:rPr>
              <a:t>？</a:t>
            </a:r>
            <a:endParaRPr lang="en-US" altLang="zh-CN" sz="1600" b="1" dirty="0">
              <a:latin typeface="宋体" pitchFamily="2" charset="-122"/>
              <a:ea typeface="宋体" pitchFamily="2" charset="-122"/>
            </a:endParaRPr>
          </a:p>
        </p:txBody>
      </p:sp>
      <p:sp>
        <p:nvSpPr>
          <p:cNvPr id="28" name="矩形 27"/>
          <p:cNvSpPr/>
          <p:nvPr/>
        </p:nvSpPr>
        <p:spPr>
          <a:xfrm>
            <a:off x="8316788" y="1651026"/>
            <a:ext cx="647700" cy="9540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a:latin typeface="宋体" pitchFamily="2" charset="-122"/>
                <a:ea typeface="宋体" pitchFamily="2" charset="-122"/>
              </a:rPr>
              <a:t>经营者主导</a:t>
            </a:r>
          </a:p>
        </p:txBody>
      </p:sp>
      <p:sp>
        <p:nvSpPr>
          <p:cNvPr id="29" name="矩形 28"/>
          <p:cNvSpPr/>
          <p:nvPr/>
        </p:nvSpPr>
        <p:spPr>
          <a:xfrm>
            <a:off x="8316788" y="3284563"/>
            <a:ext cx="647700" cy="9540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a:latin typeface="宋体" pitchFamily="2" charset="-122"/>
                <a:ea typeface="宋体" pitchFamily="2" charset="-122"/>
              </a:rPr>
              <a:t>顾客需求主导</a:t>
            </a:r>
          </a:p>
        </p:txBody>
      </p:sp>
      <p:sp>
        <p:nvSpPr>
          <p:cNvPr id="14" name="下箭头 13"/>
          <p:cNvSpPr/>
          <p:nvPr/>
        </p:nvSpPr>
        <p:spPr>
          <a:xfrm>
            <a:off x="8496175" y="2708301"/>
            <a:ext cx="288925"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cxnSp>
        <p:nvCxnSpPr>
          <p:cNvPr id="31" name="直接箭头连接符 30"/>
          <p:cNvCxnSpPr>
            <a:stCxn id="36" idx="3"/>
            <a:endCxn id="33" idx="1"/>
          </p:cNvCxnSpPr>
          <p:nvPr/>
        </p:nvCxnSpPr>
        <p:spPr>
          <a:xfrm flipV="1">
            <a:off x="3491979" y="1987576"/>
            <a:ext cx="288925" cy="9191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接箭头连接符 36"/>
          <p:cNvCxnSpPr>
            <a:stCxn id="36" idx="3"/>
            <a:endCxn id="35" idx="1"/>
          </p:cNvCxnSpPr>
          <p:nvPr/>
        </p:nvCxnSpPr>
        <p:spPr>
          <a:xfrm flipV="1">
            <a:off x="3491979" y="2906738"/>
            <a:ext cx="2889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a:stCxn id="36" idx="3"/>
            <a:endCxn id="34" idx="1"/>
          </p:cNvCxnSpPr>
          <p:nvPr/>
        </p:nvCxnSpPr>
        <p:spPr>
          <a:xfrm>
            <a:off x="3491979" y="2906738"/>
            <a:ext cx="288925" cy="85486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a:stCxn id="35" idx="3"/>
            <a:endCxn id="15" idx="1"/>
          </p:cNvCxnSpPr>
          <p:nvPr/>
        </p:nvCxnSpPr>
        <p:spPr>
          <a:xfrm>
            <a:off x="6300267" y="2906738"/>
            <a:ext cx="86399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a:stCxn id="38" idx="3"/>
            <a:endCxn id="40" idx="1"/>
          </p:cNvCxnSpPr>
          <p:nvPr/>
        </p:nvCxnSpPr>
        <p:spPr>
          <a:xfrm>
            <a:off x="3480867" y="4873651"/>
            <a:ext cx="300037" cy="1825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左大括号 29"/>
          <p:cNvSpPr/>
          <p:nvPr/>
        </p:nvSpPr>
        <p:spPr>
          <a:xfrm>
            <a:off x="7811963" y="1847876"/>
            <a:ext cx="498475" cy="2152650"/>
          </a:xfrm>
          <a:prstGeom prst="leftBrace">
            <a:avLst>
              <a:gd name="adj1" fmla="val 24184"/>
              <a:gd name="adj2" fmla="val 50000"/>
            </a:avLst>
          </a:pr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ko-KR" altLang="en-US"/>
          </a:p>
        </p:txBody>
      </p:sp>
      <p:cxnSp>
        <p:nvCxnSpPr>
          <p:cNvPr id="51" name="直接箭头连接符 50"/>
          <p:cNvCxnSpPr>
            <a:stCxn id="42" idx="3"/>
            <a:endCxn id="44" idx="1"/>
          </p:cNvCxnSpPr>
          <p:nvPr/>
        </p:nvCxnSpPr>
        <p:spPr>
          <a:xfrm flipV="1">
            <a:off x="3491979" y="6055718"/>
            <a:ext cx="2889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下箭头 52"/>
          <p:cNvSpPr/>
          <p:nvPr/>
        </p:nvSpPr>
        <p:spPr>
          <a:xfrm>
            <a:off x="7446442" y="4441851"/>
            <a:ext cx="288925"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54" name="矩形 53"/>
          <p:cNvSpPr/>
          <p:nvPr/>
        </p:nvSpPr>
        <p:spPr>
          <a:xfrm>
            <a:off x="6732067" y="5156226"/>
            <a:ext cx="647700" cy="4921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a:latin typeface="宋体" pitchFamily="2" charset="-122"/>
                <a:ea typeface="宋体" pitchFamily="2" charset="-122"/>
              </a:rPr>
              <a:t>采购</a:t>
            </a:r>
          </a:p>
        </p:txBody>
      </p:sp>
      <p:sp>
        <p:nvSpPr>
          <p:cNvPr id="55" name="矩形 54"/>
          <p:cNvSpPr/>
          <p:nvPr/>
        </p:nvSpPr>
        <p:spPr>
          <a:xfrm>
            <a:off x="7905229" y="5156226"/>
            <a:ext cx="647700" cy="4778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a:latin typeface="宋体" pitchFamily="2" charset="-122"/>
                <a:ea typeface="宋体" pitchFamily="2" charset="-122"/>
              </a:rPr>
              <a:t>库存</a:t>
            </a:r>
          </a:p>
        </p:txBody>
      </p:sp>
      <p:sp>
        <p:nvSpPr>
          <p:cNvPr id="57" name="十字形 56"/>
          <p:cNvSpPr/>
          <p:nvPr/>
        </p:nvSpPr>
        <p:spPr>
          <a:xfrm>
            <a:off x="7436917" y="5235601"/>
            <a:ext cx="360362" cy="333375"/>
          </a:xfrm>
          <a:prstGeom prst="plus">
            <a:avLst>
              <a:gd name="adj" fmla="val 3874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47" name="矩形 46"/>
          <p:cNvSpPr/>
          <p:nvPr/>
        </p:nvSpPr>
        <p:spPr>
          <a:xfrm>
            <a:off x="6408415" y="1628800"/>
            <a:ext cx="647700" cy="8142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dirty="0" smtClean="0">
                <a:latin typeface="宋体" pitchFamily="2" charset="-122"/>
                <a:ea typeface="宋体" pitchFamily="2" charset="-122"/>
              </a:rPr>
              <a:t>操作方式</a:t>
            </a:r>
            <a:endParaRPr lang="en-US" altLang="zh-CN" sz="1600" b="1" dirty="0" smtClean="0">
              <a:latin typeface="宋体" pitchFamily="2" charset="-122"/>
              <a:ea typeface="宋体" pitchFamily="2" charset="-122"/>
            </a:endParaRPr>
          </a:p>
          <a:p>
            <a:pPr algn="ctr" eaLnBrk="1" hangingPunct="1">
              <a:spcBef>
                <a:spcPct val="0"/>
              </a:spcBef>
              <a:buClrTx/>
              <a:buSzTx/>
              <a:buFontTx/>
              <a:buNone/>
            </a:pPr>
            <a:r>
              <a:rPr lang="zh-CN" altLang="en-US" sz="1600" b="1" dirty="0">
                <a:latin typeface="宋体" pitchFamily="2" charset="-122"/>
                <a:ea typeface="宋体" pitchFamily="2" charset="-122"/>
              </a:rPr>
              <a:t>？</a:t>
            </a:r>
          </a:p>
        </p:txBody>
      </p:sp>
      <p:cxnSp>
        <p:nvCxnSpPr>
          <p:cNvPr id="49" name="直接箭头连接符 48"/>
          <p:cNvCxnSpPr>
            <a:stCxn id="47" idx="2"/>
          </p:cNvCxnSpPr>
          <p:nvPr/>
        </p:nvCxnSpPr>
        <p:spPr>
          <a:xfrm flipH="1">
            <a:off x="6732067" y="2443091"/>
            <a:ext cx="198" cy="48111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80692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2"/>
                                        </p:tgtEl>
                                        <p:attrNameLst>
                                          <p:attrName>style.visibility</p:attrName>
                                        </p:attrNameLst>
                                      </p:cBhvr>
                                      <p:to>
                                        <p:strVal val="visible"/>
                                      </p:to>
                                    </p:set>
                                    <p:anim calcmode="lin" valueType="num">
                                      <p:cBhvr additive="base">
                                        <p:cTn id="14" dur="500" fill="hold"/>
                                        <p:tgtEl>
                                          <p:spTgt spid="32"/>
                                        </p:tgtEl>
                                        <p:attrNameLst>
                                          <p:attrName>ppt_x</p:attrName>
                                        </p:attrNameLst>
                                      </p:cBhvr>
                                      <p:tavLst>
                                        <p:tav tm="0">
                                          <p:val>
                                            <p:strVal val="#ppt_x"/>
                                          </p:val>
                                        </p:tav>
                                        <p:tav tm="100000">
                                          <p:val>
                                            <p:strVal val="#ppt_x"/>
                                          </p:val>
                                        </p:tav>
                                      </p:tavLst>
                                    </p:anim>
                                    <p:anim calcmode="lin" valueType="num">
                                      <p:cBhvr additive="base">
                                        <p:cTn id="15"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6" presetClass="entr" presetSubtype="16" fill="hold" nodeType="clickEffect">
                                  <p:stCondLst>
                                    <p:cond delay="0"/>
                                  </p:stCondLst>
                                  <p:childTnLst>
                                    <p:set>
                                      <p:cBhvr>
                                        <p:cTn id="19" dur="1" fill="hold">
                                          <p:stCondLst>
                                            <p:cond delay="0"/>
                                          </p:stCondLst>
                                        </p:cTn>
                                        <p:tgtEl>
                                          <p:spTgt spid="46"/>
                                        </p:tgtEl>
                                        <p:attrNameLst>
                                          <p:attrName>style.visibility</p:attrName>
                                        </p:attrNameLst>
                                      </p:cBhvr>
                                      <p:to>
                                        <p:strVal val="visible"/>
                                      </p:to>
                                    </p:set>
                                    <p:animEffect transition="in" filter="circle(in)">
                                      <p:cBhvr>
                                        <p:cTn id="20" dur="2000"/>
                                        <p:tgtEl>
                                          <p:spTgt spid="46"/>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circle(in)">
                                      <p:cBhvr>
                                        <p:cTn id="23" dur="2000"/>
                                        <p:tgtEl>
                                          <p:spTgt spid="3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circle(in)">
                                      <p:cBhvr>
                                        <p:cTn id="28" dur="2000"/>
                                        <p:tgtEl>
                                          <p:spTgt spid="33"/>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circle(in)">
                                      <p:cBhvr>
                                        <p:cTn id="31" dur="2000"/>
                                        <p:tgtEl>
                                          <p:spTgt spid="34"/>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circle(in)">
                                      <p:cBhvr>
                                        <p:cTn id="34" dur="2000"/>
                                        <p:tgtEl>
                                          <p:spTgt spid="3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circle(in)">
                                      <p:cBhvr>
                                        <p:cTn id="39" dur="2000"/>
                                        <p:tgtEl>
                                          <p:spTgt spid="38"/>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circle(in)">
                                      <p:cBhvr>
                                        <p:cTn id="42" dur="2000"/>
                                        <p:tgtEl>
                                          <p:spTgt spid="40"/>
                                        </p:tgtEl>
                                      </p:cBhvr>
                                    </p:animEffect>
                                  </p:childTnLst>
                                </p:cTn>
                              </p:par>
                              <p:par>
                                <p:cTn id="43" presetID="6" presetClass="entr" presetSubtype="16" fill="hold" nodeType="with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circle(in)">
                                      <p:cBhvr>
                                        <p:cTn id="45" dur="2000"/>
                                        <p:tgtEl>
                                          <p:spTgt spid="48"/>
                                        </p:tgtEl>
                                      </p:cBhvr>
                                    </p:animEffect>
                                  </p:childTnLst>
                                </p:cTn>
                              </p:par>
                              <p:par>
                                <p:cTn id="46" presetID="6" presetClass="entr" presetSubtype="16" fill="hold" nodeType="with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circle(in)">
                                      <p:cBhvr>
                                        <p:cTn id="48" dur="2000"/>
                                        <p:tgtEl>
                                          <p:spTgt spid="4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6" presetClass="entr" presetSubtype="16" fill="hold" nodeType="clickEffect">
                                  <p:stCondLst>
                                    <p:cond delay="0"/>
                                  </p:stCondLst>
                                  <p:childTnLst>
                                    <p:set>
                                      <p:cBhvr>
                                        <p:cTn id="52" dur="1" fill="hold">
                                          <p:stCondLst>
                                            <p:cond delay="0"/>
                                          </p:stCondLst>
                                        </p:cTn>
                                        <p:tgtEl>
                                          <p:spTgt spid="50"/>
                                        </p:tgtEl>
                                        <p:attrNameLst>
                                          <p:attrName>style.visibility</p:attrName>
                                        </p:attrNameLst>
                                      </p:cBhvr>
                                      <p:to>
                                        <p:strVal val="visible"/>
                                      </p:to>
                                    </p:set>
                                    <p:animEffect transition="in" filter="circle(in)">
                                      <p:cBhvr>
                                        <p:cTn id="53" dur="2000"/>
                                        <p:tgtEl>
                                          <p:spTgt spid="50"/>
                                        </p:tgtEl>
                                      </p:cBhvr>
                                    </p:animEffect>
                                  </p:childTnLst>
                                </p:cTn>
                              </p:par>
                              <p:par>
                                <p:cTn id="54" presetID="6" presetClass="entr" presetSubtype="16" fill="hold" grpId="0" nodeType="with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circle(in)">
                                      <p:cBhvr>
                                        <p:cTn id="56" dur="2000"/>
                                        <p:tgtEl>
                                          <p:spTgt spid="42"/>
                                        </p:tgtEl>
                                      </p:cBhvr>
                                    </p:animEffect>
                                  </p:childTnLst>
                                </p:cTn>
                              </p:par>
                              <p:par>
                                <p:cTn id="57" presetID="6" presetClass="entr" presetSubtype="16" fill="hold" nodeType="withEffect">
                                  <p:stCondLst>
                                    <p:cond delay="0"/>
                                  </p:stCondLst>
                                  <p:childTnLst>
                                    <p:set>
                                      <p:cBhvr>
                                        <p:cTn id="58" dur="1" fill="hold">
                                          <p:stCondLst>
                                            <p:cond delay="0"/>
                                          </p:stCondLst>
                                        </p:cTn>
                                        <p:tgtEl>
                                          <p:spTgt spid="51"/>
                                        </p:tgtEl>
                                        <p:attrNameLst>
                                          <p:attrName>style.visibility</p:attrName>
                                        </p:attrNameLst>
                                      </p:cBhvr>
                                      <p:to>
                                        <p:strVal val="visible"/>
                                      </p:to>
                                    </p:set>
                                    <p:animEffect transition="in" filter="circle(in)">
                                      <p:cBhvr>
                                        <p:cTn id="59" dur="2000"/>
                                        <p:tgtEl>
                                          <p:spTgt spid="51"/>
                                        </p:tgtEl>
                                      </p:cBhvr>
                                    </p:animEffect>
                                  </p:childTnLst>
                                </p:cTn>
                              </p:par>
                              <p:par>
                                <p:cTn id="60" presetID="6" presetClass="entr" presetSubtype="16" fill="hold" grpId="0" nodeType="with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circle(in)">
                                      <p:cBhvr>
                                        <p:cTn id="62" dur="2000"/>
                                        <p:tgtEl>
                                          <p:spTgt spid="4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circle(in)">
                                      <p:cBhvr>
                                        <p:cTn id="67" dur="2000"/>
                                        <p:tgtEl>
                                          <p:spTgt spid="15"/>
                                        </p:tgtEl>
                                      </p:cBhvr>
                                    </p:animEffect>
                                  </p:childTnLst>
                                </p:cTn>
                              </p:par>
                              <p:par>
                                <p:cTn id="68" presetID="6" presetClass="entr" presetSubtype="16" fill="hold" nodeType="withEffect">
                                  <p:stCondLst>
                                    <p:cond delay="0"/>
                                  </p:stCondLst>
                                  <p:childTnLst>
                                    <p:set>
                                      <p:cBhvr>
                                        <p:cTn id="69" dur="1" fill="hold">
                                          <p:stCondLst>
                                            <p:cond delay="0"/>
                                          </p:stCondLst>
                                        </p:cTn>
                                        <p:tgtEl>
                                          <p:spTgt spid="41"/>
                                        </p:tgtEl>
                                        <p:attrNameLst>
                                          <p:attrName>style.visibility</p:attrName>
                                        </p:attrNameLst>
                                      </p:cBhvr>
                                      <p:to>
                                        <p:strVal val="visible"/>
                                      </p:to>
                                    </p:set>
                                    <p:animEffect transition="in" filter="circle(in)">
                                      <p:cBhvr>
                                        <p:cTn id="70" dur="2000"/>
                                        <p:tgtEl>
                                          <p:spTgt spid="41"/>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6" presetClass="entr" presetSubtype="16" fill="hold" grpId="0" nodeType="click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circle(in)">
                                      <p:cBhvr>
                                        <p:cTn id="75" dur="2000"/>
                                        <p:tgtEl>
                                          <p:spTgt spid="28"/>
                                        </p:tgtEl>
                                      </p:cBhvr>
                                    </p:animEffect>
                                  </p:childTnLst>
                                </p:cTn>
                              </p:par>
                              <p:par>
                                <p:cTn id="76" presetID="6" presetClass="entr" presetSubtype="16" fill="hold" grpId="0" nodeType="with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circle(in)">
                                      <p:cBhvr>
                                        <p:cTn id="78" dur="2000"/>
                                        <p:tgtEl>
                                          <p:spTgt spid="29"/>
                                        </p:tgtEl>
                                      </p:cBhvr>
                                    </p:animEffect>
                                  </p:childTnLst>
                                </p:cTn>
                              </p:par>
                              <p:par>
                                <p:cTn id="79" presetID="6" presetClass="entr" presetSubtype="16" fill="hold" grpId="0" nodeType="with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circle(in)">
                                      <p:cBhvr>
                                        <p:cTn id="81" dur="2000"/>
                                        <p:tgtEl>
                                          <p:spTgt spid="14"/>
                                        </p:tgtEl>
                                      </p:cBhvr>
                                    </p:animEffect>
                                  </p:childTnLst>
                                </p:cTn>
                              </p:par>
                              <p:par>
                                <p:cTn id="82" presetID="6" presetClass="entr" presetSubtype="16" fill="hold" grpId="0" nodeType="with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circle(in)">
                                      <p:cBhvr>
                                        <p:cTn id="84" dur="2000"/>
                                        <p:tgtEl>
                                          <p:spTgt spid="30"/>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31" presetClass="entr" presetSubtype="0" fill="hold" grpId="0" nodeType="clickEffect">
                                  <p:stCondLst>
                                    <p:cond delay="0"/>
                                  </p:stCondLst>
                                  <p:childTnLst>
                                    <p:set>
                                      <p:cBhvr>
                                        <p:cTn id="88" dur="1" fill="hold">
                                          <p:stCondLst>
                                            <p:cond delay="0"/>
                                          </p:stCondLst>
                                        </p:cTn>
                                        <p:tgtEl>
                                          <p:spTgt spid="53"/>
                                        </p:tgtEl>
                                        <p:attrNameLst>
                                          <p:attrName>style.visibility</p:attrName>
                                        </p:attrNameLst>
                                      </p:cBhvr>
                                      <p:to>
                                        <p:strVal val="visible"/>
                                      </p:to>
                                    </p:set>
                                    <p:anim calcmode="lin" valueType="num">
                                      <p:cBhvr>
                                        <p:cTn id="89" dur="1000" fill="hold"/>
                                        <p:tgtEl>
                                          <p:spTgt spid="53"/>
                                        </p:tgtEl>
                                        <p:attrNameLst>
                                          <p:attrName>ppt_w</p:attrName>
                                        </p:attrNameLst>
                                      </p:cBhvr>
                                      <p:tavLst>
                                        <p:tav tm="0">
                                          <p:val>
                                            <p:fltVal val="0"/>
                                          </p:val>
                                        </p:tav>
                                        <p:tav tm="100000">
                                          <p:val>
                                            <p:strVal val="#ppt_w"/>
                                          </p:val>
                                        </p:tav>
                                      </p:tavLst>
                                    </p:anim>
                                    <p:anim calcmode="lin" valueType="num">
                                      <p:cBhvr>
                                        <p:cTn id="90" dur="1000" fill="hold"/>
                                        <p:tgtEl>
                                          <p:spTgt spid="53"/>
                                        </p:tgtEl>
                                        <p:attrNameLst>
                                          <p:attrName>ppt_h</p:attrName>
                                        </p:attrNameLst>
                                      </p:cBhvr>
                                      <p:tavLst>
                                        <p:tav tm="0">
                                          <p:val>
                                            <p:fltVal val="0"/>
                                          </p:val>
                                        </p:tav>
                                        <p:tav tm="100000">
                                          <p:val>
                                            <p:strVal val="#ppt_h"/>
                                          </p:val>
                                        </p:tav>
                                      </p:tavLst>
                                    </p:anim>
                                    <p:anim calcmode="lin" valueType="num">
                                      <p:cBhvr>
                                        <p:cTn id="91" dur="1000" fill="hold"/>
                                        <p:tgtEl>
                                          <p:spTgt spid="53"/>
                                        </p:tgtEl>
                                        <p:attrNameLst>
                                          <p:attrName>style.rotation</p:attrName>
                                        </p:attrNameLst>
                                      </p:cBhvr>
                                      <p:tavLst>
                                        <p:tav tm="0">
                                          <p:val>
                                            <p:fltVal val="90"/>
                                          </p:val>
                                        </p:tav>
                                        <p:tav tm="100000">
                                          <p:val>
                                            <p:fltVal val="0"/>
                                          </p:val>
                                        </p:tav>
                                      </p:tavLst>
                                    </p:anim>
                                    <p:animEffect transition="in" filter="fade">
                                      <p:cBhvr>
                                        <p:cTn id="92" dur="1000"/>
                                        <p:tgtEl>
                                          <p:spTgt spid="53"/>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31" presetClass="entr" presetSubtype="0" fill="hold" grpId="0" nodeType="clickEffect">
                                  <p:stCondLst>
                                    <p:cond delay="0"/>
                                  </p:stCondLst>
                                  <p:childTnLst>
                                    <p:set>
                                      <p:cBhvr>
                                        <p:cTn id="96" dur="1" fill="hold">
                                          <p:stCondLst>
                                            <p:cond delay="0"/>
                                          </p:stCondLst>
                                        </p:cTn>
                                        <p:tgtEl>
                                          <p:spTgt spid="54"/>
                                        </p:tgtEl>
                                        <p:attrNameLst>
                                          <p:attrName>style.visibility</p:attrName>
                                        </p:attrNameLst>
                                      </p:cBhvr>
                                      <p:to>
                                        <p:strVal val="visible"/>
                                      </p:to>
                                    </p:set>
                                    <p:anim calcmode="lin" valueType="num">
                                      <p:cBhvr>
                                        <p:cTn id="97" dur="1000" fill="hold"/>
                                        <p:tgtEl>
                                          <p:spTgt spid="54"/>
                                        </p:tgtEl>
                                        <p:attrNameLst>
                                          <p:attrName>ppt_w</p:attrName>
                                        </p:attrNameLst>
                                      </p:cBhvr>
                                      <p:tavLst>
                                        <p:tav tm="0">
                                          <p:val>
                                            <p:fltVal val="0"/>
                                          </p:val>
                                        </p:tav>
                                        <p:tav tm="100000">
                                          <p:val>
                                            <p:strVal val="#ppt_w"/>
                                          </p:val>
                                        </p:tav>
                                      </p:tavLst>
                                    </p:anim>
                                    <p:anim calcmode="lin" valueType="num">
                                      <p:cBhvr>
                                        <p:cTn id="98" dur="1000" fill="hold"/>
                                        <p:tgtEl>
                                          <p:spTgt spid="54"/>
                                        </p:tgtEl>
                                        <p:attrNameLst>
                                          <p:attrName>ppt_h</p:attrName>
                                        </p:attrNameLst>
                                      </p:cBhvr>
                                      <p:tavLst>
                                        <p:tav tm="0">
                                          <p:val>
                                            <p:fltVal val="0"/>
                                          </p:val>
                                        </p:tav>
                                        <p:tav tm="100000">
                                          <p:val>
                                            <p:strVal val="#ppt_h"/>
                                          </p:val>
                                        </p:tav>
                                      </p:tavLst>
                                    </p:anim>
                                    <p:anim calcmode="lin" valueType="num">
                                      <p:cBhvr>
                                        <p:cTn id="99" dur="1000" fill="hold"/>
                                        <p:tgtEl>
                                          <p:spTgt spid="54"/>
                                        </p:tgtEl>
                                        <p:attrNameLst>
                                          <p:attrName>style.rotation</p:attrName>
                                        </p:attrNameLst>
                                      </p:cBhvr>
                                      <p:tavLst>
                                        <p:tav tm="0">
                                          <p:val>
                                            <p:fltVal val="90"/>
                                          </p:val>
                                        </p:tav>
                                        <p:tav tm="100000">
                                          <p:val>
                                            <p:fltVal val="0"/>
                                          </p:val>
                                        </p:tav>
                                      </p:tavLst>
                                    </p:anim>
                                    <p:animEffect transition="in" filter="fade">
                                      <p:cBhvr>
                                        <p:cTn id="100" dur="1000"/>
                                        <p:tgtEl>
                                          <p:spTgt spid="54"/>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55"/>
                                        </p:tgtEl>
                                        <p:attrNameLst>
                                          <p:attrName>style.visibility</p:attrName>
                                        </p:attrNameLst>
                                      </p:cBhvr>
                                      <p:to>
                                        <p:strVal val="visible"/>
                                      </p:to>
                                    </p:set>
                                    <p:anim calcmode="lin" valueType="num">
                                      <p:cBhvr>
                                        <p:cTn id="103" dur="1000" fill="hold"/>
                                        <p:tgtEl>
                                          <p:spTgt spid="55"/>
                                        </p:tgtEl>
                                        <p:attrNameLst>
                                          <p:attrName>ppt_w</p:attrName>
                                        </p:attrNameLst>
                                      </p:cBhvr>
                                      <p:tavLst>
                                        <p:tav tm="0">
                                          <p:val>
                                            <p:fltVal val="0"/>
                                          </p:val>
                                        </p:tav>
                                        <p:tav tm="100000">
                                          <p:val>
                                            <p:strVal val="#ppt_w"/>
                                          </p:val>
                                        </p:tav>
                                      </p:tavLst>
                                    </p:anim>
                                    <p:anim calcmode="lin" valueType="num">
                                      <p:cBhvr>
                                        <p:cTn id="104" dur="1000" fill="hold"/>
                                        <p:tgtEl>
                                          <p:spTgt spid="55"/>
                                        </p:tgtEl>
                                        <p:attrNameLst>
                                          <p:attrName>ppt_h</p:attrName>
                                        </p:attrNameLst>
                                      </p:cBhvr>
                                      <p:tavLst>
                                        <p:tav tm="0">
                                          <p:val>
                                            <p:fltVal val="0"/>
                                          </p:val>
                                        </p:tav>
                                        <p:tav tm="100000">
                                          <p:val>
                                            <p:strVal val="#ppt_h"/>
                                          </p:val>
                                        </p:tav>
                                      </p:tavLst>
                                    </p:anim>
                                    <p:anim calcmode="lin" valueType="num">
                                      <p:cBhvr>
                                        <p:cTn id="105" dur="1000" fill="hold"/>
                                        <p:tgtEl>
                                          <p:spTgt spid="55"/>
                                        </p:tgtEl>
                                        <p:attrNameLst>
                                          <p:attrName>style.rotation</p:attrName>
                                        </p:attrNameLst>
                                      </p:cBhvr>
                                      <p:tavLst>
                                        <p:tav tm="0">
                                          <p:val>
                                            <p:fltVal val="90"/>
                                          </p:val>
                                        </p:tav>
                                        <p:tav tm="100000">
                                          <p:val>
                                            <p:fltVal val="0"/>
                                          </p:val>
                                        </p:tav>
                                      </p:tavLst>
                                    </p:anim>
                                    <p:animEffect transition="in" filter="fade">
                                      <p:cBhvr>
                                        <p:cTn id="106" dur="1000"/>
                                        <p:tgtEl>
                                          <p:spTgt spid="55"/>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57"/>
                                        </p:tgtEl>
                                        <p:attrNameLst>
                                          <p:attrName>style.visibility</p:attrName>
                                        </p:attrNameLst>
                                      </p:cBhvr>
                                      <p:to>
                                        <p:strVal val="visible"/>
                                      </p:to>
                                    </p:set>
                                    <p:anim calcmode="lin" valueType="num">
                                      <p:cBhvr>
                                        <p:cTn id="109" dur="1000" fill="hold"/>
                                        <p:tgtEl>
                                          <p:spTgt spid="57"/>
                                        </p:tgtEl>
                                        <p:attrNameLst>
                                          <p:attrName>ppt_w</p:attrName>
                                        </p:attrNameLst>
                                      </p:cBhvr>
                                      <p:tavLst>
                                        <p:tav tm="0">
                                          <p:val>
                                            <p:fltVal val="0"/>
                                          </p:val>
                                        </p:tav>
                                        <p:tav tm="100000">
                                          <p:val>
                                            <p:strVal val="#ppt_w"/>
                                          </p:val>
                                        </p:tav>
                                      </p:tavLst>
                                    </p:anim>
                                    <p:anim calcmode="lin" valueType="num">
                                      <p:cBhvr>
                                        <p:cTn id="110" dur="1000" fill="hold"/>
                                        <p:tgtEl>
                                          <p:spTgt spid="57"/>
                                        </p:tgtEl>
                                        <p:attrNameLst>
                                          <p:attrName>ppt_h</p:attrName>
                                        </p:attrNameLst>
                                      </p:cBhvr>
                                      <p:tavLst>
                                        <p:tav tm="0">
                                          <p:val>
                                            <p:fltVal val="0"/>
                                          </p:val>
                                        </p:tav>
                                        <p:tav tm="100000">
                                          <p:val>
                                            <p:strVal val="#ppt_h"/>
                                          </p:val>
                                        </p:tav>
                                      </p:tavLst>
                                    </p:anim>
                                    <p:anim calcmode="lin" valueType="num">
                                      <p:cBhvr>
                                        <p:cTn id="111" dur="1000" fill="hold"/>
                                        <p:tgtEl>
                                          <p:spTgt spid="57"/>
                                        </p:tgtEl>
                                        <p:attrNameLst>
                                          <p:attrName>style.rotation</p:attrName>
                                        </p:attrNameLst>
                                      </p:cBhvr>
                                      <p:tavLst>
                                        <p:tav tm="0">
                                          <p:val>
                                            <p:fltVal val="90"/>
                                          </p:val>
                                        </p:tav>
                                        <p:tav tm="100000">
                                          <p:val>
                                            <p:fltVal val="0"/>
                                          </p:val>
                                        </p:tav>
                                      </p:tavLst>
                                    </p:anim>
                                    <p:animEffect transition="in" filter="fade">
                                      <p:cBhvr>
                                        <p:cTn id="112" dur="1000"/>
                                        <p:tgtEl>
                                          <p:spTgt spid="57"/>
                                        </p:tgtEl>
                                      </p:cBhvr>
                                    </p:animEffect>
                                  </p:childTnLst>
                                </p:cTn>
                              </p:par>
                            </p:childTnLst>
                          </p:cTn>
                        </p:par>
                      </p:childTnLst>
                    </p:cTn>
                  </p:par>
                  <p:par>
                    <p:cTn id="113" fill="hold">
                      <p:stCondLst>
                        <p:cond delay="indefinite"/>
                      </p:stCondLst>
                      <p:childTnLst>
                        <p:par>
                          <p:cTn id="114" fill="hold">
                            <p:stCondLst>
                              <p:cond delay="0"/>
                            </p:stCondLst>
                            <p:childTnLst>
                              <p:par>
                                <p:cTn id="115" presetID="6" presetClass="entr" presetSubtype="16" fill="hold" grpId="0" nodeType="clickEffect">
                                  <p:stCondLst>
                                    <p:cond delay="0"/>
                                  </p:stCondLst>
                                  <p:childTnLst>
                                    <p:set>
                                      <p:cBhvr>
                                        <p:cTn id="116" dur="1" fill="hold">
                                          <p:stCondLst>
                                            <p:cond delay="0"/>
                                          </p:stCondLst>
                                        </p:cTn>
                                        <p:tgtEl>
                                          <p:spTgt spid="47"/>
                                        </p:tgtEl>
                                        <p:attrNameLst>
                                          <p:attrName>style.visibility</p:attrName>
                                        </p:attrNameLst>
                                      </p:cBhvr>
                                      <p:to>
                                        <p:strVal val="visible"/>
                                      </p:to>
                                    </p:set>
                                    <p:animEffect transition="in" filter="circle(in)">
                                      <p:cBhvr>
                                        <p:cTn id="117" dur="2000"/>
                                        <p:tgtEl>
                                          <p:spTgt spid="47"/>
                                        </p:tgtEl>
                                      </p:cBhvr>
                                    </p:animEffect>
                                  </p:childTnLst>
                                </p:cTn>
                              </p:par>
                              <p:par>
                                <p:cTn id="118" presetID="6" presetClass="entr" presetSubtype="16" fill="hold" nodeType="withEffect">
                                  <p:stCondLst>
                                    <p:cond delay="0"/>
                                  </p:stCondLst>
                                  <p:childTnLst>
                                    <p:set>
                                      <p:cBhvr>
                                        <p:cTn id="119" dur="1" fill="hold">
                                          <p:stCondLst>
                                            <p:cond delay="0"/>
                                          </p:stCondLst>
                                        </p:cTn>
                                        <p:tgtEl>
                                          <p:spTgt spid="49"/>
                                        </p:tgtEl>
                                        <p:attrNameLst>
                                          <p:attrName>style.visibility</p:attrName>
                                        </p:attrNameLst>
                                      </p:cBhvr>
                                      <p:to>
                                        <p:strVal val="visible"/>
                                      </p:to>
                                    </p:set>
                                    <p:animEffect transition="in" filter="circle(in)">
                                      <p:cBhvr>
                                        <p:cTn id="120" dur="2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2" grpId="0" animBg="1"/>
      <p:bldP spid="33" grpId="0" animBg="1"/>
      <p:bldP spid="34" grpId="0" animBg="1"/>
      <p:bldP spid="35" grpId="0" animBg="1"/>
      <p:bldP spid="36" grpId="0" animBg="1"/>
      <p:bldP spid="38" grpId="0" animBg="1"/>
      <p:bldP spid="40" grpId="0" animBg="1"/>
      <p:bldP spid="42" grpId="0" animBg="1"/>
      <p:bldP spid="44" grpId="0" animBg="1"/>
      <p:bldP spid="15" grpId="0" animBg="1"/>
      <p:bldP spid="28" grpId="0" animBg="1"/>
      <p:bldP spid="29" grpId="0" animBg="1"/>
      <p:bldP spid="14" grpId="0" animBg="1"/>
      <p:bldP spid="30" grpId="0" animBg="1"/>
      <p:bldP spid="53" grpId="0" animBg="1"/>
      <p:bldP spid="54" grpId="0" animBg="1"/>
      <p:bldP spid="55" grpId="0" animBg="1"/>
      <p:bldP spid="57" grpId="0" animBg="1"/>
      <p:bldP spid="4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a:spLocks noGrp="1"/>
          </p:cNvSpPr>
          <p:nvPr>
            <p:ph idx="1"/>
          </p:nvPr>
        </p:nvSpPr>
        <p:spPr>
          <a:xfrm>
            <a:off x="0" y="836612"/>
            <a:ext cx="9144000" cy="1584275"/>
          </a:xfrm>
        </p:spPr>
        <p:txBody>
          <a:bodyPr>
            <a:noAutofit/>
          </a:bodyPr>
          <a:lstStyle/>
          <a:p>
            <a:pPr algn="just">
              <a:lnSpc>
                <a:spcPct val="150000"/>
              </a:lnSpc>
              <a:buFont typeface="Arial" charset="0"/>
              <a:buNone/>
            </a:pPr>
            <a:r>
              <a:rPr lang="zh-CN" altLang="en-US" sz="2400" b="1" dirty="0" smtClean="0">
                <a:latin typeface="+mn-ea"/>
                <a:ea typeface="+mn-ea"/>
              </a:rPr>
              <a:t>   补充：供应</a:t>
            </a:r>
            <a:r>
              <a:rPr lang="zh-CN" altLang="en-US" sz="2400" b="1" dirty="0" smtClean="0">
                <a:latin typeface="+mn-ea"/>
                <a:ea typeface="+mn-ea"/>
              </a:rPr>
              <a:t>链</a:t>
            </a:r>
            <a:r>
              <a:rPr lang="zh-CN" altLang="en-US" sz="2400" b="1" dirty="0" smtClean="0">
                <a:latin typeface="+mn-ea"/>
                <a:ea typeface="+mn-ea"/>
              </a:rPr>
              <a:t>的推、拉流程</a:t>
            </a:r>
            <a:r>
              <a:rPr lang="zh-CN" altLang="en-US" sz="2400" b="1" dirty="0">
                <a:latin typeface="+mn-ea"/>
                <a:ea typeface="+mn-ea"/>
              </a:rPr>
              <a:t>，</a:t>
            </a:r>
            <a:r>
              <a:rPr lang="zh-CN" altLang="en-US" sz="2000" dirty="0" smtClean="0">
                <a:latin typeface="+mn-ea"/>
                <a:ea typeface="+mn-ea"/>
              </a:rPr>
              <a:t>根据</a:t>
            </a:r>
            <a:r>
              <a:rPr lang="zh-CN" altLang="en-US" sz="2000" dirty="0" smtClean="0">
                <a:latin typeface="+mn-ea"/>
                <a:ea typeface="+mn-ea"/>
              </a:rPr>
              <a:t>对最终顾客需求的</a:t>
            </a:r>
            <a:r>
              <a:rPr lang="zh-CN" altLang="en-US" sz="2000" dirty="0" smtClean="0">
                <a:latin typeface="+mn-ea"/>
                <a:ea typeface="+mn-ea"/>
              </a:rPr>
              <a:t>执行时间可划分为</a:t>
            </a:r>
            <a:r>
              <a:rPr lang="zh-CN" altLang="en-US" sz="2000" dirty="0" smtClean="0">
                <a:latin typeface="+mn-ea"/>
                <a:ea typeface="+mn-ea"/>
              </a:rPr>
              <a:t>推动流程和拉动流程；推动流程：订单的执行依据对顾客订货的</a:t>
            </a:r>
            <a:r>
              <a:rPr lang="zh-CN" altLang="en-US" sz="2000" dirty="0" smtClean="0">
                <a:latin typeface="+mn-ea"/>
                <a:ea typeface="+mn-ea"/>
              </a:rPr>
              <a:t>预测；拉动</a:t>
            </a:r>
            <a:r>
              <a:rPr lang="zh-CN" altLang="en-US" sz="2000" dirty="0" smtClean="0">
                <a:latin typeface="+mn-ea"/>
                <a:ea typeface="+mn-ea"/>
              </a:rPr>
              <a:t>流程：订单的执行依据顾客的订货。</a:t>
            </a:r>
            <a:endParaRPr lang="en-US" altLang="zh-CN" sz="2000" dirty="0" smtClean="0">
              <a:latin typeface="+mn-ea"/>
              <a:ea typeface="+mn-ea"/>
            </a:endParaRPr>
          </a:p>
        </p:txBody>
      </p:sp>
      <p:sp>
        <p:nvSpPr>
          <p:cNvPr id="5" name="직사각형 16"/>
          <p:cNvSpPr/>
          <p:nvPr/>
        </p:nvSpPr>
        <p:spPr>
          <a:xfrm>
            <a:off x="395288" y="3717850"/>
            <a:ext cx="936625" cy="5032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供应商</a:t>
            </a:r>
            <a:endParaRPr kumimoji="0" lang="ko-KR" altLang="en-US"/>
          </a:p>
        </p:txBody>
      </p:sp>
      <p:sp>
        <p:nvSpPr>
          <p:cNvPr id="6" name="직사각형 17"/>
          <p:cNvSpPr/>
          <p:nvPr/>
        </p:nvSpPr>
        <p:spPr>
          <a:xfrm>
            <a:off x="2268538" y="3717850"/>
            <a:ext cx="935037" cy="5032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kumimoji="0" lang="zh-CN" altLang="en-US" dirty="0">
                <a:solidFill>
                  <a:schemeClr val="tx1"/>
                </a:solidFill>
              </a:rPr>
              <a:t>制造商</a:t>
            </a:r>
            <a:endParaRPr kumimoji="0" lang="ko-KR" altLang="en-US" dirty="0">
              <a:solidFill>
                <a:schemeClr val="tx1"/>
              </a:solidFill>
            </a:endParaRPr>
          </a:p>
        </p:txBody>
      </p:sp>
      <p:sp>
        <p:nvSpPr>
          <p:cNvPr id="7" name="직사각형 18"/>
          <p:cNvSpPr/>
          <p:nvPr/>
        </p:nvSpPr>
        <p:spPr>
          <a:xfrm>
            <a:off x="4140200" y="3717850"/>
            <a:ext cx="936625" cy="5032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分销商</a:t>
            </a:r>
            <a:endParaRPr kumimoji="0" lang="ko-KR" altLang="en-US"/>
          </a:p>
        </p:txBody>
      </p:sp>
      <p:sp>
        <p:nvSpPr>
          <p:cNvPr id="8" name="직사각형 19"/>
          <p:cNvSpPr/>
          <p:nvPr/>
        </p:nvSpPr>
        <p:spPr>
          <a:xfrm>
            <a:off x="6011863" y="3717850"/>
            <a:ext cx="936625" cy="5032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零售商</a:t>
            </a:r>
            <a:endParaRPr kumimoji="0" lang="ko-KR" altLang="en-US"/>
          </a:p>
        </p:txBody>
      </p:sp>
      <p:sp>
        <p:nvSpPr>
          <p:cNvPr id="9" name="직사각형 20"/>
          <p:cNvSpPr/>
          <p:nvPr/>
        </p:nvSpPr>
        <p:spPr>
          <a:xfrm>
            <a:off x="7812088" y="3717850"/>
            <a:ext cx="936625" cy="5032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顾客</a:t>
            </a:r>
            <a:endParaRPr kumimoji="0" lang="ko-KR" altLang="en-US"/>
          </a:p>
        </p:txBody>
      </p:sp>
      <p:cxnSp>
        <p:nvCxnSpPr>
          <p:cNvPr id="10" name="직선 화살표 연결선 21"/>
          <p:cNvCxnSpPr>
            <a:stCxn id="5" idx="3"/>
            <a:endCxn id="6" idx="1"/>
          </p:cNvCxnSpPr>
          <p:nvPr/>
        </p:nvCxnSpPr>
        <p:spPr>
          <a:xfrm>
            <a:off x="1331913" y="3970263"/>
            <a:ext cx="9366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직선 화살표 연결선 22"/>
          <p:cNvCxnSpPr>
            <a:stCxn id="6" idx="3"/>
            <a:endCxn id="7" idx="1"/>
          </p:cNvCxnSpPr>
          <p:nvPr/>
        </p:nvCxnSpPr>
        <p:spPr>
          <a:xfrm>
            <a:off x="3203575" y="3970263"/>
            <a:ext cx="9366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직선 화살표 연결선 23"/>
          <p:cNvCxnSpPr>
            <a:stCxn id="7" idx="3"/>
            <a:endCxn id="8" idx="1"/>
          </p:cNvCxnSpPr>
          <p:nvPr/>
        </p:nvCxnSpPr>
        <p:spPr>
          <a:xfrm>
            <a:off x="5076825" y="3970263"/>
            <a:ext cx="93503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직선 화살표 연결선 24"/>
          <p:cNvCxnSpPr>
            <a:stCxn id="8" idx="3"/>
            <a:endCxn id="9" idx="1"/>
          </p:cNvCxnSpPr>
          <p:nvPr/>
        </p:nvCxnSpPr>
        <p:spPr>
          <a:xfrm>
            <a:off x="6948488" y="3970263"/>
            <a:ext cx="863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오른쪽 화살표 28"/>
          <p:cNvSpPr/>
          <p:nvPr/>
        </p:nvSpPr>
        <p:spPr>
          <a:xfrm>
            <a:off x="395288" y="3351138"/>
            <a:ext cx="6553200" cy="360362"/>
          </a:xfrm>
          <a:prstGeom prst="rightArrow">
            <a:avLst/>
          </a:prstGeom>
          <a:gradFill flip="none" rotWithShape="1">
            <a:gsLst>
              <a:gs pos="0">
                <a:srgbClr val="5E9EFF"/>
              </a:gs>
              <a:gs pos="39999">
                <a:srgbClr val="85C2FF"/>
              </a:gs>
              <a:gs pos="70000">
                <a:srgbClr val="C4D6EB"/>
              </a:gs>
              <a:gs pos="100000">
                <a:srgbClr val="FFEBFA"/>
              </a:gs>
            </a:gsLst>
            <a:lin ang="108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kumimoji="0" lang="ko-KR" altLang="en-US"/>
          </a:p>
        </p:txBody>
      </p:sp>
      <p:sp>
        <p:nvSpPr>
          <p:cNvPr id="15" name="오른쪽 화살표 29"/>
          <p:cNvSpPr/>
          <p:nvPr/>
        </p:nvSpPr>
        <p:spPr>
          <a:xfrm>
            <a:off x="7308850" y="3351138"/>
            <a:ext cx="1439863" cy="360362"/>
          </a:xfrm>
          <a:prstGeom prst="rightArrow">
            <a:avLst/>
          </a:prstGeom>
          <a:gradFill flip="none" rotWithShape="1">
            <a:gsLst>
              <a:gs pos="0">
                <a:srgbClr val="5E9EFF"/>
              </a:gs>
              <a:gs pos="39999">
                <a:srgbClr val="85C2FF"/>
              </a:gs>
              <a:gs pos="70000">
                <a:srgbClr val="C4D6EB"/>
              </a:gs>
              <a:gs pos="100000">
                <a:srgbClr val="FFEBFA"/>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kumimoji="0" lang="ko-KR" altLang="en-US"/>
          </a:p>
        </p:txBody>
      </p:sp>
      <p:sp>
        <p:nvSpPr>
          <p:cNvPr id="16" name="직사각형 30"/>
          <p:cNvSpPr/>
          <p:nvPr/>
        </p:nvSpPr>
        <p:spPr>
          <a:xfrm>
            <a:off x="468313" y="5012407"/>
            <a:ext cx="935037"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供应商</a:t>
            </a:r>
            <a:endParaRPr kumimoji="0" lang="ko-KR" altLang="en-US"/>
          </a:p>
        </p:txBody>
      </p:sp>
      <p:sp>
        <p:nvSpPr>
          <p:cNvPr id="17" name="직사각형 31"/>
          <p:cNvSpPr/>
          <p:nvPr/>
        </p:nvSpPr>
        <p:spPr>
          <a:xfrm>
            <a:off x="2339975" y="5012407"/>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kumimoji="0" lang="zh-CN" altLang="en-US" dirty="0">
                <a:solidFill>
                  <a:schemeClr val="tx1"/>
                </a:solidFill>
              </a:rPr>
              <a:t>制造商</a:t>
            </a:r>
            <a:endParaRPr kumimoji="0" lang="ko-KR" altLang="en-US" dirty="0">
              <a:solidFill>
                <a:schemeClr val="tx1"/>
              </a:solidFill>
            </a:endParaRPr>
          </a:p>
        </p:txBody>
      </p:sp>
      <p:sp>
        <p:nvSpPr>
          <p:cNvPr id="18" name="직사각형 32"/>
          <p:cNvSpPr/>
          <p:nvPr/>
        </p:nvSpPr>
        <p:spPr>
          <a:xfrm>
            <a:off x="4211638" y="5012407"/>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分销商</a:t>
            </a:r>
            <a:endParaRPr kumimoji="0" lang="ko-KR" altLang="en-US"/>
          </a:p>
        </p:txBody>
      </p:sp>
      <p:sp>
        <p:nvSpPr>
          <p:cNvPr id="19" name="직사각형 33"/>
          <p:cNvSpPr/>
          <p:nvPr/>
        </p:nvSpPr>
        <p:spPr>
          <a:xfrm>
            <a:off x="6084888" y="5012407"/>
            <a:ext cx="935037"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零售商</a:t>
            </a:r>
            <a:endParaRPr kumimoji="0" lang="ko-KR" altLang="en-US"/>
          </a:p>
        </p:txBody>
      </p:sp>
      <p:sp>
        <p:nvSpPr>
          <p:cNvPr id="20" name="직사각형 34"/>
          <p:cNvSpPr/>
          <p:nvPr/>
        </p:nvSpPr>
        <p:spPr>
          <a:xfrm>
            <a:off x="7885113" y="5012407"/>
            <a:ext cx="935037"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顾客</a:t>
            </a:r>
            <a:endParaRPr kumimoji="0" lang="ko-KR" altLang="en-US"/>
          </a:p>
        </p:txBody>
      </p:sp>
      <p:cxnSp>
        <p:nvCxnSpPr>
          <p:cNvPr id="21" name="직선 화살표 연결선 35"/>
          <p:cNvCxnSpPr>
            <a:stCxn id="16" idx="3"/>
            <a:endCxn id="17" idx="1"/>
          </p:cNvCxnSpPr>
          <p:nvPr/>
        </p:nvCxnSpPr>
        <p:spPr>
          <a:xfrm>
            <a:off x="1403350" y="5264819"/>
            <a:ext cx="9366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직선 화살표 연결선 36"/>
          <p:cNvCxnSpPr>
            <a:stCxn id="17" idx="3"/>
            <a:endCxn id="18" idx="1"/>
          </p:cNvCxnSpPr>
          <p:nvPr/>
        </p:nvCxnSpPr>
        <p:spPr>
          <a:xfrm>
            <a:off x="3276600" y="5264819"/>
            <a:ext cx="93503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직선 화살표 연결선 37"/>
          <p:cNvCxnSpPr>
            <a:stCxn id="18" idx="3"/>
            <a:endCxn id="19" idx="1"/>
          </p:cNvCxnSpPr>
          <p:nvPr/>
        </p:nvCxnSpPr>
        <p:spPr>
          <a:xfrm>
            <a:off x="5148263" y="5264819"/>
            <a:ext cx="9366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직선 화살표 연결선 38"/>
          <p:cNvCxnSpPr>
            <a:stCxn id="19" idx="3"/>
            <a:endCxn id="20" idx="1"/>
          </p:cNvCxnSpPr>
          <p:nvPr/>
        </p:nvCxnSpPr>
        <p:spPr>
          <a:xfrm>
            <a:off x="7019925" y="5264819"/>
            <a:ext cx="86518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오른쪽 화살표 39"/>
          <p:cNvSpPr/>
          <p:nvPr/>
        </p:nvSpPr>
        <p:spPr>
          <a:xfrm>
            <a:off x="468313" y="4652044"/>
            <a:ext cx="3743325" cy="360363"/>
          </a:xfrm>
          <a:prstGeom prst="rightArrow">
            <a:avLst/>
          </a:prstGeom>
          <a:gradFill flip="none" rotWithShape="1">
            <a:gsLst>
              <a:gs pos="0">
                <a:srgbClr val="5E9EFF"/>
              </a:gs>
              <a:gs pos="39999">
                <a:srgbClr val="85C2FF"/>
              </a:gs>
              <a:gs pos="70000">
                <a:srgbClr val="C4D6EB"/>
              </a:gs>
              <a:gs pos="100000">
                <a:srgbClr val="FFEBFA"/>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kumimoji="0" lang="ko-KR" altLang="en-US"/>
          </a:p>
        </p:txBody>
      </p:sp>
      <p:sp>
        <p:nvSpPr>
          <p:cNvPr id="26" name="오른쪽 화살표 40"/>
          <p:cNvSpPr/>
          <p:nvPr/>
        </p:nvSpPr>
        <p:spPr>
          <a:xfrm>
            <a:off x="4356100" y="4652044"/>
            <a:ext cx="4464050" cy="360363"/>
          </a:xfrm>
          <a:prstGeom prst="rightArrow">
            <a:avLst/>
          </a:prstGeom>
          <a:gradFill flip="none" rotWithShape="1">
            <a:gsLst>
              <a:gs pos="0">
                <a:srgbClr val="5E9EFF"/>
              </a:gs>
              <a:gs pos="39999">
                <a:srgbClr val="85C2FF"/>
              </a:gs>
              <a:gs pos="70000">
                <a:srgbClr val="C4D6EB"/>
              </a:gs>
              <a:gs pos="100000">
                <a:srgbClr val="FFEBFA"/>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kumimoji="0" lang="ko-KR" altLang="en-US"/>
          </a:p>
        </p:txBody>
      </p:sp>
      <p:sp>
        <p:nvSpPr>
          <p:cNvPr id="27" name="직사각형 41"/>
          <p:cNvSpPr/>
          <p:nvPr/>
        </p:nvSpPr>
        <p:spPr>
          <a:xfrm>
            <a:off x="395288" y="6237288"/>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供应商</a:t>
            </a:r>
            <a:endParaRPr kumimoji="0" lang="ko-KR" altLang="en-US"/>
          </a:p>
        </p:txBody>
      </p:sp>
      <p:sp>
        <p:nvSpPr>
          <p:cNvPr id="28" name="직사각형 42"/>
          <p:cNvSpPr/>
          <p:nvPr/>
        </p:nvSpPr>
        <p:spPr>
          <a:xfrm>
            <a:off x="2268538" y="6237288"/>
            <a:ext cx="935037"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kumimoji="0" lang="zh-CN" altLang="en-US" dirty="0">
                <a:solidFill>
                  <a:schemeClr val="tx1"/>
                </a:solidFill>
              </a:rPr>
              <a:t>制造商</a:t>
            </a:r>
            <a:endParaRPr kumimoji="0" lang="ko-KR" altLang="en-US" dirty="0">
              <a:solidFill>
                <a:schemeClr val="tx1"/>
              </a:solidFill>
            </a:endParaRPr>
          </a:p>
        </p:txBody>
      </p:sp>
      <p:sp>
        <p:nvSpPr>
          <p:cNvPr id="29" name="직사각형 43"/>
          <p:cNvSpPr/>
          <p:nvPr/>
        </p:nvSpPr>
        <p:spPr>
          <a:xfrm>
            <a:off x="4140200" y="6237288"/>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分销商</a:t>
            </a:r>
            <a:endParaRPr kumimoji="0" lang="ko-KR" altLang="en-US"/>
          </a:p>
        </p:txBody>
      </p:sp>
      <p:sp>
        <p:nvSpPr>
          <p:cNvPr id="30" name="직사각형 44"/>
          <p:cNvSpPr/>
          <p:nvPr/>
        </p:nvSpPr>
        <p:spPr>
          <a:xfrm>
            <a:off x="6011863" y="6237288"/>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零售商</a:t>
            </a:r>
            <a:endParaRPr kumimoji="0" lang="ko-KR" altLang="en-US"/>
          </a:p>
        </p:txBody>
      </p:sp>
      <p:sp>
        <p:nvSpPr>
          <p:cNvPr id="31" name="직사각형 45"/>
          <p:cNvSpPr/>
          <p:nvPr/>
        </p:nvSpPr>
        <p:spPr>
          <a:xfrm>
            <a:off x="7812088" y="6237288"/>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顾客</a:t>
            </a:r>
            <a:endParaRPr kumimoji="0" lang="ko-KR" altLang="en-US"/>
          </a:p>
        </p:txBody>
      </p:sp>
      <p:cxnSp>
        <p:nvCxnSpPr>
          <p:cNvPr id="32" name="직선 화살표 연결선 46"/>
          <p:cNvCxnSpPr>
            <a:stCxn id="27" idx="3"/>
            <a:endCxn id="28" idx="1"/>
          </p:cNvCxnSpPr>
          <p:nvPr/>
        </p:nvCxnSpPr>
        <p:spPr>
          <a:xfrm>
            <a:off x="1331913" y="6489700"/>
            <a:ext cx="9366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직선 화살표 연결선 47"/>
          <p:cNvCxnSpPr>
            <a:stCxn id="28" idx="3"/>
            <a:endCxn id="29" idx="1"/>
          </p:cNvCxnSpPr>
          <p:nvPr/>
        </p:nvCxnSpPr>
        <p:spPr>
          <a:xfrm>
            <a:off x="3203575" y="6489700"/>
            <a:ext cx="9366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직선 화살표 연결선 48"/>
          <p:cNvCxnSpPr>
            <a:stCxn id="29" idx="3"/>
            <a:endCxn id="30" idx="1"/>
          </p:cNvCxnSpPr>
          <p:nvPr/>
        </p:nvCxnSpPr>
        <p:spPr>
          <a:xfrm>
            <a:off x="5076825" y="6489700"/>
            <a:ext cx="93503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직선 화살표 연결선 49"/>
          <p:cNvCxnSpPr>
            <a:stCxn id="30" idx="3"/>
            <a:endCxn id="31" idx="1"/>
          </p:cNvCxnSpPr>
          <p:nvPr/>
        </p:nvCxnSpPr>
        <p:spPr>
          <a:xfrm>
            <a:off x="6948488" y="6489700"/>
            <a:ext cx="863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오른쪽 화살표 50"/>
          <p:cNvSpPr/>
          <p:nvPr/>
        </p:nvSpPr>
        <p:spPr>
          <a:xfrm>
            <a:off x="395288" y="5876925"/>
            <a:ext cx="2376487" cy="360363"/>
          </a:xfrm>
          <a:prstGeom prst="rightArrow">
            <a:avLst/>
          </a:prstGeom>
          <a:gradFill flip="none" rotWithShape="1">
            <a:gsLst>
              <a:gs pos="0">
                <a:srgbClr val="5E9EFF"/>
              </a:gs>
              <a:gs pos="39999">
                <a:srgbClr val="85C2FF"/>
              </a:gs>
              <a:gs pos="70000">
                <a:srgbClr val="C4D6EB"/>
              </a:gs>
              <a:gs pos="100000">
                <a:srgbClr val="FFEBFA"/>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kumimoji="0" lang="ko-KR" altLang="en-US"/>
          </a:p>
        </p:txBody>
      </p:sp>
      <p:sp>
        <p:nvSpPr>
          <p:cNvPr id="37" name="오른쪽 화살표 51"/>
          <p:cNvSpPr/>
          <p:nvPr/>
        </p:nvSpPr>
        <p:spPr>
          <a:xfrm>
            <a:off x="2987675" y="5876925"/>
            <a:ext cx="5761038" cy="360363"/>
          </a:xfrm>
          <a:prstGeom prst="rightArrow">
            <a:avLst/>
          </a:prstGeom>
          <a:gradFill flip="none" rotWithShape="1">
            <a:gsLst>
              <a:gs pos="0">
                <a:srgbClr val="5E9EFF"/>
              </a:gs>
              <a:gs pos="39999">
                <a:srgbClr val="85C2FF"/>
              </a:gs>
              <a:gs pos="70000">
                <a:srgbClr val="C4D6EB"/>
              </a:gs>
              <a:gs pos="100000">
                <a:srgbClr val="FFEBFA"/>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kumimoji="0" lang="ko-KR" altLang="en-US"/>
          </a:p>
        </p:txBody>
      </p:sp>
      <p:sp>
        <p:nvSpPr>
          <p:cNvPr id="38" name="직사각형 52"/>
          <p:cNvSpPr/>
          <p:nvPr/>
        </p:nvSpPr>
        <p:spPr>
          <a:xfrm>
            <a:off x="3348038" y="2997125"/>
            <a:ext cx="1152525" cy="43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推动流程</a:t>
            </a:r>
            <a:endParaRPr kumimoji="0" lang="ko-KR" altLang="en-US"/>
          </a:p>
        </p:txBody>
      </p:sp>
      <p:sp>
        <p:nvSpPr>
          <p:cNvPr id="39" name="직사각형 53"/>
          <p:cNvSpPr/>
          <p:nvPr/>
        </p:nvSpPr>
        <p:spPr>
          <a:xfrm>
            <a:off x="7524750" y="2925688"/>
            <a:ext cx="115093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拉动流程</a:t>
            </a:r>
            <a:endParaRPr kumimoji="0" lang="ko-KR" altLang="en-US"/>
          </a:p>
        </p:txBody>
      </p:sp>
      <p:sp>
        <p:nvSpPr>
          <p:cNvPr id="40" name="직사각형 54"/>
          <p:cNvSpPr/>
          <p:nvPr/>
        </p:nvSpPr>
        <p:spPr>
          <a:xfrm>
            <a:off x="6876256" y="2997126"/>
            <a:ext cx="576263" cy="714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sz="1600" dirty="0" smtClean="0">
                <a:ea typeface="宋体" charset="-122"/>
              </a:rPr>
              <a:t>推拉</a:t>
            </a:r>
            <a:r>
              <a:rPr kumimoji="0" lang="zh-CN" altLang="en-US" sz="1600" dirty="0">
                <a:ea typeface="宋体" charset="-122"/>
              </a:rPr>
              <a:t>临界</a:t>
            </a:r>
            <a:endParaRPr kumimoji="0" lang="ko-KR" altLang="en-US" sz="1600" dirty="0"/>
          </a:p>
        </p:txBody>
      </p:sp>
      <p:sp>
        <p:nvSpPr>
          <p:cNvPr id="41" name="직사각형 55"/>
          <p:cNvSpPr/>
          <p:nvPr/>
        </p:nvSpPr>
        <p:spPr>
          <a:xfrm>
            <a:off x="4211638" y="4293269"/>
            <a:ext cx="576262" cy="647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sz="1600" dirty="0">
                <a:ea typeface="宋体" charset="-122"/>
              </a:rPr>
              <a:t>推拉临界</a:t>
            </a:r>
            <a:endParaRPr kumimoji="0" lang="ko-KR" altLang="en-US" sz="1600" dirty="0"/>
          </a:p>
        </p:txBody>
      </p:sp>
      <p:sp>
        <p:nvSpPr>
          <p:cNvPr id="42" name="직사각형 56"/>
          <p:cNvSpPr/>
          <p:nvPr/>
        </p:nvSpPr>
        <p:spPr>
          <a:xfrm>
            <a:off x="2771775" y="5516564"/>
            <a:ext cx="576262" cy="7207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sz="1600" dirty="0">
                <a:ea typeface="宋体" charset="-122"/>
              </a:rPr>
              <a:t>推拉临界</a:t>
            </a:r>
            <a:endParaRPr kumimoji="0" lang="ko-KR" altLang="en-US" sz="1600" dirty="0"/>
          </a:p>
        </p:txBody>
      </p:sp>
      <p:sp>
        <p:nvSpPr>
          <p:cNvPr id="43" name="직사각형 57"/>
          <p:cNvSpPr/>
          <p:nvPr/>
        </p:nvSpPr>
        <p:spPr>
          <a:xfrm>
            <a:off x="6084888" y="4293269"/>
            <a:ext cx="1150937" cy="43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拉动流程</a:t>
            </a:r>
            <a:endParaRPr kumimoji="0" lang="ko-KR" altLang="en-US"/>
          </a:p>
        </p:txBody>
      </p:sp>
      <p:sp>
        <p:nvSpPr>
          <p:cNvPr id="44" name="직사각형 58"/>
          <p:cNvSpPr/>
          <p:nvPr/>
        </p:nvSpPr>
        <p:spPr>
          <a:xfrm>
            <a:off x="5508625" y="5516563"/>
            <a:ext cx="1150938" cy="433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拉动流程</a:t>
            </a:r>
            <a:endParaRPr kumimoji="0" lang="ko-KR" altLang="en-US"/>
          </a:p>
        </p:txBody>
      </p:sp>
      <p:sp>
        <p:nvSpPr>
          <p:cNvPr id="45" name="직사각형 59"/>
          <p:cNvSpPr/>
          <p:nvPr/>
        </p:nvSpPr>
        <p:spPr>
          <a:xfrm>
            <a:off x="1619250" y="4293269"/>
            <a:ext cx="1152525" cy="43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推动流程</a:t>
            </a:r>
            <a:endParaRPr kumimoji="0" lang="ko-KR" altLang="en-US"/>
          </a:p>
        </p:txBody>
      </p:sp>
      <p:sp>
        <p:nvSpPr>
          <p:cNvPr id="46" name="직사각형 60"/>
          <p:cNvSpPr/>
          <p:nvPr/>
        </p:nvSpPr>
        <p:spPr>
          <a:xfrm>
            <a:off x="1042988" y="5516563"/>
            <a:ext cx="1152525" cy="433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推动流程</a:t>
            </a:r>
            <a:endParaRPr kumimoji="0" lang="ko-KR" altLang="en-US"/>
          </a:p>
        </p:txBody>
      </p:sp>
    </p:spTree>
    <p:extLst>
      <p:ext uri="{BB962C8B-B14F-4D97-AF65-F5344CB8AC3E}">
        <p14:creationId xmlns:p14="http://schemas.microsoft.com/office/powerpoint/2010/main" val="3511262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내용 개체 틀 2"/>
          <p:cNvSpPr>
            <a:spLocks noGrp="1"/>
          </p:cNvSpPr>
          <p:nvPr>
            <p:ph idx="1"/>
          </p:nvPr>
        </p:nvSpPr>
        <p:spPr>
          <a:xfrm>
            <a:off x="323527" y="1052736"/>
            <a:ext cx="8101013" cy="647700"/>
          </a:xfrm>
        </p:spPr>
        <p:txBody>
          <a:bodyPr/>
          <a:lstStyle/>
          <a:p>
            <a:pPr eaLnBrk="1" hangingPunct="1">
              <a:buFont typeface="Arial" pitchFamily="34" charset="0"/>
              <a:buNone/>
            </a:pPr>
            <a:r>
              <a:rPr lang="zh-CN" altLang="en-US" sz="2400" b="1" dirty="0" smtClean="0">
                <a:latin typeface="宋体" pitchFamily="2" charset="-122"/>
                <a:ea typeface="宋体" pitchFamily="2" charset="-122"/>
              </a:rPr>
              <a:t>（</a:t>
            </a:r>
            <a:r>
              <a:rPr lang="en-US" altLang="zh-CN" sz="2400" b="1" dirty="0" smtClean="0">
                <a:latin typeface="宋体" pitchFamily="2" charset="-122"/>
                <a:ea typeface="宋体" pitchFamily="2" charset="-122"/>
              </a:rPr>
              <a:t>4</a:t>
            </a:r>
            <a:r>
              <a:rPr lang="zh-CN" altLang="en-US" sz="2400" b="1" dirty="0" smtClean="0">
                <a:latin typeface="宋体" pitchFamily="2" charset="-122"/>
                <a:ea typeface="宋体" pitchFamily="2" charset="-122"/>
              </a:rPr>
              <a:t>）供应</a:t>
            </a:r>
            <a:r>
              <a:rPr lang="zh-CN" altLang="en-US" sz="2400" b="1" dirty="0" smtClean="0">
                <a:latin typeface="宋体" pitchFamily="2" charset="-122"/>
                <a:ea typeface="宋体" pitchFamily="2" charset="-122"/>
              </a:rPr>
              <a:t>链管理的重要意识决定：</a:t>
            </a:r>
            <a:endParaRPr lang="en-US" altLang="zh-CN" sz="2400" b="1" dirty="0" smtClean="0">
              <a:latin typeface="宋体" pitchFamily="2" charset="-122"/>
              <a:ea typeface="宋体" pitchFamily="2" charset="-122"/>
            </a:endParaRPr>
          </a:p>
          <a:p>
            <a:pPr eaLnBrk="1" hangingPunct="1">
              <a:buFont typeface="Arial" pitchFamily="34" charset="0"/>
              <a:buNone/>
            </a:pPr>
            <a:endParaRPr lang="en-US" altLang="zh-CN" sz="1800" dirty="0" smtClean="0">
              <a:latin typeface="宋体" pitchFamily="2" charset="-122"/>
              <a:ea typeface="宋体" pitchFamily="2" charset="-122"/>
            </a:endParaRPr>
          </a:p>
          <a:p>
            <a:pPr eaLnBrk="1" hangingPunct="1">
              <a:buFont typeface="Arial" pitchFamily="34" charset="0"/>
              <a:buNone/>
            </a:pPr>
            <a:r>
              <a:rPr lang="en-US" altLang="ko-KR" sz="2000" dirty="0" smtClean="0">
                <a:latin typeface="宋体" pitchFamily="2" charset="-122"/>
                <a:ea typeface="宋体" pitchFamily="2" charset="-122"/>
                <a:cs typeface="HY엽서L"/>
              </a:rPr>
              <a:t> </a:t>
            </a:r>
            <a:endParaRPr lang="ko-KR" altLang="en-US" sz="2000" dirty="0" smtClean="0">
              <a:latin typeface="宋体" pitchFamily="2" charset="-122"/>
              <a:ea typeface="BatangChe" pitchFamily="49" charset="-127"/>
            </a:endParaRPr>
          </a:p>
        </p:txBody>
      </p:sp>
      <p:sp>
        <p:nvSpPr>
          <p:cNvPr id="3" name="내용 개체 틀 2"/>
          <p:cNvSpPr txBox="1">
            <a:spLocks/>
          </p:cNvSpPr>
          <p:nvPr/>
        </p:nvSpPr>
        <p:spPr bwMode="auto">
          <a:xfrm>
            <a:off x="2087611" y="1895473"/>
            <a:ext cx="7020893" cy="647477"/>
          </a:xfrm>
          <a:prstGeom prst="rect">
            <a:avLst/>
          </a:prstGeom>
          <a:noFill/>
          <a:ln w="12700">
            <a:headEnd/>
            <a:tailEnd/>
          </a:ln>
          <a:effectLst/>
        </p:spPr>
        <p:style>
          <a:lnRef idx="1">
            <a:schemeClr val="accent4"/>
          </a:lnRef>
          <a:fillRef idx="2">
            <a:schemeClr val="accent4"/>
          </a:fillRef>
          <a:effectRef idx="1">
            <a:schemeClr val="accent4"/>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dirty="0" smtClean="0">
                <a:latin typeface="宋体" pitchFamily="2" charset="-122"/>
              </a:rPr>
              <a:t>1</a:t>
            </a:r>
            <a:r>
              <a:rPr lang="en-US" altLang="ko-KR" sz="2000" dirty="0">
                <a:latin typeface="宋体" pitchFamily="2" charset="-122"/>
              </a:rPr>
              <a:t>)</a:t>
            </a:r>
            <a:r>
              <a:rPr lang="zh-CN" altLang="en-US" sz="2000" dirty="0">
                <a:latin typeface="宋体" pitchFamily="2" charset="-122"/>
              </a:rPr>
              <a:t>客户需要的产品或者服务，</a:t>
            </a:r>
            <a:r>
              <a:rPr lang="en-US" altLang="zh-CN" sz="2000" dirty="0">
                <a:latin typeface="宋体" pitchFamily="2" charset="-122"/>
              </a:rPr>
              <a:t>2</a:t>
            </a:r>
            <a:r>
              <a:rPr lang="zh-CN" altLang="en-US" sz="2000" dirty="0">
                <a:latin typeface="宋体" pitchFamily="2" charset="-122"/>
              </a:rPr>
              <a:t>）我们应该提供的产品或者服务， </a:t>
            </a:r>
            <a:r>
              <a:rPr lang="en-US" altLang="zh-CN" sz="2000" dirty="0">
                <a:latin typeface="宋体" pitchFamily="2" charset="-122"/>
              </a:rPr>
              <a:t>3</a:t>
            </a:r>
            <a:r>
              <a:rPr lang="zh-CN" altLang="en-US" sz="2000" dirty="0">
                <a:latin typeface="宋体" pitchFamily="2" charset="-122"/>
              </a:rPr>
              <a:t>）我们需要的资源</a:t>
            </a:r>
            <a:r>
              <a:rPr lang="zh-CN" altLang="en-US" sz="2000" dirty="0" smtClean="0">
                <a:latin typeface="宋体" pitchFamily="2" charset="-122"/>
              </a:rPr>
              <a:t>；</a:t>
            </a:r>
            <a:endParaRPr lang="ko-KR" altLang="en-US" sz="2000" dirty="0">
              <a:latin typeface="宋体" pitchFamily="2" charset="-122"/>
              <a:ea typeface="BatangChe" pitchFamily="49" charset="-127"/>
            </a:endParaRPr>
          </a:p>
        </p:txBody>
      </p:sp>
      <p:sp>
        <p:nvSpPr>
          <p:cNvPr id="4" name="내용 개체 틀 2"/>
          <p:cNvSpPr txBox="1">
            <a:spLocks/>
          </p:cNvSpPr>
          <p:nvPr/>
        </p:nvSpPr>
        <p:spPr bwMode="auto">
          <a:xfrm>
            <a:off x="2087611" y="2831577"/>
            <a:ext cx="7020893" cy="647477"/>
          </a:xfrm>
          <a:prstGeom prst="rect">
            <a:avLst/>
          </a:prstGeom>
          <a:noFill/>
          <a:ln w="12700">
            <a:headEnd/>
            <a:tailEnd/>
          </a:ln>
          <a:effectLst/>
        </p:spPr>
        <p:style>
          <a:lnRef idx="1">
            <a:schemeClr val="accent5"/>
          </a:lnRef>
          <a:fillRef idx="2">
            <a:schemeClr val="accent5"/>
          </a:fillRef>
          <a:effectRef idx="1">
            <a:schemeClr val="accent5"/>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Wingdings 2" pitchFamily="18" charset="2"/>
              <a:buNone/>
            </a:pPr>
            <a:r>
              <a:rPr lang="en-US" altLang="zh-CN" sz="2000" dirty="0" smtClean="0">
                <a:latin typeface="宋体" pitchFamily="2" charset="-122"/>
              </a:rPr>
              <a:t>1</a:t>
            </a:r>
            <a:r>
              <a:rPr lang="zh-CN" altLang="en-US" sz="2000" dirty="0">
                <a:latin typeface="宋体" pitchFamily="2" charset="-122"/>
              </a:rPr>
              <a:t>）我们的主要客户是谁？</a:t>
            </a:r>
            <a:r>
              <a:rPr lang="en-US" altLang="zh-CN" sz="2000" dirty="0">
                <a:latin typeface="宋体" pitchFamily="2" charset="-122"/>
              </a:rPr>
              <a:t>2</a:t>
            </a:r>
            <a:r>
              <a:rPr lang="zh-CN" altLang="en-US" sz="2000" dirty="0">
                <a:latin typeface="宋体" pitchFamily="2" charset="-122"/>
              </a:rPr>
              <a:t>）主要供应商是谁？</a:t>
            </a:r>
            <a:r>
              <a:rPr lang="en-US" altLang="zh-CN" sz="2000" dirty="0">
                <a:latin typeface="宋体" pitchFamily="2" charset="-122"/>
              </a:rPr>
              <a:t>3</a:t>
            </a:r>
            <a:r>
              <a:rPr lang="zh-CN" altLang="en-US" sz="2000" dirty="0">
                <a:latin typeface="宋体" pitchFamily="2" charset="-122"/>
              </a:rPr>
              <a:t>）我们的组织成员怎么样？</a:t>
            </a:r>
            <a:r>
              <a:rPr lang="en-US" altLang="zh-CN" sz="2000" dirty="0">
                <a:latin typeface="宋体" pitchFamily="2" charset="-122"/>
              </a:rPr>
              <a:t>4</a:t>
            </a:r>
            <a:r>
              <a:rPr lang="zh-CN" altLang="en-US" sz="2000" dirty="0">
                <a:latin typeface="宋体" pitchFamily="2" charset="-122"/>
              </a:rPr>
              <a:t>）我们的</a:t>
            </a:r>
            <a:r>
              <a:rPr lang="en-US" altLang="zh-CN" sz="2000" dirty="0">
                <a:latin typeface="宋体" pitchFamily="2" charset="-122"/>
              </a:rPr>
              <a:t>partner</a:t>
            </a:r>
            <a:r>
              <a:rPr lang="zh-CN" altLang="en-US" sz="2000" dirty="0">
                <a:latin typeface="宋体" pitchFamily="2" charset="-122"/>
              </a:rPr>
              <a:t>或者竞争对手是谁</a:t>
            </a:r>
            <a:r>
              <a:rPr lang="zh-CN" altLang="en-US" sz="2000" dirty="0" smtClean="0">
                <a:latin typeface="宋体" pitchFamily="2" charset="-122"/>
              </a:rPr>
              <a:t>？</a:t>
            </a:r>
            <a:endParaRPr lang="ko-KR" altLang="en-US" sz="2000" dirty="0">
              <a:latin typeface="宋体" pitchFamily="2" charset="-122"/>
              <a:ea typeface="BatangChe" pitchFamily="49" charset="-127"/>
            </a:endParaRPr>
          </a:p>
        </p:txBody>
      </p:sp>
      <p:sp>
        <p:nvSpPr>
          <p:cNvPr id="5" name="내용 개체 틀 2"/>
          <p:cNvSpPr txBox="1">
            <a:spLocks/>
          </p:cNvSpPr>
          <p:nvPr/>
        </p:nvSpPr>
        <p:spPr bwMode="auto">
          <a:xfrm>
            <a:off x="2087611" y="3731974"/>
            <a:ext cx="7020893" cy="647477"/>
          </a:xfrm>
          <a:prstGeom prst="rect">
            <a:avLst/>
          </a:prstGeom>
          <a:noFill/>
          <a:ln w="12700">
            <a:headEnd/>
            <a:tailEnd/>
          </a:ln>
          <a:effectLst/>
        </p:spPr>
        <p:style>
          <a:lnRef idx="1">
            <a:schemeClr val="accent6"/>
          </a:lnRef>
          <a:fillRef idx="2">
            <a:schemeClr val="accent6"/>
          </a:fillRef>
          <a:effectRef idx="1">
            <a:schemeClr val="accent6"/>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Wingdings 2" pitchFamily="18" charset="2"/>
              <a:buNone/>
            </a:pPr>
            <a:r>
              <a:rPr lang="en-US" altLang="zh-CN" sz="2000" dirty="0" smtClean="0">
                <a:latin typeface="宋体" pitchFamily="2" charset="-122"/>
              </a:rPr>
              <a:t>1</a:t>
            </a:r>
            <a:r>
              <a:rPr lang="zh-CN" altLang="en-US" sz="2000" dirty="0">
                <a:latin typeface="宋体" pitchFamily="2" charset="-122"/>
              </a:rPr>
              <a:t>）我们应该怎么设计、生产或者推销自己的产品，</a:t>
            </a:r>
            <a:r>
              <a:rPr lang="en-US" altLang="zh-CN" sz="2000" dirty="0">
                <a:latin typeface="宋体" pitchFamily="2" charset="-122"/>
              </a:rPr>
              <a:t>2</a:t>
            </a:r>
            <a:r>
              <a:rPr lang="zh-CN" altLang="en-US" sz="2000" dirty="0">
                <a:latin typeface="宋体" pitchFamily="2" charset="-122"/>
              </a:rPr>
              <a:t>） 我们应该生产多少产品， </a:t>
            </a:r>
            <a:r>
              <a:rPr lang="en-US" altLang="zh-CN" sz="2000" dirty="0">
                <a:latin typeface="宋体" pitchFamily="2" charset="-122"/>
              </a:rPr>
              <a:t>3</a:t>
            </a:r>
            <a:r>
              <a:rPr lang="zh-CN" altLang="en-US" sz="2000" dirty="0">
                <a:latin typeface="宋体" pitchFamily="2" charset="-122"/>
              </a:rPr>
              <a:t>）我们应该如何评价现有的成果</a:t>
            </a:r>
            <a:endParaRPr lang="en-US" altLang="zh-CN" sz="2000" dirty="0">
              <a:latin typeface="宋体" pitchFamily="2" charset="-122"/>
            </a:endParaRPr>
          </a:p>
        </p:txBody>
      </p:sp>
      <p:sp>
        <p:nvSpPr>
          <p:cNvPr id="6" name="내용 개체 틀 2"/>
          <p:cNvSpPr txBox="1">
            <a:spLocks/>
          </p:cNvSpPr>
          <p:nvPr/>
        </p:nvSpPr>
        <p:spPr bwMode="auto">
          <a:xfrm>
            <a:off x="2087610" y="4703785"/>
            <a:ext cx="7020894" cy="647477"/>
          </a:xfrm>
          <a:prstGeom prst="rect">
            <a:avLst/>
          </a:prstGeom>
          <a:noFill/>
          <a:ln w="12700">
            <a:headEnd/>
            <a:tailEnd/>
          </a:ln>
          <a:effectLst/>
        </p:spPr>
        <p:style>
          <a:lnRef idx="1">
            <a:schemeClr val="accent2"/>
          </a:lnRef>
          <a:fillRef idx="2">
            <a:schemeClr val="accent2"/>
          </a:fillRef>
          <a:effectRef idx="1">
            <a:schemeClr val="accent2"/>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zh-CN" sz="2000" dirty="0" smtClean="0">
                <a:latin typeface="宋体" pitchFamily="2" charset="-122"/>
              </a:rPr>
              <a:t>1</a:t>
            </a:r>
            <a:r>
              <a:rPr lang="zh-CN" altLang="en-US" sz="2000" dirty="0">
                <a:latin typeface="宋体" pitchFamily="2" charset="-122"/>
              </a:rPr>
              <a:t>）我们什么时候采购原料，</a:t>
            </a:r>
            <a:r>
              <a:rPr lang="en-US" altLang="zh-CN" sz="2000" dirty="0">
                <a:latin typeface="宋体" pitchFamily="2" charset="-122"/>
              </a:rPr>
              <a:t>2</a:t>
            </a:r>
            <a:r>
              <a:rPr lang="zh-CN" altLang="en-US" sz="2000" dirty="0">
                <a:latin typeface="宋体" pitchFamily="2" charset="-122"/>
              </a:rPr>
              <a:t>）什么时候生产产品，</a:t>
            </a:r>
            <a:r>
              <a:rPr lang="en-US" altLang="zh-CN" sz="2000" dirty="0">
                <a:latin typeface="宋体" pitchFamily="2" charset="-122"/>
              </a:rPr>
              <a:t>3</a:t>
            </a:r>
            <a:r>
              <a:rPr lang="zh-CN" altLang="en-US" sz="2000" dirty="0">
                <a:latin typeface="宋体" pitchFamily="2" charset="-122"/>
              </a:rPr>
              <a:t>）什么时候提供产品</a:t>
            </a:r>
            <a:r>
              <a:rPr lang="zh-CN" altLang="en-US" sz="2000" dirty="0" smtClean="0">
                <a:latin typeface="宋体" pitchFamily="2" charset="-122"/>
              </a:rPr>
              <a:t>等</a:t>
            </a:r>
            <a:endParaRPr lang="ko-KR" altLang="en-US" sz="2000" dirty="0">
              <a:latin typeface="宋体" pitchFamily="2" charset="-122"/>
              <a:ea typeface="BatangChe" pitchFamily="49" charset="-127"/>
            </a:endParaRPr>
          </a:p>
        </p:txBody>
      </p:sp>
      <p:sp>
        <p:nvSpPr>
          <p:cNvPr id="7" name="내용 개체 틀 2"/>
          <p:cNvSpPr txBox="1">
            <a:spLocks/>
          </p:cNvSpPr>
          <p:nvPr/>
        </p:nvSpPr>
        <p:spPr bwMode="auto">
          <a:xfrm>
            <a:off x="2087610" y="5589835"/>
            <a:ext cx="7020893" cy="647477"/>
          </a:xfrm>
          <a:prstGeom prst="rect">
            <a:avLst/>
          </a:prstGeom>
          <a:noFill/>
          <a:ln w="12700">
            <a:headEnd/>
            <a:tailEnd/>
          </a:ln>
          <a:effectLst/>
        </p:spPr>
        <p:style>
          <a:lnRef idx="1">
            <a:schemeClr val="accent1"/>
          </a:lnRef>
          <a:fillRef idx="2">
            <a:schemeClr val="accent1"/>
          </a:fillRef>
          <a:effectRef idx="1">
            <a:schemeClr val="accent1"/>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zh-CN" altLang="en-US" sz="2000" dirty="0" smtClean="0">
                <a:latin typeface="宋体" pitchFamily="2" charset="-122"/>
              </a:rPr>
              <a:t>我们</a:t>
            </a:r>
            <a:r>
              <a:rPr lang="zh-CN" altLang="en-US" sz="2000" dirty="0">
                <a:latin typeface="宋体" pitchFamily="2" charset="-122"/>
              </a:rPr>
              <a:t>在什么地方销售我们的产品或者提供我们的</a:t>
            </a:r>
            <a:r>
              <a:rPr lang="zh-CN" altLang="en-US" sz="2000" dirty="0" smtClean="0">
                <a:latin typeface="宋体" pitchFamily="2" charset="-122"/>
              </a:rPr>
              <a:t>服务</a:t>
            </a:r>
            <a:endParaRPr lang="ko-KR" altLang="en-US" sz="2000" dirty="0">
              <a:latin typeface="宋体" pitchFamily="2" charset="-122"/>
              <a:ea typeface="BatangChe" pitchFamily="49" charset="-127"/>
            </a:endParaRPr>
          </a:p>
        </p:txBody>
      </p:sp>
      <p:sp>
        <p:nvSpPr>
          <p:cNvPr id="8" name="내용 개체 틀 2"/>
          <p:cNvSpPr txBox="1">
            <a:spLocks/>
          </p:cNvSpPr>
          <p:nvPr/>
        </p:nvSpPr>
        <p:spPr bwMode="auto">
          <a:xfrm>
            <a:off x="323527" y="1898423"/>
            <a:ext cx="1764081" cy="647477"/>
          </a:xfrm>
          <a:prstGeom prst="rect">
            <a:avLst/>
          </a:prstGeom>
          <a:noFill/>
          <a:ln w="12700">
            <a:headEnd/>
            <a:tailEnd/>
          </a:ln>
          <a:effectLst/>
        </p:spPr>
        <p:style>
          <a:lnRef idx="1">
            <a:schemeClr val="accent4"/>
          </a:lnRef>
          <a:fillRef idx="2">
            <a:schemeClr val="accent4"/>
          </a:fillRef>
          <a:effectRef idx="1">
            <a:schemeClr val="accent4"/>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zh-CN" sz="2000" b="1" dirty="0" smtClean="0">
                <a:latin typeface="宋体" pitchFamily="2" charset="-122"/>
                <a:ea typeface="HY엽서L"/>
                <a:cs typeface="HY엽서L"/>
              </a:rPr>
              <a:t>1</a:t>
            </a:r>
            <a:r>
              <a:rPr lang="zh-CN" altLang="en-US" sz="2000" b="1" dirty="0" smtClean="0">
                <a:latin typeface="宋体" pitchFamily="2" charset="-122"/>
                <a:ea typeface="HY엽서L"/>
                <a:cs typeface="HY엽서L"/>
              </a:rPr>
              <a:t>）</a:t>
            </a:r>
            <a:r>
              <a:rPr lang="en-US" altLang="ko-KR" sz="2000" b="1" dirty="0" smtClean="0">
                <a:latin typeface="宋体" pitchFamily="2" charset="-122"/>
                <a:ea typeface="HY엽서L"/>
                <a:cs typeface="HY엽서L"/>
              </a:rPr>
              <a:t> </a:t>
            </a:r>
            <a:r>
              <a:rPr lang="en-US" altLang="ko-KR" sz="2000" b="1" dirty="0">
                <a:latin typeface="宋体" pitchFamily="2" charset="-122"/>
                <a:ea typeface="HY엽서L"/>
                <a:cs typeface="HY엽서L"/>
              </a:rPr>
              <a:t>What</a:t>
            </a:r>
            <a:r>
              <a:rPr lang="zh-CN" altLang="en-US" sz="2000" dirty="0" smtClean="0">
                <a:latin typeface="宋体" pitchFamily="2" charset="-122"/>
              </a:rPr>
              <a:t>：</a:t>
            </a:r>
            <a:endParaRPr lang="ko-KR" altLang="en-US" sz="2000" dirty="0">
              <a:latin typeface="宋体" pitchFamily="2" charset="-122"/>
              <a:ea typeface="BatangChe" pitchFamily="49" charset="-127"/>
            </a:endParaRPr>
          </a:p>
        </p:txBody>
      </p:sp>
      <p:sp>
        <p:nvSpPr>
          <p:cNvPr id="9" name="내용 개체 틀 2"/>
          <p:cNvSpPr txBox="1">
            <a:spLocks/>
          </p:cNvSpPr>
          <p:nvPr/>
        </p:nvSpPr>
        <p:spPr bwMode="auto">
          <a:xfrm>
            <a:off x="323529" y="2831576"/>
            <a:ext cx="1764080" cy="647477"/>
          </a:xfrm>
          <a:prstGeom prst="rect">
            <a:avLst/>
          </a:prstGeom>
          <a:noFill/>
          <a:ln w="12700">
            <a:headEnd/>
            <a:tailEnd/>
          </a:ln>
          <a:effectLst/>
        </p:spPr>
        <p:style>
          <a:lnRef idx="1">
            <a:schemeClr val="accent5"/>
          </a:lnRef>
          <a:fillRef idx="2">
            <a:schemeClr val="accent5"/>
          </a:fillRef>
          <a:effectRef idx="1">
            <a:schemeClr val="accent5"/>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Wingdings 2" pitchFamily="18" charset="2"/>
              <a:buNone/>
            </a:pPr>
            <a:r>
              <a:rPr lang="en-US" altLang="zh-CN" sz="2000" b="1" dirty="0" smtClean="0">
                <a:latin typeface="宋体" pitchFamily="2" charset="-122"/>
              </a:rPr>
              <a:t>2</a:t>
            </a:r>
            <a:r>
              <a:rPr lang="zh-CN" altLang="en-US" sz="2000" b="1" dirty="0" smtClean="0">
                <a:latin typeface="宋体" pitchFamily="2" charset="-122"/>
              </a:rPr>
              <a:t>）</a:t>
            </a:r>
            <a:r>
              <a:rPr lang="en-US" altLang="ko-KR" sz="2000" b="1" dirty="0" smtClean="0">
                <a:latin typeface="宋体" pitchFamily="2" charset="-122"/>
              </a:rPr>
              <a:t> </a:t>
            </a:r>
            <a:r>
              <a:rPr lang="en-US" altLang="ko-KR" sz="2000" b="1" dirty="0">
                <a:latin typeface="宋体" pitchFamily="2" charset="-122"/>
              </a:rPr>
              <a:t>Who</a:t>
            </a:r>
            <a:r>
              <a:rPr lang="zh-CN" altLang="en-US" sz="2000" dirty="0" smtClean="0">
                <a:latin typeface="宋体" pitchFamily="2" charset="-122"/>
              </a:rPr>
              <a:t>：</a:t>
            </a:r>
            <a:endParaRPr lang="ko-KR" altLang="en-US" sz="2000" dirty="0">
              <a:latin typeface="宋体" pitchFamily="2" charset="-122"/>
              <a:ea typeface="BatangChe" pitchFamily="49" charset="-127"/>
            </a:endParaRPr>
          </a:p>
        </p:txBody>
      </p:sp>
      <p:sp>
        <p:nvSpPr>
          <p:cNvPr id="10" name="내용 개체 틀 2"/>
          <p:cNvSpPr txBox="1">
            <a:spLocks/>
          </p:cNvSpPr>
          <p:nvPr/>
        </p:nvSpPr>
        <p:spPr bwMode="auto">
          <a:xfrm>
            <a:off x="323528" y="3731973"/>
            <a:ext cx="1764081" cy="647477"/>
          </a:xfrm>
          <a:prstGeom prst="rect">
            <a:avLst/>
          </a:prstGeom>
          <a:noFill/>
          <a:ln w="12700">
            <a:headEnd/>
            <a:tailEnd/>
          </a:ln>
          <a:effectLst/>
        </p:spPr>
        <p:style>
          <a:lnRef idx="1">
            <a:schemeClr val="accent6"/>
          </a:lnRef>
          <a:fillRef idx="2">
            <a:schemeClr val="accent6"/>
          </a:fillRef>
          <a:effectRef idx="1">
            <a:schemeClr val="accent6"/>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Wingdings 2" pitchFamily="18" charset="2"/>
              <a:buNone/>
            </a:pPr>
            <a:r>
              <a:rPr lang="en-US" altLang="zh-CN" sz="2000" b="1" dirty="0" smtClean="0">
                <a:latin typeface="宋体" pitchFamily="2" charset="-122"/>
              </a:rPr>
              <a:t>3</a:t>
            </a:r>
            <a:r>
              <a:rPr lang="zh-CN" altLang="en-US" sz="2000" b="1" dirty="0" smtClean="0">
                <a:latin typeface="宋体" pitchFamily="2" charset="-122"/>
              </a:rPr>
              <a:t>）</a:t>
            </a:r>
            <a:r>
              <a:rPr lang="en-US" altLang="ko-KR" sz="2000" b="1" dirty="0" smtClean="0">
                <a:latin typeface="宋体" pitchFamily="2" charset="-122"/>
              </a:rPr>
              <a:t>How</a:t>
            </a:r>
            <a:r>
              <a:rPr lang="zh-CN" altLang="en-US" sz="2000" b="1" dirty="0" smtClean="0">
                <a:latin typeface="宋体" pitchFamily="2" charset="-122"/>
              </a:rPr>
              <a:t>：</a:t>
            </a:r>
            <a:endParaRPr lang="en-US" altLang="zh-CN" sz="2000" dirty="0">
              <a:latin typeface="宋体" pitchFamily="2" charset="-122"/>
            </a:endParaRPr>
          </a:p>
        </p:txBody>
      </p:sp>
      <p:sp>
        <p:nvSpPr>
          <p:cNvPr id="11" name="내용 개체 틀 2"/>
          <p:cNvSpPr txBox="1">
            <a:spLocks/>
          </p:cNvSpPr>
          <p:nvPr/>
        </p:nvSpPr>
        <p:spPr bwMode="auto">
          <a:xfrm>
            <a:off x="323527" y="4703784"/>
            <a:ext cx="1768976" cy="647477"/>
          </a:xfrm>
          <a:prstGeom prst="rect">
            <a:avLst/>
          </a:prstGeom>
          <a:noFill/>
          <a:ln w="12700">
            <a:headEnd/>
            <a:tailEnd/>
          </a:ln>
          <a:effectLst/>
        </p:spPr>
        <p:style>
          <a:lnRef idx="1">
            <a:schemeClr val="accent2"/>
          </a:lnRef>
          <a:fillRef idx="2">
            <a:schemeClr val="accent2"/>
          </a:fillRef>
          <a:effectRef idx="1">
            <a:schemeClr val="accent2"/>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zh-CN" sz="2000" b="1" dirty="0" smtClean="0">
                <a:latin typeface="宋体" pitchFamily="2" charset="-122"/>
              </a:rPr>
              <a:t>4</a:t>
            </a:r>
            <a:r>
              <a:rPr lang="zh-CN" altLang="en-US" sz="2000" b="1" dirty="0" smtClean="0">
                <a:latin typeface="宋体" pitchFamily="2" charset="-122"/>
              </a:rPr>
              <a:t>）</a:t>
            </a:r>
            <a:r>
              <a:rPr lang="en-US" altLang="ko-KR" sz="2000" b="1" dirty="0" smtClean="0">
                <a:latin typeface="宋体" pitchFamily="2" charset="-122"/>
              </a:rPr>
              <a:t> </a:t>
            </a:r>
            <a:r>
              <a:rPr lang="en-US" altLang="ko-KR" sz="2000" b="1" dirty="0">
                <a:latin typeface="宋体" pitchFamily="2" charset="-122"/>
              </a:rPr>
              <a:t>When</a:t>
            </a:r>
            <a:r>
              <a:rPr lang="zh-CN" altLang="en-US" sz="2000" dirty="0" smtClean="0">
                <a:latin typeface="宋体" pitchFamily="2" charset="-122"/>
              </a:rPr>
              <a:t>：</a:t>
            </a:r>
            <a:endParaRPr lang="ko-KR" altLang="en-US" sz="2000" dirty="0">
              <a:latin typeface="宋体" pitchFamily="2" charset="-122"/>
              <a:ea typeface="BatangChe" pitchFamily="49" charset="-127"/>
            </a:endParaRPr>
          </a:p>
        </p:txBody>
      </p:sp>
      <p:sp>
        <p:nvSpPr>
          <p:cNvPr id="12" name="내용 개체 틀 2"/>
          <p:cNvSpPr txBox="1">
            <a:spLocks/>
          </p:cNvSpPr>
          <p:nvPr/>
        </p:nvSpPr>
        <p:spPr bwMode="auto">
          <a:xfrm>
            <a:off x="323529" y="5589835"/>
            <a:ext cx="1770494" cy="647477"/>
          </a:xfrm>
          <a:prstGeom prst="rect">
            <a:avLst/>
          </a:prstGeom>
          <a:noFill/>
          <a:ln w="12700">
            <a:headEnd/>
            <a:tailEnd/>
          </a:ln>
          <a:effectLst/>
        </p:spPr>
        <p:style>
          <a:lnRef idx="1">
            <a:schemeClr val="accent1"/>
          </a:lnRef>
          <a:fillRef idx="2">
            <a:schemeClr val="accent1"/>
          </a:fillRef>
          <a:effectRef idx="1">
            <a:schemeClr val="accent1"/>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zh-CN" sz="2000" b="1" dirty="0" smtClean="0">
                <a:latin typeface="宋体" pitchFamily="2" charset="-122"/>
              </a:rPr>
              <a:t>5</a:t>
            </a:r>
            <a:r>
              <a:rPr lang="zh-CN" altLang="en-US" sz="2000" b="1" dirty="0" smtClean="0">
                <a:latin typeface="宋体" pitchFamily="2" charset="-122"/>
              </a:rPr>
              <a:t>）</a:t>
            </a:r>
            <a:r>
              <a:rPr lang="en-US" altLang="ko-KR" sz="2000" b="1" dirty="0" smtClean="0">
                <a:latin typeface="宋体" pitchFamily="2" charset="-122"/>
              </a:rPr>
              <a:t> </a:t>
            </a:r>
            <a:r>
              <a:rPr lang="en-US" altLang="ko-KR" sz="2000" b="1" dirty="0">
                <a:latin typeface="宋体" pitchFamily="2" charset="-122"/>
              </a:rPr>
              <a:t>Where</a:t>
            </a:r>
            <a:r>
              <a:rPr lang="zh-CN" altLang="en-US" sz="2000" dirty="0" smtClean="0">
                <a:latin typeface="宋体" pitchFamily="2" charset="-122"/>
              </a:rPr>
              <a:t>：</a:t>
            </a:r>
            <a:endParaRPr lang="ko-KR" altLang="en-US" sz="2000" dirty="0">
              <a:latin typeface="宋体" pitchFamily="2" charset="-122"/>
              <a:ea typeface="BatangChe" pitchFamily="49" charset="-127"/>
            </a:endParaRPr>
          </a:p>
        </p:txBody>
      </p:sp>
    </p:spTree>
    <p:extLst>
      <p:ext uri="{BB962C8B-B14F-4D97-AF65-F5344CB8AC3E}">
        <p14:creationId xmlns:p14="http://schemas.microsoft.com/office/powerpoint/2010/main" val="16103127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fade">
                                      <p:cBhvr>
                                        <p:cTn id="7" dur="1000"/>
                                        <p:tgtEl>
                                          <p:spTgt spid="20482">
                                            <p:txEl>
                                              <p:pRg st="0" end="0"/>
                                            </p:txEl>
                                          </p:spTgt>
                                        </p:tgtEl>
                                      </p:cBhvr>
                                    </p:animEffect>
                                    <p:anim calcmode="lin" valueType="num">
                                      <p:cBhvr>
                                        <p:cTn id="8" dur="1000" fill="hold"/>
                                        <p:tgtEl>
                                          <p:spTgt spid="2048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482">
                                            <p:txEl>
                                              <p:pRg st="2" end="2"/>
                                            </p:txEl>
                                          </p:spTgt>
                                        </p:tgtEl>
                                        <p:attrNameLst>
                                          <p:attrName>style.visibility</p:attrName>
                                        </p:attrNameLst>
                                      </p:cBhvr>
                                      <p:to>
                                        <p:strVal val="visible"/>
                                      </p:to>
                                    </p:set>
                                    <p:animEffect transition="in" filter="fade">
                                      <p:cBhvr>
                                        <p:cTn id="14" dur="1000"/>
                                        <p:tgtEl>
                                          <p:spTgt spid="20482">
                                            <p:txEl>
                                              <p:pRg st="2" end="2"/>
                                            </p:txEl>
                                          </p:spTgt>
                                        </p:tgtEl>
                                      </p:cBhvr>
                                    </p:animEffect>
                                    <p:anim calcmode="lin" valueType="num">
                                      <p:cBhvr>
                                        <p:cTn id="15" dur="1000" fill="hold"/>
                                        <p:tgtEl>
                                          <p:spTgt spid="2048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048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fltVal val="0"/>
                                          </p:val>
                                        </p:tav>
                                        <p:tav tm="100000">
                                          <p:val>
                                            <p:strVal val="#ppt_w"/>
                                          </p:val>
                                        </p:tav>
                                      </p:tavLst>
                                    </p:anim>
                                    <p:anim calcmode="lin" valueType="num">
                                      <p:cBhvr>
                                        <p:cTn id="22" dur="1000" fill="hold"/>
                                        <p:tgtEl>
                                          <p:spTgt spid="3"/>
                                        </p:tgtEl>
                                        <p:attrNameLst>
                                          <p:attrName>ppt_h</p:attrName>
                                        </p:attrNameLst>
                                      </p:cBhvr>
                                      <p:tavLst>
                                        <p:tav tm="0">
                                          <p:val>
                                            <p:fltVal val="0"/>
                                          </p:val>
                                        </p:tav>
                                        <p:tav tm="100000">
                                          <p:val>
                                            <p:strVal val="#ppt_h"/>
                                          </p:val>
                                        </p:tav>
                                      </p:tavLst>
                                    </p:anim>
                                    <p:anim calcmode="lin" valueType="num">
                                      <p:cBhvr>
                                        <p:cTn id="23" dur="1000" fill="hold"/>
                                        <p:tgtEl>
                                          <p:spTgt spid="3"/>
                                        </p:tgtEl>
                                        <p:attrNameLst>
                                          <p:attrName>style.rotation</p:attrName>
                                        </p:attrNameLst>
                                      </p:cBhvr>
                                      <p:tavLst>
                                        <p:tav tm="0">
                                          <p:val>
                                            <p:fltVal val="90"/>
                                          </p:val>
                                        </p:tav>
                                        <p:tav tm="100000">
                                          <p:val>
                                            <p:fltVal val="0"/>
                                          </p:val>
                                        </p:tav>
                                      </p:tavLst>
                                    </p:anim>
                                    <p:animEffect transition="in" filter="fade">
                                      <p:cBhvr>
                                        <p:cTn id="24" dur="1000"/>
                                        <p:tgtEl>
                                          <p:spTgt spid="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1"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fltVal val="0"/>
                                          </p:val>
                                        </p:tav>
                                        <p:tav tm="100000">
                                          <p:val>
                                            <p:strVal val="#ppt_w"/>
                                          </p:val>
                                        </p:tav>
                                      </p:tavLst>
                                    </p:anim>
                                    <p:anim calcmode="lin" valueType="num">
                                      <p:cBhvr>
                                        <p:cTn id="30" dur="1000" fill="hold"/>
                                        <p:tgtEl>
                                          <p:spTgt spid="4"/>
                                        </p:tgtEl>
                                        <p:attrNameLst>
                                          <p:attrName>ppt_h</p:attrName>
                                        </p:attrNameLst>
                                      </p:cBhvr>
                                      <p:tavLst>
                                        <p:tav tm="0">
                                          <p:val>
                                            <p:fltVal val="0"/>
                                          </p:val>
                                        </p:tav>
                                        <p:tav tm="100000">
                                          <p:val>
                                            <p:strVal val="#ppt_h"/>
                                          </p:val>
                                        </p:tav>
                                      </p:tavLst>
                                    </p:anim>
                                    <p:anim calcmode="lin" valueType="num">
                                      <p:cBhvr>
                                        <p:cTn id="31" dur="1000" fill="hold"/>
                                        <p:tgtEl>
                                          <p:spTgt spid="4"/>
                                        </p:tgtEl>
                                        <p:attrNameLst>
                                          <p:attrName>style.rotation</p:attrName>
                                        </p:attrNameLst>
                                      </p:cBhvr>
                                      <p:tavLst>
                                        <p:tav tm="0">
                                          <p:val>
                                            <p:fltVal val="90"/>
                                          </p:val>
                                        </p:tav>
                                        <p:tav tm="100000">
                                          <p:val>
                                            <p:fltVal val="0"/>
                                          </p:val>
                                        </p:tav>
                                      </p:tavLst>
                                    </p:anim>
                                    <p:animEffect transition="in" filter="fade">
                                      <p:cBhvr>
                                        <p:cTn id="32" dur="10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1"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1000" fill="hold"/>
                                        <p:tgtEl>
                                          <p:spTgt spid="5"/>
                                        </p:tgtEl>
                                        <p:attrNameLst>
                                          <p:attrName>ppt_w</p:attrName>
                                        </p:attrNameLst>
                                      </p:cBhvr>
                                      <p:tavLst>
                                        <p:tav tm="0">
                                          <p:val>
                                            <p:fltVal val="0"/>
                                          </p:val>
                                        </p:tav>
                                        <p:tav tm="100000">
                                          <p:val>
                                            <p:strVal val="#ppt_w"/>
                                          </p:val>
                                        </p:tav>
                                      </p:tavLst>
                                    </p:anim>
                                    <p:anim calcmode="lin" valueType="num">
                                      <p:cBhvr>
                                        <p:cTn id="38" dur="1000" fill="hold"/>
                                        <p:tgtEl>
                                          <p:spTgt spid="5"/>
                                        </p:tgtEl>
                                        <p:attrNameLst>
                                          <p:attrName>ppt_h</p:attrName>
                                        </p:attrNameLst>
                                      </p:cBhvr>
                                      <p:tavLst>
                                        <p:tav tm="0">
                                          <p:val>
                                            <p:fltVal val="0"/>
                                          </p:val>
                                        </p:tav>
                                        <p:tav tm="100000">
                                          <p:val>
                                            <p:strVal val="#ppt_h"/>
                                          </p:val>
                                        </p:tav>
                                      </p:tavLst>
                                    </p:anim>
                                    <p:anim calcmode="lin" valueType="num">
                                      <p:cBhvr>
                                        <p:cTn id="39" dur="1000" fill="hold"/>
                                        <p:tgtEl>
                                          <p:spTgt spid="5"/>
                                        </p:tgtEl>
                                        <p:attrNameLst>
                                          <p:attrName>style.rotation</p:attrName>
                                        </p:attrNameLst>
                                      </p:cBhvr>
                                      <p:tavLst>
                                        <p:tav tm="0">
                                          <p:val>
                                            <p:fltVal val="90"/>
                                          </p:val>
                                        </p:tav>
                                        <p:tav tm="100000">
                                          <p:val>
                                            <p:fltVal val="0"/>
                                          </p:val>
                                        </p:tav>
                                      </p:tavLst>
                                    </p:anim>
                                    <p:animEffect transition="in" filter="fade">
                                      <p:cBhvr>
                                        <p:cTn id="40" dur="1000"/>
                                        <p:tgtEl>
                                          <p:spTgt spid="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1" presetClass="entr" presetSubtype="0"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p:cTn id="45" dur="1000" fill="hold"/>
                                        <p:tgtEl>
                                          <p:spTgt spid="6"/>
                                        </p:tgtEl>
                                        <p:attrNameLst>
                                          <p:attrName>ppt_w</p:attrName>
                                        </p:attrNameLst>
                                      </p:cBhvr>
                                      <p:tavLst>
                                        <p:tav tm="0">
                                          <p:val>
                                            <p:fltVal val="0"/>
                                          </p:val>
                                        </p:tav>
                                        <p:tav tm="100000">
                                          <p:val>
                                            <p:strVal val="#ppt_w"/>
                                          </p:val>
                                        </p:tav>
                                      </p:tavLst>
                                    </p:anim>
                                    <p:anim calcmode="lin" valueType="num">
                                      <p:cBhvr>
                                        <p:cTn id="46" dur="1000" fill="hold"/>
                                        <p:tgtEl>
                                          <p:spTgt spid="6"/>
                                        </p:tgtEl>
                                        <p:attrNameLst>
                                          <p:attrName>ppt_h</p:attrName>
                                        </p:attrNameLst>
                                      </p:cBhvr>
                                      <p:tavLst>
                                        <p:tav tm="0">
                                          <p:val>
                                            <p:fltVal val="0"/>
                                          </p:val>
                                        </p:tav>
                                        <p:tav tm="100000">
                                          <p:val>
                                            <p:strVal val="#ppt_h"/>
                                          </p:val>
                                        </p:tav>
                                      </p:tavLst>
                                    </p:anim>
                                    <p:anim calcmode="lin" valueType="num">
                                      <p:cBhvr>
                                        <p:cTn id="47" dur="1000" fill="hold"/>
                                        <p:tgtEl>
                                          <p:spTgt spid="6"/>
                                        </p:tgtEl>
                                        <p:attrNameLst>
                                          <p:attrName>style.rotation</p:attrName>
                                        </p:attrNameLst>
                                      </p:cBhvr>
                                      <p:tavLst>
                                        <p:tav tm="0">
                                          <p:val>
                                            <p:fltVal val="90"/>
                                          </p:val>
                                        </p:tav>
                                        <p:tav tm="100000">
                                          <p:val>
                                            <p:fltVal val="0"/>
                                          </p:val>
                                        </p:tav>
                                      </p:tavLst>
                                    </p:anim>
                                    <p:animEffect transition="in" filter="fade">
                                      <p:cBhvr>
                                        <p:cTn id="48" dur="1000"/>
                                        <p:tgtEl>
                                          <p:spTgt spid="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1" presetClass="entr" presetSubtype="0" fill="hold"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1000" fill="hold"/>
                                        <p:tgtEl>
                                          <p:spTgt spid="7"/>
                                        </p:tgtEl>
                                        <p:attrNameLst>
                                          <p:attrName>ppt_w</p:attrName>
                                        </p:attrNameLst>
                                      </p:cBhvr>
                                      <p:tavLst>
                                        <p:tav tm="0">
                                          <p:val>
                                            <p:fltVal val="0"/>
                                          </p:val>
                                        </p:tav>
                                        <p:tav tm="100000">
                                          <p:val>
                                            <p:strVal val="#ppt_w"/>
                                          </p:val>
                                        </p:tav>
                                      </p:tavLst>
                                    </p:anim>
                                    <p:anim calcmode="lin" valueType="num">
                                      <p:cBhvr>
                                        <p:cTn id="54" dur="1000" fill="hold"/>
                                        <p:tgtEl>
                                          <p:spTgt spid="7"/>
                                        </p:tgtEl>
                                        <p:attrNameLst>
                                          <p:attrName>ppt_h</p:attrName>
                                        </p:attrNameLst>
                                      </p:cBhvr>
                                      <p:tavLst>
                                        <p:tav tm="0">
                                          <p:val>
                                            <p:fltVal val="0"/>
                                          </p:val>
                                        </p:tav>
                                        <p:tav tm="100000">
                                          <p:val>
                                            <p:strVal val="#ppt_h"/>
                                          </p:val>
                                        </p:tav>
                                      </p:tavLst>
                                    </p:anim>
                                    <p:anim calcmode="lin" valueType="num">
                                      <p:cBhvr>
                                        <p:cTn id="55" dur="1000" fill="hold"/>
                                        <p:tgtEl>
                                          <p:spTgt spid="7"/>
                                        </p:tgtEl>
                                        <p:attrNameLst>
                                          <p:attrName>style.rotation</p:attrName>
                                        </p:attrNameLst>
                                      </p:cBhvr>
                                      <p:tavLst>
                                        <p:tav tm="0">
                                          <p:val>
                                            <p:fltVal val="90"/>
                                          </p:val>
                                        </p:tav>
                                        <p:tav tm="100000">
                                          <p:val>
                                            <p:fltVal val="0"/>
                                          </p:val>
                                        </p:tav>
                                      </p:tavLst>
                                    </p:anim>
                                    <p:animEffect transition="in" filter="fade">
                                      <p:cBhvr>
                                        <p:cTn id="56" dur="1000"/>
                                        <p:tgtEl>
                                          <p:spTgt spid="7"/>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nodeType="click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p:cTn id="61" dur="1000" fill="hold"/>
                                        <p:tgtEl>
                                          <p:spTgt spid="8"/>
                                        </p:tgtEl>
                                        <p:attrNameLst>
                                          <p:attrName>ppt_w</p:attrName>
                                        </p:attrNameLst>
                                      </p:cBhvr>
                                      <p:tavLst>
                                        <p:tav tm="0">
                                          <p:val>
                                            <p:fltVal val="0"/>
                                          </p:val>
                                        </p:tav>
                                        <p:tav tm="100000">
                                          <p:val>
                                            <p:strVal val="#ppt_w"/>
                                          </p:val>
                                        </p:tav>
                                      </p:tavLst>
                                    </p:anim>
                                    <p:anim calcmode="lin" valueType="num">
                                      <p:cBhvr>
                                        <p:cTn id="62" dur="1000" fill="hold"/>
                                        <p:tgtEl>
                                          <p:spTgt spid="8"/>
                                        </p:tgtEl>
                                        <p:attrNameLst>
                                          <p:attrName>ppt_h</p:attrName>
                                        </p:attrNameLst>
                                      </p:cBhvr>
                                      <p:tavLst>
                                        <p:tav tm="0">
                                          <p:val>
                                            <p:fltVal val="0"/>
                                          </p:val>
                                        </p:tav>
                                        <p:tav tm="100000">
                                          <p:val>
                                            <p:strVal val="#ppt_h"/>
                                          </p:val>
                                        </p:tav>
                                      </p:tavLst>
                                    </p:anim>
                                    <p:anim calcmode="lin" valueType="num">
                                      <p:cBhvr>
                                        <p:cTn id="63" dur="1000" fill="hold"/>
                                        <p:tgtEl>
                                          <p:spTgt spid="8"/>
                                        </p:tgtEl>
                                        <p:attrNameLst>
                                          <p:attrName>style.rotation</p:attrName>
                                        </p:attrNameLst>
                                      </p:cBhvr>
                                      <p:tavLst>
                                        <p:tav tm="0">
                                          <p:val>
                                            <p:fltVal val="90"/>
                                          </p:val>
                                        </p:tav>
                                        <p:tav tm="100000">
                                          <p:val>
                                            <p:fltVal val="0"/>
                                          </p:val>
                                        </p:tav>
                                      </p:tavLst>
                                    </p:anim>
                                    <p:animEffect transition="in" filter="fade">
                                      <p:cBhvr>
                                        <p:cTn id="64" dur="1000"/>
                                        <p:tgtEl>
                                          <p:spTgt spid="8"/>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nodeType="clickEffect">
                                  <p:stCondLst>
                                    <p:cond delay="0"/>
                                  </p:stCondLst>
                                  <p:childTnLst>
                                    <p:set>
                                      <p:cBhvr>
                                        <p:cTn id="68" dur="1" fill="hold">
                                          <p:stCondLst>
                                            <p:cond delay="0"/>
                                          </p:stCondLst>
                                        </p:cTn>
                                        <p:tgtEl>
                                          <p:spTgt spid="9"/>
                                        </p:tgtEl>
                                        <p:attrNameLst>
                                          <p:attrName>style.visibility</p:attrName>
                                        </p:attrNameLst>
                                      </p:cBhvr>
                                      <p:to>
                                        <p:strVal val="visible"/>
                                      </p:to>
                                    </p:set>
                                    <p:anim calcmode="lin" valueType="num">
                                      <p:cBhvr>
                                        <p:cTn id="69" dur="1000" fill="hold"/>
                                        <p:tgtEl>
                                          <p:spTgt spid="9"/>
                                        </p:tgtEl>
                                        <p:attrNameLst>
                                          <p:attrName>ppt_w</p:attrName>
                                        </p:attrNameLst>
                                      </p:cBhvr>
                                      <p:tavLst>
                                        <p:tav tm="0">
                                          <p:val>
                                            <p:fltVal val="0"/>
                                          </p:val>
                                        </p:tav>
                                        <p:tav tm="100000">
                                          <p:val>
                                            <p:strVal val="#ppt_w"/>
                                          </p:val>
                                        </p:tav>
                                      </p:tavLst>
                                    </p:anim>
                                    <p:anim calcmode="lin" valueType="num">
                                      <p:cBhvr>
                                        <p:cTn id="70" dur="1000" fill="hold"/>
                                        <p:tgtEl>
                                          <p:spTgt spid="9"/>
                                        </p:tgtEl>
                                        <p:attrNameLst>
                                          <p:attrName>ppt_h</p:attrName>
                                        </p:attrNameLst>
                                      </p:cBhvr>
                                      <p:tavLst>
                                        <p:tav tm="0">
                                          <p:val>
                                            <p:fltVal val="0"/>
                                          </p:val>
                                        </p:tav>
                                        <p:tav tm="100000">
                                          <p:val>
                                            <p:strVal val="#ppt_h"/>
                                          </p:val>
                                        </p:tav>
                                      </p:tavLst>
                                    </p:anim>
                                    <p:anim calcmode="lin" valueType="num">
                                      <p:cBhvr>
                                        <p:cTn id="71" dur="1000" fill="hold"/>
                                        <p:tgtEl>
                                          <p:spTgt spid="9"/>
                                        </p:tgtEl>
                                        <p:attrNameLst>
                                          <p:attrName>style.rotation</p:attrName>
                                        </p:attrNameLst>
                                      </p:cBhvr>
                                      <p:tavLst>
                                        <p:tav tm="0">
                                          <p:val>
                                            <p:fltVal val="90"/>
                                          </p:val>
                                        </p:tav>
                                        <p:tav tm="100000">
                                          <p:val>
                                            <p:fltVal val="0"/>
                                          </p:val>
                                        </p:tav>
                                      </p:tavLst>
                                    </p:anim>
                                    <p:animEffect transition="in" filter="fade">
                                      <p:cBhvr>
                                        <p:cTn id="72" dur="1000"/>
                                        <p:tgtEl>
                                          <p:spTgt spid="9"/>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nodeType="clickEffect">
                                  <p:stCondLst>
                                    <p:cond delay="0"/>
                                  </p:stCondLst>
                                  <p:childTnLst>
                                    <p:set>
                                      <p:cBhvr>
                                        <p:cTn id="76" dur="1" fill="hold">
                                          <p:stCondLst>
                                            <p:cond delay="0"/>
                                          </p:stCondLst>
                                        </p:cTn>
                                        <p:tgtEl>
                                          <p:spTgt spid="10"/>
                                        </p:tgtEl>
                                        <p:attrNameLst>
                                          <p:attrName>style.visibility</p:attrName>
                                        </p:attrNameLst>
                                      </p:cBhvr>
                                      <p:to>
                                        <p:strVal val="visible"/>
                                      </p:to>
                                    </p:set>
                                    <p:anim calcmode="lin" valueType="num">
                                      <p:cBhvr>
                                        <p:cTn id="77" dur="1000" fill="hold"/>
                                        <p:tgtEl>
                                          <p:spTgt spid="10"/>
                                        </p:tgtEl>
                                        <p:attrNameLst>
                                          <p:attrName>ppt_w</p:attrName>
                                        </p:attrNameLst>
                                      </p:cBhvr>
                                      <p:tavLst>
                                        <p:tav tm="0">
                                          <p:val>
                                            <p:fltVal val="0"/>
                                          </p:val>
                                        </p:tav>
                                        <p:tav tm="100000">
                                          <p:val>
                                            <p:strVal val="#ppt_w"/>
                                          </p:val>
                                        </p:tav>
                                      </p:tavLst>
                                    </p:anim>
                                    <p:anim calcmode="lin" valueType="num">
                                      <p:cBhvr>
                                        <p:cTn id="78" dur="1000" fill="hold"/>
                                        <p:tgtEl>
                                          <p:spTgt spid="10"/>
                                        </p:tgtEl>
                                        <p:attrNameLst>
                                          <p:attrName>ppt_h</p:attrName>
                                        </p:attrNameLst>
                                      </p:cBhvr>
                                      <p:tavLst>
                                        <p:tav tm="0">
                                          <p:val>
                                            <p:fltVal val="0"/>
                                          </p:val>
                                        </p:tav>
                                        <p:tav tm="100000">
                                          <p:val>
                                            <p:strVal val="#ppt_h"/>
                                          </p:val>
                                        </p:tav>
                                      </p:tavLst>
                                    </p:anim>
                                    <p:anim calcmode="lin" valueType="num">
                                      <p:cBhvr>
                                        <p:cTn id="79" dur="1000" fill="hold"/>
                                        <p:tgtEl>
                                          <p:spTgt spid="10"/>
                                        </p:tgtEl>
                                        <p:attrNameLst>
                                          <p:attrName>style.rotation</p:attrName>
                                        </p:attrNameLst>
                                      </p:cBhvr>
                                      <p:tavLst>
                                        <p:tav tm="0">
                                          <p:val>
                                            <p:fltVal val="90"/>
                                          </p:val>
                                        </p:tav>
                                        <p:tav tm="100000">
                                          <p:val>
                                            <p:fltVal val="0"/>
                                          </p:val>
                                        </p:tav>
                                      </p:tavLst>
                                    </p:anim>
                                    <p:animEffect transition="in" filter="fade">
                                      <p:cBhvr>
                                        <p:cTn id="80" dur="1000"/>
                                        <p:tgtEl>
                                          <p:spTgt spid="10"/>
                                        </p:tgtEl>
                                      </p:cBhvr>
                                    </p:animEffect>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nodeType="clickEffect">
                                  <p:stCondLst>
                                    <p:cond delay="0"/>
                                  </p:stCondLst>
                                  <p:childTnLst>
                                    <p:set>
                                      <p:cBhvr>
                                        <p:cTn id="84" dur="1" fill="hold">
                                          <p:stCondLst>
                                            <p:cond delay="0"/>
                                          </p:stCondLst>
                                        </p:cTn>
                                        <p:tgtEl>
                                          <p:spTgt spid="11"/>
                                        </p:tgtEl>
                                        <p:attrNameLst>
                                          <p:attrName>style.visibility</p:attrName>
                                        </p:attrNameLst>
                                      </p:cBhvr>
                                      <p:to>
                                        <p:strVal val="visible"/>
                                      </p:to>
                                    </p:set>
                                    <p:anim calcmode="lin" valueType="num">
                                      <p:cBhvr>
                                        <p:cTn id="85" dur="1000" fill="hold"/>
                                        <p:tgtEl>
                                          <p:spTgt spid="11"/>
                                        </p:tgtEl>
                                        <p:attrNameLst>
                                          <p:attrName>ppt_w</p:attrName>
                                        </p:attrNameLst>
                                      </p:cBhvr>
                                      <p:tavLst>
                                        <p:tav tm="0">
                                          <p:val>
                                            <p:fltVal val="0"/>
                                          </p:val>
                                        </p:tav>
                                        <p:tav tm="100000">
                                          <p:val>
                                            <p:strVal val="#ppt_w"/>
                                          </p:val>
                                        </p:tav>
                                      </p:tavLst>
                                    </p:anim>
                                    <p:anim calcmode="lin" valueType="num">
                                      <p:cBhvr>
                                        <p:cTn id="86" dur="1000" fill="hold"/>
                                        <p:tgtEl>
                                          <p:spTgt spid="11"/>
                                        </p:tgtEl>
                                        <p:attrNameLst>
                                          <p:attrName>ppt_h</p:attrName>
                                        </p:attrNameLst>
                                      </p:cBhvr>
                                      <p:tavLst>
                                        <p:tav tm="0">
                                          <p:val>
                                            <p:fltVal val="0"/>
                                          </p:val>
                                        </p:tav>
                                        <p:tav tm="100000">
                                          <p:val>
                                            <p:strVal val="#ppt_h"/>
                                          </p:val>
                                        </p:tav>
                                      </p:tavLst>
                                    </p:anim>
                                    <p:anim calcmode="lin" valueType="num">
                                      <p:cBhvr>
                                        <p:cTn id="87" dur="1000" fill="hold"/>
                                        <p:tgtEl>
                                          <p:spTgt spid="11"/>
                                        </p:tgtEl>
                                        <p:attrNameLst>
                                          <p:attrName>style.rotation</p:attrName>
                                        </p:attrNameLst>
                                      </p:cBhvr>
                                      <p:tavLst>
                                        <p:tav tm="0">
                                          <p:val>
                                            <p:fltVal val="90"/>
                                          </p:val>
                                        </p:tav>
                                        <p:tav tm="100000">
                                          <p:val>
                                            <p:fltVal val="0"/>
                                          </p:val>
                                        </p:tav>
                                      </p:tavLst>
                                    </p:anim>
                                    <p:animEffect transition="in" filter="fade">
                                      <p:cBhvr>
                                        <p:cTn id="88" dur="1000"/>
                                        <p:tgtEl>
                                          <p:spTgt spid="11"/>
                                        </p:tgtEl>
                                      </p:cBhvr>
                                    </p:animEffect>
                                  </p:childTnLst>
                                </p:cTn>
                              </p:par>
                            </p:childTnLst>
                          </p:cTn>
                        </p:par>
                      </p:childTnLst>
                    </p:cTn>
                  </p:par>
                  <p:par>
                    <p:cTn id="89" fill="hold">
                      <p:stCondLst>
                        <p:cond delay="indefinite"/>
                      </p:stCondLst>
                      <p:childTnLst>
                        <p:par>
                          <p:cTn id="90" fill="hold">
                            <p:stCondLst>
                              <p:cond delay="0"/>
                            </p:stCondLst>
                            <p:childTnLst>
                              <p:par>
                                <p:cTn id="91" presetID="31" presetClass="entr" presetSubtype="0" fill="hold" nodeType="clickEffect">
                                  <p:stCondLst>
                                    <p:cond delay="0"/>
                                  </p:stCondLst>
                                  <p:childTnLst>
                                    <p:set>
                                      <p:cBhvr>
                                        <p:cTn id="92" dur="1" fill="hold">
                                          <p:stCondLst>
                                            <p:cond delay="0"/>
                                          </p:stCondLst>
                                        </p:cTn>
                                        <p:tgtEl>
                                          <p:spTgt spid="12"/>
                                        </p:tgtEl>
                                        <p:attrNameLst>
                                          <p:attrName>style.visibility</p:attrName>
                                        </p:attrNameLst>
                                      </p:cBhvr>
                                      <p:to>
                                        <p:strVal val="visible"/>
                                      </p:to>
                                    </p:set>
                                    <p:anim calcmode="lin" valueType="num">
                                      <p:cBhvr>
                                        <p:cTn id="93" dur="1000" fill="hold"/>
                                        <p:tgtEl>
                                          <p:spTgt spid="12"/>
                                        </p:tgtEl>
                                        <p:attrNameLst>
                                          <p:attrName>ppt_w</p:attrName>
                                        </p:attrNameLst>
                                      </p:cBhvr>
                                      <p:tavLst>
                                        <p:tav tm="0">
                                          <p:val>
                                            <p:fltVal val="0"/>
                                          </p:val>
                                        </p:tav>
                                        <p:tav tm="100000">
                                          <p:val>
                                            <p:strVal val="#ppt_w"/>
                                          </p:val>
                                        </p:tav>
                                      </p:tavLst>
                                    </p:anim>
                                    <p:anim calcmode="lin" valueType="num">
                                      <p:cBhvr>
                                        <p:cTn id="94" dur="1000" fill="hold"/>
                                        <p:tgtEl>
                                          <p:spTgt spid="12"/>
                                        </p:tgtEl>
                                        <p:attrNameLst>
                                          <p:attrName>ppt_h</p:attrName>
                                        </p:attrNameLst>
                                      </p:cBhvr>
                                      <p:tavLst>
                                        <p:tav tm="0">
                                          <p:val>
                                            <p:fltVal val="0"/>
                                          </p:val>
                                        </p:tav>
                                        <p:tav tm="100000">
                                          <p:val>
                                            <p:strVal val="#ppt_h"/>
                                          </p:val>
                                        </p:tav>
                                      </p:tavLst>
                                    </p:anim>
                                    <p:anim calcmode="lin" valueType="num">
                                      <p:cBhvr>
                                        <p:cTn id="95" dur="1000" fill="hold"/>
                                        <p:tgtEl>
                                          <p:spTgt spid="12"/>
                                        </p:tgtEl>
                                        <p:attrNameLst>
                                          <p:attrName>style.rotation</p:attrName>
                                        </p:attrNameLst>
                                      </p:cBhvr>
                                      <p:tavLst>
                                        <p:tav tm="0">
                                          <p:val>
                                            <p:fltVal val="90"/>
                                          </p:val>
                                        </p:tav>
                                        <p:tav tm="100000">
                                          <p:val>
                                            <p:fltVal val="0"/>
                                          </p:val>
                                        </p:tav>
                                      </p:tavLst>
                                    </p:anim>
                                    <p:animEffect transition="in" filter="fade">
                                      <p:cBhvr>
                                        <p:cTn id="9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p:cNvSpPr>
            <a:spLocks noGrp="1"/>
          </p:cNvSpPr>
          <p:nvPr>
            <p:ph type="title"/>
          </p:nvPr>
        </p:nvSpPr>
        <p:spPr bwMode="auto">
          <a:xfrm>
            <a:off x="395536" y="829597"/>
            <a:ext cx="7499350" cy="706437"/>
          </a:xfrm>
        </p:spPr>
        <p:txBody>
          <a:bodyPr/>
          <a:lstStyle/>
          <a:p>
            <a:r>
              <a:rPr lang="zh-CN" altLang="en-US" sz="2400" b="1" dirty="0" smtClean="0">
                <a:solidFill>
                  <a:schemeClr val="tx1"/>
                </a:solidFill>
                <a:effectLst/>
                <a:latin typeface="宋体" pitchFamily="2" charset="-122"/>
                <a:ea typeface="宋体" pitchFamily="2" charset="-122"/>
              </a:rPr>
              <a:t>（</a:t>
            </a:r>
            <a:r>
              <a:rPr lang="en-US" altLang="zh-CN" sz="2400" b="1" dirty="0" smtClean="0">
                <a:solidFill>
                  <a:schemeClr val="tx1"/>
                </a:solidFill>
                <a:effectLst/>
                <a:latin typeface="宋体" pitchFamily="2" charset="-122"/>
                <a:ea typeface="宋体" pitchFamily="2" charset="-122"/>
              </a:rPr>
              <a:t>5</a:t>
            </a:r>
            <a:r>
              <a:rPr lang="zh-CN" altLang="en-US" sz="2400" b="1" dirty="0" smtClean="0">
                <a:solidFill>
                  <a:schemeClr val="tx1"/>
                </a:solidFill>
                <a:effectLst/>
                <a:latin typeface="宋体" pitchFamily="2" charset="-122"/>
                <a:ea typeface="宋体" pitchFamily="2" charset="-122"/>
              </a:rPr>
              <a:t>）供应</a:t>
            </a:r>
            <a:r>
              <a:rPr lang="zh-CN" altLang="en-US" sz="2400" b="1" dirty="0" smtClean="0">
                <a:solidFill>
                  <a:schemeClr val="tx1"/>
                </a:solidFill>
                <a:effectLst/>
                <a:latin typeface="宋体" pitchFamily="2" charset="-122"/>
                <a:ea typeface="宋体" pitchFamily="2" charset="-122"/>
              </a:rPr>
              <a:t>链管理的理论</a:t>
            </a:r>
            <a:r>
              <a:rPr lang="zh-CN" altLang="en-US" sz="2400" b="1" dirty="0" smtClean="0">
                <a:solidFill>
                  <a:schemeClr val="tx1"/>
                </a:solidFill>
                <a:effectLst/>
                <a:latin typeface="宋体" pitchFamily="2" charset="-122"/>
                <a:ea typeface="宋体" pitchFamily="2" charset="-122"/>
              </a:rPr>
              <a:t>基础（</a:t>
            </a:r>
            <a:r>
              <a:rPr lang="en-US" altLang="zh-CN" sz="2400" b="1" dirty="0" smtClean="0">
                <a:solidFill>
                  <a:schemeClr val="tx1"/>
                </a:solidFill>
                <a:effectLst/>
                <a:latin typeface="宋体" pitchFamily="2" charset="-122"/>
                <a:ea typeface="宋体" pitchFamily="2" charset="-122"/>
              </a:rPr>
              <a:t>why</a:t>
            </a:r>
            <a:r>
              <a:rPr lang="zh-CN" altLang="en-US" sz="2400" b="1" dirty="0" smtClean="0">
                <a:solidFill>
                  <a:schemeClr val="tx1"/>
                </a:solidFill>
                <a:effectLst/>
                <a:latin typeface="宋体" pitchFamily="2" charset="-122"/>
                <a:ea typeface="宋体" pitchFamily="2" charset="-122"/>
              </a:rPr>
              <a:t>）</a:t>
            </a:r>
            <a:endParaRPr lang="ko-KR" altLang="en-US" sz="2400" b="1" dirty="0" smtClean="0">
              <a:solidFill>
                <a:schemeClr val="tx1"/>
              </a:solidFill>
              <a:effectLst/>
              <a:latin typeface="宋体" pitchFamily="2" charset="-122"/>
              <a:cs typeface="휴먼매직체"/>
            </a:endParaRPr>
          </a:p>
        </p:txBody>
      </p:sp>
      <p:pic>
        <p:nvPicPr>
          <p:cNvPr id="2150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556792"/>
            <a:ext cx="6840537" cy="2520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508" name="矩形 4"/>
          <p:cNvSpPr>
            <a:spLocks noChangeArrowheads="1"/>
          </p:cNvSpPr>
          <p:nvPr/>
        </p:nvSpPr>
        <p:spPr bwMode="auto">
          <a:xfrm>
            <a:off x="179512" y="4114815"/>
            <a:ext cx="8856538" cy="2554545"/>
          </a:xfrm>
          <a:prstGeom prst="rect">
            <a:avLst/>
          </a:prstGeom>
          <a:noFill/>
          <a:ln/>
          <a:effectLst/>
        </p:spPr>
        <p:style>
          <a:lnRef idx="0">
            <a:schemeClr val="accent2"/>
          </a:lnRef>
          <a:fillRef idx="3">
            <a:schemeClr val="accent2"/>
          </a:fillRef>
          <a:effectRef idx="3">
            <a:schemeClr val="accent2"/>
          </a:effectRef>
          <a:fontRef idx="minor">
            <a:schemeClr val="lt1"/>
          </a:fontRef>
        </p:style>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defRPr/>
            </a:pPr>
            <a:r>
              <a:rPr lang="zh-CN" altLang="en-US" sz="2000" b="1" dirty="0" smtClean="0"/>
              <a:t>内容</a:t>
            </a:r>
            <a:r>
              <a:rPr lang="zh-CN" altLang="en-US" sz="2000" dirty="0" smtClean="0"/>
              <a:t>：“牛鞭效应”是市场营销中普遍存在的高风险现象，指的是供应链上的一种需求变异放大现象，是信息流从最终客户端向原始供应商端传递时，无法有效地实现信息的共享，使得信息扭曲而逐级放大，导致了需求信息出现越来越大的波动，此信息扭曲的放大作用在图形上很像很一根甩起牛鞭，因此被形象地称为牛鞭效应。</a:t>
            </a:r>
            <a:endParaRPr lang="en-US" altLang="zh-CN" sz="2000" dirty="0" smtClean="0"/>
          </a:p>
          <a:p>
            <a:pPr eaLnBrk="1" hangingPunct="1">
              <a:defRPr/>
            </a:pPr>
            <a:r>
              <a:rPr lang="zh-CN" altLang="en-US" sz="2000" b="1" dirty="0" smtClean="0"/>
              <a:t>效应</a:t>
            </a:r>
            <a:r>
              <a:rPr lang="zh-CN" altLang="en-US" sz="2000" dirty="0" smtClean="0"/>
              <a:t>：是销售商与供应商在需求预测修正、订货批量决策、价格波动、短缺博弈、库存责任失衡和应付环境变异等方面博弈的结果，增大了供应商的生产、供应、库存管理和市场营销的不稳定性。</a:t>
            </a:r>
            <a:endParaRPr lang="ko-KR" altLang="en-US" sz="2000" dirty="0" smtClean="0"/>
          </a:p>
        </p:txBody>
      </p:sp>
      <p:sp>
        <p:nvSpPr>
          <p:cNvPr id="7" name="矩形 6"/>
          <p:cNvSpPr/>
          <p:nvPr/>
        </p:nvSpPr>
        <p:spPr>
          <a:xfrm>
            <a:off x="395536" y="1556793"/>
            <a:ext cx="647700" cy="252027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2400" b="1" dirty="0">
                <a:solidFill>
                  <a:schemeClr val="tx1"/>
                </a:solidFill>
                <a:latin typeface="SimSun" panose="02010600030101010101" pitchFamily="2" charset="-122"/>
                <a:ea typeface="SimSun" panose="02010600030101010101" pitchFamily="2" charset="-122"/>
              </a:rPr>
              <a:t>牛</a:t>
            </a:r>
            <a:endParaRPr lang="en-US" altLang="zh-CN" sz="2400" b="1" dirty="0">
              <a:solidFill>
                <a:schemeClr val="tx1"/>
              </a:solidFill>
              <a:latin typeface="SimSun" panose="02010600030101010101" pitchFamily="2" charset="-122"/>
              <a:ea typeface="SimSun" panose="02010600030101010101" pitchFamily="2" charset="-122"/>
            </a:endParaRPr>
          </a:p>
          <a:p>
            <a:pPr algn="ctr" fontAlgn="auto">
              <a:spcBef>
                <a:spcPts val="0"/>
              </a:spcBef>
              <a:spcAft>
                <a:spcPts val="0"/>
              </a:spcAft>
              <a:defRPr/>
            </a:pPr>
            <a:r>
              <a:rPr lang="zh-CN" altLang="en-US" sz="2400" b="1" dirty="0">
                <a:solidFill>
                  <a:schemeClr val="tx1"/>
                </a:solidFill>
                <a:latin typeface="SimSun" panose="02010600030101010101" pitchFamily="2" charset="-122"/>
                <a:ea typeface="SimSun" panose="02010600030101010101" pitchFamily="2" charset="-122"/>
              </a:rPr>
              <a:t>鞭</a:t>
            </a:r>
            <a:endParaRPr lang="en-US" altLang="zh-CN" sz="2400" b="1" dirty="0">
              <a:solidFill>
                <a:schemeClr val="tx1"/>
              </a:solidFill>
              <a:latin typeface="SimSun" panose="02010600030101010101" pitchFamily="2" charset="-122"/>
              <a:ea typeface="SimSun" panose="02010600030101010101" pitchFamily="2" charset="-122"/>
            </a:endParaRPr>
          </a:p>
          <a:p>
            <a:pPr algn="ctr" fontAlgn="auto">
              <a:spcBef>
                <a:spcPts val="0"/>
              </a:spcBef>
              <a:spcAft>
                <a:spcPts val="0"/>
              </a:spcAft>
              <a:defRPr/>
            </a:pPr>
            <a:r>
              <a:rPr lang="zh-CN" altLang="en-US" sz="2400" b="1" dirty="0">
                <a:solidFill>
                  <a:schemeClr val="tx1"/>
                </a:solidFill>
                <a:latin typeface="SimSun" panose="02010600030101010101" pitchFamily="2" charset="-122"/>
                <a:ea typeface="SimSun" panose="02010600030101010101" pitchFamily="2" charset="-122"/>
              </a:rPr>
              <a:t>效</a:t>
            </a:r>
            <a:endParaRPr lang="en-US" altLang="zh-CN" sz="2400" b="1" dirty="0">
              <a:solidFill>
                <a:schemeClr val="tx1"/>
              </a:solidFill>
              <a:latin typeface="SimSun" panose="02010600030101010101" pitchFamily="2" charset="-122"/>
              <a:ea typeface="SimSun" panose="02010600030101010101" pitchFamily="2" charset="-122"/>
            </a:endParaRPr>
          </a:p>
          <a:p>
            <a:pPr algn="ctr" fontAlgn="auto">
              <a:spcBef>
                <a:spcPts val="0"/>
              </a:spcBef>
              <a:spcAft>
                <a:spcPts val="0"/>
              </a:spcAft>
              <a:defRPr/>
            </a:pPr>
            <a:r>
              <a:rPr lang="zh-CN" altLang="en-US" sz="2400" b="1" dirty="0">
                <a:solidFill>
                  <a:schemeClr val="tx1"/>
                </a:solidFill>
                <a:latin typeface="SimSun" panose="02010600030101010101" pitchFamily="2" charset="-122"/>
                <a:ea typeface="SimSun" panose="02010600030101010101" pitchFamily="2" charset="-122"/>
              </a:rPr>
              <a:t>应</a:t>
            </a:r>
          </a:p>
        </p:txBody>
      </p:sp>
    </p:spTree>
    <p:extLst>
      <p:ext uri="{BB962C8B-B14F-4D97-AF65-F5344CB8AC3E}">
        <p14:creationId xmlns:p14="http://schemas.microsoft.com/office/powerpoint/2010/main" val="13995437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1000"/>
                                        <p:tgtEl>
                                          <p:spTgt spid="21506"/>
                                        </p:tgtEl>
                                      </p:cBhvr>
                                    </p:animEffect>
                                    <p:anim calcmode="lin" valueType="num">
                                      <p:cBhvr>
                                        <p:cTn id="8" dur="1000" fill="hold"/>
                                        <p:tgtEl>
                                          <p:spTgt spid="21506"/>
                                        </p:tgtEl>
                                        <p:attrNameLst>
                                          <p:attrName>ppt_x</p:attrName>
                                        </p:attrNameLst>
                                      </p:cBhvr>
                                      <p:tavLst>
                                        <p:tav tm="0">
                                          <p:val>
                                            <p:strVal val="#ppt_x"/>
                                          </p:val>
                                        </p:tav>
                                        <p:tav tm="100000">
                                          <p:val>
                                            <p:strVal val="#ppt_x"/>
                                          </p:val>
                                        </p:tav>
                                      </p:tavLst>
                                    </p:anim>
                                    <p:anim calcmode="lin" valueType="num">
                                      <p:cBhvr>
                                        <p:cTn id="9" dur="1000" fill="hold"/>
                                        <p:tgtEl>
                                          <p:spTgt spid="2150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ntr" presetSubtype="16" fill="hold" nodeType="clickEffect">
                                  <p:stCondLst>
                                    <p:cond delay="0"/>
                                  </p:stCondLst>
                                  <p:childTnLst>
                                    <p:set>
                                      <p:cBhvr>
                                        <p:cTn id="18" dur="1" fill="hold">
                                          <p:stCondLst>
                                            <p:cond delay="0"/>
                                          </p:stCondLst>
                                        </p:cTn>
                                        <p:tgtEl>
                                          <p:spTgt spid="21507"/>
                                        </p:tgtEl>
                                        <p:attrNameLst>
                                          <p:attrName>style.visibility</p:attrName>
                                        </p:attrNameLst>
                                      </p:cBhvr>
                                      <p:to>
                                        <p:strVal val="visible"/>
                                      </p:to>
                                    </p:set>
                                    <p:animEffect transition="in" filter="circle(in)">
                                      <p:cBhvr>
                                        <p:cTn id="19" dur="2000"/>
                                        <p:tgtEl>
                                          <p:spTgt spid="2150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6" presetClass="entr" presetSubtype="16" fill="hold" nodeType="clickEffect">
                                  <p:stCondLst>
                                    <p:cond delay="0"/>
                                  </p:stCondLst>
                                  <p:childTnLst>
                                    <p:set>
                                      <p:cBhvr>
                                        <p:cTn id="23" dur="1" fill="hold">
                                          <p:stCondLst>
                                            <p:cond delay="0"/>
                                          </p:stCondLst>
                                        </p:cTn>
                                        <p:tgtEl>
                                          <p:spTgt spid="21508"/>
                                        </p:tgtEl>
                                        <p:attrNameLst>
                                          <p:attrName>style.visibility</p:attrName>
                                        </p:attrNameLst>
                                      </p:cBhvr>
                                      <p:to>
                                        <p:strVal val="visible"/>
                                      </p:to>
                                    </p:set>
                                    <p:animEffect transition="in" filter="circle(in)">
                                      <p:cBhvr>
                                        <p:cTn id="24" dur="20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모서리가 둥근 직사각형 3"/>
          <p:cNvSpPr/>
          <p:nvPr/>
        </p:nvSpPr>
        <p:spPr>
          <a:xfrm>
            <a:off x="422128" y="2637731"/>
            <a:ext cx="2016125" cy="50323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sz="2400" b="1" dirty="0">
                <a:ea typeface="宋体" charset="-122"/>
              </a:rPr>
              <a:t>供应</a:t>
            </a:r>
            <a:r>
              <a:rPr kumimoji="0" lang="zh-CN" altLang="en-US" sz="2400" b="1" dirty="0" smtClean="0">
                <a:ea typeface="宋体" charset="-122"/>
              </a:rPr>
              <a:t>商</a:t>
            </a:r>
            <a:r>
              <a:rPr lang="zh-CN" altLang="en-US" sz="2400" b="1" dirty="0">
                <a:ea typeface="宋体" charset="-122"/>
              </a:rPr>
              <a:t>管理</a:t>
            </a:r>
            <a:endParaRPr kumimoji="0" lang="ko-KR" altLang="en-US" sz="2400" b="1" dirty="0"/>
          </a:p>
        </p:txBody>
      </p:sp>
      <p:sp>
        <p:nvSpPr>
          <p:cNvPr id="5" name="모서리가 둥근 직사각형 4"/>
          <p:cNvSpPr/>
          <p:nvPr/>
        </p:nvSpPr>
        <p:spPr>
          <a:xfrm>
            <a:off x="422128" y="3356993"/>
            <a:ext cx="2016125" cy="252028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lnSpc>
                <a:spcPct val="125000"/>
              </a:lnSpc>
            </a:pPr>
            <a:r>
              <a:rPr kumimoji="0" lang="en-US" altLang="ko-KR" b="1" dirty="0"/>
              <a:t>SRM</a:t>
            </a:r>
          </a:p>
          <a:p>
            <a:pPr algn="ctr">
              <a:lnSpc>
                <a:spcPct val="125000"/>
              </a:lnSpc>
            </a:pPr>
            <a:r>
              <a:rPr kumimoji="0" lang="zh-CN" altLang="en-US" b="1" dirty="0">
                <a:ea typeface="宋体" charset="-122"/>
              </a:rPr>
              <a:t>供应商关系管理</a:t>
            </a:r>
            <a:endParaRPr kumimoji="0" lang="en-US" altLang="zh-CN" b="1" dirty="0">
              <a:ea typeface="宋体" charset="-122"/>
            </a:endParaRPr>
          </a:p>
          <a:p>
            <a:pPr>
              <a:lnSpc>
                <a:spcPct val="125000"/>
              </a:lnSpc>
              <a:buFont typeface="Wingdings" pitchFamily="2" charset="2"/>
              <a:buChar char="§"/>
            </a:pPr>
            <a:r>
              <a:rPr kumimoji="0" lang="zh-CN" altLang="en-US" dirty="0" smtClean="0">
                <a:ea typeface="宋体" charset="-122"/>
              </a:rPr>
              <a:t>资源</a:t>
            </a:r>
            <a:r>
              <a:rPr kumimoji="0" lang="zh-CN" altLang="en-US" dirty="0">
                <a:ea typeface="宋体" charset="-122"/>
              </a:rPr>
              <a:t>调配</a:t>
            </a:r>
            <a:endParaRPr kumimoji="0" lang="en-US" altLang="zh-CN" dirty="0">
              <a:ea typeface="宋体" charset="-122"/>
            </a:endParaRPr>
          </a:p>
          <a:p>
            <a:pPr>
              <a:lnSpc>
                <a:spcPct val="125000"/>
              </a:lnSpc>
              <a:buFont typeface="Wingdings" pitchFamily="2" charset="2"/>
              <a:buChar char="§"/>
            </a:pPr>
            <a:r>
              <a:rPr kumimoji="0" lang="zh-CN" altLang="en-US" dirty="0">
                <a:ea typeface="宋体" charset="-122"/>
              </a:rPr>
              <a:t>协商</a:t>
            </a:r>
            <a:endParaRPr kumimoji="0" lang="en-US" altLang="zh-CN" dirty="0">
              <a:ea typeface="宋体" charset="-122"/>
            </a:endParaRPr>
          </a:p>
          <a:p>
            <a:pPr>
              <a:lnSpc>
                <a:spcPct val="125000"/>
              </a:lnSpc>
              <a:buFont typeface="Wingdings" pitchFamily="2" charset="2"/>
              <a:buChar char="§"/>
            </a:pPr>
            <a:r>
              <a:rPr kumimoji="0" lang="zh-CN" altLang="en-US" dirty="0">
                <a:ea typeface="宋体" charset="-122"/>
              </a:rPr>
              <a:t>购买 </a:t>
            </a:r>
            <a:endParaRPr kumimoji="0" lang="en-US" altLang="zh-CN" dirty="0">
              <a:ea typeface="宋体" charset="-122"/>
            </a:endParaRPr>
          </a:p>
          <a:p>
            <a:pPr>
              <a:lnSpc>
                <a:spcPct val="125000"/>
              </a:lnSpc>
              <a:buFont typeface="Wingdings" pitchFamily="2" charset="2"/>
              <a:buChar char="§"/>
            </a:pPr>
            <a:r>
              <a:rPr kumimoji="0" lang="zh-CN" altLang="en-US" dirty="0">
                <a:ea typeface="宋体" charset="-122"/>
              </a:rPr>
              <a:t>设计合作</a:t>
            </a:r>
            <a:endParaRPr kumimoji="0" lang="en-US" altLang="zh-CN" dirty="0">
              <a:ea typeface="宋体" charset="-122"/>
            </a:endParaRPr>
          </a:p>
          <a:p>
            <a:pPr>
              <a:lnSpc>
                <a:spcPct val="125000"/>
              </a:lnSpc>
              <a:buFont typeface="Wingdings" pitchFamily="2" charset="2"/>
              <a:buChar char="§"/>
            </a:pPr>
            <a:r>
              <a:rPr kumimoji="0" lang="zh-CN" altLang="en-US" dirty="0">
                <a:ea typeface="宋体" charset="-122"/>
              </a:rPr>
              <a:t>供应合作</a:t>
            </a:r>
            <a:endParaRPr kumimoji="0" lang="ko-KR" altLang="en-US" dirty="0"/>
          </a:p>
        </p:txBody>
      </p:sp>
      <p:sp>
        <p:nvSpPr>
          <p:cNvPr id="6" name="모서리가 둥근 직사각형 5"/>
          <p:cNvSpPr/>
          <p:nvPr/>
        </p:nvSpPr>
        <p:spPr>
          <a:xfrm>
            <a:off x="3374878" y="2637731"/>
            <a:ext cx="2016125" cy="50323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sz="2400" b="1" dirty="0" smtClean="0">
                <a:ea typeface="宋体" charset="-122"/>
              </a:rPr>
              <a:t>企业管理</a:t>
            </a:r>
            <a:endParaRPr kumimoji="0" lang="ko-KR" altLang="en-US" sz="2400" b="1" dirty="0"/>
          </a:p>
        </p:txBody>
      </p:sp>
      <p:sp>
        <p:nvSpPr>
          <p:cNvPr id="7" name="모서리가 둥근 직사각형 6"/>
          <p:cNvSpPr/>
          <p:nvPr/>
        </p:nvSpPr>
        <p:spPr>
          <a:xfrm>
            <a:off x="3374878" y="3356993"/>
            <a:ext cx="2016125" cy="252028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lnSpc>
                <a:spcPct val="125000"/>
              </a:lnSpc>
            </a:pPr>
            <a:r>
              <a:rPr kumimoji="0" lang="en-US" altLang="ko-KR" b="1" dirty="0"/>
              <a:t>ISCM</a:t>
            </a:r>
          </a:p>
          <a:p>
            <a:pPr algn="ctr">
              <a:lnSpc>
                <a:spcPct val="125000"/>
              </a:lnSpc>
            </a:pPr>
            <a:r>
              <a:rPr kumimoji="0" lang="zh-CN" altLang="en-US" b="1" dirty="0">
                <a:ea typeface="宋体" charset="-122"/>
              </a:rPr>
              <a:t>内部供应链管理</a:t>
            </a:r>
            <a:endParaRPr kumimoji="0" lang="en-US" altLang="zh-CN" b="1" dirty="0">
              <a:ea typeface="宋体" charset="-122"/>
            </a:endParaRPr>
          </a:p>
          <a:p>
            <a:pPr>
              <a:lnSpc>
                <a:spcPct val="125000"/>
              </a:lnSpc>
              <a:buFont typeface="Wingdings" pitchFamily="2" charset="2"/>
              <a:buChar char="§"/>
            </a:pPr>
            <a:r>
              <a:rPr kumimoji="0" lang="zh-CN" altLang="en-US" dirty="0" smtClean="0">
                <a:ea typeface="宋体" charset="-122"/>
              </a:rPr>
              <a:t>战略</a:t>
            </a:r>
            <a:r>
              <a:rPr kumimoji="0" lang="zh-CN" altLang="en-US" dirty="0">
                <a:ea typeface="宋体" charset="-122"/>
              </a:rPr>
              <a:t>计划</a:t>
            </a:r>
            <a:endParaRPr kumimoji="0" lang="en-US" altLang="zh-CN" dirty="0">
              <a:ea typeface="宋体" charset="-122"/>
            </a:endParaRPr>
          </a:p>
          <a:p>
            <a:pPr>
              <a:lnSpc>
                <a:spcPct val="125000"/>
              </a:lnSpc>
              <a:buFont typeface="Wingdings" pitchFamily="2" charset="2"/>
              <a:buChar char="§"/>
            </a:pPr>
            <a:r>
              <a:rPr kumimoji="0" lang="zh-CN" altLang="en-US" dirty="0">
                <a:ea typeface="宋体" charset="-122"/>
              </a:rPr>
              <a:t>需求计划</a:t>
            </a:r>
            <a:endParaRPr kumimoji="0" lang="en-US" altLang="zh-CN" dirty="0">
              <a:ea typeface="宋体" charset="-122"/>
            </a:endParaRPr>
          </a:p>
          <a:p>
            <a:pPr>
              <a:lnSpc>
                <a:spcPct val="125000"/>
              </a:lnSpc>
              <a:buFont typeface="Wingdings" pitchFamily="2" charset="2"/>
              <a:buChar char="§"/>
            </a:pPr>
            <a:r>
              <a:rPr kumimoji="0" lang="zh-CN" altLang="en-US" dirty="0">
                <a:ea typeface="宋体" charset="-122"/>
              </a:rPr>
              <a:t>供应计划 </a:t>
            </a:r>
            <a:endParaRPr kumimoji="0" lang="en-US" altLang="zh-CN" dirty="0">
              <a:ea typeface="宋体" charset="-122"/>
            </a:endParaRPr>
          </a:p>
          <a:p>
            <a:pPr>
              <a:lnSpc>
                <a:spcPct val="125000"/>
              </a:lnSpc>
              <a:buFont typeface="Wingdings" pitchFamily="2" charset="2"/>
              <a:buChar char="§"/>
            </a:pPr>
            <a:r>
              <a:rPr kumimoji="0" lang="zh-CN" altLang="en-US" dirty="0">
                <a:ea typeface="宋体" charset="-122"/>
              </a:rPr>
              <a:t>履行</a:t>
            </a:r>
            <a:endParaRPr kumimoji="0" lang="en-US" altLang="zh-CN" dirty="0">
              <a:ea typeface="宋体" charset="-122"/>
            </a:endParaRPr>
          </a:p>
          <a:p>
            <a:pPr>
              <a:lnSpc>
                <a:spcPct val="125000"/>
              </a:lnSpc>
              <a:buFont typeface="Wingdings" pitchFamily="2" charset="2"/>
              <a:buChar char="§"/>
            </a:pPr>
            <a:r>
              <a:rPr kumimoji="0" lang="zh-CN" altLang="en-US" dirty="0">
                <a:ea typeface="宋体" charset="-122"/>
              </a:rPr>
              <a:t>生产服务</a:t>
            </a:r>
            <a:endParaRPr kumimoji="0" lang="ko-KR" altLang="en-US" dirty="0"/>
          </a:p>
        </p:txBody>
      </p:sp>
      <p:sp>
        <p:nvSpPr>
          <p:cNvPr id="8" name="모서리가 둥근 직사각형 7"/>
          <p:cNvSpPr/>
          <p:nvPr/>
        </p:nvSpPr>
        <p:spPr>
          <a:xfrm>
            <a:off x="6326835" y="2637731"/>
            <a:ext cx="2016125" cy="50323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lang="zh-CN" altLang="en-US" sz="2400" b="1" dirty="0" smtClean="0">
                <a:ea typeface="宋体" charset="-122"/>
              </a:rPr>
              <a:t>客户管理</a:t>
            </a:r>
            <a:endParaRPr kumimoji="0" lang="ko-KR" altLang="en-US" sz="2400" b="1" dirty="0"/>
          </a:p>
        </p:txBody>
      </p:sp>
      <p:sp>
        <p:nvSpPr>
          <p:cNvPr id="9" name="모서리가 둥근 직사각형 8"/>
          <p:cNvSpPr/>
          <p:nvPr/>
        </p:nvSpPr>
        <p:spPr>
          <a:xfrm>
            <a:off x="6326835" y="3356993"/>
            <a:ext cx="2016125" cy="252028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lnSpc>
                <a:spcPct val="125000"/>
              </a:lnSpc>
            </a:pPr>
            <a:r>
              <a:rPr kumimoji="0" lang="en-US" altLang="ko-KR" b="1" dirty="0"/>
              <a:t>CRM</a:t>
            </a:r>
          </a:p>
          <a:p>
            <a:pPr algn="ctr">
              <a:lnSpc>
                <a:spcPct val="125000"/>
              </a:lnSpc>
            </a:pPr>
            <a:r>
              <a:rPr kumimoji="0" lang="zh-CN" altLang="en-US" b="1" dirty="0">
                <a:ea typeface="宋体" charset="-122"/>
              </a:rPr>
              <a:t>客户关系管理</a:t>
            </a:r>
            <a:endParaRPr kumimoji="0" lang="en-US" altLang="zh-CN" b="1" dirty="0">
              <a:ea typeface="宋体" charset="-122"/>
            </a:endParaRPr>
          </a:p>
          <a:p>
            <a:pPr>
              <a:lnSpc>
                <a:spcPct val="125000"/>
              </a:lnSpc>
              <a:buFont typeface="Wingdings" pitchFamily="2" charset="2"/>
              <a:buChar char="§"/>
            </a:pPr>
            <a:r>
              <a:rPr kumimoji="0" lang="zh-CN" altLang="en-US" dirty="0" smtClean="0">
                <a:ea typeface="宋体" charset="-122"/>
              </a:rPr>
              <a:t>市场</a:t>
            </a:r>
            <a:endParaRPr kumimoji="0" lang="en-US" altLang="zh-CN" dirty="0">
              <a:ea typeface="宋体" charset="-122"/>
            </a:endParaRPr>
          </a:p>
          <a:p>
            <a:pPr>
              <a:lnSpc>
                <a:spcPct val="125000"/>
              </a:lnSpc>
              <a:buFont typeface="Wingdings" pitchFamily="2" charset="2"/>
              <a:buChar char="§"/>
            </a:pPr>
            <a:r>
              <a:rPr kumimoji="0" lang="zh-CN" altLang="en-US" dirty="0">
                <a:ea typeface="宋体" charset="-122"/>
              </a:rPr>
              <a:t>定价</a:t>
            </a:r>
            <a:endParaRPr kumimoji="0" lang="en-US" altLang="zh-CN" dirty="0">
              <a:ea typeface="宋体" charset="-122"/>
            </a:endParaRPr>
          </a:p>
          <a:p>
            <a:pPr>
              <a:lnSpc>
                <a:spcPct val="125000"/>
              </a:lnSpc>
              <a:buFont typeface="Wingdings" pitchFamily="2" charset="2"/>
              <a:buChar char="§"/>
            </a:pPr>
            <a:r>
              <a:rPr kumimoji="0" lang="zh-CN" altLang="en-US" dirty="0">
                <a:ea typeface="宋体" charset="-122"/>
              </a:rPr>
              <a:t>销售</a:t>
            </a:r>
            <a:endParaRPr kumimoji="0" lang="en-US" altLang="zh-CN" dirty="0">
              <a:ea typeface="宋体" charset="-122"/>
            </a:endParaRPr>
          </a:p>
          <a:p>
            <a:pPr>
              <a:lnSpc>
                <a:spcPct val="125000"/>
              </a:lnSpc>
              <a:buFont typeface="Wingdings" pitchFamily="2" charset="2"/>
              <a:buChar char="§"/>
            </a:pPr>
            <a:r>
              <a:rPr kumimoji="0" lang="zh-CN" altLang="en-US" dirty="0">
                <a:ea typeface="宋体" charset="-122"/>
              </a:rPr>
              <a:t>订单管理</a:t>
            </a:r>
            <a:endParaRPr kumimoji="0" lang="en-US" altLang="zh-CN" dirty="0">
              <a:ea typeface="宋体" charset="-122"/>
            </a:endParaRPr>
          </a:p>
          <a:p>
            <a:pPr>
              <a:lnSpc>
                <a:spcPct val="125000"/>
              </a:lnSpc>
              <a:buFont typeface="Wingdings" pitchFamily="2" charset="2"/>
              <a:buChar char="§"/>
            </a:pPr>
            <a:r>
              <a:rPr kumimoji="0" lang="zh-CN" altLang="en-US" dirty="0">
                <a:ea typeface="宋体" charset="-122"/>
              </a:rPr>
              <a:t>售后服务</a:t>
            </a:r>
            <a:endParaRPr kumimoji="0" lang="ko-KR" altLang="en-US" dirty="0"/>
          </a:p>
        </p:txBody>
      </p:sp>
      <p:cxnSp>
        <p:nvCxnSpPr>
          <p:cNvPr id="11" name="직선 화살표 연결선 10"/>
          <p:cNvCxnSpPr>
            <a:stCxn id="4" idx="2"/>
            <a:endCxn id="5" idx="0"/>
          </p:cNvCxnSpPr>
          <p:nvPr/>
        </p:nvCxnSpPr>
        <p:spPr>
          <a:xfrm>
            <a:off x="1430191" y="3140968"/>
            <a:ext cx="0" cy="2160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직선 화살표 연결선 13"/>
          <p:cNvCxnSpPr>
            <a:stCxn id="6" idx="2"/>
            <a:endCxn id="7" idx="0"/>
          </p:cNvCxnSpPr>
          <p:nvPr/>
        </p:nvCxnSpPr>
        <p:spPr>
          <a:xfrm>
            <a:off x="4382941" y="3140968"/>
            <a:ext cx="0" cy="2160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직선 화살표 연결선 15"/>
          <p:cNvCxnSpPr>
            <a:stCxn id="8" idx="2"/>
            <a:endCxn id="9" idx="0"/>
          </p:cNvCxnSpPr>
          <p:nvPr/>
        </p:nvCxnSpPr>
        <p:spPr>
          <a:xfrm>
            <a:off x="7334898" y="3140968"/>
            <a:ext cx="0" cy="2160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365334" y="980728"/>
            <a:ext cx="8191500" cy="461665"/>
          </a:xfrm>
          <a:prstGeom prst="rect">
            <a:avLst/>
          </a:prstGeom>
        </p:spPr>
        <p:txBody>
          <a:bodyPr wrap="square">
            <a:spAutoFit/>
          </a:bodyPr>
          <a:lstStyle/>
          <a:p>
            <a:pPr>
              <a:buFont typeface="Arial" charset="0"/>
              <a:buNone/>
            </a:pPr>
            <a:r>
              <a:rPr lang="zh-CN" altLang="en-US" sz="2400" dirty="0" smtClean="0">
                <a:latin typeface="+mn-ea"/>
              </a:rPr>
              <a:t>（</a:t>
            </a:r>
            <a:r>
              <a:rPr lang="en-US" altLang="zh-CN" sz="2400" dirty="0" smtClean="0">
                <a:latin typeface="+mn-ea"/>
              </a:rPr>
              <a:t>6</a:t>
            </a:r>
            <a:r>
              <a:rPr lang="zh-CN" altLang="en-US" sz="2400" dirty="0" smtClean="0">
                <a:latin typeface="+mn-ea"/>
              </a:rPr>
              <a:t>）供应链管理的宏观流程 </a:t>
            </a:r>
            <a:r>
              <a:rPr lang="en-US" altLang="zh-CN" sz="2400" dirty="0" smtClean="0">
                <a:latin typeface="+mn-ea"/>
              </a:rPr>
              <a:t>(SCM macro process)</a:t>
            </a:r>
            <a:r>
              <a:rPr lang="zh-CN" altLang="en-US" sz="2400" dirty="0" smtClean="0">
                <a:latin typeface="+mn-ea"/>
              </a:rPr>
              <a:t> ：</a:t>
            </a:r>
            <a:endParaRPr lang="en-US" altLang="zh-CN" sz="2400" dirty="0" smtClean="0">
              <a:latin typeface="+mn-ea"/>
            </a:endParaRPr>
          </a:p>
        </p:txBody>
      </p:sp>
      <p:sp>
        <p:nvSpPr>
          <p:cNvPr id="21" name="标题 1"/>
          <p:cNvSpPr>
            <a:spLocks noGrp="1"/>
          </p:cNvSpPr>
          <p:nvPr>
            <p:ph type="title"/>
          </p:nvPr>
        </p:nvSpPr>
        <p:spPr>
          <a:xfrm>
            <a:off x="457200" y="274638"/>
            <a:ext cx="8229600" cy="562074"/>
          </a:xfrm>
        </p:spPr>
        <p:txBody>
          <a:bodyPr/>
          <a:lstStyle/>
          <a:p>
            <a:r>
              <a:rPr lang="en-US" altLang="zh-CN" dirty="0" smtClean="0"/>
              <a:t>3.2 </a:t>
            </a:r>
            <a:r>
              <a:rPr lang="zh-CN" altLang="en-US" dirty="0" smtClean="0"/>
              <a:t>供应链管理的基本理论</a:t>
            </a:r>
            <a:endParaRPr lang="zh-CN" altLang="en-US" dirty="0"/>
          </a:p>
        </p:txBody>
      </p:sp>
      <p:sp>
        <p:nvSpPr>
          <p:cNvPr id="32" name="직사각형 84"/>
          <p:cNvSpPr/>
          <p:nvPr/>
        </p:nvSpPr>
        <p:spPr>
          <a:xfrm>
            <a:off x="323528" y="1628031"/>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a:latin typeface="Gill Sans MT" pitchFamily="34" charset="0"/>
                <a:ea typeface="华文中宋" pitchFamily="2" charset="-122"/>
              </a:rPr>
              <a:t>供应商</a:t>
            </a:r>
            <a:endParaRPr lang="ko-KR" altLang="en-US" sz="2000">
              <a:latin typeface="Gill Sans MT" pitchFamily="34" charset="0"/>
              <a:ea typeface="HY엽서L"/>
              <a:cs typeface="HY엽서L"/>
            </a:endParaRPr>
          </a:p>
        </p:txBody>
      </p:sp>
      <p:sp>
        <p:nvSpPr>
          <p:cNvPr id="33" name="직사각형 85"/>
          <p:cNvSpPr/>
          <p:nvPr/>
        </p:nvSpPr>
        <p:spPr>
          <a:xfrm>
            <a:off x="2123753" y="1628031"/>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p>
            <a:pPr algn="ctr" fontAlgn="auto">
              <a:spcBef>
                <a:spcPts val="0"/>
              </a:spcBef>
              <a:spcAft>
                <a:spcPts val="0"/>
              </a:spcAft>
              <a:defRPr/>
            </a:pPr>
            <a:r>
              <a:rPr lang="zh-CN" altLang="en-US" sz="2000" dirty="0">
                <a:solidFill>
                  <a:schemeClr val="tx1"/>
                </a:solidFill>
              </a:rPr>
              <a:t>制造商</a:t>
            </a:r>
            <a:endParaRPr lang="ko-KR" altLang="en-US" sz="2000" dirty="0">
              <a:solidFill>
                <a:schemeClr val="tx1"/>
              </a:solidFill>
            </a:endParaRPr>
          </a:p>
        </p:txBody>
      </p:sp>
      <p:sp>
        <p:nvSpPr>
          <p:cNvPr id="34" name="직사각형 86"/>
          <p:cNvSpPr/>
          <p:nvPr/>
        </p:nvSpPr>
        <p:spPr>
          <a:xfrm>
            <a:off x="3854128" y="1628031"/>
            <a:ext cx="935037"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a:latin typeface="Gill Sans MT" pitchFamily="34" charset="0"/>
                <a:ea typeface="华文中宋" pitchFamily="2" charset="-122"/>
              </a:rPr>
              <a:t>分销商</a:t>
            </a:r>
            <a:endParaRPr lang="ko-KR" altLang="en-US" sz="2000">
              <a:latin typeface="Gill Sans MT" pitchFamily="34" charset="0"/>
              <a:ea typeface="HY엽서L"/>
              <a:cs typeface="HY엽서L"/>
            </a:endParaRPr>
          </a:p>
        </p:txBody>
      </p:sp>
      <p:sp>
        <p:nvSpPr>
          <p:cNvPr id="35" name="직사각형 87"/>
          <p:cNvSpPr/>
          <p:nvPr/>
        </p:nvSpPr>
        <p:spPr>
          <a:xfrm>
            <a:off x="5579740" y="1628031"/>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a:latin typeface="Gill Sans MT" pitchFamily="34" charset="0"/>
                <a:ea typeface="华文中宋" pitchFamily="2" charset="-122"/>
              </a:rPr>
              <a:t>零售商</a:t>
            </a:r>
            <a:endParaRPr lang="ko-KR" altLang="en-US" sz="2000">
              <a:latin typeface="Gill Sans MT" pitchFamily="34" charset="0"/>
              <a:ea typeface="HY엽서L"/>
              <a:cs typeface="HY엽서L"/>
            </a:endParaRPr>
          </a:p>
        </p:txBody>
      </p:sp>
      <p:sp>
        <p:nvSpPr>
          <p:cNvPr id="36" name="직사각형 88"/>
          <p:cNvSpPr/>
          <p:nvPr/>
        </p:nvSpPr>
        <p:spPr>
          <a:xfrm>
            <a:off x="7237090" y="1628031"/>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a:latin typeface="Gill Sans MT" pitchFamily="34" charset="0"/>
                <a:ea typeface="华文中宋" pitchFamily="2" charset="-122"/>
              </a:rPr>
              <a:t>顾客</a:t>
            </a:r>
            <a:endParaRPr lang="ko-KR" altLang="en-US" sz="2000">
              <a:latin typeface="Gill Sans MT" pitchFamily="34" charset="0"/>
              <a:ea typeface="HY엽서L"/>
              <a:cs typeface="HY엽서L"/>
            </a:endParaRPr>
          </a:p>
        </p:txBody>
      </p:sp>
      <p:cxnSp>
        <p:nvCxnSpPr>
          <p:cNvPr id="37" name="직선 화살표 연결선 89"/>
          <p:cNvCxnSpPr>
            <a:stCxn id="32" idx="3"/>
            <a:endCxn id="33" idx="1"/>
          </p:cNvCxnSpPr>
          <p:nvPr/>
        </p:nvCxnSpPr>
        <p:spPr>
          <a:xfrm>
            <a:off x="1260153" y="1880444"/>
            <a:ext cx="863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직선 화살표 연결선 90"/>
          <p:cNvCxnSpPr>
            <a:stCxn id="33" idx="3"/>
            <a:endCxn id="34" idx="1"/>
          </p:cNvCxnSpPr>
          <p:nvPr/>
        </p:nvCxnSpPr>
        <p:spPr>
          <a:xfrm>
            <a:off x="3060378" y="1880444"/>
            <a:ext cx="79375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직선 화살표 연결선 91"/>
          <p:cNvCxnSpPr>
            <a:stCxn id="34" idx="3"/>
            <a:endCxn id="35" idx="1"/>
          </p:cNvCxnSpPr>
          <p:nvPr/>
        </p:nvCxnSpPr>
        <p:spPr>
          <a:xfrm>
            <a:off x="4789165" y="1880444"/>
            <a:ext cx="7905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직선 화살표 연결선 93"/>
          <p:cNvCxnSpPr>
            <a:stCxn id="35" idx="3"/>
            <a:endCxn id="36" idx="1"/>
          </p:cNvCxnSpPr>
          <p:nvPr/>
        </p:nvCxnSpPr>
        <p:spPr>
          <a:xfrm>
            <a:off x="6516365" y="1880444"/>
            <a:ext cx="7207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左大括号 29"/>
          <p:cNvSpPr/>
          <p:nvPr/>
        </p:nvSpPr>
        <p:spPr bwMode="auto">
          <a:xfrm rot="16200000">
            <a:off x="4081278" y="179820"/>
            <a:ext cx="477563" cy="4392614"/>
          </a:xfrm>
          <a:prstGeom prst="leftBrace">
            <a:avLst>
              <a:gd name="adj1" fmla="val 38725"/>
              <a:gd name="adj2" fmla="val 5000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600" b="0" i="0" u="none" strike="noStrike" cap="none" normalizeH="0" baseline="0" smtClean="0">
              <a:ln>
                <a:noFill/>
              </a:ln>
              <a:solidFill>
                <a:schemeClr val="tx1"/>
              </a:solidFill>
              <a:effectLst/>
              <a:latin typeface="Times New Roman" pitchFamily="18" charset="0"/>
              <a:ea typeface="楷体_GB2312" pitchFamily="49" charset="-122"/>
            </a:endParaRPr>
          </a:p>
        </p:txBody>
      </p:sp>
      <p:sp>
        <p:nvSpPr>
          <p:cNvPr id="51" name="모서리가 둥근 직사각형 3"/>
          <p:cNvSpPr/>
          <p:nvPr/>
        </p:nvSpPr>
        <p:spPr>
          <a:xfrm>
            <a:off x="1394471" y="6230356"/>
            <a:ext cx="5976937" cy="50323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sz="2400" b="1" dirty="0" smtClean="0"/>
              <a:t>各类企业管理系统，企业管理计划</a:t>
            </a:r>
            <a:endParaRPr kumimoji="0" lang="ko-KR" altLang="en-US" sz="2400" b="1" dirty="0"/>
          </a:p>
        </p:txBody>
      </p:sp>
      <p:cxnSp>
        <p:nvCxnSpPr>
          <p:cNvPr id="9227" name="肘形连接符 9226"/>
          <p:cNvCxnSpPr>
            <a:stCxn id="5" idx="2"/>
            <a:endCxn id="51" idx="0"/>
          </p:cNvCxnSpPr>
          <p:nvPr/>
        </p:nvCxnSpPr>
        <p:spPr bwMode="auto">
          <a:xfrm rot="16200000" flipH="1">
            <a:off x="2730024" y="4577439"/>
            <a:ext cx="353083" cy="2952749"/>
          </a:xfrm>
          <a:prstGeom prst="bentConnector3">
            <a:avLst/>
          </a:prstGeom>
          <a:solidFill>
            <a:schemeClr val="accent1"/>
          </a:solidFill>
          <a:ln w="25400" cap="flat" cmpd="sng" algn="ctr">
            <a:solidFill>
              <a:srgbClr val="000000"/>
            </a:solidFill>
            <a:prstDash val="solid"/>
            <a:round/>
            <a:headEnd type="none" w="med" len="med"/>
            <a:tailEnd type="arrow"/>
          </a:ln>
          <a:effectLst/>
        </p:spPr>
      </p:cxnSp>
      <p:cxnSp>
        <p:nvCxnSpPr>
          <p:cNvPr id="9229" name="肘形连接符 9228"/>
          <p:cNvCxnSpPr>
            <a:stCxn id="9" idx="2"/>
            <a:endCxn id="51" idx="0"/>
          </p:cNvCxnSpPr>
          <p:nvPr/>
        </p:nvCxnSpPr>
        <p:spPr bwMode="auto">
          <a:xfrm rot="5400000">
            <a:off x="5682378" y="4577835"/>
            <a:ext cx="353083" cy="2951958"/>
          </a:xfrm>
          <a:prstGeom prst="bentConnector3">
            <a:avLst/>
          </a:prstGeom>
          <a:solidFill>
            <a:schemeClr val="accent1"/>
          </a:solidFill>
          <a:ln w="25400" cap="flat" cmpd="sng" algn="ctr">
            <a:solidFill>
              <a:srgbClr val="000000"/>
            </a:solidFill>
            <a:prstDash val="solid"/>
            <a:round/>
            <a:headEnd type="none" w="med" len="med"/>
            <a:tailEnd type="arrow"/>
          </a:ln>
          <a:effectLst/>
        </p:spPr>
      </p:cxnSp>
      <p:cxnSp>
        <p:nvCxnSpPr>
          <p:cNvPr id="9231" name="肘形连接符 9230"/>
          <p:cNvCxnSpPr>
            <a:stCxn id="7" idx="2"/>
            <a:endCxn id="51" idx="0"/>
          </p:cNvCxnSpPr>
          <p:nvPr/>
        </p:nvCxnSpPr>
        <p:spPr bwMode="auto">
          <a:xfrm rot="5400000">
            <a:off x="4206400" y="6053814"/>
            <a:ext cx="353083" cy="1"/>
          </a:xfrm>
          <a:prstGeom prst="bentConnector3">
            <a:avLst/>
          </a:prstGeom>
          <a:solidFill>
            <a:schemeClr val="accent1"/>
          </a:solidFill>
          <a:ln w="25400"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2377151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1000"/>
                                        <p:tgtEl>
                                          <p:spTgt spid="33"/>
                                        </p:tgtEl>
                                      </p:cBhvr>
                                    </p:animEffect>
                                    <p:anim calcmode="lin" valueType="num">
                                      <p:cBhvr>
                                        <p:cTn id="13" dur="1000" fill="hold"/>
                                        <p:tgtEl>
                                          <p:spTgt spid="33"/>
                                        </p:tgtEl>
                                        <p:attrNameLst>
                                          <p:attrName>ppt_x</p:attrName>
                                        </p:attrNameLst>
                                      </p:cBhvr>
                                      <p:tavLst>
                                        <p:tav tm="0">
                                          <p:val>
                                            <p:strVal val="#ppt_x"/>
                                          </p:val>
                                        </p:tav>
                                        <p:tav tm="100000">
                                          <p:val>
                                            <p:strVal val="#ppt_x"/>
                                          </p:val>
                                        </p:tav>
                                      </p:tavLst>
                                    </p:anim>
                                    <p:anim calcmode="lin" valueType="num">
                                      <p:cBhvr>
                                        <p:cTn id="14" dur="1000" fill="hold"/>
                                        <p:tgtEl>
                                          <p:spTgt spid="3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1000"/>
                                        <p:tgtEl>
                                          <p:spTgt spid="35"/>
                                        </p:tgtEl>
                                      </p:cBhvr>
                                    </p:animEffect>
                                    <p:anim calcmode="lin" valueType="num">
                                      <p:cBhvr>
                                        <p:cTn id="23" dur="1000" fill="hold"/>
                                        <p:tgtEl>
                                          <p:spTgt spid="35"/>
                                        </p:tgtEl>
                                        <p:attrNameLst>
                                          <p:attrName>ppt_x</p:attrName>
                                        </p:attrNameLst>
                                      </p:cBhvr>
                                      <p:tavLst>
                                        <p:tav tm="0">
                                          <p:val>
                                            <p:strVal val="#ppt_x"/>
                                          </p:val>
                                        </p:tav>
                                        <p:tav tm="100000">
                                          <p:val>
                                            <p:strVal val="#ppt_x"/>
                                          </p:val>
                                        </p:tav>
                                      </p:tavLst>
                                    </p:anim>
                                    <p:anim calcmode="lin" valueType="num">
                                      <p:cBhvr>
                                        <p:cTn id="24" dur="1000" fill="hold"/>
                                        <p:tgtEl>
                                          <p:spTgt spid="3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1000"/>
                                        <p:tgtEl>
                                          <p:spTgt spid="36"/>
                                        </p:tgtEl>
                                      </p:cBhvr>
                                    </p:animEffect>
                                    <p:anim calcmode="lin" valueType="num">
                                      <p:cBhvr>
                                        <p:cTn id="28" dur="1000" fill="hold"/>
                                        <p:tgtEl>
                                          <p:spTgt spid="36"/>
                                        </p:tgtEl>
                                        <p:attrNameLst>
                                          <p:attrName>ppt_x</p:attrName>
                                        </p:attrNameLst>
                                      </p:cBhvr>
                                      <p:tavLst>
                                        <p:tav tm="0">
                                          <p:val>
                                            <p:strVal val="#ppt_x"/>
                                          </p:val>
                                        </p:tav>
                                        <p:tav tm="100000">
                                          <p:val>
                                            <p:strVal val="#ppt_x"/>
                                          </p:val>
                                        </p:tav>
                                      </p:tavLst>
                                    </p:anim>
                                    <p:anim calcmode="lin" valueType="num">
                                      <p:cBhvr>
                                        <p:cTn id="29" dur="1000" fill="hold"/>
                                        <p:tgtEl>
                                          <p:spTgt spid="36"/>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1000"/>
                                        <p:tgtEl>
                                          <p:spTgt spid="37"/>
                                        </p:tgtEl>
                                      </p:cBhvr>
                                    </p:animEffect>
                                    <p:anim calcmode="lin" valueType="num">
                                      <p:cBhvr>
                                        <p:cTn id="33" dur="1000" fill="hold"/>
                                        <p:tgtEl>
                                          <p:spTgt spid="37"/>
                                        </p:tgtEl>
                                        <p:attrNameLst>
                                          <p:attrName>ppt_x</p:attrName>
                                        </p:attrNameLst>
                                      </p:cBhvr>
                                      <p:tavLst>
                                        <p:tav tm="0">
                                          <p:val>
                                            <p:strVal val="#ppt_x"/>
                                          </p:val>
                                        </p:tav>
                                        <p:tav tm="100000">
                                          <p:val>
                                            <p:strVal val="#ppt_x"/>
                                          </p:val>
                                        </p:tav>
                                      </p:tavLst>
                                    </p:anim>
                                    <p:anim calcmode="lin" valueType="num">
                                      <p:cBhvr>
                                        <p:cTn id="34" dur="1000" fill="hold"/>
                                        <p:tgtEl>
                                          <p:spTgt spid="37"/>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1000"/>
                                        <p:tgtEl>
                                          <p:spTgt spid="38"/>
                                        </p:tgtEl>
                                      </p:cBhvr>
                                    </p:animEffect>
                                    <p:anim calcmode="lin" valueType="num">
                                      <p:cBhvr>
                                        <p:cTn id="38" dur="1000" fill="hold"/>
                                        <p:tgtEl>
                                          <p:spTgt spid="38"/>
                                        </p:tgtEl>
                                        <p:attrNameLst>
                                          <p:attrName>ppt_x</p:attrName>
                                        </p:attrNameLst>
                                      </p:cBhvr>
                                      <p:tavLst>
                                        <p:tav tm="0">
                                          <p:val>
                                            <p:strVal val="#ppt_x"/>
                                          </p:val>
                                        </p:tav>
                                        <p:tav tm="100000">
                                          <p:val>
                                            <p:strVal val="#ppt_x"/>
                                          </p:val>
                                        </p:tav>
                                      </p:tavLst>
                                    </p:anim>
                                    <p:anim calcmode="lin" valueType="num">
                                      <p:cBhvr>
                                        <p:cTn id="39" dur="1000" fill="hold"/>
                                        <p:tgtEl>
                                          <p:spTgt spid="38"/>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1000"/>
                                        <p:tgtEl>
                                          <p:spTgt spid="39"/>
                                        </p:tgtEl>
                                      </p:cBhvr>
                                    </p:animEffect>
                                    <p:anim calcmode="lin" valueType="num">
                                      <p:cBhvr>
                                        <p:cTn id="43" dur="1000" fill="hold"/>
                                        <p:tgtEl>
                                          <p:spTgt spid="39"/>
                                        </p:tgtEl>
                                        <p:attrNameLst>
                                          <p:attrName>ppt_x</p:attrName>
                                        </p:attrNameLst>
                                      </p:cBhvr>
                                      <p:tavLst>
                                        <p:tav tm="0">
                                          <p:val>
                                            <p:strVal val="#ppt_x"/>
                                          </p:val>
                                        </p:tav>
                                        <p:tav tm="100000">
                                          <p:val>
                                            <p:strVal val="#ppt_x"/>
                                          </p:val>
                                        </p:tav>
                                      </p:tavLst>
                                    </p:anim>
                                    <p:anim calcmode="lin" valueType="num">
                                      <p:cBhvr>
                                        <p:cTn id="44" dur="1000" fill="hold"/>
                                        <p:tgtEl>
                                          <p:spTgt spid="39"/>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fade">
                                      <p:cBhvr>
                                        <p:cTn id="47" dur="1000"/>
                                        <p:tgtEl>
                                          <p:spTgt spid="40"/>
                                        </p:tgtEl>
                                      </p:cBhvr>
                                    </p:animEffect>
                                    <p:anim calcmode="lin" valueType="num">
                                      <p:cBhvr>
                                        <p:cTn id="48" dur="1000" fill="hold"/>
                                        <p:tgtEl>
                                          <p:spTgt spid="40"/>
                                        </p:tgtEl>
                                        <p:attrNameLst>
                                          <p:attrName>ppt_x</p:attrName>
                                        </p:attrNameLst>
                                      </p:cBhvr>
                                      <p:tavLst>
                                        <p:tav tm="0">
                                          <p:val>
                                            <p:strVal val="#ppt_x"/>
                                          </p:val>
                                        </p:tav>
                                        <p:tav tm="100000">
                                          <p:val>
                                            <p:strVal val="#ppt_x"/>
                                          </p:val>
                                        </p:tav>
                                      </p:tavLst>
                                    </p:anim>
                                    <p:anim calcmode="lin" valueType="num">
                                      <p:cBhvr>
                                        <p:cTn id="4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P spid="3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528" y="769406"/>
            <a:ext cx="8568952" cy="1785104"/>
          </a:xfrm>
          <a:prstGeom prst="rect">
            <a:avLst/>
          </a:prstGeom>
        </p:spPr>
        <p:txBody>
          <a:bodyPr wrap="square">
            <a:spAutoFit/>
          </a:bodyPr>
          <a:lstStyle/>
          <a:p>
            <a:pPr>
              <a:lnSpc>
                <a:spcPct val="125000"/>
              </a:lnSpc>
              <a:buFont typeface="Arial" charset="0"/>
              <a:buNone/>
            </a:pPr>
            <a:r>
              <a:rPr lang="zh-CN" altLang="en-US" sz="2400" dirty="0" smtClean="0">
                <a:latin typeface="+mn-ea"/>
                <a:ea typeface="+mn-ea"/>
              </a:rPr>
              <a:t> （</a:t>
            </a:r>
            <a:r>
              <a:rPr lang="en-US" altLang="zh-CN" sz="2400" dirty="0" smtClean="0">
                <a:latin typeface="+mn-ea"/>
                <a:ea typeface="+mn-ea"/>
              </a:rPr>
              <a:t>8</a:t>
            </a:r>
            <a:r>
              <a:rPr lang="zh-CN" altLang="en-US" sz="2400" dirty="0" smtClean="0">
                <a:latin typeface="+mn-ea"/>
                <a:ea typeface="+mn-ea"/>
              </a:rPr>
              <a:t>）供应链的管理计划的水准：</a:t>
            </a:r>
            <a:endParaRPr lang="en-US" altLang="zh-CN" sz="2400" dirty="0" smtClean="0">
              <a:latin typeface="+mn-ea"/>
              <a:ea typeface="+mn-ea"/>
            </a:endParaRPr>
          </a:p>
          <a:p>
            <a:pPr>
              <a:lnSpc>
                <a:spcPct val="125000"/>
              </a:lnSpc>
              <a:buFont typeface="Arial" charset="0"/>
              <a:buNone/>
            </a:pPr>
            <a:r>
              <a:rPr lang="en-US" altLang="zh-CN" sz="2400" dirty="0" smtClean="0">
                <a:latin typeface="+mn-ea"/>
                <a:ea typeface="+mn-ea"/>
              </a:rPr>
              <a:t>      </a:t>
            </a:r>
            <a:r>
              <a:rPr lang="en-US" altLang="zh-CN" sz="2000" dirty="0" smtClean="0">
                <a:latin typeface="+mn-ea"/>
                <a:ea typeface="+mn-ea"/>
              </a:rPr>
              <a:t>1</a:t>
            </a:r>
            <a:r>
              <a:rPr lang="zh-CN" altLang="en-US" sz="2000" dirty="0" smtClean="0">
                <a:latin typeface="+mn-ea"/>
                <a:ea typeface="+mn-ea"/>
              </a:rPr>
              <a:t>）</a:t>
            </a:r>
            <a:r>
              <a:rPr lang="en-US" altLang="zh-CN" sz="2000" dirty="0" smtClean="0">
                <a:latin typeface="+mn-ea"/>
                <a:ea typeface="+mn-ea"/>
              </a:rPr>
              <a:t> </a:t>
            </a:r>
            <a:r>
              <a:rPr lang="zh-CN" altLang="en-US" sz="2000" dirty="0" smtClean="0">
                <a:latin typeface="+mn-ea"/>
                <a:ea typeface="+mn-ea"/>
              </a:rPr>
              <a:t>战略性的管理计划</a:t>
            </a:r>
            <a:r>
              <a:rPr lang="en-US" altLang="zh-CN" sz="2000" dirty="0" smtClean="0">
                <a:latin typeface="+mn-ea"/>
                <a:ea typeface="+mn-ea"/>
              </a:rPr>
              <a:t>(Strategic Planning)—</a:t>
            </a:r>
            <a:r>
              <a:rPr lang="zh-CN" altLang="en-US" sz="2000" dirty="0" smtClean="0">
                <a:latin typeface="+mn-ea"/>
                <a:ea typeface="+mn-ea"/>
              </a:rPr>
              <a:t>公司层战略</a:t>
            </a:r>
            <a:endParaRPr lang="en-US" altLang="zh-CN" sz="2000" dirty="0" smtClean="0">
              <a:latin typeface="+mn-ea"/>
              <a:ea typeface="+mn-ea"/>
            </a:endParaRPr>
          </a:p>
          <a:p>
            <a:pPr>
              <a:lnSpc>
                <a:spcPct val="125000"/>
              </a:lnSpc>
              <a:buFont typeface="Arial" charset="0"/>
              <a:buNone/>
            </a:pPr>
            <a:r>
              <a:rPr lang="en-US" altLang="zh-CN" sz="2000" dirty="0" smtClean="0">
                <a:latin typeface="+mn-ea"/>
                <a:ea typeface="+mn-ea"/>
              </a:rPr>
              <a:t>       2</a:t>
            </a:r>
            <a:r>
              <a:rPr lang="zh-CN" altLang="en-US" sz="2000" dirty="0" smtClean="0">
                <a:latin typeface="+mn-ea"/>
                <a:ea typeface="+mn-ea"/>
              </a:rPr>
              <a:t>） 战术性的管理计划</a:t>
            </a:r>
            <a:r>
              <a:rPr lang="en-US" altLang="zh-CN" sz="2000" dirty="0" smtClean="0">
                <a:latin typeface="+mn-ea"/>
                <a:ea typeface="+mn-ea"/>
              </a:rPr>
              <a:t>(</a:t>
            </a:r>
            <a:r>
              <a:rPr lang="en-US" altLang="zh-CN" sz="2000" dirty="0">
                <a:latin typeface="+mn-ea"/>
              </a:rPr>
              <a:t>T</a:t>
            </a:r>
            <a:r>
              <a:rPr lang="en-US" altLang="zh-CN" sz="2000" dirty="0" smtClean="0">
                <a:latin typeface="+mn-ea"/>
                <a:ea typeface="+mn-ea"/>
              </a:rPr>
              <a:t>actical planning)—</a:t>
            </a:r>
            <a:r>
              <a:rPr lang="zh-CN" altLang="en-US" sz="2000" dirty="0" smtClean="0">
                <a:latin typeface="+mn-ea"/>
                <a:ea typeface="+mn-ea"/>
              </a:rPr>
              <a:t>事业层战略</a:t>
            </a:r>
            <a:endParaRPr lang="en-US" altLang="zh-CN" sz="2000" dirty="0" smtClean="0">
              <a:latin typeface="+mn-ea"/>
              <a:ea typeface="+mn-ea"/>
            </a:endParaRPr>
          </a:p>
          <a:p>
            <a:pPr>
              <a:lnSpc>
                <a:spcPct val="125000"/>
              </a:lnSpc>
              <a:buFont typeface="Arial" charset="0"/>
              <a:buNone/>
            </a:pPr>
            <a:r>
              <a:rPr lang="en-US" altLang="zh-CN" sz="2000" dirty="0" smtClean="0">
                <a:latin typeface="+mn-ea"/>
              </a:rPr>
              <a:t>       3</a:t>
            </a:r>
            <a:r>
              <a:rPr lang="zh-CN" altLang="en-US" sz="2000" dirty="0" smtClean="0">
                <a:latin typeface="+mn-ea"/>
              </a:rPr>
              <a:t>） 一般性的管理计划</a:t>
            </a:r>
            <a:r>
              <a:rPr lang="en-US" altLang="zh-CN" sz="2000" dirty="0" smtClean="0">
                <a:latin typeface="+mn-ea"/>
              </a:rPr>
              <a:t>(Operational planning)—</a:t>
            </a:r>
            <a:r>
              <a:rPr lang="zh-CN" altLang="en-US" sz="2000" dirty="0" smtClean="0">
                <a:latin typeface="+mn-ea"/>
              </a:rPr>
              <a:t>职能层战略</a:t>
            </a:r>
            <a:endParaRPr lang="zh-CN" altLang="en-US" sz="2000" dirty="0"/>
          </a:p>
        </p:txBody>
      </p:sp>
      <p:sp>
        <p:nvSpPr>
          <p:cNvPr id="6" name="标题 1"/>
          <p:cNvSpPr>
            <a:spLocks noGrp="1"/>
          </p:cNvSpPr>
          <p:nvPr>
            <p:ph type="title"/>
          </p:nvPr>
        </p:nvSpPr>
        <p:spPr>
          <a:xfrm>
            <a:off x="457200" y="274638"/>
            <a:ext cx="8229600" cy="562074"/>
          </a:xfrm>
        </p:spPr>
        <p:txBody>
          <a:bodyPr/>
          <a:lstStyle/>
          <a:p>
            <a:r>
              <a:rPr lang="en-US" altLang="zh-CN" dirty="0" smtClean="0"/>
              <a:t>3.2 </a:t>
            </a:r>
            <a:r>
              <a:rPr lang="zh-CN" altLang="en-US" dirty="0" smtClean="0"/>
              <a:t>供应链管理的基本理论</a:t>
            </a:r>
            <a:endParaRPr lang="zh-CN" altLang="en-US" dirty="0"/>
          </a:p>
        </p:txBody>
      </p:sp>
      <p:sp>
        <p:nvSpPr>
          <p:cNvPr id="8" name="모서리가 둥근 직사각형 11"/>
          <p:cNvSpPr/>
          <p:nvPr/>
        </p:nvSpPr>
        <p:spPr>
          <a:xfrm>
            <a:off x="179512" y="2884230"/>
            <a:ext cx="2016098" cy="459700"/>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latinLnBrk="1" hangingPunct="0">
              <a:spcBef>
                <a:spcPct val="0"/>
              </a:spcBef>
              <a:spcAft>
                <a:spcPct val="0"/>
              </a:spcAft>
              <a:defRPr kumimoji="1">
                <a:solidFill>
                  <a:schemeClr val="tx1"/>
                </a:solidFill>
                <a:latin typeface="굴림" charset="-127"/>
                <a:ea typeface="굴림" charset="-127"/>
              </a:defRPr>
            </a:lvl6pPr>
            <a:lvl7pPr marL="2971800" indent="-228600" eaLnBrk="0" fontAlgn="base" latinLnBrk="1" hangingPunct="0">
              <a:spcBef>
                <a:spcPct val="0"/>
              </a:spcBef>
              <a:spcAft>
                <a:spcPct val="0"/>
              </a:spcAft>
              <a:defRPr kumimoji="1">
                <a:solidFill>
                  <a:schemeClr val="tx1"/>
                </a:solidFill>
                <a:latin typeface="굴림" charset="-127"/>
                <a:ea typeface="굴림" charset="-127"/>
              </a:defRPr>
            </a:lvl7pPr>
            <a:lvl8pPr marL="3429000" indent="-228600" eaLnBrk="0" fontAlgn="base" latinLnBrk="1" hangingPunct="0">
              <a:spcBef>
                <a:spcPct val="0"/>
              </a:spcBef>
              <a:spcAft>
                <a:spcPct val="0"/>
              </a:spcAft>
              <a:defRPr kumimoji="1">
                <a:solidFill>
                  <a:schemeClr val="tx1"/>
                </a:solidFill>
                <a:latin typeface="굴림" charset="-127"/>
                <a:ea typeface="굴림" charset="-127"/>
              </a:defRPr>
            </a:lvl8pPr>
            <a:lvl9pPr marL="3886200" indent="-228600" eaLnBrk="0" fontAlgn="base" latinLnBrk="1" hangingPunct="0">
              <a:spcBef>
                <a:spcPct val="0"/>
              </a:spcBef>
              <a:spcAft>
                <a:spcPct val="0"/>
              </a:spcAft>
              <a:defRPr kumimoji="1">
                <a:solidFill>
                  <a:schemeClr val="tx1"/>
                </a:solidFill>
                <a:latin typeface="굴림" charset="-127"/>
                <a:ea typeface="굴림" charset="-127"/>
              </a:defRPr>
            </a:lvl9pPr>
          </a:lstStyle>
          <a:p>
            <a:pPr algn="ctr" eaLnBrk="1" hangingPunct="1">
              <a:lnSpc>
                <a:spcPct val="150000"/>
              </a:lnSpc>
            </a:pPr>
            <a:r>
              <a:rPr kumimoji="0" lang="zh-CN" altLang="en-US">
                <a:latin typeface="맑은 고딕" pitchFamily="50" charset="-127"/>
                <a:ea typeface="宋体" charset="-122"/>
              </a:rPr>
              <a:t>环境</a:t>
            </a:r>
            <a:endParaRPr kumimoji="0" lang="ko-KR" altLang="en-US">
              <a:latin typeface="맑은 고딕" pitchFamily="50" charset="-127"/>
              <a:ea typeface="맑은 고딕" pitchFamily="50" charset="-127"/>
            </a:endParaRPr>
          </a:p>
        </p:txBody>
      </p:sp>
      <p:sp>
        <p:nvSpPr>
          <p:cNvPr id="9" name="모서리가 둥근 직사각형 12"/>
          <p:cNvSpPr/>
          <p:nvPr/>
        </p:nvSpPr>
        <p:spPr>
          <a:xfrm>
            <a:off x="3059211" y="2884230"/>
            <a:ext cx="2232869" cy="459700"/>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latinLnBrk="1" hangingPunct="0">
              <a:spcBef>
                <a:spcPct val="0"/>
              </a:spcBef>
              <a:spcAft>
                <a:spcPct val="0"/>
              </a:spcAft>
              <a:defRPr kumimoji="1">
                <a:solidFill>
                  <a:schemeClr val="tx1"/>
                </a:solidFill>
                <a:latin typeface="굴림" charset="-127"/>
                <a:ea typeface="굴림" charset="-127"/>
              </a:defRPr>
            </a:lvl6pPr>
            <a:lvl7pPr marL="2971800" indent="-228600" eaLnBrk="0" fontAlgn="base" latinLnBrk="1" hangingPunct="0">
              <a:spcBef>
                <a:spcPct val="0"/>
              </a:spcBef>
              <a:spcAft>
                <a:spcPct val="0"/>
              </a:spcAft>
              <a:defRPr kumimoji="1">
                <a:solidFill>
                  <a:schemeClr val="tx1"/>
                </a:solidFill>
                <a:latin typeface="굴림" charset="-127"/>
                <a:ea typeface="굴림" charset="-127"/>
              </a:defRPr>
            </a:lvl7pPr>
            <a:lvl8pPr marL="3429000" indent="-228600" eaLnBrk="0" fontAlgn="base" latinLnBrk="1" hangingPunct="0">
              <a:spcBef>
                <a:spcPct val="0"/>
              </a:spcBef>
              <a:spcAft>
                <a:spcPct val="0"/>
              </a:spcAft>
              <a:defRPr kumimoji="1">
                <a:solidFill>
                  <a:schemeClr val="tx1"/>
                </a:solidFill>
                <a:latin typeface="굴림" charset="-127"/>
                <a:ea typeface="굴림" charset="-127"/>
              </a:defRPr>
            </a:lvl8pPr>
            <a:lvl9pPr marL="3886200" indent="-228600" eaLnBrk="0" fontAlgn="base" latinLnBrk="1" hangingPunct="0">
              <a:spcBef>
                <a:spcPct val="0"/>
              </a:spcBef>
              <a:spcAft>
                <a:spcPct val="0"/>
              </a:spcAft>
              <a:defRPr kumimoji="1">
                <a:solidFill>
                  <a:schemeClr val="tx1"/>
                </a:solidFill>
                <a:latin typeface="굴림" charset="-127"/>
                <a:ea typeface="굴림" charset="-127"/>
              </a:defRPr>
            </a:lvl9pPr>
          </a:lstStyle>
          <a:p>
            <a:pPr algn="ctr" eaLnBrk="1" hangingPunct="1">
              <a:lnSpc>
                <a:spcPct val="150000"/>
              </a:lnSpc>
            </a:pPr>
            <a:r>
              <a:rPr kumimoji="0" lang="zh-CN" altLang="en-US">
                <a:latin typeface="맑은 고딕" pitchFamily="50" charset="-127"/>
                <a:ea typeface="宋体" charset="-122"/>
              </a:rPr>
              <a:t>组织文化</a:t>
            </a:r>
            <a:endParaRPr kumimoji="0" lang="ko-KR" altLang="en-US">
              <a:latin typeface="맑은 고딕" pitchFamily="50" charset="-127"/>
              <a:ea typeface="맑은 고딕" pitchFamily="50" charset="-127"/>
            </a:endParaRPr>
          </a:p>
        </p:txBody>
      </p:sp>
      <p:sp>
        <p:nvSpPr>
          <p:cNvPr id="10" name="모서리가 둥근 직사각형 13"/>
          <p:cNvSpPr/>
          <p:nvPr/>
        </p:nvSpPr>
        <p:spPr>
          <a:xfrm>
            <a:off x="1435522" y="3558816"/>
            <a:ext cx="2520751" cy="459700"/>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latinLnBrk="1" hangingPunct="0">
              <a:spcBef>
                <a:spcPct val="0"/>
              </a:spcBef>
              <a:spcAft>
                <a:spcPct val="0"/>
              </a:spcAft>
              <a:defRPr kumimoji="1">
                <a:solidFill>
                  <a:schemeClr val="tx1"/>
                </a:solidFill>
                <a:latin typeface="굴림" charset="-127"/>
                <a:ea typeface="굴림" charset="-127"/>
              </a:defRPr>
            </a:lvl6pPr>
            <a:lvl7pPr marL="2971800" indent="-228600" eaLnBrk="0" fontAlgn="base" latinLnBrk="1" hangingPunct="0">
              <a:spcBef>
                <a:spcPct val="0"/>
              </a:spcBef>
              <a:spcAft>
                <a:spcPct val="0"/>
              </a:spcAft>
              <a:defRPr kumimoji="1">
                <a:solidFill>
                  <a:schemeClr val="tx1"/>
                </a:solidFill>
                <a:latin typeface="굴림" charset="-127"/>
                <a:ea typeface="굴림" charset="-127"/>
              </a:defRPr>
            </a:lvl7pPr>
            <a:lvl8pPr marL="3429000" indent="-228600" eaLnBrk="0" fontAlgn="base" latinLnBrk="1" hangingPunct="0">
              <a:spcBef>
                <a:spcPct val="0"/>
              </a:spcBef>
              <a:spcAft>
                <a:spcPct val="0"/>
              </a:spcAft>
              <a:defRPr kumimoji="1">
                <a:solidFill>
                  <a:schemeClr val="tx1"/>
                </a:solidFill>
                <a:latin typeface="굴림" charset="-127"/>
                <a:ea typeface="굴림" charset="-127"/>
              </a:defRPr>
            </a:lvl8pPr>
            <a:lvl9pPr marL="3886200" indent="-228600" eaLnBrk="0" fontAlgn="base" latinLnBrk="1" hangingPunct="0">
              <a:spcBef>
                <a:spcPct val="0"/>
              </a:spcBef>
              <a:spcAft>
                <a:spcPct val="0"/>
              </a:spcAft>
              <a:defRPr kumimoji="1">
                <a:solidFill>
                  <a:schemeClr val="tx1"/>
                </a:solidFill>
                <a:latin typeface="굴림" charset="-127"/>
                <a:ea typeface="굴림" charset="-127"/>
              </a:defRPr>
            </a:lvl9pPr>
          </a:lstStyle>
          <a:p>
            <a:pPr algn="ctr" eaLnBrk="1" hangingPunct="1">
              <a:lnSpc>
                <a:spcPct val="150000"/>
              </a:lnSpc>
            </a:pPr>
            <a:r>
              <a:rPr kumimoji="0" lang="zh-CN" altLang="en-US">
                <a:latin typeface="맑은 고딕" pitchFamily="50" charset="-127"/>
                <a:ea typeface="宋体" charset="-122"/>
              </a:rPr>
              <a:t>企业层战略</a:t>
            </a:r>
            <a:endParaRPr kumimoji="0" lang="ko-KR" altLang="en-US">
              <a:latin typeface="맑은 고딕" pitchFamily="50" charset="-127"/>
              <a:ea typeface="맑은 고딕" pitchFamily="50" charset="-127"/>
            </a:endParaRPr>
          </a:p>
        </p:txBody>
      </p:sp>
      <p:sp>
        <p:nvSpPr>
          <p:cNvPr id="11" name="모서리가 둥근 직사각형 14"/>
          <p:cNvSpPr/>
          <p:nvPr/>
        </p:nvSpPr>
        <p:spPr>
          <a:xfrm>
            <a:off x="1079599" y="4202391"/>
            <a:ext cx="3204369" cy="459700"/>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latinLnBrk="1" hangingPunct="0">
              <a:spcBef>
                <a:spcPct val="0"/>
              </a:spcBef>
              <a:spcAft>
                <a:spcPct val="0"/>
              </a:spcAft>
              <a:defRPr kumimoji="1">
                <a:solidFill>
                  <a:schemeClr val="tx1"/>
                </a:solidFill>
                <a:latin typeface="굴림" charset="-127"/>
                <a:ea typeface="굴림" charset="-127"/>
              </a:defRPr>
            </a:lvl6pPr>
            <a:lvl7pPr marL="2971800" indent="-228600" eaLnBrk="0" fontAlgn="base" latinLnBrk="1" hangingPunct="0">
              <a:spcBef>
                <a:spcPct val="0"/>
              </a:spcBef>
              <a:spcAft>
                <a:spcPct val="0"/>
              </a:spcAft>
              <a:defRPr kumimoji="1">
                <a:solidFill>
                  <a:schemeClr val="tx1"/>
                </a:solidFill>
                <a:latin typeface="굴림" charset="-127"/>
                <a:ea typeface="굴림" charset="-127"/>
              </a:defRPr>
            </a:lvl7pPr>
            <a:lvl8pPr marL="3429000" indent="-228600" eaLnBrk="0" fontAlgn="base" latinLnBrk="1" hangingPunct="0">
              <a:spcBef>
                <a:spcPct val="0"/>
              </a:spcBef>
              <a:spcAft>
                <a:spcPct val="0"/>
              </a:spcAft>
              <a:defRPr kumimoji="1">
                <a:solidFill>
                  <a:schemeClr val="tx1"/>
                </a:solidFill>
                <a:latin typeface="굴림" charset="-127"/>
                <a:ea typeface="굴림" charset="-127"/>
              </a:defRPr>
            </a:lvl8pPr>
            <a:lvl9pPr marL="3886200" indent="-228600" eaLnBrk="0" fontAlgn="base" latinLnBrk="1" hangingPunct="0">
              <a:spcBef>
                <a:spcPct val="0"/>
              </a:spcBef>
              <a:spcAft>
                <a:spcPct val="0"/>
              </a:spcAft>
              <a:defRPr kumimoji="1">
                <a:solidFill>
                  <a:schemeClr val="tx1"/>
                </a:solidFill>
                <a:latin typeface="굴림" charset="-127"/>
                <a:ea typeface="굴림" charset="-127"/>
              </a:defRPr>
            </a:lvl9pPr>
          </a:lstStyle>
          <a:p>
            <a:pPr algn="ctr" eaLnBrk="1" hangingPunct="1">
              <a:lnSpc>
                <a:spcPct val="150000"/>
              </a:lnSpc>
            </a:pPr>
            <a:r>
              <a:rPr kumimoji="0" lang="zh-CN" altLang="en-US">
                <a:latin typeface="맑은 고딕" pitchFamily="50" charset="-127"/>
                <a:ea typeface="宋体" charset="-122"/>
              </a:rPr>
              <a:t>事业层战略</a:t>
            </a:r>
            <a:endParaRPr kumimoji="0" lang="ko-KR" altLang="en-US">
              <a:latin typeface="맑은 고딕" pitchFamily="50" charset="-127"/>
              <a:ea typeface="맑은 고딕" pitchFamily="50" charset="-127"/>
            </a:endParaRPr>
          </a:p>
        </p:txBody>
      </p:sp>
      <p:sp>
        <p:nvSpPr>
          <p:cNvPr id="12" name="모서리가 둥근 직사각형 15"/>
          <p:cNvSpPr/>
          <p:nvPr/>
        </p:nvSpPr>
        <p:spPr>
          <a:xfrm>
            <a:off x="863948" y="4936173"/>
            <a:ext cx="899863" cy="459700"/>
          </a:xfrm>
          <a:prstGeom prst="round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algn="ctr" fontAlgn="auto">
              <a:lnSpc>
                <a:spcPct val="150000"/>
              </a:lnSpc>
              <a:spcBef>
                <a:spcPts val="0"/>
              </a:spcBef>
              <a:spcAft>
                <a:spcPts val="0"/>
              </a:spcAft>
              <a:defRPr/>
            </a:pPr>
            <a:r>
              <a:rPr kumimoji="0" lang="en-US" altLang="ko-KR" dirty="0">
                <a:solidFill>
                  <a:schemeClr val="tx1"/>
                </a:solidFill>
              </a:rPr>
              <a:t>SUB</a:t>
            </a:r>
            <a:endParaRPr kumimoji="0" lang="ko-KR" altLang="en-US" dirty="0">
              <a:solidFill>
                <a:schemeClr val="tx1"/>
              </a:solidFill>
            </a:endParaRPr>
          </a:p>
        </p:txBody>
      </p:sp>
      <p:sp>
        <p:nvSpPr>
          <p:cNvPr id="13" name="모서리가 둥근 직사각형 16"/>
          <p:cNvSpPr/>
          <p:nvPr/>
        </p:nvSpPr>
        <p:spPr>
          <a:xfrm>
            <a:off x="2263850" y="4936174"/>
            <a:ext cx="864096" cy="459700"/>
          </a:xfrm>
          <a:prstGeom prst="round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algn="ctr" fontAlgn="auto">
              <a:lnSpc>
                <a:spcPct val="150000"/>
              </a:lnSpc>
              <a:spcBef>
                <a:spcPts val="0"/>
              </a:spcBef>
              <a:spcAft>
                <a:spcPts val="0"/>
              </a:spcAft>
              <a:defRPr/>
            </a:pPr>
            <a:r>
              <a:rPr kumimoji="0" lang="en-US" altLang="ko-KR" dirty="0">
                <a:solidFill>
                  <a:schemeClr val="tx1"/>
                </a:solidFill>
              </a:rPr>
              <a:t>SUB</a:t>
            </a:r>
            <a:endParaRPr kumimoji="0" lang="ko-KR" altLang="en-US" dirty="0">
              <a:solidFill>
                <a:schemeClr val="tx1"/>
              </a:solidFill>
            </a:endParaRPr>
          </a:p>
        </p:txBody>
      </p:sp>
      <p:sp>
        <p:nvSpPr>
          <p:cNvPr id="14" name="모서리가 둥근 직사각형 17"/>
          <p:cNvSpPr/>
          <p:nvPr/>
        </p:nvSpPr>
        <p:spPr>
          <a:xfrm>
            <a:off x="3635897" y="4936173"/>
            <a:ext cx="900334" cy="459700"/>
          </a:xfrm>
          <a:prstGeom prst="round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algn="ctr" fontAlgn="auto">
              <a:lnSpc>
                <a:spcPct val="150000"/>
              </a:lnSpc>
              <a:spcBef>
                <a:spcPts val="0"/>
              </a:spcBef>
              <a:spcAft>
                <a:spcPts val="0"/>
              </a:spcAft>
              <a:defRPr/>
            </a:pPr>
            <a:r>
              <a:rPr kumimoji="0" lang="en-US" altLang="ko-KR" dirty="0">
                <a:solidFill>
                  <a:schemeClr val="tx1"/>
                </a:solidFill>
              </a:rPr>
              <a:t>SUB</a:t>
            </a:r>
            <a:endParaRPr kumimoji="0" lang="ko-KR" altLang="en-US" dirty="0">
              <a:solidFill>
                <a:schemeClr val="tx1"/>
              </a:solidFill>
            </a:endParaRPr>
          </a:p>
        </p:txBody>
      </p:sp>
      <p:sp>
        <p:nvSpPr>
          <p:cNvPr id="15" name="모서리가 둥근 직사각형 18"/>
          <p:cNvSpPr/>
          <p:nvPr/>
        </p:nvSpPr>
        <p:spPr>
          <a:xfrm>
            <a:off x="611561" y="5578763"/>
            <a:ext cx="4176464" cy="459700"/>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latinLnBrk="1" hangingPunct="0">
              <a:spcBef>
                <a:spcPct val="0"/>
              </a:spcBef>
              <a:spcAft>
                <a:spcPct val="0"/>
              </a:spcAft>
              <a:defRPr kumimoji="1">
                <a:solidFill>
                  <a:schemeClr val="tx1"/>
                </a:solidFill>
                <a:latin typeface="굴림" charset="-127"/>
                <a:ea typeface="굴림" charset="-127"/>
              </a:defRPr>
            </a:lvl6pPr>
            <a:lvl7pPr marL="2971800" indent="-228600" eaLnBrk="0" fontAlgn="base" latinLnBrk="1" hangingPunct="0">
              <a:spcBef>
                <a:spcPct val="0"/>
              </a:spcBef>
              <a:spcAft>
                <a:spcPct val="0"/>
              </a:spcAft>
              <a:defRPr kumimoji="1">
                <a:solidFill>
                  <a:schemeClr val="tx1"/>
                </a:solidFill>
                <a:latin typeface="굴림" charset="-127"/>
                <a:ea typeface="굴림" charset="-127"/>
              </a:defRPr>
            </a:lvl7pPr>
            <a:lvl8pPr marL="3429000" indent="-228600" eaLnBrk="0" fontAlgn="base" latinLnBrk="1" hangingPunct="0">
              <a:spcBef>
                <a:spcPct val="0"/>
              </a:spcBef>
              <a:spcAft>
                <a:spcPct val="0"/>
              </a:spcAft>
              <a:defRPr kumimoji="1">
                <a:solidFill>
                  <a:schemeClr val="tx1"/>
                </a:solidFill>
                <a:latin typeface="굴림" charset="-127"/>
                <a:ea typeface="굴림" charset="-127"/>
              </a:defRPr>
            </a:lvl8pPr>
            <a:lvl9pPr marL="3886200" indent="-228600" eaLnBrk="0" fontAlgn="base" latinLnBrk="1" hangingPunct="0">
              <a:spcBef>
                <a:spcPct val="0"/>
              </a:spcBef>
              <a:spcAft>
                <a:spcPct val="0"/>
              </a:spcAft>
              <a:defRPr kumimoji="1">
                <a:solidFill>
                  <a:schemeClr val="tx1"/>
                </a:solidFill>
                <a:latin typeface="굴림" charset="-127"/>
                <a:ea typeface="굴림" charset="-127"/>
              </a:defRPr>
            </a:lvl9pPr>
          </a:lstStyle>
          <a:p>
            <a:pPr algn="ctr" eaLnBrk="1" hangingPunct="1">
              <a:lnSpc>
                <a:spcPct val="150000"/>
              </a:lnSpc>
            </a:pPr>
            <a:r>
              <a:rPr kumimoji="0" lang="zh-CN" altLang="en-US">
                <a:latin typeface="맑은 고딕" pitchFamily="50" charset="-127"/>
                <a:ea typeface="宋体" charset="-122"/>
              </a:rPr>
              <a:t>职能层战略</a:t>
            </a:r>
            <a:endParaRPr kumimoji="0" lang="ko-KR" altLang="en-US">
              <a:latin typeface="맑은 고딕" pitchFamily="50" charset="-127"/>
              <a:ea typeface="맑은 고딕" pitchFamily="50" charset="-127"/>
            </a:endParaRPr>
          </a:p>
        </p:txBody>
      </p:sp>
      <p:sp>
        <p:nvSpPr>
          <p:cNvPr id="16" name="모서리가 둥근 직사각형 19"/>
          <p:cNvSpPr/>
          <p:nvPr/>
        </p:nvSpPr>
        <p:spPr>
          <a:xfrm>
            <a:off x="132557" y="6237312"/>
            <a:ext cx="5112568" cy="459700"/>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latinLnBrk="1" hangingPunct="0">
              <a:spcBef>
                <a:spcPct val="0"/>
              </a:spcBef>
              <a:spcAft>
                <a:spcPct val="0"/>
              </a:spcAft>
              <a:defRPr kumimoji="1">
                <a:solidFill>
                  <a:schemeClr val="tx1"/>
                </a:solidFill>
                <a:latin typeface="굴림" charset="-127"/>
                <a:ea typeface="굴림" charset="-127"/>
              </a:defRPr>
            </a:lvl6pPr>
            <a:lvl7pPr marL="2971800" indent="-228600" eaLnBrk="0" fontAlgn="base" latinLnBrk="1" hangingPunct="0">
              <a:spcBef>
                <a:spcPct val="0"/>
              </a:spcBef>
              <a:spcAft>
                <a:spcPct val="0"/>
              </a:spcAft>
              <a:defRPr kumimoji="1">
                <a:solidFill>
                  <a:schemeClr val="tx1"/>
                </a:solidFill>
                <a:latin typeface="굴림" charset="-127"/>
                <a:ea typeface="굴림" charset="-127"/>
              </a:defRPr>
            </a:lvl7pPr>
            <a:lvl8pPr marL="3429000" indent="-228600" eaLnBrk="0" fontAlgn="base" latinLnBrk="1" hangingPunct="0">
              <a:spcBef>
                <a:spcPct val="0"/>
              </a:spcBef>
              <a:spcAft>
                <a:spcPct val="0"/>
              </a:spcAft>
              <a:defRPr kumimoji="1">
                <a:solidFill>
                  <a:schemeClr val="tx1"/>
                </a:solidFill>
                <a:latin typeface="굴림" charset="-127"/>
                <a:ea typeface="굴림" charset="-127"/>
              </a:defRPr>
            </a:lvl8pPr>
            <a:lvl9pPr marL="3886200" indent="-228600" eaLnBrk="0" fontAlgn="base" latinLnBrk="1" hangingPunct="0">
              <a:spcBef>
                <a:spcPct val="0"/>
              </a:spcBef>
              <a:spcAft>
                <a:spcPct val="0"/>
              </a:spcAft>
              <a:defRPr kumimoji="1">
                <a:solidFill>
                  <a:schemeClr val="tx1"/>
                </a:solidFill>
                <a:latin typeface="굴림" charset="-127"/>
                <a:ea typeface="굴림" charset="-127"/>
              </a:defRPr>
            </a:lvl9pPr>
          </a:lstStyle>
          <a:p>
            <a:pPr algn="ctr" eaLnBrk="1" hangingPunct="1">
              <a:lnSpc>
                <a:spcPct val="150000"/>
              </a:lnSpc>
            </a:pPr>
            <a:r>
              <a:rPr kumimoji="0" lang="zh-CN" altLang="en-US" dirty="0">
                <a:latin typeface="맑은 고딕" pitchFamily="50" charset="-127"/>
                <a:ea typeface="宋体" charset="-122"/>
              </a:rPr>
              <a:t>财务战略、市场营销战略、人力资源战略 等等</a:t>
            </a:r>
            <a:endParaRPr kumimoji="0" lang="ko-KR" altLang="en-US" dirty="0">
              <a:latin typeface="맑은 고딕" pitchFamily="50" charset="-127"/>
              <a:ea typeface="맑은 고딕" pitchFamily="50" charset="-127"/>
            </a:endParaRPr>
          </a:p>
        </p:txBody>
      </p:sp>
      <p:cxnSp>
        <p:nvCxnSpPr>
          <p:cNvPr id="17" name="직선 화살표 연결선 21"/>
          <p:cNvCxnSpPr>
            <a:stCxn id="8" idx="2"/>
          </p:cNvCxnSpPr>
          <p:nvPr/>
        </p:nvCxnSpPr>
        <p:spPr>
          <a:xfrm>
            <a:off x="1187561" y="3343930"/>
            <a:ext cx="0" cy="83375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직선 화살표 연결선 23"/>
          <p:cNvCxnSpPr/>
          <p:nvPr/>
        </p:nvCxnSpPr>
        <p:spPr>
          <a:xfrm>
            <a:off x="755576" y="3343930"/>
            <a:ext cx="0" cy="22542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직선 화살표 연결선 25"/>
          <p:cNvCxnSpPr/>
          <p:nvPr/>
        </p:nvCxnSpPr>
        <p:spPr>
          <a:xfrm>
            <a:off x="1908274" y="3365699"/>
            <a:ext cx="0" cy="21627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직선 화살표 연결선 27"/>
          <p:cNvCxnSpPr/>
          <p:nvPr/>
        </p:nvCxnSpPr>
        <p:spPr>
          <a:xfrm>
            <a:off x="3348136" y="3365699"/>
            <a:ext cx="0" cy="21627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직선 화살표 연결선 31"/>
          <p:cNvCxnSpPr>
            <a:stCxn id="9" idx="2"/>
          </p:cNvCxnSpPr>
          <p:nvPr/>
        </p:nvCxnSpPr>
        <p:spPr>
          <a:xfrm>
            <a:off x="4175646" y="3343930"/>
            <a:ext cx="0" cy="7956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직선 화살표 연결선 34"/>
          <p:cNvCxnSpPr/>
          <p:nvPr/>
        </p:nvCxnSpPr>
        <p:spPr>
          <a:xfrm>
            <a:off x="4644008" y="3343930"/>
            <a:ext cx="0" cy="22542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직선 화살표 연결선 36"/>
          <p:cNvCxnSpPr>
            <a:stCxn id="10" idx="2"/>
            <a:endCxn id="11" idx="0"/>
          </p:cNvCxnSpPr>
          <p:nvPr/>
        </p:nvCxnSpPr>
        <p:spPr>
          <a:xfrm flipH="1">
            <a:off x="2681784" y="4018516"/>
            <a:ext cx="14114" cy="1838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직선 화살표 연결선 38"/>
          <p:cNvCxnSpPr>
            <a:stCxn id="12" idx="2"/>
          </p:cNvCxnSpPr>
          <p:nvPr/>
        </p:nvCxnSpPr>
        <p:spPr>
          <a:xfrm>
            <a:off x="1313880" y="5395873"/>
            <a:ext cx="0" cy="20232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직선 화살표 연결선 40"/>
          <p:cNvCxnSpPr>
            <a:stCxn id="13" idx="2"/>
            <a:endCxn id="15" idx="0"/>
          </p:cNvCxnSpPr>
          <p:nvPr/>
        </p:nvCxnSpPr>
        <p:spPr>
          <a:xfrm>
            <a:off x="2695898" y="5395874"/>
            <a:ext cx="3895" cy="18288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직선 화살표 연결선 45"/>
          <p:cNvCxnSpPr>
            <a:stCxn id="14" idx="2"/>
          </p:cNvCxnSpPr>
          <p:nvPr/>
        </p:nvCxnSpPr>
        <p:spPr>
          <a:xfrm>
            <a:off x="4086064" y="5395873"/>
            <a:ext cx="0" cy="20232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직선 화살표 연결선 49"/>
          <p:cNvCxnSpPr>
            <a:stCxn id="15" idx="2"/>
            <a:endCxn id="16" idx="0"/>
          </p:cNvCxnSpPr>
          <p:nvPr/>
        </p:nvCxnSpPr>
        <p:spPr>
          <a:xfrm flipH="1">
            <a:off x="2688841" y="6038463"/>
            <a:ext cx="10952" cy="19884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모서리가 둥근 직사각형 24"/>
          <p:cNvSpPr/>
          <p:nvPr/>
        </p:nvSpPr>
        <p:spPr>
          <a:xfrm>
            <a:off x="5421762" y="3575762"/>
            <a:ext cx="3722237" cy="408623"/>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latinLnBrk="1" hangingPunct="0">
              <a:spcBef>
                <a:spcPct val="0"/>
              </a:spcBef>
              <a:spcAft>
                <a:spcPct val="0"/>
              </a:spcAft>
              <a:defRPr kumimoji="1">
                <a:solidFill>
                  <a:schemeClr val="tx1"/>
                </a:solidFill>
                <a:latin typeface="굴림" charset="-127"/>
                <a:ea typeface="굴림" charset="-127"/>
              </a:defRPr>
            </a:lvl6pPr>
            <a:lvl7pPr marL="2971800" indent="-228600" eaLnBrk="0" fontAlgn="base" latinLnBrk="1" hangingPunct="0">
              <a:spcBef>
                <a:spcPct val="0"/>
              </a:spcBef>
              <a:spcAft>
                <a:spcPct val="0"/>
              </a:spcAft>
              <a:defRPr kumimoji="1">
                <a:solidFill>
                  <a:schemeClr val="tx1"/>
                </a:solidFill>
                <a:latin typeface="굴림" charset="-127"/>
                <a:ea typeface="굴림" charset="-127"/>
              </a:defRPr>
            </a:lvl7pPr>
            <a:lvl8pPr marL="3429000" indent="-228600" eaLnBrk="0" fontAlgn="base" latinLnBrk="1" hangingPunct="0">
              <a:spcBef>
                <a:spcPct val="0"/>
              </a:spcBef>
              <a:spcAft>
                <a:spcPct val="0"/>
              </a:spcAft>
              <a:defRPr kumimoji="1">
                <a:solidFill>
                  <a:schemeClr val="tx1"/>
                </a:solidFill>
                <a:latin typeface="굴림" charset="-127"/>
                <a:ea typeface="굴림" charset="-127"/>
              </a:defRPr>
            </a:lvl8pPr>
            <a:lvl9pPr marL="3886200" indent="-228600" eaLnBrk="0" fontAlgn="base" latinLnBrk="1" hangingPunct="0">
              <a:spcBef>
                <a:spcPct val="0"/>
              </a:spcBef>
              <a:spcAft>
                <a:spcPct val="0"/>
              </a:spcAft>
              <a:defRPr kumimoji="1">
                <a:solidFill>
                  <a:schemeClr val="tx1"/>
                </a:solidFill>
                <a:latin typeface="굴림" charset="-127"/>
                <a:ea typeface="굴림" charset="-127"/>
              </a:defRPr>
            </a:lvl9pPr>
          </a:lstStyle>
          <a:p>
            <a:pPr eaLnBrk="1" hangingPunct="1">
              <a:lnSpc>
                <a:spcPct val="150000"/>
              </a:lnSpc>
            </a:pPr>
            <a:r>
              <a:rPr kumimoji="0" lang="zh-CN" altLang="en-US" sz="1600" dirty="0">
                <a:latin typeface="맑은 고딕" pitchFamily="50" charset="-127"/>
                <a:ea typeface="宋体" charset="-122"/>
              </a:rPr>
              <a:t>我们应该做什么样的事业？</a:t>
            </a:r>
            <a:endParaRPr kumimoji="0" lang="ko-KR" altLang="en-US" sz="1600" dirty="0">
              <a:latin typeface="맑은 고딕" pitchFamily="50" charset="-127"/>
              <a:ea typeface="맑은 고딕" pitchFamily="50" charset="-127"/>
            </a:endParaRPr>
          </a:p>
        </p:txBody>
      </p:sp>
      <p:sp>
        <p:nvSpPr>
          <p:cNvPr id="29" name="모서리가 둥근 직사각형 26"/>
          <p:cNvSpPr/>
          <p:nvPr/>
        </p:nvSpPr>
        <p:spPr>
          <a:xfrm>
            <a:off x="5426364" y="4227929"/>
            <a:ext cx="3722238" cy="408623"/>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latinLnBrk="1" hangingPunct="0">
              <a:spcBef>
                <a:spcPct val="0"/>
              </a:spcBef>
              <a:spcAft>
                <a:spcPct val="0"/>
              </a:spcAft>
              <a:defRPr kumimoji="1">
                <a:solidFill>
                  <a:schemeClr val="tx1"/>
                </a:solidFill>
                <a:latin typeface="굴림" charset="-127"/>
                <a:ea typeface="굴림" charset="-127"/>
              </a:defRPr>
            </a:lvl6pPr>
            <a:lvl7pPr marL="2971800" indent="-228600" eaLnBrk="0" fontAlgn="base" latinLnBrk="1" hangingPunct="0">
              <a:spcBef>
                <a:spcPct val="0"/>
              </a:spcBef>
              <a:spcAft>
                <a:spcPct val="0"/>
              </a:spcAft>
              <a:defRPr kumimoji="1">
                <a:solidFill>
                  <a:schemeClr val="tx1"/>
                </a:solidFill>
                <a:latin typeface="굴림" charset="-127"/>
                <a:ea typeface="굴림" charset="-127"/>
              </a:defRPr>
            </a:lvl7pPr>
            <a:lvl8pPr marL="3429000" indent="-228600" eaLnBrk="0" fontAlgn="base" latinLnBrk="1" hangingPunct="0">
              <a:spcBef>
                <a:spcPct val="0"/>
              </a:spcBef>
              <a:spcAft>
                <a:spcPct val="0"/>
              </a:spcAft>
              <a:defRPr kumimoji="1">
                <a:solidFill>
                  <a:schemeClr val="tx1"/>
                </a:solidFill>
                <a:latin typeface="굴림" charset="-127"/>
                <a:ea typeface="굴림" charset="-127"/>
              </a:defRPr>
            </a:lvl8pPr>
            <a:lvl9pPr marL="3886200" indent="-228600" eaLnBrk="0" fontAlgn="base" latinLnBrk="1" hangingPunct="0">
              <a:spcBef>
                <a:spcPct val="0"/>
              </a:spcBef>
              <a:spcAft>
                <a:spcPct val="0"/>
              </a:spcAft>
              <a:defRPr kumimoji="1">
                <a:solidFill>
                  <a:schemeClr val="tx1"/>
                </a:solidFill>
                <a:latin typeface="굴림" charset="-127"/>
                <a:ea typeface="굴림" charset="-127"/>
              </a:defRPr>
            </a:lvl9pPr>
          </a:lstStyle>
          <a:p>
            <a:pPr eaLnBrk="1" hangingPunct="1">
              <a:lnSpc>
                <a:spcPct val="150000"/>
              </a:lnSpc>
            </a:pPr>
            <a:r>
              <a:rPr kumimoji="0" lang="zh-CN" altLang="en-US" sz="1600" dirty="0">
                <a:latin typeface="맑은 고딕" pitchFamily="50" charset="-127"/>
                <a:ea typeface="宋体" charset="-122"/>
              </a:rPr>
              <a:t>我们的事业应该如何展开？</a:t>
            </a:r>
            <a:endParaRPr kumimoji="0" lang="ko-KR" altLang="en-US" sz="1600" dirty="0">
              <a:latin typeface="맑은 고딕" pitchFamily="50" charset="-127"/>
              <a:ea typeface="맑은 고딕" pitchFamily="50" charset="-127"/>
            </a:endParaRPr>
          </a:p>
        </p:txBody>
      </p:sp>
      <p:sp>
        <p:nvSpPr>
          <p:cNvPr id="30" name="모서리가 둥근 직사각형 28"/>
          <p:cNvSpPr/>
          <p:nvPr/>
        </p:nvSpPr>
        <p:spPr>
          <a:xfrm>
            <a:off x="5421762" y="5578763"/>
            <a:ext cx="3723031" cy="408623"/>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latinLnBrk="1" hangingPunct="0">
              <a:spcBef>
                <a:spcPct val="0"/>
              </a:spcBef>
              <a:spcAft>
                <a:spcPct val="0"/>
              </a:spcAft>
              <a:defRPr kumimoji="1">
                <a:solidFill>
                  <a:schemeClr val="tx1"/>
                </a:solidFill>
                <a:latin typeface="굴림" charset="-127"/>
                <a:ea typeface="굴림" charset="-127"/>
              </a:defRPr>
            </a:lvl6pPr>
            <a:lvl7pPr marL="2971800" indent="-228600" eaLnBrk="0" fontAlgn="base" latinLnBrk="1" hangingPunct="0">
              <a:spcBef>
                <a:spcPct val="0"/>
              </a:spcBef>
              <a:spcAft>
                <a:spcPct val="0"/>
              </a:spcAft>
              <a:defRPr kumimoji="1">
                <a:solidFill>
                  <a:schemeClr val="tx1"/>
                </a:solidFill>
                <a:latin typeface="굴림" charset="-127"/>
                <a:ea typeface="굴림" charset="-127"/>
              </a:defRPr>
            </a:lvl7pPr>
            <a:lvl8pPr marL="3429000" indent="-228600" eaLnBrk="0" fontAlgn="base" latinLnBrk="1" hangingPunct="0">
              <a:spcBef>
                <a:spcPct val="0"/>
              </a:spcBef>
              <a:spcAft>
                <a:spcPct val="0"/>
              </a:spcAft>
              <a:defRPr kumimoji="1">
                <a:solidFill>
                  <a:schemeClr val="tx1"/>
                </a:solidFill>
                <a:latin typeface="굴림" charset="-127"/>
                <a:ea typeface="굴림" charset="-127"/>
              </a:defRPr>
            </a:lvl8pPr>
            <a:lvl9pPr marL="3886200" indent="-228600" eaLnBrk="0" fontAlgn="base" latinLnBrk="1" hangingPunct="0">
              <a:spcBef>
                <a:spcPct val="0"/>
              </a:spcBef>
              <a:spcAft>
                <a:spcPct val="0"/>
              </a:spcAft>
              <a:defRPr kumimoji="1">
                <a:solidFill>
                  <a:schemeClr val="tx1"/>
                </a:solidFill>
                <a:latin typeface="굴림" charset="-127"/>
                <a:ea typeface="굴림" charset="-127"/>
              </a:defRPr>
            </a:lvl9pPr>
          </a:lstStyle>
          <a:p>
            <a:pPr eaLnBrk="1" hangingPunct="1">
              <a:lnSpc>
                <a:spcPct val="150000"/>
              </a:lnSpc>
            </a:pPr>
            <a:r>
              <a:rPr kumimoji="0" lang="zh-CN" altLang="en-US" sz="1600" dirty="0">
                <a:latin typeface="맑은 고딕" pitchFamily="50" charset="-127"/>
                <a:ea typeface="宋体" charset="-122"/>
              </a:rPr>
              <a:t>我们如何执行或配合事业</a:t>
            </a:r>
            <a:r>
              <a:rPr kumimoji="0" lang="zh-CN" altLang="en-US" sz="1600" dirty="0" smtClean="0">
                <a:latin typeface="맑은 고딕" pitchFamily="50" charset="-127"/>
                <a:ea typeface="宋体" charset="-122"/>
              </a:rPr>
              <a:t>单元</a:t>
            </a:r>
            <a:r>
              <a:rPr kumimoji="0" lang="en-US" altLang="zh-CN" sz="1600" dirty="0" smtClean="0">
                <a:latin typeface="맑은 고딕" pitchFamily="50" charset="-127"/>
                <a:ea typeface="宋体" charset="-122"/>
              </a:rPr>
              <a:t>?</a:t>
            </a:r>
            <a:endParaRPr kumimoji="0" lang="ko-KR" altLang="en-US" sz="1600" dirty="0">
              <a:latin typeface="맑은 고딕" pitchFamily="50" charset="-127"/>
              <a:ea typeface="맑은 고딕" pitchFamily="50" charset="-127"/>
            </a:endParaRPr>
          </a:p>
        </p:txBody>
      </p:sp>
      <p:sp>
        <p:nvSpPr>
          <p:cNvPr id="31" name="모서리가 둥근 직사각형 29"/>
          <p:cNvSpPr/>
          <p:nvPr/>
        </p:nvSpPr>
        <p:spPr>
          <a:xfrm>
            <a:off x="5421762" y="6289368"/>
            <a:ext cx="3722237" cy="353998"/>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latinLnBrk="1" hangingPunct="0">
              <a:spcBef>
                <a:spcPct val="0"/>
              </a:spcBef>
              <a:spcAft>
                <a:spcPct val="0"/>
              </a:spcAft>
              <a:defRPr kumimoji="1">
                <a:solidFill>
                  <a:schemeClr val="tx1"/>
                </a:solidFill>
                <a:latin typeface="굴림" charset="-127"/>
                <a:ea typeface="굴림" charset="-127"/>
              </a:defRPr>
            </a:lvl6pPr>
            <a:lvl7pPr marL="2971800" indent="-228600" eaLnBrk="0" fontAlgn="base" latinLnBrk="1" hangingPunct="0">
              <a:spcBef>
                <a:spcPct val="0"/>
              </a:spcBef>
              <a:spcAft>
                <a:spcPct val="0"/>
              </a:spcAft>
              <a:defRPr kumimoji="1">
                <a:solidFill>
                  <a:schemeClr val="tx1"/>
                </a:solidFill>
                <a:latin typeface="굴림" charset="-127"/>
                <a:ea typeface="굴림" charset="-127"/>
              </a:defRPr>
            </a:lvl7pPr>
            <a:lvl8pPr marL="3429000" indent="-228600" eaLnBrk="0" fontAlgn="base" latinLnBrk="1" hangingPunct="0">
              <a:spcBef>
                <a:spcPct val="0"/>
              </a:spcBef>
              <a:spcAft>
                <a:spcPct val="0"/>
              </a:spcAft>
              <a:defRPr kumimoji="1">
                <a:solidFill>
                  <a:schemeClr val="tx1"/>
                </a:solidFill>
                <a:latin typeface="굴림" charset="-127"/>
                <a:ea typeface="굴림" charset="-127"/>
              </a:defRPr>
            </a:lvl8pPr>
            <a:lvl9pPr marL="3886200" indent="-228600" eaLnBrk="0" fontAlgn="base" latinLnBrk="1" hangingPunct="0">
              <a:spcBef>
                <a:spcPct val="0"/>
              </a:spcBef>
              <a:spcAft>
                <a:spcPct val="0"/>
              </a:spcAft>
              <a:defRPr kumimoji="1">
                <a:solidFill>
                  <a:schemeClr val="tx1"/>
                </a:solidFill>
                <a:latin typeface="굴림" charset="-127"/>
                <a:ea typeface="굴림" charset="-127"/>
              </a:defRPr>
            </a:lvl9pPr>
          </a:lstStyle>
          <a:p>
            <a:pPr eaLnBrk="1" hangingPunct="1">
              <a:lnSpc>
                <a:spcPct val="150000"/>
              </a:lnSpc>
            </a:pPr>
            <a:r>
              <a:rPr kumimoji="0" lang="zh-CN" altLang="en-US" sz="1600" dirty="0" smtClean="0">
                <a:latin typeface="맑은 고딕" pitchFamily="50" charset="-127"/>
                <a:ea typeface="宋体" charset="-122"/>
              </a:rPr>
              <a:t>应该如何配备人员？应该如何具体实施</a:t>
            </a:r>
            <a:endParaRPr kumimoji="0" lang="ko-KR" altLang="en-US" sz="1600" dirty="0">
              <a:latin typeface="맑은 고딕" pitchFamily="50" charset="-127"/>
              <a:ea typeface="맑은 고딕" pitchFamily="50" charset="-127"/>
            </a:endParaRPr>
          </a:p>
        </p:txBody>
      </p:sp>
      <p:cxnSp>
        <p:nvCxnSpPr>
          <p:cNvPr id="32" name="직선 화살표 연결선 32"/>
          <p:cNvCxnSpPr>
            <a:stCxn id="10" idx="3"/>
            <a:endCxn id="28" idx="1"/>
          </p:cNvCxnSpPr>
          <p:nvPr/>
        </p:nvCxnSpPr>
        <p:spPr>
          <a:xfrm flipV="1">
            <a:off x="3956273" y="3780074"/>
            <a:ext cx="1465489" cy="8592"/>
          </a:xfrm>
          <a:prstGeom prst="straightConnector1">
            <a:avLst/>
          </a:prstGeom>
          <a:ln w="25400">
            <a:solidFill>
              <a:srgbClr val="0000CC"/>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3" name="직선 화살표 연결선 35"/>
          <p:cNvCxnSpPr>
            <a:stCxn id="11" idx="3"/>
            <a:endCxn id="29" idx="1"/>
          </p:cNvCxnSpPr>
          <p:nvPr/>
        </p:nvCxnSpPr>
        <p:spPr>
          <a:xfrm>
            <a:off x="4283968" y="4432241"/>
            <a:ext cx="1142396" cy="0"/>
          </a:xfrm>
          <a:prstGeom prst="straightConnector1">
            <a:avLst/>
          </a:prstGeom>
          <a:ln w="25400">
            <a:solidFill>
              <a:srgbClr val="0000CC"/>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4" name="직선 화살표 연결선 46"/>
          <p:cNvCxnSpPr>
            <a:stCxn id="15" idx="3"/>
            <a:endCxn id="30" idx="1"/>
          </p:cNvCxnSpPr>
          <p:nvPr/>
        </p:nvCxnSpPr>
        <p:spPr>
          <a:xfrm>
            <a:off x="4788025" y="5808613"/>
            <a:ext cx="633737" cy="0"/>
          </a:xfrm>
          <a:prstGeom prst="straightConnector1">
            <a:avLst/>
          </a:prstGeom>
          <a:ln w="25400">
            <a:solidFill>
              <a:srgbClr val="0000CC"/>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5" name="직선 화살표 연결선 50"/>
          <p:cNvCxnSpPr>
            <a:stCxn id="16" idx="3"/>
            <a:endCxn id="31" idx="1"/>
          </p:cNvCxnSpPr>
          <p:nvPr/>
        </p:nvCxnSpPr>
        <p:spPr>
          <a:xfrm>
            <a:off x="5245125" y="6467162"/>
            <a:ext cx="176637" cy="26028"/>
          </a:xfrm>
          <a:prstGeom prst="straightConnector1">
            <a:avLst/>
          </a:prstGeom>
          <a:ln w="25400">
            <a:solidFill>
              <a:srgbClr val="0000CC"/>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6" name="肘形连接符 35"/>
          <p:cNvCxnSpPr>
            <a:stCxn id="11" idx="2"/>
            <a:endCxn id="12" idx="0"/>
          </p:cNvCxnSpPr>
          <p:nvPr/>
        </p:nvCxnSpPr>
        <p:spPr bwMode="auto">
          <a:xfrm rot="5400000">
            <a:off x="1860791" y="4115180"/>
            <a:ext cx="274082" cy="1367904"/>
          </a:xfrm>
          <a:prstGeom prst="bentConnector3">
            <a:avLst/>
          </a:prstGeom>
          <a:solidFill>
            <a:schemeClr val="accent1"/>
          </a:solidFill>
          <a:ln w="25400" cap="flat" cmpd="sng" algn="ctr">
            <a:solidFill>
              <a:srgbClr val="000000"/>
            </a:solidFill>
            <a:prstDash val="solid"/>
            <a:round/>
            <a:headEnd type="none" w="med" len="med"/>
            <a:tailEnd type="arrow"/>
          </a:ln>
          <a:effectLst/>
        </p:spPr>
      </p:cxnSp>
      <p:cxnSp>
        <p:nvCxnSpPr>
          <p:cNvPr id="37" name="肘形连接符 36"/>
          <p:cNvCxnSpPr>
            <a:stCxn id="11" idx="2"/>
            <a:endCxn id="13" idx="0"/>
          </p:cNvCxnSpPr>
          <p:nvPr/>
        </p:nvCxnSpPr>
        <p:spPr bwMode="auto">
          <a:xfrm rot="16200000" flipH="1">
            <a:off x="2551800" y="4792075"/>
            <a:ext cx="274083" cy="14114"/>
          </a:xfrm>
          <a:prstGeom prst="bentConnector3">
            <a:avLst/>
          </a:prstGeom>
          <a:solidFill>
            <a:schemeClr val="accent1"/>
          </a:solidFill>
          <a:ln w="25400" cap="flat" cmpd="sng" algn="ctr">
            <a:solidFill>
              <a:srgbClr val="000000"/>
            </a:solidFill>
            <a:prstDash val="solid"/>
            <a:round/>
            <a:headEnd type="none" w="med" len="med"/>
            <a:tailEnd type="arrow"/>
          </a:ln>
          <a:effectLst/>
        </p:spPr>
      </p:cxnSp>
      <p:cxnSp>
        <p:nvCxnSpPr>
          <p:cNvPr id="38" name="肘形连接符 37"/>
          <p:cNvCxnSpPr>
            <a:stCxn id="11" idx="2"/>
            <a:endCxn id="14" idx="0"/>
          </p:cNvCxnSpPr>
          <p:nvPr/>
        </p:nvCxnSpPr>
        <p:spPr bwMode="auto">
          <a:xfrm rot="16200000" flipH="1">
            <a:off x="3246883" y="4096992"/>
            <a:ext cx="274082" cy="1404280"/>
          </a:xfrm>
          <a:prstGeom prst="bentConnector3">
            <a:avLst/>
          </a:prstGeom>
          <a:solidFill>
            <a:schemeClr val="accent1"/>
          </a:solidFill>
          <a:ln w="25400" cap="flat" cmpd="sng" algn="ctr">
            <a:solidFill>
              <a:srgbClr val="000000"/>
            </a:solidFill>
            <a:prstDash val="solid"/>
            <a:round/>
            <a:headEnd type="none" w="med" len="med"/>
            <a:tailEnd type="arrow"/>
          </a:ln>
          <a:effectLst/>
        </p:spPr>
      </p:cxnSp>
      <p:cxnSp>
        <p:nvCxnSpPr>
          <p:cNvPr id="39" name="직선 화살표 연결선 23"/>
          <p:cNvCxnSpPr/>
          <p:nvPr/>
        </p:nvCxnSpPr>
        <p:spPr>
          <a:xfrm>
            <a:off x="323528" y="3343930"/>
            <a:ext cx="0" cy="289338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직선 화살표 연결선 23"/>
          <p:cNvCxnSpPr/>
          <p:nvPr/>
        </p:nvCxnSpPr>
        <p:spPr>
          <a:xfrm>
            <a:off x="5135750" y="3343930"/>
            <a:ext cx="0" cy="289338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68330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1"/>
          <p:cNvSpPr>
            <a:spLocks noGrp="1"/>
          </p:cNvSpPr>
          <p:nvPr>
            <p:ph type="title"/>
          </p:nvPr>
        </p:nvSpPr>
        <p:spPr>
          <a:xfrm>
            <a:off x="457200" y="274638"/>
            <a:ext cx="8229600" cy="562074"/>
          </a:xfrm>
        </p:spPr>
        <p:txBody>
          <a:bodyPr/>
          <a:lstStyle/>
          <a:p>
            <a:r>
              <a:rPr lang="en-US" altLang="zh-CN" dirty="0" smtClean="0"/>
              <a:t>3.3 </a:t>
            </a:r>
            <a:r>
              <a:rPr lang="zh-CN" altLang="en-US" dirty="0" smtClean="0"/>
              <a:t>连锁经营的供应链管理</a:t>
            </a:r>
            <a:endParaRPr lang="zh-CN" altLang="en-US" dirty="0"/>
          </a:p>
        </p:txBody>
      </p:sp>
      <p:sp>
        <p:nvSpPr>
          <p:cNvPr id="3" name="标题 1"/>
          <p:cNvSpPr txBox="1">
            <a:spLocks/>
          </p:cNvSpPr>
          <p:nvPr/>
        </p:nvSpPr>
        <p:spPr>
          <a:xfrm>
            <a:off x="683568" y="1484784"/>
            <a:ext cx="8085584" cy="446113"/>
          </a:xfrm>
          <a:prstGeom prst="rect">
            <a:avLst/>
          </a:prstGeom>
        </p:spPr>
        <p:txBody>
          <a:bodyPr/>
          <a:lstStyle>
            <a:lvl1pPr algn="l" rtl="0" fontAlgn="base">
              <a:spcBef>
                <a:spcPct val="0"/>
              </a:spcBef>
              <a:spcAft>
                <a:spcPct val="0"/>
              </a:spcAft>
              <a:defRPr sz="2800" b="1">
                <a:solidFill>
                  <a:schemeClr val="bg1"/>
                </a:solidFill>
                <a:latin typeface="微软雅黑" panose="020B0503020204020204" pitchFamily="34" charset="-122"/>
                <a:ea typeface="微软雅黑" panose="020B0503020204020204" pitchFamily="34" charset="-122"/>
                <a:cs typeface="+mj-cs"/>
              </a:defRPr>
            </a:lvl1pPr>
            <a:lvl2pPr algn="l" rtl="0" fontAlgn="base">
              <a:spcBef>
                <a:spcPct val="0"/>
              </a:spcBef>
              <a:spcAft>
                <a:spcPct val="0"/>
              </a:spcAft>
              <a:defRPr sz="2800" b="1">
                <a:solidFill>
                  <a:schemeClr val="bg1"/>
                </a:solidFill>
                <a:latin typeface="楷体_GB2312" pitchFamily="49" charset="-122"/>
                <a:ea typeface="楷体_GB2312" pitchFamily="49" charset="-122"/>
              </a:defRPr>
            </a:lvl2pPr>
            <a:lvl3pPr algn="l" rtl="0" fontAlgn="base">
              <a:spcBef>
                <a:spcPct val="0"/>
              </a:spcBef>
              <a:spcAft>
                <a:spcPct val="0"/>
              </a:spcAft>
              <a:defRPr sz="2800" b="1">
                <a:solidFill>
                  <a:schemeClr val="bg1"/>
                </a:solidFill>
                <a:latin typeface="楷体_GB2312" pitchFamily="49" charset="-122"/>
                <a:ea typeface="楷体_GB2312" pitchFamily="49" charset="-122"/>
              </a:defRPr>
            </a:lvl3pPr>
            <a:lvl4pPr algn="l" rtl="0" fontAlgn="base">
              <a:spcBef>
                <a:spcPct val="0"/>
              </a:spcBef>
              <a:spcAft>
                <a:spcPct val="0"/>
              </a:spcAft>
              <a:defRPr sz="2800" b="1">
                <a:solidFill>
                  <a:schemeClr val="bg1"/>
                </a:solidFill>
                <a:latin typeface="楷体_GB2312" pitchFamily="49" charset="-122"/>
                <a:ea typeface="楷体_GB2312" pitchFamily="49" charset="-122"/>
              </a:defRPr>
            </a:lvl4pPr>
            <a:lvl5pPr algn="l" rtl="0" fontAlgn="base">
              <a:spcBef>
                <a:spcPct val="0"/>
              </a:spcBef>
              <a:spcAft>
                <a:spcPct val="0"/>
              </a:spcAft>
              <a:defRPr sz="2800" b="1">
                <a:solidFill>
                  <a:schemeClr val="bg1"/>
                </a:solidFill>
                <a:latin typeface="楷体_GB2312" pitchFamily="49" charset="-122"/>
                <a:ea typeface="楷体_GB2312" pitchFamily="49" charset="-122"/>
              </a:defRPr>
            </a:lvl5pPr>
            <a:lvl6pPr marL="457200" algn="l" rtl="0" fontAlgn="base">
              <a:spcBef>
                <a:spcPct val="0"/>
              </a:spcBef>
              <a:spcAft>
                <a:spcPct val="0"/>
              </a:spcAft>
              <a:defRPr sz="2800" b="1">
                <a:solidFill>
                  <a:schemeClr val="bg1"/>
                </a:solidFill>
                <a:latin typeface="楷体_GB2312" pitchFamily="49" charset="-122"/>
                <a:ea typeface="楷体_GB2312" pitchFamily="49" charset="-122"/>
              </a:defRPr>
            </a:lvl6pPr>
            <a:lvl7pPr marL="914400" algn="l" rtl="0" fontAlgn="base">
              <a:spcBef>
                <a:spcPct val="0"/>
              </a:spcBef>
              <a:spcAft>
                <a:spcPct val="0"/>
              </a:spcAft>
              <a:defRPr sz="2800" b="1">
                <a:solidFill>
                  <a:schemeClr val="bg1"/>
                </a:solidFill>
                <a:latin typeface="楷体_GB2312" pitchFamily="49" charset="-122"/>
                <a:ea typeface="楷体_GB2312" pitchFamily="49" charset="-122"/>
              </a:defRPr>
            </a:lvl7pPr>
            <a:lvl8pPr marL="1371600" algn="l" rtl="0" fontAlgn="base">
              <a:spcBef>
                <a:spcPct val="0"/>
              </a:spcBef>
              <a:spcAft>
                <a:spcPct val="0"/>
              </a:spcAft>
              <a:defRPr sz="2800" b="1">
                <a:solidFill>
                  <a:schemeClr val="bg1"/>
                </a:solidFill>
                <a:latin typeface="楷体_GB2312" pitchFamily="49" charset="-122"/>
                <a:ea typeface="楷体_GB2312" pitchFamily="49" charset="-122"/>
              </a:defRPr>
            </a:lvl8pPr>
            <a:lvl9pPr marL="1828800" algn="l" rtl="0" fontAlgn="base">
              <a:spcBef>
                <a:spcPct val="0"/>
              </a:spcBef>
              <a:spcAft>
                <a:spcPct val="0"/>
              </a:spcAft>
              <a:defRPr sz="2800" b="1">
                <a:solidFill>
                  <a:schemeClr val="bg1"/>
                </a:solidFill>
                <a:latin typeface="楷体_GB2312" pitchFamily="49" charset="-122"/>
                <a:ea typeface="楷体_GB2312" pitchFamily="49" charset="-122"/>
              </a:defRPr>
            </a:lvl9pPr>
          </a:lstStyle>
          <a:p>
            <a:r>
              <a:rPr lang="zh-CN" altLang="en-US" sz="2000" b="0" kern="0" dirty="0" smtClean="0">
                <a:solidFill>
                  <a:schemeClr val="tx1"/>
                </a:solidFill>
              </a:rPr>
              <a:t>疑问</a:t>
            </a:r>
            <a:r>
              <a:rPr lang="en-US" altLang="zh-CN" sz="2000" b="0" kern="0" dirty="0" smtClean="0">
                <a:solidFill>
                  <a:schemeClr val="tx1"/>
                </a:solidFill>
              </a:rPr>
              <a:t>3</a:t>
            </a:r>
            <a:r>
              <a:rPr lang="zh-CN" altLang="en-US" sz="2000" b="0" kern="0" dirty="0" smtClean="0">
                <a:solidFill>
                  <a:schemeClr val="tx1"/>
                </a:solidFill>
              </a:rPr>
              <a:t>：连锁企业在供应链中是充当什么类别的主体角色？</a:t>
            </a:r>
            <a:endParaRPr lang="zh-CN" altLang="en-US" sz="2000" b="0" kern="0" dirty="0">
              <a:solidFill>
                <a:schemeClr val="tx1"/>
              </a:solidFill>
            </a:endParaRPr>
          </a:p>
        </p:txBody>
      </p:sp>
      <p:sp>
        <p:nvSpPr>
          <p:cNvPr id="9" name="직사각형 84"/>
          <p:cNvSpPr/>
          <p:nvPr/>
        </p:nvSpPr>
        <p:spPr>
          <a:xfrm>
            <a:off x="683568" y="2060848"/>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a:latin typeface="+mn-ea"/>
                <a:ea typeface="+mn-ea"/>
              </a:rPr>
              <a:t>供应商</a:t>
            </a:r>
            <a:endParaRPr lang="ko-KR" altLang="en-US" sz="2000" b="1">
              <a:latin typeface="+mn-ea"/>
              <a:ea typeface="+mn-ea"/>
              <a:cs typeface="HY엽서L"/>
            </a:endParaRPr>
          </a:p>
        </p:txBody>
      </p:sp>
      <p:sp>
        <p:nvSpPr>
          <p:cNvPr id="11" name="직사각형 85"/>
          <p:cNvSpPr/>
          <p:nvPr/>
        </p:nvSpPr>
        <p:spPr>
          <a:xfrm>
            <a:off x="2483793" y="2060848"/>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p>
            <a:pPr algn="ctr" fontAlgn="auto">
              <a:spcBef>
                <a:spcPts val="0"/>
              </a:spcBef>
              <a:spcAft>
                <a:spcPts val="0"/>
              </a:spcAft>
              <a:defRPr/>
            </a:pPr>
            <a:r>
              <a:rPr lang="zh-CN" altLang="en-US" sz="2000" b="1" dirty="0">
                <a:solidFill>
                  <a:schemeClr val="tx1"/>
                </a:solidFill>
                <a:latin typeface="+mn-ea"/>
              </a:rPr>
              <a:t>制造商</a:t>
            </a:r>
            <a:endParaRPr lang="ko-KR" altLang="en-US" sz="2000" b="1" dirty="0">
              <a:solidFill>
                <a:schemeClr val="tx1"/>
              </a:solidFill>
              <a:latin typeface="+mn-ea"/>
            </a:endParaRPr>
          </a:p>
        </p:txBody>
      </p:sp>
      <p:sp>
        <p:nvSpPr>
          <p:cNvPr id="12" name="직사각형 86"/>
          <p:cNvSpPr/>
          <p:nvPr/>
        </p:nvSpPr>
        <p:spPr>
          <a:xfrm>
            <a:off x="4214168" y="2060848"/>
            <a:ext cx="935037"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a:latin typeface="+mn-ea"/>
                <a:ea typeface="+mn-ea"/>
              </a:rPr>
              <a:t>分销商</a:t>
            </a:r>
            <a:endParaRPr lang="ko-KR" altLang="en-US" sz="2000" b="1">
              <a:latin typeface="+mn-ea"/>
              <a:ea typeface="+mn-ea"/>
              <a:cs typeface="HY엽서L"/>
            </a:endParaRPr>
          </a:p>
        </p:txBody>
      </p:sp>
      <p:sp>
        <p:nvSpPr>
          <p:cNvPr id="13" name="직사각형 87"/>
          <p:cNvSpPr/>
          <p:nvPr/>
        </p:nvSpPr>
        <p:spPr>
          <a:xfrm>
            <a:off x="5939780" y="2060848"/>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a:latin typeface="+mn-ea"/>
                <a:ea typeface="+mn-ea"/>
              </a:rPr>
              <a:t>零售商</a:t>
            </a:r>
            <a:endParaRPr lang="ko-KR" altLang="en-US" sz="2000" b="1">
              <a:latin typeface="+mn-ea"/>
              <a:ea typeface="+mn-ea"/>
              <a:cs typeface="HY엽서L"/>
            </a:endParaRPr>
          </a:p>
        </p:txBody>
      </p:sp>
      <p:sp>
        <p:nvSpPr>
          <p:cNvPr id="14" name="직사각형 88"/>
          <p:cNvSpPr/>
          <p:nvPr/>
        </p:nvSpPr>
        <p:spPr>
          <a:xfrm>
            <a:off x="7597130" y="2060848"/>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a:latin typeface="+mn-ea"/>
                <a:ea typeface="+mn-ea"/>
              </a:rPr>
              <a:t>顾客</a:t>
            </a:r>
            <a:endParaRPr lang="ko-KR" altLang="en-US" sz="2000" b="1">
              <a:latin typeface="+mn-ea"/>
              <a:ea typeface="+mn-ea"/>
              <a:cs typeface="HY엽서L"/>
            </a:endParaRPr>
          </a:p>
        </p:txBody>
      </p:sp>
      <p:cxnSp>
        <p:nvCxnSpPr>
          <p:cNvPr id="15" name="직선 화살표 연결선 89"/>
          <p:cNvCxnSpPr>
            <a:stCxn id="9" idx="3"/>
            <a:endCxn id="11" idx="1"/>
          </p:cNvCxnSpPr>
          <p:nvPr/>
        </p:nvCxnSpPr>
        <p:spPr>
          <a:xfrm>
            <a:off x="1620193" y="2313261"/>
            <a:ext cx="863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직선 화살표 연결선 90"/>
          <p:cNvCxnSpPr>
            <a:stCxn id="11" idx="3"/>
            <a:endCxn id="12" idx="1"/>
          </p:cNvCxnSpPr>
          <p:nvPr/>
        </p:nvCxnSpPr>
        <p:spPr>
          <a:xfrm>
            <a:off x="3420418" y="2313261"/>
            <a:ext cx="79375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직선 화살표 연결선 91"/>
          <p:cNvCxnSpPr>
            <a:stCxn id="12" idx="3"/>
            <a:endCxn id="13" idx="1"/>
          </p:cNvCxnSpPr>
          <p:nvPr/>
        </p:nvCxnSpPr>
        <p:spPr>
          <a:xfrm>
            <a:off x="5149205" y="2313261"/>
            <a:ext cx="7905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직선 화살표 연결선 93"/>
          <p:cNvCxnSpPr>
            <a:stCxn id="13" idx="3"/>
            <a:endCxn id="14" idx="1"/>
          </p:cNvCxnSpPr>
          <p:nvPr/>
        </p:nvCxnSpPr>
        <p:spPr>
          <a:xfrm>
            <a:off x="6876405" y="2313261"/>
            <a:ext cx="7207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직사각형 84"/>
          <p:cNvSpPr/>
          <p:nvPr/>
        </p:nvSpPr>
        <p:spPr>
          <a:xfrm>
            <a:off x="2829665" y="2868823"/>
            <a:ext cx="13684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rPr>
              <a:t>管理目的</a:t>
            </a:r>
            <a:endParaRPr lang="ko-KR" altLang="en-US" sz="2000" b="1" dirty="0">
              <a:latin typeface="+mn-ea"/>
              <a:ea typeface="+mn-ea"/>
              <a:cs typeface="HY엽서L"/>
            </a:endParaRPr>
          </a:p>
        </p:txBody>
      </p:sp>
      <p:sp>
        <p:nvSpPr>
          <p:cNvPr id="21" name="직사각형 84"/>
          <p:cNvSpPr/>
          <p:nvPr/>
        </p:nvSpPr>
        <p:spPr>
          <a:xfrm>
            <a:off x="683568" y="908720"/>
            <a:ext cx="4860924" cy="504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400" b="1" dirty="0" smtClean="0">
                <a:latin typeface="+mn-ea"/>
                <a:ea typeface="+mn-ea"/>
                <a:cs typeface="HY엽서L"/>
              </a:rPr>
              <a:t>（</a:t>
            </a:r>
            <a:r>
              <a:rPr lang="en-US" altLang="zh-CN" sz="2400" b="1" dirty="0" smtClean="0">
                <a:latin typeface="+mn-ea"/>
                <a:ea typeface="+mn-ea"/>
                <a:cs typeface="HY엽서L"/>
              </a:rPr>
              <a:t>1</a:t>
            </a:r>
            <a:r>
              <a:rPr lang="zh-CN" altLang="en-US" sz="2400" b="1" dirty="0" smtClean="0">
                <a:latin typeface="+mn-ea"/>
                <a:ea typeface="+mn-ea"/>
                <a:cs typeface="HY엽서L"/>
              </a:rPr>
              <a:t>）连锁经营供应链的管理内容</a:t>
            </a:r>
            <a:endParaRPr lang="ko-KR" altLang="en-US" sz="2400" b="1" dirty="0">
              <a:latin typeface="+mn-ea"/>
              <a:ea typeface="+mn-ea"/>
              <a:cs typeface="HY엽서L"/>
            </a:endParaRPr>
          </a:p>
        </p:txBody>
      </p:sp>
      <p:sp>
        <p:nvSpPr>
          <p:cNvPr id="22" name="직사각형 84"/>
          <p:cNvSpPr/>
          <p:nvPr/>
        </p:nvSpPr>
        <p:spPr>
          <a:xfrm>
            <a:off x="1702576" y="4402261"/>
            <a:ext cx="836058" cy="13478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连锁企业开店管理</a:t>
            </a:r>
            <a:endParaRPr lang="ko-KR" altLang="en-US" sz="2000" b="1" dirty="0">
              <a:latin typeface="+mn-ea"/>
              <a:ea typeface="+mn-ea"/>
              <a:cs typeface="HY엽서L"/>
            </a:endParaRPr>
          </a:p>
        </p:txBody>
      </p:sp>
      <p:sp>
        <p:nvSpPr>
          <p:cNvPr id="23" name="직사각형 84"/>
          <p:cNvSpPr/>
          <p:nvPr/>
        </p:nvSpPr>
        <p:spPr>
          <a:xfrm>
            <a:off x="3766439" y="3587183"/>
            <a:ext cx="1025376" cy="6710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客户需求满足</a:t>
            </a:r>
            <a:endParaRPr lang="ko-KR" altLang="en-US" sz="2000" b="1" dirty="0">
              <a:latin typeface="+mn-ea"/>
              <a:ea typeface="+mn-ea"/>
              <a:cs typeface="HY엽서L"/>
            </a:endParaRPr>
          </a:p>
        </p:txBody>
      </p:sp>
      <p:sp>
        <p:nvSpPr>
          <p:cNvPr id="24" name="직사각형 84"/>
          <p:cNvSpPr/>
          <p:nvPr/>
        </p:nvSpPr>
        <p:spPr>
          <a:xfrm>
            <a:off x="2245375" y="3587182"/>
            <a:ext cx="836058" cy="6710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价值实现</a:t>
            </a:r>
            <a:endParaRPr lang="ko-KR" altLang="en-US" sz="2000" b="1" dirty="0">
              <a:latin typeface="+mn-ea"/>
              <a:ea typeface="+mn-ea"/>
              <a:cs typeface="HY엽서L"/>
            </a:endParaRPr>
          </a:p>
        </p:txBody>
      </p:sp>
      <p:sp>
        <p:nvSpPr>
          <p:cNvPr id="25" name="직사각형 84"/>
          <p:cNvSpPr/>
          <p:nvPr/>
        </p:nvSpPr>
        <p:spPr>
          <a:xfrm>
            <a:off x="2771551" y="4402261"/>
            <a:ext cx="836058" cy="13478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连锁企业营销管理</a:t>
            </a:r>
            <a:endParaRPr lang="ko-KR" altLang="en-US" sz="2000" b="1" dirty="0">
              <a:latin typeface="+mn-ea"/>
              <a:ea typeface="+mn-ea"/>
              <a:cs typeface="HY엽서L"/>
            </a:endParaRPr>
          </a:p>
        </p:txBody>
      </p:sp>
      <p:sp>
        <p:nvSpPr>
          <p:cNvPr id="27" name="직사각형 84"/>
          <p:cNvSpPr/>
          <p:nvPr/>
        </p:nvSpPr>
        <p:spPr>
          <a:xfrm>
            <a:off x="3766439" y="4422523"/>
            <a:ext cx="1025376" cy="13276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连锁</a:t>
            </a:r>
            <a:endParaRPr lang="en-US" altLang="zh-CN" sz="2000" b="1" dirty="0" smtClean="0">
              <a:latin typeface="+mn-ea"/>
              <a:ea typeface="+mn-ea"/>
              <a:cs typeface="HY엽서L"/>
            </a:endParaRPr>
          </a:p>
          <a:p>
            <a:pPr algn="ctr" eaLnBrk="1" hangingPunct="1"/>
            <a:r>
              <a:rPr lang="zh-CN" altLang="en-US" sz="2000" b="1" dirty="0" smtClean="0">
                <a:latin typeface="+mn-ea"/>
                <a:ea typeface="+mn-ea"/>
                <a:cs typeface="HY엽서L"/>
              </a:rPr>
              <a:t>企业</a:t>
            </a:r>
            <a:endParaRPr lang="en-US" altLang="zh-CN" sz="2000" b="1" dirty="0" smtClean="0">
              <a:latin typeface="+mn-ea"/>
              <a:ea typeface="+mn-ea"/>
              <a:cs typeface="HY엽서L"/>
            </a:endParaRPr>
          </a:p>
          <a:p>
            <a:pPr algn="ctr" eaLnBrk="1" hangingPunct="1"/>
            <a:r>
              <a:rPr lang="zh-CN" altLang="en-US" sz="2000" b="1" dirty="0" smtClean="0">
                <a:latin typeface="+mn-ea"/>
                <a:ea typeface="+mn-ea"/>
                <a:cs typeface="HY엽서L"/>
              </a:rPr>
              <a:t>客户</a:t>
            </a:r>
            <a:endParaRPr lang="en-US" altLang="zh-CN" sz="2000" b="1" dirty="0" smtClean="0">
              <a:latin typeface="+mn-ea"/>
              <a:ea typeface="+mn-ea"/>
              <a:cs typeface="HY엽서L"/>
            </a:endParaRPr>
          </a:p>
          <a:p>
            <a:pPr algn="ctr" eaLnBrk="1" hangingPunct="1"/>
            <a:r>
              <a:rPr lang="zh-CN" altLang="en-US" sz="2000" b="1" dirty="0" smtClean="0">
                <a:latin typeface="+mn-ea"/>
                <a:ea typeface="+mn-ea"/>
                <a:cs typeface="HY엽서L"/>
              </a:rPr>
              <a:t>管理</a:t>
            </a:r>
            <a:endParaRPr lang="ko-KR" altLang="en-US" sz="2000" b="1" dirty="0">
              <a:latin typeface="+mn-ea"/>
              <a:ea typeface="+mn-ea"/>
              <a:cs typeface="HY엽서L"/>
            </a:endParaRPr>
          </a:p>
        </p:txBody>
      </p:sp>
      <p:sp>
        <p:nvSpPr>
          <p:cNvPr id="28" name="직사각형 84"/>
          <p:cNvSpPr/>
          <p:nvPr/>
        </p:nvSpPr>
        <p:spPr>
          <a:xfrm>
            <a:off x="5572285" y="2868823"/>
            <a:ext cx="1253836"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管理目标</a:t>
            </a:r>
            <a:endParaRPr lang="ko-KR" altLang="en-US" sz="2000" b="1" dirty="0">
              <a:latin typeface="+mn-ea"/>
              <a:ea typeface="+mn-ea"/>
              <a:cs typeface="HY엽서L"/>
            </a:endParaRPr>
          </a:p>
        </p:txBody>
      </p:sp>
      <p:sp>
        <p:nvSpPr>
          <p:cNvPr id="29" name="직사각형 84"/>
          <p:cNvSpPr/>
          <p:nvPr/>
        </p:nvSpPr>
        <p:spPr>
          <a:xfrm>
            <a:off x="5176129" y="3587183"/>
            <a:ext cx="2046148" cy="6710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利润最大化</a:t>
            </a:r>
            <a:endParaRPr lang="en-US" altLang="zh-CN" sz="2000" b="1" dirty="0" smtClean="0">
              <a:latin typeface="+mn-ea"/>
              <a:ea typeface="+mn-ea"/>
              <a:cs typeface="HY엽서L"/>
            </a:endParaRPr>
          </a:p>
        </p:txBody>
      </p:sp>
      <p:sp>
        <p:nvSpPr>
          <p:cNvPr id="30" name="직사각형 84"/>
          <p:cNvSpPr/>
          <p:nvPr/>
        </p:nvSpPr>
        <p:spPr>
          <a:xfrm>
            <a:off x="5176129" y="4402261"/>
            <a:ext cx="836058" cy="13478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连锁企业采购管理</a:t>
            </a:r>
            <a:endParaRPr lang="ko-KR" altLang="en-US" sz="2000" b="1" dirty="0">
              <a:latin typeface="+mn-ea"/>
              <a:ea typeface="+mn-ea"/>
              <a:cs typeface="HY엽서L"/>
            </a:endParaRPr>
          </a:p>
        </p:txBody>
      </p:sp>
      <p:sp>
        <p:nvSpPr>
          <p:cNvPr id="31" name="직사각형 84"/>
          <p:cNvSpPr/>
          <p:nvPr/>
        </p:nvSpPr>
        <p:spPr>
          <a:xfrm>
            <a:off x="6386219" y="4402261"/>
            <a:ext cx="836058" cy="13478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连锁企业配送管理</a:t>
            </a:r>
            <a:endParaRPr lang="ko-KR" altLang="en-US" sz="2000" b="1" dirty="0">
              <a:latin typeface="+mn-ea"/>
              <a:ea typeface="+mn-ea"/>
              <a:cs typeface="HY엽서L"/>
            </a:endParaRPr>
          </a:p>
        </p:txBody>
      </p:sp>
      <p:sp>
        <p:nvSpPr>
          <p:cNvPr id="32" name="직사각형 84"/>
          <p:cNvSpPr/>
          <p:nvPr/>
        </p:nvSpPr>
        <p:spPr>
          <a:xfrm>
            <a:off x="7575405" y="4428447"/>
            <a:ext cx="836058" cy="13217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连锁企业信息管理</a:t>
            </a:r>
            <a:endParaRPr lang="ko-KR" altLang="en-US" sz="2000" b="1" dirty="0">
              <a:latin typeface="+mn-ea"/>
              <a:ea typeface="+mn-ea"/>
              <a:cs typeface="HY엽서L"/>
            </a:endParaRPr>
          </a:p>
        </p:txBody>
      </p:sp>
      <p:sp>
        <p:nvSpPr>
          <p:cNvPr id="33" name="직사각형 84"/>
          <p:cNvSpPr/>
          <p:nvPr/>
        </p:nvSpPr>
        <p:spPr>
          <a:xfrm>
            <a:off x="7366516" y="2868823"/>
            <a:ext cx="1253836" cy="5048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a:latin typeface="+mn-ea"/>
                <a:ea typeface="+mn-ea"/>
                <a:cs typeface="HY엽서L"/>
              </a:rPr>
              <a:t>理论基础</a:t>
            </a:r>
            <a:endParaRPr lang="ko-KR" altLang="en-US" sz="2000" b="1" dirty="0">
              <a:latin typeface="+mn-ea"/>
              <a:ea typeface="+mn-ea"/>
              <a:cs typeface="HY엽서L"/>
            </a:endParaRPr>
          </a:p>
        </p:txBody>
      </p:sp>
      <p:sp>
        <p:nvSpPr>
          <p:cNvPr id="34" name="직사각형 84"/>
          <p:cNvSpPr/>
          <p:nvPr/>
        </p:nvSpPr>
        <p:spPr>
          <a:xfrm>
            <a:off x="7575405" y="3587184"/>
            <a:ext cx="836058" cy="6972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牛鞭效应</a:t>
            </a:r>
            <a:endParaRPr lang="ko-KR" altLang="en-US" sz="2000" b="1" dirty="0">
              <a:latin typeface="+mn-ea"/>
              <a:ea typeface="+mn-ea"/>
              <a:cs typeface="HY엽서L"/>
            </a:endParaRPr>
          </a:p>
        </p:txBody>
      </p:sp>
      <p:sp>
        <p:nvSpPr>
          <p:cNvPr id="35" name="직사각형 84"/>
          <p:cNvSpPr/>
          <p:nvPr/>
        </p:nvSpPr>
        <p:spPr>
          <a:xfrm>
            <a:off x="1001956" y="3515754"/>
            <a:ext cx="1118649" cy="4097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实现形式</a:t>
            </a:r>
            <a:endParaRPr lang="ko-KR" altLang="en-US" sz="2000" b="1" dirty="0">
              <a:latin typeface="+mn-ea"/>
              <a:ea typeface="+mn-ea"/>
              <a:cs typeface="HY엽서L"/>
            </a:endParaRPr>
          </a:p>
        </p:txBody>
      </p:sp>
      <p:sp>
        <p:nvSpPr>
          <p:cNvPr id="36" name="직사각형 84"/>
          <p:cNvSpPr/>
          <p:nvPr/>
        </p:nvSpPr>
        <p:spPr>
          <a:xfrm>
            <a:off x="611560" y="4402261"/>
            <a:ext cx="836058" cy="13478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连锁企业财务管理</a:t>
            </a:r>
            <a:endParaRPr lang="ko-KR" altLang="en-US" sz="2000" b="1" dirty="0">
              <a:latin typeface="+mn-ea"/>
              <a:ea typeface="+mn-ea"/>
              <a:cs typeface="HY엽서L"/>
            </a:endParaRPr>
          </a:p>
        </p:txBody>
      </p:sp>
      <p:cxnSp>
        <p:nvCxnSpPr>
          <p:cNvPr id="38" name="肘形连接符 37"/>
          <p:cNvCxnSpPr>
            <a:stCxn id="24" idx="1"/>
            <a:endCxn id="36" idx="0"/>
          </p:cNvCxnSpPr>
          <p:nvPr/>
        </p:nvCxnSpPr>
        <p:spPr bwMode="auto">
          <a:xfrm rot="10800000" flipV="1">
            <a:off x="1029589" y="3922713"/>
            <a:ext cx="1215786" cy="479548"/>
          </a:xfrm>
          <a:prstGeom prst="bentConnector2">
            <a:avLst/>
          </a:prstGeom>
          <a:solidFill>
            <a:schemeClr val="accent1"/>
          </a:solidFill>
          <a:ln w="25400" cap="flat" cmpd="sng" algn="ctr">
            <a:solidFill>
              <a:srgbClr val="000000"/>
            </a:solidFill>
            <a:prstDash val="solid"/>
            <a:round/>
            <a:headEnd type="none" w="med" len="med"/>
            <a:tailEnd type="triangle" w="lg" len="med"/>
          </a:ln>
          <a:effectLst/>
        </p:spPr>
      </p:cxnSp>
      <p:cxnSp>
        <p:nvCxnSpPr>
          <p:cNvPr id="41" name="直接箭头连接符 40"/>
          <p:cNvCxnSpPr>
            <a:stCxn id="24" idx="2"/>
            <a:endCxn id="22" idx="0"/>
          </p:cNvCxnSpPr>
          <p:nvPr/>
        </p:nvCxnSpPr>
        <p:spPr bwMode="auto">
          <a:xfrm flipH="1">
            <a:off x="2120605" y="4258244"/>
            <a:ext cx="542799" cy="144017"/>
          </a:xfrm>
          <a:prstGeom prst="straightConnector1">
            <a:avLst/>
          </a:prstGeom>
          <a:solidFill>
            <a:schemeClr val="accent1"/>
          </a:solidFill>
          <a:ln w="25400" cap="flat" cmpd="sng" algn="ctr">
            <a:solidFill>
              <a:srgbClr val="000000"/>
            </a:solidFill>
            <a:prstDash val="solid"/>
            <a:round/>
            <a:headEnd type="none" w="med" len="med"/>
            <a:tailEnd type="triangle" w="lg" len="med"/>
          </a:ln>
          <a:effectLst/>
        </p:spPr>
      </p:cxnSp>
      <p:cxnSp>
        <p:nvCxnSpPr>
          <p:cNvPr id="44" name="直接箭头连接符 43"/>
          <p:cNvCxnSpPr>
            <a:stCxn id="24" idx="2"/>
            <a:endCxn id="25" idx="0"/>
          </p:cNvCxnSpPr>
          <p:nvPr/>
        </p:nvCxnSpPr>
        <p:spPr bwMode="auto">
          <a:xfrm>
            <a:off x="2663404" y="4258244"/>
            <a:ext cx="526176" cy="144017"/>
          </a:xfrm>
          <a:prstGeom prst="straightConnector1">
            <a:avLst/>
          </a:prstGeom>
          <a:solidFill>
            <a:schemeClr val="accent1"/>
          </a:solidFill>
          <a:ln w="25400" cap="flat" cmpd="sng" algn="ctr">
            <a:solidFill>
              <a:srgbClr val="000000"/>
            </a:solidFill>
            <a:prstDash val="solid"/>
            <a:round/>
            <a:headEnd type="none" w="med" len="med"/>
            <a:tailEnd type="triangle" w="lg" len="med"/>
          </a:ln>
          <a:effectLst/>
        </p:spPr>
      </p:cxnSp>
      <p:cxnSp>
        <p:nvCxnSpPr>
          <p:cNvPr id="46" name="直接箭头连接符 45"/>
          <p:cNvCxnSpPr>
            <a:stCxn id="23" idx="2"/>
            <a:endCxn id="27" idx="0"/>
          </p:cNvCxnSpPr>
          <p:nvPr/>
        </p:nvCxnSpPr>
        <p:spPr bwMode="auto">
          <a:xfrm>
            <a:off x="4279127" y="4258244"/>
            <a:ext cx="0" cy="164279"/>
          </a:xfrm>
          <a:prstGeom prst="straightConnector1">
            <a:avLst/>
          </a:prstGeom>
          <a:solidFill>
            <a:schemeClr val="accent1"/>
          </a:solidFill>
          <a:ln w="25400" cap="flat" cmpd="sng" algn="ctr">
            <a:solidFill>
              <a:srgbClr val="000000"/>
            </a:solidFill>
            <a:prstDash val="solid"/>
            <a:round/>
            <a:headEnd type="none" w="med" len="med"/>
            <a:tailEnd type="triangle" w="lg" len="med"/>
          </a:ln>
          <a:effectLst/>
        </p:spPr>
      </p:cxnSp>
      <p:cxnSp>
        <p:nvCxnSpPr>
          <p:cNvPr id="48" name="直接箭头连接符 47"/>
          <p:cNvCxnSpPr>
            <a:stCxn id="29" idx="2"/>
            <a:endCxn id="30" idx="0"/>
          </p:cNvCxnSpPr>
          <p:nvPr/>
        </p:nvCxnSpPr>
        <p:spPr bwMode="auto">
          <a:xfrm flipH="1">
            <a:off x="5594158" y="4258244"/>
            <a:ext cx="605045" cy="144017"/>
          </a:xfrm>
          <a:prstGeom prst="straightConnector1">
            <a:avLst/>
          </a:prstGeom>
          <a:solidFill>
            <a:schemeClr val="accent1"/>
          </a:solidFill>
          <a:ln w="25400" cap="flat" cmpd="sng" algn="ctr">
            <a:solidFill>
              <a:srgbClr val="000000"/>
            </a:solidFill>
            <a:prstDash val="solid"/>
            <a:round/>
            <a:headEnd type="none" w="med" len="med"/>
            <a:tailEnd type="triangle" w="lg" len="med"/>
          </a:ln>
          <a:effectLst/>
        </p:spPr>
      </p:cxnSp>
      <p:cxnSp>
        <p:nvCxnSpPr>
          <p:cNvPr id="50" name="直接箭头连接符 49"/>
          <p:cNvCxnSpPr>
            <a:stCxn id="29" idx="2"/>
            <a:endCxn id="31" idx="0"/>
          </p:cNvCxnSpPr>
          <p:nvPr/>
        </p:nvCxnSpPr>
        <p:spPr bwMode="auto">
          <a:xfrm>
            <a:off x="6199203" y="4258244"/>
            <a:ext cx="605045" cy="144017"/>
          </a:xfrm>
          <a:prstGeom prst="straightConnector1">
            <a:avLst/>
          </a:prstGeom>
          <a:solidFill>
            <a:schemeClr val="accent1"/>
          </a:solidFill>
          <a:ln w="25400" cap="flat" cmpd="sng" algn="ctr">
            <a:solidFill>
              <a:srgbClr val="000000"/>
            </a:solidFill>
            <a:prstDash val="solid"/>
            <a:round/>
            <a:headEnd type="none" w="med" len="med"/>
            <a:tailEnd type="triangle" w="lg" len="med"/>
          </a:ln>
          <a:effectLst/>
        </p:spPr>
      </p:cxnSp>
      <p:cxnSp>
        <p:nvCxnSpPr>
          <p:cNvPr id="52" name="直接箭头连接符 51"/>
          <p:cNvCxnSpPr>
            <a:stCxn id="34" idx="2"/>
            <a:endCxn id="32" idx="0"/>
          </p:cNvCxnSpPr>
          <p:nvPr/>
        </p:nvCxnSpPr>
        <p:spPr bwMode="auto">
          <a:xfrm>
            <a:off x="7993434" y="4284430"/>
            <a:ext cx="0" cy="144017"/>
          </a:xfrm>
          <a:prstGeom prst="straightConnector1">
            <a:avLst/>
          </a:prstGeom>
          <a:solidFill>
            <a:schemeClr val="accent1"/>
          </a:solidFill>
          <a:ln w="25400" cap="flat" cmpd="sng" algn="ctr">
            <a:solidFill>
              <a:srgbClr val="000000"/>
            </a:solidFill>
            <a:prstDash val="solid"/>
            <a:round/>
            <a:headEnd type="none" w="med" len="med"/>
            <a:tailEnd type="triangle" w="lg" len="med"/>
          </a:ln>
          <a:effectLst/>
        </p:spPr>
      </p:cxnSp>
      <p:cxnSp>
        <p:nvCxnSpPr>
          <p:cNvPr id="54" name="肘形连接符 53"/>
          <p:cNvCxnSpPr>
            <a:stCxn id="20" idx="2"/>
            <a:endCxn id="24" idx="0"/>
          </p:cNvCxnSpPr>
          <p:nvPr/>
        </p:nvCxnSpPr>
        <p:spPr bwMode="auto">
          <a:xfrm rot="5400000">
            <a:off x="2981874" y="3055178"/>
            <a:ext cx="213534" cy="850474"/>
          </a:xfrm>
          <a:prstGeom prst="bentConnector3">
            <a:avLst>
              <a:gd name="adj1" fmla="val 50000"/>
            </a:avLst>
          </a:prstGeom>
          <a:solidFill>
            <a:schemeClr val="accent1"/>
          </a:solidFill>
          <a:ln w="25400" cap="flat" cmpd="sng" algn="ctr">
            <a:solidFill>
              <a:srgbClr val="000000"/>
            </a:solidFill>
            <a:prstDash val="solid"/>
            <a:round/>
            <a:headEnd type="none" w="med" len="med"/>
            <a:tailEnd type="triangle" w="lg" len="med"/>
          </a:ln>
          <a:effectLst/>
        </p:spPr>
      </p:cxnSp>
      <p:cxnSp>
        <p:nvCxnSpPr>
          <p:cNvPr id="57" name="肘形连接符 56"/>
          <p:cNvCxnSpPr>
            <a:stCxn id="20" idx="2"/>
            <a:endCxn id="23" idx="0"/>
          </p:cNvCxnSpPr>
          <p:nvPr/>
        </p:nvCxnSpPr>
        <p:spPr bwMode="auto">
          <a:xfrm rot="16200000" flipH="1">
            <a:off x="3789735" y="3097790"/>
            <a:ext cx="213535" cy="765249"/>
          </a:xfrm>
          <a:prstGeom prst="bentConnector3">
            <a:avLst/>
          </a:prstGeom>
          <a:solidFill>
            <a:schemeClr val="accent1"/>
          </a:solidFill>
          <a:ln w="25400" cap="flat" cmpd="sng" algn="ctr">
            <a:solidFill>
              <a:srgbClr val="000000"/>
            </a:solidFill>
            <a:prstDash val="solid"/>
            <a:round/>
            <a:headEnd type="none" w="med" len="med"/>
            <a:tailEnd type="triangle" w="lg" len="med"/>
          </a:ln>
          <a:effectLst/>
        </p:spPr>
      </p:cxnSp>
      <p:cxnSp>
        <p:nvCxnSpPr>
          <p:cNvPr id="62" name="直接箭头连接符 61"/>
          <p:cNvCxnSpPr>
            <a:stCxn id="28" idx="2"/>
            <a:endCxn id="29" idx="0"/>
          </p:cNvCxnSpPr>
          <p:nvPr/>
        </p:nvCxnSpPr>
        <p:spPr bwMode="auto">
          <a:xfrm>
            <a:off x="6199203" y="3373648"/>
            <a:ext cx="0" cy="213535"/>
          </a:xfrm>
          <a:prstGeom prst="straightConnector1">
            <a:avLst/>
          </a:prstGeom>
          <a:solidFill>
            <a:schemeClr val="accent1"/>
          </a:solidFill>
          <a:ln w="25400" cap="flat" cmpd="sng" algn="ctr">
            <a:solidFill>
              <a:srgbClr val="000000"/>
            </a:solidFill>
            <a:prstDash val="solid"/>
            <a:round/>
            <a:headEnd type="none" w="med" len="med"/>
            <a:tailEnd type="triangle" w="lg" len="med"/>
          </a:ln>
          <a:effectLst/>
        </p:spPr>
      </p:cxnSp>
      <p:cxnSp>
        <p:nvCxnSpPr>
          <p:cNvPr id="65" name="直接箭头连接符 64"/>
          <p:cNvCxnSpPr>
            <a:stCxn id="33" idx="2"/>
            <a:endCxn id="34" idx="0"/>
          </p:cNvCxnSpPr>
          <p:nvPr/>
        </p:nvCxnSpPr>
        <p:spPr bwMode="auto">
          <a:xfrm>
            <a:off x="7993434" y="3373646"/>
            <a:ext cx="0" cy="213538"/>
          </a:xfrm>
          <a:prstGeom prst="straightConnector1">
            <a:avLst/>
          </a:prstGeom>
          <a:solidFill>
            <a:schemeClr val="accent1"/>
          </a:solidFill>
          <a:ln w="25400" cap="flat" cmpd="sng" algn="ctr">
            <a:solidFill>
              <a:srgbClr val="000000"/>
            </a:solidFill>
            <a:prstDash val="solid"/>
            <a:round/>
            <a:headEnd type="none" w="med" len="med"/>
            <a:tailEnd type="triangle" w="lg" len="med"/>
          </a:ln>
          <a:effectLst/>
        </p:spPr>
      </p:cxnSp>
      <p:cxnSp>
        <p:nvCxnSpPr>
          <p:cNvPr id="83" name="肘形连接符 82"/>
          <p:cNvCxnSpPr>
            <a:stCxn id="13" idx="2"/>
            <a:endCxn id="20" idx="0"/>
          </p:cNvCxnSpPr>
          <p:nvPr/>
        </p:nvCxnSpPr>
        <p:spPr bwMode="auto">
          <a:xfrm rot="5400000">
            <a:off x="4809411" y="1270141"/>
            <a:ext cx="303150" cy="2894215"/>
          </a:xfrm>
          <a:prstGeom prst="bentConnector3">
            <a:avLst>
              <a:gd name="adj1" fmla="val 50000"/>
            </a:avLst>
          </a:prstGeom>
          <a:solidFill>
            <a:schemeClr val="accent1"/>
          </a:solidFill>
          <a:ln w="25400" cap="flat" cmpd="sng" algn="ctr">
            <a:solidFill>
              <a:srgbClr val="000000"/>
            </a:solidFill>
            <a:prstDash val="solid"/>
            <a:round/>
            <a:headEnd type="none" w="med" len="med"/>
            <a:tailEnd type="triangle" w="lg" len="med"/>
          </a:ln>
          <a:effectLst/>
        </p:spPr>
      </p:cxnSp>
      <p:cxnSp>
        <p:nvCxnSpPr>
          <p:cNvPr id="86" name="肘形连接符 85"/>
          <p:cNvCxnSpPr>
            <a:stCxn id="13" idx="2"/>
            <a:endCxn id="28" idx="0"/>
          </p:cNvCxnSpPr>
          <p:nvPr/>
        </p:nvCxnSpPr>
        <p:spPr bwMode="auto">
          <a:xfrm rot="5400000">
            <a:off x="6152073" y="2612803"/>
            <a:ext cx="303150" cy="208890"/>
          </a:xfrm>
          <a:prstGeom prst="bentConnector3">
            <a:avLst>
              <a:gd name="adj1" fmla="val 50000"/>
            </a:avLst>
          </a:prstGeom>
          <a:solidFill>
            <a:schemeClr val="accent1"/>
          </a:solidFill>
          <a:ln w="25400" cap="flat" cmpd="sng" algn="ctr">
            <a:solidFill>
              <a:srgbClr val="000000"/>
            </a:solidFill>
            <a:prstDash val="solid"/>
            <a:round/>
            <a:headEnd type="none" w="med" len="med"/>
            <a:tailEnd type="triangle" w="lg" len="med"/>
          </a:ln>
          <a:effectLst/>
        </p:spPr>
      </p:cxnSp>
      <p:cxnSp>
        <p:nvCxnSpPr>
          <p:cNvPr id="89" name="肘形连接符 88"/>
          <p:cNvCxnSpPr>
            <a:stCxn id="13" idx="2"/>
            <a:endCxn id="33" idx="0"/>
          </p:cNvCxnSpPr>
          <p:nvPr/>
        </p:nvCxnSpPr>
        <p:spPr bwMode="auto">
          <a:xfrm rot="16200000" flipH="1">
            <a:off x="7049188" y="1924577"/>
            <a:ext cx="303150" cy="1585341"/>
          </a:xfrm>
          <a:prstGeom prst="bentConnector3">
            <a:avLst>
              <a:gd name="adj1" fmla="val 50000"/>
            </a:avLst>
          </a:prstGeom>
          <a:solidFill>
            <a:schemeClr val="accent1"/>
          </a:solidFill>
          <a:ln w="25400" cap="flat" cmpd="sng" algn="ctr">
            <a:solidFill>
              <a:srgbClr val="000000"/>
            </a:solidFill>
            <a:prstDash val="solid"/>
            <a:round/>
            <a:headEnd type="none" w="med" len="med"/>
            <a:tailEnd type="triangle" w="lg" len="med"/>
          </a:ln>
          <a:effectLst/>
        </p:spPr>
      </p:cxnSp>
      <p:sp>
        <p:nvSpPr>
          <p:cNvPr id="104" name="직사각형 84"/>
          <p:cNvSpPr/>
          <p:nvPr/>
        </p:nvSpPr>
        <p:spPr>
          <a:xfrm>
            <a:off x="568545" y="5986437"/>
            <a:ext cx="922086" cy="7647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资金流管理</a:t>
            </a:r>
            <a:endParaRPr lang="ko-KR" altLang="en-US" sz="2000" b="1" dirty="0">
              <a:latin typeface="+mn-ea"/>
              <a:ea typeface="+mn-ea"/>
              <a:cs typeface="HY엽서L"/>
            </a:endParaRPr>
          </a:p>
        </p:txBody>
      </p:sp>
      <p:sp>
        <p:nvSpPr>
          <p:cNvPr id="106" name="직사각형 84"/>
          <p:cNvSpPr/>
          <p:nvPr/>
        </p:nvSpPr>
        <p:spPr>
          <a:xfrm>
            <a:off x="3818084" y="5986437"/>
            <a:ext cx="922086" cy="7647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物流</a:t>
            </a:r>
            <a:endParaRPr lang="en-US" altLang="zh-CN" sz="2000" b="1" dirty="0" smtClean="0">
              <a:latin typeface="+mn-ea"/>
              <a:ea typeface="+mn-ea"/>
              <a:cs typeface="HY엽서L"/>
            </a:endParaRPr>
          </a:p>
          <a:p>
            <a:pPr algn="ctr" eaLnBrk="1" hangingPunct="1"/>
            <a:r>
              <a:rPr lang="zh-CN" altLang="en-US" sz="2000" b="1" dirty="0" smtClean="0">
                <a:latin typeface="+mn-ea"/>
                <a:ea typeface="+mn-ea"/>
                <a:cs typeface="HY엽서L"/>
              </a:rPr>
              <a:t>管理</a:t>
            </a:r>
            <a:endParaRPr lang="ko-KR" altLang="en-US" sz="2000" b="1" dirty="0">
              <a:latin typeface="+mn-ea"/>
              <a:ea typeface="+mn-ea"/>
              <a:cs typeface="HY엽서L"/>
            </a:endParaRPr>
          </a:p>
        </p:txBody>
      </p:sp>
      <p:sp>
        <p:nvSpPr>
          <p:cNvPr id="107" name="직사각형 84"/>
          <p:cNvSpPr/>
          <p:nvPr/>
        </p:nvSpPr>
        <p:spPr>
          <a:xfrm>
            <a:off x="7532392" y="5986437"/>
            <a:ext cx="922086" cy="7647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a:latin typeface="+mn-ea"/>
                <a:ea typeface="+mn-ea"/>
                <a:cs typeface="HY엽서L"/>
              </a:rPr>
              <a:t>信息</a:t>
            </a:r>
            <a:r>
              <a:rPr lang="zh-CN" altLang="en-US" sz="2000" b="1" dirty="0" smtClean="0">
                <a:latin typeface="+mn-ea"/>
                <a:ea typeface="+mn-ea"/>
                <a:cs typeface="HY엽서L"/>
              </a:rPr>
              <a:t>流管理</a:t>
            </a:r>
            <a:endParaRPr lang="ko-KR" altLang="en-US" sz="2000" b="1" dirty="0">
              <a:latin typeface="+mn-ea"/>
              <a:ea typeface="+mn-ea"/>
              <a:cs typeface="HY엽서L"/>
            </a:endParaRPr>
          </a:p>
        </p:txBody>
      </p:sp>
      <p:cxnSp>
        <p:nvCxnSpPr>
          <p:cNvPr id="108" name="直接箭头连接符 107"/>
          <p:cNvCxnSpPr>
            <a:stCxn id="36" idx="2"/>
            <a:endCxn id="104" idx="0"/>
          </p:cNvCxnSpPr>
          <p:nvPr/>
        </p:nvCxnSpPr>
        <p:spPr bwMode="auto">
          <a:xfrm flipH="1">
            <a:off x="1029588" y="5750151"/>
            <a:ext cx="1" cy="236286"/>
          </a:xfrm>
          <a:prstGeom prst="straightConnector1">
            <a:avLst/>
          </a:prstGeom>
          <a:solidFill>
            <a:schemeClr val="accent1"/>
          </a:solidFill>
          <a:ln w="25400" cap="flat" cmpd="sng" algn="ctr">
            <a:solidFill>
              <a:srgbClr val="000000"/>
            </a:solidFill>
            <a:prstDash val="solid"/>
            <a:round/>
            <a:headEnd type="none" w="med" len="med"/>
            <a:tailEnd type="triangle" w="lg" len="med"/>
          </a:ln>
          <a:effectLst/>
        </p:spPr>
      </p:cxnSp>
      <p:cxnSp>
        <p:nvCxnSpPr>
          <p:cNvPr id="112" name="肘形连接符 111"/>
          <p:cNvCxnSpPr>
            <a:stCxn id="22" idx="2"/>
            <a:endCxn id="106" idx="0"/>
          </p:cNvCxnSpPr>
          <p:nvPr/>
        </p:nvCxnSpPr>
        <p:spPr bwMode="auto">
          <a:xfrm rot="16200000" flipH="1">
            <a:off x="3081723" y="4789033"/>
            <a:ext cx="236286" cy="2158522"/>
          </a:xfrm>
          <a:prstGeom prst="bentConnector3">
            <a:avLst>
              <a:gd name="adj1" fmla="val 50000"/>
            </a:avLst>
          </a:prstGeom>
          <a:solidFill>
            <a:schemeClr val="accent1"/>
          </a:solidFill>
          <a:ln w="25400" cap="flat" cmpd="sng" algn="ctr">
            <a:solidFill>
              <a:srgbClr val="000000"/>
            </a:solidFill>
            <a:prstDash val="solid"/>
            <a:round/>
            <a:headEnd type="none" w="med" len="med"/>
            <a:tailEnd type="triangle" w="lg" len="med"/>
          </a:ln>
          <a:effectLst/>
        </p:spPr>
      </p:cxnSp>
      <p:cxnSp>
        <p:nvCxnSpPr>
          <p:cNvPr id="115" name="肘形连接符 114"/>
          <p:cNvCxnSpPr>
            <a:stCxn id="25" idx="2"/>
            <a:endCxn id="106" idx="0"/>
          </p:cNvCxnSpPr>
          <p:nvPr/>
        </p:nvCxnSpPr>
        <p:spPr bwMode="auto">
          <a:xfrm rot="16200000" flipH="1">
            <a:off x="3616210" y="5323520"/>
            <a:ext cx="236286" cy="1089547"/>
          </a:xfrm>
          <a:prstGeom prst="bentConnector3">
            <a:avLst>
              <a:gd name="adj1" fmla="val 50000"/>
            </a:avLst>
          </a:prstGeom>
          <a:solidFill>
            <a:schemeClr val="accent1"/>
          </a:solidFill>
          <a:ln w="25400" cap="flat" cmpd="sng" algn="ctr">
            <a:solidFill>
              <a:srgbClr val="000000"/>
            </a:solidFill>
            <a:prstDash val="solid"/>
            <a:round/>
            <a:headEnd type="none" w="med" len="med"/>
            <a:tailEnd type="triangle" w="lg" len="med"/>
          </a:ln>
          <a:effectLst/>
        </p:spPr>
      </p:cxnSp>
      <p:cxnSp>
        <p:nvCxnSpPr>
          <p:cNvPr id="118" name="肘形连接符 117"/>
          <p:cNvCxnSpPr>
            <a:stCxn id="31" idx="2"/>
            <a:endCxn id="106" idx="0"/>
          </p:cNvCxnSpPr>
          <p:nvPr/>
        </p:nvCxnSpPr>
        <p:spPr bwMode="auto">
          <a:xfrm rot="5400000">
            <a:off x="5423545" y="4605734"/>
            <a:ext cx="236286" cy="2525121"/>
          </a:xfrm>
          <a:prstGeom prst="bentConnector3">
            <a:avLst>
              <a:gd name="adj1" fmla="val 50000"/>
            </a:avLst>
          </a:prstGeom>
          <a:solidFill>
            <a:schemeClr val="accent1"/>
          </a:solidFill>
          <a:ln w="25400" cap="flat" cmpd="sng" algn="ctr">
            <a:solidFill>
              <a:srgbClr val="000000"/>
            </a:solidFill>
            <a:prstDash val="solid"/>
            <a:round/>
            <a:headEnd type="none" w="med" len="med"/>
            <a:tailEnd type="triangle" w="lg" len="med"/>
          </a:ln>
          <a:effectLst/>
        </p:spPr>
      </p:cxnSp>
      <p:cxnSp>
        <p:nvCxnSpPr>
          <p:cNvPr id="121" name="肘形连接符 120"/>
          <p:cNvCxnSpPr>
            <a:stCxn id="30" idx="2"/>
            <a:endCxn id="106" idx="0"/>
          </p:cNvCxnSpPr>
          <p:nvPr/>
        </p:nvCxnSpPr>
        <p:spPr bwMode="auto">
          <a:xfrm rot="5400000">
            <a:off x="4818500" y="5210779"/>
            <a:ext cx="236286" cy="1315031"/>
          </a:xfrm>
          <a:prstGeom prst="bentConnector3">
            <a:avLst>
              <a:gd name="adj1" fmla="val 50000"/>
            </a:avLst>
          </a:prstGeom>
          <a:solidFill>
            <a:schemeClr val="accent1"/>
          </a:solidFill>
          <a:ln w="25400" cap="flat" cmpd="sng" algn="ctr">
            <a:solidFill>
              <a:srgbClr val="000000"/>
            </a:solidFill>
            <a:prstDash val="solid"/>
            <a:round/>
            <a:headEnd type="none" w="med" len="med"/>
            <a:tailEnd type="triangle" w="lg" len="med"/>
          </a:ln>
          <a:effectLst/>
        </p:spPr>
      </p:cxnSp>
      <p:cxnSp>
        <p:nvCxnSpPr>
          <p:cNvPr id="124" name="直接箭头连接符 123"/>
          <p:cNvCxnSpPr>
            <a:stCxn id="27" idx="2"/>
            <a:endCxn id="106" idx="0"/>
          </p:cNvCxnSpPr>
          <p:nvPr/>
        </p:nvCxnSpPr>
        <p:spPr bwMode="auto">
          <a:xfrm>
            <a:off x="4279127" y="5750151"/>
            <a:ext cx="0" cy="236286"/>
          </a:xfrm>
          <a:prstGeom prst="straightConnector1">
            <a:avLst/>
          </a:prstGeom>
          <a:solidFill>
            <a:schemeClr val="accent1"/>
          </a:solidFill>
          <a:ln w="25400" cap="flat" cmpd="sng" algn="ctr">
            <a:solidFill>
              <a:srgbClr val="000000"/>
            </a:solidFill>
            <a:prstDash val="solid"/>
            <a:round/>
            <a:headEnd type="none" w="med" len="med"/>
            <a:tailEnd type="triangle" w="lg" len="med"/>
          </a:ln>
          <a:effectLst/>
        </p:spPr>
      </p:cxnSp>
      <p:cxnSp>
        <p:nvCxnSpPr>
          <p:cNvPr id="132" name="直接箭头连接符 131"/>
          <p:cNvCxnSpPr>
            <a:stCxn id="32" idx="2"/>
            <a:endCxn id="107" idx="0"/>
          </p:cNvCxnSpPr>
          <p:nvPr/>
        </p:nvCxnSpPr>
        <p:spPr bwMode="auto">
          <a:xfrm>
            <a:off x="7993434" y="5750151"/>
            <a:ext cx="1" cy="236286"/>
          </a:xfrm>
          <a:prstGeom prst="straightConnector1">
            <a:avLst/>
          </a:prstGeom>
          <a:solidFill>
            <a:schemeClr val="accent1"/>
          </a:solidFill>
          <a:ln w="25400" cap="flat" cmpd="sng" algn="ctr">
            <a:solidFill>
              <a:srgbClr val="000000"/>
            </a:solidFill>
            <a:prstDash val="solid"/>
            <a:round/>
            <a:headEnd type="none" w="med" len="med"/>
            <a:tailEnd type="triangle" w="lg" len="med"/>
          </a:ln>
          <a:effectLst/>
        </p:spPr>
      </p:cxnSp>
      <p:sp>
        <p:nvSpPr>
          <p:cNvPr id="137" name="右大括号 136"/>
          <p:cNvSpPr/>
          <p:nvPr/>
        </p:nvSpPr>
        <p:spPr bwMode="auto">
          <a:xfrm>
            <a:off x="8460432" y="4356438"/>
            <a:ext cx="364078" cy="2312922"/>
          </a:xfrm>
          <a:prstGeom prst="rightBrace">
            <a:avLst>
              <a:gd name="adj1" fmla="val 40599"/>
              <a:gd name="adj2" fmla="val 50000"/>
            </a:avLst>
          </a:prstGeom>
          <a:gradFill>
            <a:gsLst>
              <a:gs pos="0">
                <a:schemeClr val="accent2">
                  <a:shade val="51000"/>
                  <a:satMod val="130000"/>
                </a:schemeClr>
              </a:gs>
              <a:gs pos="27000">
                <a:schemeClr val="accent2">
                  <a:shade val="93000"/>
                  <a:satMod val="130000"/>
                </a:schemeClr>
              </a:gs>
              <a:gs pos="100000">
                <a:schemeClr val="accent2">
                  <a:shade val="94000"/>
                  <a:satMod val="135000"/>
                </a:schemeClr>
              </a:gs>
            </a:gsLst>
            <a:lin ang="16200000" scaled="0"/>
          </a:gra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600" b="0" i="0" u="none" strike="noStrike" cap="none" normalizeH="0" baseline="0" smtClean="0">
              <a:ln>
                <a:noFill/>
              </a:ln>
              <a:solidFill>
                <a:schemeClr val="tx1"/>
              </a:solidFill>
              <a:effectLst/>
              <a:latin typeface="Times New Roman" pitchFamily="18" charset="0"/>
              <a:ea typeface="楷体_GB2312" pitchFamily="49" charset="-122"/>
            </a:endParaRPr>
          </a:p>
        </p:txBody>
      </p:sp>
      <p:sp>
        <p:nvSpPr>
          <p:cNvPr id="138" name="左大括号 137"/>
          <p:cNvSpPr/>
          <p:nvPr/>
        </p:nvSpPr>
        <p:spPr bwMode="auto">
          <a:xfrm>
            <a:off x="179512" y="4428447"/>
            <a:ext cx="432048" cy="2267099"/>
          </a:xfrm>
          <a:prstGeom prst="leftBrace">
            <a:avLst>
              <a:gd name="adj1" fmla="val 41927"/>
              <a:gd name="adj2" fmla="val 50000"/>
            </a:avLst>
          </a:prstGeom>
          <a:gradFill>
            <a:gsLst>
              <a:gs pos="0">
                <a:schemeClr val="accent2">
                  <a:shade val="51000"/>
                  <a:satMod val="130000"/>
                </a:schemeClr>
              </a:gs>
              <a:gs pos="27000">
                <a:schemeClr val="accent2">
                  <a:shade val="93000"/>
                  <a:satMod val="130000"/>
                </a:schemeClr>
              </a:gs>
              <a:gs pos="100000">
                <a:schemeClr val="accent2">
                  <a:shade val="94000"/>
                  <a:satMod val="135000"/>
                </a:schemeClr>
              </a:gs>
            </a:gsLst>
            <a:lin ang="16200000" scaled="0"/>
          </a:gra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600" b="0" i="0" u="none" strike="noStrike" cap="none" normalizeH="0" baseline="0" smtClean="0">
              <a:ln>
                <a:noFill/>
              </a:ln>
              <a:solidFill>
                <a:schemeClr val="tx1"/>
              </a:solidFill>
              <a:effectLst/>
              <a:latin typeface="Times New Roman" pitchFamily="18" charset="0"/>
              <a:ea typeface="楷体_GB2312" pitchFamily="49" charset="-122"/>
            </a:endParaRPr>
          </a:p>
        </p:txBody>
      </p:sp>
      <p:sp>
        <p:nvSpPr>
          <p:cNvPr id="143" name="下弧形箭头 142"/>
          <p:cNvSpPr/>
          <p:nvPr/>
        </p:nvSpPr>
        <p:spPr bwMode="auto">
          <a:xfrm rot="16200000">
            <a:off x="7192165" y="3633374"/>
            <a:ext cx="3346787" cy="446172"/>
          </a:xfrm>
          <a:prstGeom prst="curvedUpArrow">
            <a:avLst/>
          </a:prstGeom>
          <a:solidFill>
            <a:schemeClr val="accent1">
              <a:lumMod val="40000"/>
              <a:lumOff val="60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600" b="0" i="0" u="none" strike="noStrike" cap="none" normalizeH="0" baseline="0" smtClean="0">
              <a:ln>
                <a:noFill/>
              </a:ln>
              <a:solidFill>
                <a:schemeClr val="tx1"/>
              </a:solidFill>
              <a:effectLst/>
              <a:latin typeface="Times New Roman" pitchFamily="18" charset="0"/>
              <a:ea typeface="楷体_GB2312" pitchFamily="49" charset="-122"/>
            </a:endParaRPr>
          </a:p>
        </p:txBody>
      </p:sp>
      <p:sp>
        <p:nvSpPr>
          <p:cNvPr id="144" name="上弧形箭头 143"/>
          <p:cNvSpPr/>
          <p:nvPr/>
        </p:nvSpPr>
        <p:spPr bwMode="auto">
          <a:xfrm rot="16200000">
            <a:off x="-1420308" y="3764408"/>
            <a:ext cx="3199640" cy="395536"/>
          </a:xfrm>
          <a:prstGeom prst="curvedDownArrow">
            <a:avLst/>
          </a:prstGeom>
          <a:solidFill>
            <a:schemeClr val="accent1">
              <a:lumMod val="40000"/>
              <a:lumOff val="60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600" b="0" i="0" u="none" strike="noStrike" cap="none" normalizeH="0" baseline="0" smtClean="0">
              <a:ln>
                <a:noFill/>
              </a:ln>
              <a:solidFill>
                <a:schemeClr val="tx1"/>
              </a:solidFill>
              <a:effectLst/>
              <a:latin typeface="Times New Roman" pitchFamily="18" charset="0"/>
              <a:ea typeface="楷体_GB2312" pitchFamily="49" charset="-122"/>
            </a:endParaRPr>
          </a:p>
        </p:txBody>
      </p:sp>
    </p:spTree>
    <p:extLst>
      <p:ext uri="{BB962C8B-B14F-4D97-AF65-F5344CB8AC3E}">
        <p14:creationId xmlns:p14="http://schemas.microsoft.com/office/powerpoint/2010/main" val="222179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1000" fill="hold"/>
                                        <p:tgtEl>
                                          <p:spTgt spid="15"/>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1000" fill="hold"/>
                                        <p:tgtEl>
                                          <p:spTgt spid="16"/>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000"/>
                                        <p:tgtEl>
                                          <p:spTgt spid="17"/>
                                        </p:tgtEl>
                                      </p:cBhvr>
                                    </p:animEffect>
                                    <p:anim calcmode="lin" valueType="num">
                                      <p:cBhvr>
                                        <p:cTn id="43" dur="1000" fill="hold"/>
                                        <p:tgtEl>
                                          <p:spTgt spid="17"/>
                                        </p:tgtEl>
                                        <p:attrNameLst>
                                          <p:attrName>ppt_x</p:attrName>
                                        </p:attrNameLst>
                                      </p:cBhvr>
                                      <p:tavLst>
                                        <p:tav tm="0">
                                          <p:val>
                                            <p:strVal val="#ppt_x"/>
                                          </p:val>
                                        </p:tav>
                                        <p:tav tm="100000">
                                          <p:val>
                                            <p:strVal val="#ppt_x"/>
                                          </p:val>
                                        </p:tav>
                                      </p:tavLst>
                                    </p:anim>
                                    <p:anim calcmode="lin" valueType="num">
                                      <p:cBhvr>
                                        <p:cTn id="44" dur="1000" fill="hold"/>
                                        <p:tgtEl>
                                          <p:spTgt spid="17"/>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1000"/>
                                        <p:tgtEl>
                                          <p:spTgt spid="20"/>
                                        </p:tgtEl>
                                      </p:cBhvr>
                                    </p:animEffect>
                                    <p:anim calcmode="lin" valueType="num">
                                      <p:cBhvr>
                                        <p:cTn id="55" dur="1000" fill="hold"/>
                                        <p:tgtEl>
                                          <p:spTgt spid="20"/>
                                        </p:tgtEl>
                                        <p:attrNameLst>
                                          <p:attrName>ppt_x</p:attrName>
                                        </p:attrNameLst>
                                      </p:cBhvr>
                                      <p:tavLst>
                                        <p:tav tm="0">
                                          <p:val>
                                            <p:strVal val="#ppt_x"/>
                                          </p:val>
                                        </p:tav>
                                        <p:tav tm="100000">
                                          <p:val>
                                            <p:strVal val="#ppt_x"/>
                                          </p:val>
                                        </p:tav>
                                      </p:tavLst>
                                    </p:anim>
                                    <p:anim calcmode="lin" valueType="num">
                                      <p:cBhvr>
                                        <p:cTn id="5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1000"/>
                                        <p:tgtEl>
                                          <p:spTgt spid="21"/>
                                        </p:tgtEl>
                                      </p:cBhvr>
                                    </p:animEffect>
                                    <p:anim calcmode="lin" valueType="num">
                                      <p:cBhvr>
                                        <p:cTn id="62" dur="1000" fill="hold"/>
                                        <p:tgtEl>
                                          <p:spTgt spid="21"/>
                                        </p:tgtEl>
                                        <p:attrNameLst>
                                          <p:attrName>ppt_x</p:attrName>
                                        </p:attrNameLst>
                                      </p:cBhvr>
                                      <p:tavLst>
                                        <p:tav tm="0">
                                          <p:val>
                                            <p:strVal val="#ppt_x"/>
                                          </p:val>
                                        </p:tav>
                                        <p:tav tm="100000">
                                          <p:val>
                                            <p:strVal val="#ppt_x"/>
                                          </p:val>
                                        </p:tav>
                                      </p:tavLst>
                                    </p:anim>
                                    <p:anim calcmode="lin" valueType="num">
                                      <p:cBhvr>
                                        <p:cTn id="6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1000"/>
                                        <p:tgtEl>
                                          <p:spTgt spid="22"/>
                                        </p:tgtEl>
                                      </p:cBhvr>
                                    </p:animEffect>
                                    <p:anim calcmode="lin" valueType="num">
                                      <p:cBhvr>
                                        <p:cTn id="69" dur="1000" fill="hold"/>
                                        <p:tgtEl>
                                          <p:spTgt spid="22"/>
                                        </p:tgtEl>
                                        <p:attrNameLst>
                                          <p:attrName>ppt_x</p:attrName>
                                        </p:attrNameLst>
                                      </p:cBhvr>
                                      <p:tavLst>
                                        <p:tav tm="0">
                                          <p:val>
                                            <p:strVal val="#ppt_x"/>
                                          </p:val>
                                        </p:tav>
                                        <p:tav tm="100000">
                                          <p:val>
                                            <p:strVal val="#ppt_x"/>
                                          </p:val>
                                        </p:tav>
                                      </p:tavLst>
                                    </p:anim>
                                    <p:anim calcmode="lin" valueType="num">
                                      <p:cBhvr>
                                        <p:cTn id="7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fade">
                                      <p:cBhvr>
                                        <p:cTn id="75" dur="1000"/>
                                        <p:tgtEl>
                                          <p:spTgt spid="23"/>
                                        </p:tgtEl>
                                      </p:cBhvr>
                                    </p:animEffect>
                                    <p:anim calcmode="lin" valueType="num">
                                      <p:cBhvr>
                                        <p:cTn id="76" dur="1000" fill="hold"/>
                                        <p:tgtEl>
                                          <p:spTgt spid="23"/>
                                        </p:tgtEl>
                                        <p:attrNameLst>
                                          <p:attrName>ppt_x</p:attrName>
                                        </p:attrNameLst>
                                      </p:cBhvr>
                                      <p:tavLst>
                                        <p:tav tm="0">
                                          <p:val>
                                            <p:strVal val="#ppt_x"/>
                                          </p:val>
                                        </p:tav>
                                        <p:tav tm="100000">
                                          <p:val>
                                            <p:strVal val="#ppt_x"/>
                                          </p:val>
                                        </p:tav>
                                      </p:tavLst>
                                    </p:anim>
                                    <p:anim calcmode="lin" valueType="num">
                                      <p:cBhvr>
                                        <p:cTn id="77"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fade">
                                      <p:cBhvr>
                                        <p:cTn id="82" dur="1000"/>
                                        <p:tgtEl>
                                          <p:spTgt spid="24"/>
                                        </p:tgtEl>
                                      </p:cBhvr>
                                    </p:animEffect>
                                    <p:anim calcmode="lin" valueType="num">
                                      <p:cBhvr>
                                        <p:cTn id="83" dur="1000" fill="hold"/>
                                        <p:tgtEl>
                                          <p:spTgt spid="24"/>
                                        </p:tgtEl>
                                        <p:attrNameLst>
                                          <p:attrName>ppt_x</p:attrName>
                                        </p:attrNameLst>
                                      </p:cBhvr>
                                      <p:tavLst>
                                        <p:tav tm="0">
                                          <p:val>
                                            <p:strVal val="#ppt_x"/>
                                          </p:val>
                                        </p:tav>
                                        <p:tav tm="100000">
                                          <p:val>
                                            <p:strVal val="#ppt_x"/>
                                          </p:val>
                                        </p:tav>
                                      </p:tavLst>
                                    </p:anim>
                                    <p:anim calcmode="lin" valueType="num">
                                      <p:cBhvr>
                                        <p:cTn id="8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fade">
                                      <p:cBhvr>
                                        <p:cTn id="89" dur="1000"/>
                                        <p:tgtEl>
                                          <p:spTgt spid="25"/>
                                        </p:tgtEl>
                                      </p:cBhvr>
                                    </p:animEffect>
                                    <p:anim calcmode="lin" valueType="num">
                                      <p:cBhvr>
                                        <p:cTn id="90" dur="1000" fill="hold"/>
                                        <p:tgtEl>
                                          <p:spTgt spid="25"/>
                                        </p:tgtEl>
                                        <p:attrNameLst>
                                          <p:attrName>ppt_x</p:attrName>
                                        </p:attrNameLst>
                                      </p:cBhvr>
                                      <p:tavLst>
                                        <p:tav tm="0">
                                          <p:val>
                                            <p:strVal val="#ppt_x"/>
                                          </p:val>
                                        </p:tav>
                                        <p:tav tm="100000">
                                          <p:val>
                                            <p:strVal val="#ppt_x"/>
                                          </p:val>
                                        </p:tav>
                                      </p:tavLst>
                                    </p:anim>
                                    <p:anim calcmode="lin" valueType="num">
                                      <p:cBhvr>
                                        <p:cTn id="91"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fade">
                                      <p:cBhvr>
                                        <p:cTn id="96" dur="1000"/>
                                        <p:tgtEl>
                                          <p:spTgt spid="27"/>
                                        </p:tgtEl>
                                      </p:cBhvr>
                                    </p:animEffect>
                                    <p:anim calcmode="lin" valueType="num">
                                      <p:cBhvr>
                                        <p:cTn id="97" dur="1000" fill="hold"/>
                                        <p:tgtEl>
                                          <p:spTgt spid="27"/>
                                        </p:tgtEl>
                                        <p:attrNameLst>
                                          <p:attrName>ppt_x</p:attrName>
                                        </p:attrNameLst>
                                      </p:cBhvr>
                                      <p:tavLst>
                                        <p:tav tm="0">
                                          <p:val>
                                            <p:strVal val="#ppt_x"/>
                                          </p:val>
                                        </p:tav>
                                        <p:tav tm="100000">
                                          <p:val>
                                            <p:strVal val="#ppt_x"/>
                                          </p:val>
                                        </p:tav>
                                      </p:tavLst>
                                    </p:anim>
                                    <p:anim calcmode="lin" valueType="num">
                                      <p:cBhvr>
                                        <p:cTn id="98"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28"/>
                                        </p:tgtEl>
                                        <p:attrNameLst>
                                          <p:attrName>style.visibility</p:attrName>
                                        </p:attrNameLst>
                                      </p:cBhvr>
                                      <p:to>
                                        <p:strVal val="visible"/>
                                      </p:to>
                                    </p:set>
                                    <p:animEffect transition="in" filter="fade">
                                      <p:cBhvr>
                                        <p:cTn id="103" dur="1000"/>
                                        <p:tgtEl>
                                          <p:spTgt spid="28"/>
                                        </p:tgtEl>
                                      </p:cBhvr>
                                    </p:animEffect>
                                    <p:anim calcmode="lin" valueType="num">
                                      <p:cBhvr>
                                        <p:cTn id="104" dur="1000" fill="hold"/>
                                        <p:tgtEl>
                                          <p:spTgt spid="28"/>
                                        </p:tgtEl>
                                        <p:attrNameLst>
                                          <p:attrName>ppt_x</p:attrName>
                                        </p:attrNameLst>
                                      </p:cBhvr>
                                      <p:tavLst>
                                        <p:tav tm="0">
                                          <p:val>
                                            <p:strVal val="#ppt_x"/>
                                          </p:val>
                                        </p:tav>
                                        <p:tav tm="100000">
                                          <p:val>
                                            <p:strVal val="#ppt_x"/>
                                          </p:val>
                                        </p:tav>
                                      </p:tavLst>
                                    </p:anim>
                                    <p:anim calcmode="lin" valueType="num">
                                      <p:cBhvr>
                                        <p:cTn id="105"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29"/>
                                        </p:tgtEl>
                                        <p:attrNameLst>
                                          <p:attrName>style.visibility</p:attrName>
                                        </p:attrNameLst>
                                      </p:cBhvr>
                                      <p:to>
                                        <p:strVal val="visible"/>
                                      </p:to>
                                    </p:set>
                                    <p:animEffect transition="in" filter="fade">
                                      <p:cBhvr>
                                        <p:cTn id="110" dur="1000"/>
                                        <p:tgtEl>
                                          <p:spTgt spid="29"/>
                                        </p:tgtEl>
                                      </p:cBhvr>
                                    </p:animEffect>
                                    <p:anim calcmode="lin" valueType="num">
                                      <p:cBhvr>
                                        <p:cTn id="111" dur="1000" fill="hold"/>
                                        <p:tgtEl>
                                          <p:spTgt spid="29"/>
                                        </p:tgtEl>
                                        <p:attrNameLst>
                                          <p:attrName>ppt_x</p:attrName>
                                        </p:attrNameLst>
                                      </p:cBhvr>
                                      <p:tavLst>
                                        <p:tav tm="0">
                                          <p:val>
                                            <p:strVal val="#ppt_x"/>
                                          </p:val>
                                        </p:tav>
                                        <p:tav tm="100000">
                                          <p:val>
                                            <p:strVal val="#ppt_x"/>
                                          </p:val>
                                        </p:tav>
                                      </p:tavLst>
                                    </p:anim>
                                    <p:anim calcmode="lin" valueType="num">
                                      <p:cBhvr>
                                        <p:cTn id="112"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30"/>
                                        </p:tgtEl>
                                        <p:attrNameLst>
                                          <p:attrName>style.visibility</p:attrName>
                                        </p:attrNameLst>
                                      </p:cBhvr>
                                      <p:to>
                                        <p:strVal val="visible"/>
                                      </p:to>
                                    </p:set>
                                    <p:animEffect transition="in" filter="fade">
                                      <p:cBhvr>
                                        <p:cTn id="117" dur="1000"/>
                                        <p:tgtEl>
                                          <p:spTgt spid="30"/>
                                        </p:tgtEl>
                                      </p:cBhvr>
                                    </p:animEffect>
                                    <p:anim calcmode="lin" valueType="num">
                                      <p:cBhvr>
                                        <p:cTn id="118" dur="1000" fill="hold"/>
                                        <p:tgtEl>
                                          <p:spTgt spid="30"/>
                                        </p:tgtEl>
                                        <p:attrNameLst>
                                          <p:attrName>ppt_x</p:attrName>
                                        </p:attrNameLst>
                                      </p:cBhvr>
                                      <p:tavLst>
                                        <p:tav tm="0">
                                          <p:val>
                                            <p:strVal val="#ppt_x"/>
                                          </p:val>
                                        </p:tav>
                                        <p:tav tm="100000">
                                          <p:val>
                                            <p:strVal val="#ppt_x"/>
                                          </p:val>
                                        </p:tav>
                                      </p:tavLst>
                                    </p:anim>
                                    <p:anim calcmode="lin" valueType="num">
                                      <p:cBhvr>
                                        <p:cTn id="11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31"/>
                                        </p:tgtEl>
                                        <p:attrNameLst>
                                          <p:attrName>style.visibility</p:attrName>
                                        </p:attrNameLst>
                                      </p:cBhvr>
                                      <p:to>
                                        <p:strVal val="visible"/>
                                      </p:to>
                                    </p:set>
                                    <p:animEffect transition="in" filter="fade">
                                      <p:cBhvr>
                                        <p:cTn id="124" dur="1000"/>
                                        <p:tgtEl>
                                          <p:spTgt spid="31"/>
                                        </p:tgtEl>
                                      </p:cBhvr>
                                    </p:animEffect>
                                    <p:anim calcmode="lin" valueType="num">
                                      <p:cBhvr>
                                        <p:cTn id="125" dur="1000" fill="hold"/>
                                        <p:tgtEl>
                                          <p:spTgt spid="31"/>
                                        </p:tgtEl>
                                        <p:attrNameLst>
                                          <p:attrName>ppt_x</p:attrName>
                                        </p:attrNameLst>
                                      </p:cBhvr>
                                      <p:tavLst>
                                        <p:tav tm="0">
                                          <p:val>
                                            <p:strVal val="#ppt_x"/>
                                          </p:val>
                                        </p:tav>
                                        <p:tav tm="100000">
                                          <p:val>
                                            <p:strVal val="#ppt_x"/>
                                          </p:val>
                                        </p:tav>
                                      </p:tavLst>
                                    </p:anim>
                                    <p:anim calcmode="lin" valueType="num">
                                      <p:cBhvr>
                                        <p:cTn id="126"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42" presetClass="entr" presetSubtype="0" fill="hold" grpId="0" nodeType="clickEffect">
                                  <p:stCondLst>
                                    <p:cond delay="0"/>
                                  </p:stCondLst>
                                  <p:childTnLst>
                                    <p:set>
                                      <p:cBhvr>
                                        <p:cTn id="130" dur="1" fill="hold">
                                          <p:stCondLst>
                                            <p:cond delay="0"/>
                                          </p:stCondLst>
                                        </p:cTn>
                                        <p:tgtEl>
                                          <p:spTgt spid="32"/>
                                        </p:tgtEl>
                                        <p:attrNameLst>
                                          <p:attrName>style.visibility</p:attrName>
                                        </p:attrNameLst>
                                      </p:cBhvr>
                                      <p:to>
                                        <p:strVal val="visible"/>
                                      </p:to>
                                    </p:set>
                                    <p:animEffect transition="in" filter="fade">
                                      <p:cBhvr>
                                        <p:cTn id="131" dur="1000"/>
                                        <p:tgtEl>
                                          <p:spTgt spid="32"/>
                                        </p:tgtEl>
                                      </p:cBhvr>
                                    </p:animEffect>
                                    <p:anim calcmode="lin" valueType="num">
                                      <p:cBhvr>
                                        <p:cTn id="132" dur="1000" fill="hold"/>
                                        <p:tgtEl>
                                          <p:spTgt spid="32"/>
                                        </p:tgtEl>
                                        <p:attrNameLst>
                                          <p:attrName>ppt_x</p:attrName>
                                        </p:attrNameLst>
                                      </p:cBhvr>
                                      <p:tavLst>
                                        <p:tav tm="0">
                                          <p:val>
                                            <p:strVal val="#ppt_x"/>
                                          </p:val>
                                        </p:tav>
                                        <p:tav tm="100000">
                                          <p:val>
                                            <p:strVal val="#ppt_x"/>
                                          </p:val>
                                        </p:tav>
                                      </p:tavLst>
                                    </p:anim>
                                    <p:anim calcmode="lin" valueType="num">
                                      <p:cBhvr>
                                        <p:cTn id="13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42" presetClass="entr" presetSubtype="0" fill="hold" grpId="0" nodeType="clickEffect">
                                  <p:stCondLst>
                                    <p:cond delay="0"/>
                                  </p:stCondLst>
                                  <p:childTnLst>
                                    <p:set>
                                      <p:cBhvr>
                                        <p:cTn id="137" dur="1" fill="hold">
                                          <p:stCondLst>
                                            <p:cond delay="0"/>
                                          </p:stCondLst>
                                        </p:cTn>
                                        <p:tgtEl>
                                          <p:spTgt spid="33"/>
                                        </p:tgtEl>
                                        <p:attrNameLst>
                                          <p:attrName>style.visibility</p:attrName>
                                        </p:attrNameLst>
                                      </p:cBhvr>
                                      <p:to>
                                        <p:strVal val="visible"/>
                                      </p:to>
                                    </p:set>
                                    <p:animEffect transition="in" filter="fade">
                                      <p:cBhvr>
                                        <p:cTn id="138" dur="1000"/>
                                        <p:tgtEl>
                                          <p:spTgt spid="33"/>
                                        </p:tgtEl>
                                      </p:cBhvr>
                                    </p:animEffect>
                                    <p:anim calcmode="lin" valueType="num">
                                      <p:cBhvr>
                                        <p:cTn id="139" dur="1000" fill="hold"/>
                                        <p:tgtEl>
                                          <p:spTgt spid="33"/>
                                        </p:tgtEl>
                                        <p:attrNameLst>
                                          <p:attrName>ppt_x</p:attrName>
                                        </p:attrNameLst>
                                      </p:cBhvr>
                                      <p:tavLst>
                                        <p:tav tm="0">
                                          <p:val>
                                            <p:strVal val="#ppt_x"/>
                                          </p:val>
                                        </p:tav>
                                        <p:tav tm="100000">
                                          <p:val>
                                            <p:strVal val="#ppt_x"/>
                                          </p:val>
                                        </p:tav>
                                      </p:tavLst>
                                    </p:anim>
                                    <p:anim calcmode="lin" valueType="num">
                                      <p:cBhvr>
                                        <p:cTn id="140"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42" presetClass="entr" presetSubtype="0" fill="hold" grpId="0" nodeType="clickEffect">
                                  <p:stCondLst>
                                    <p:cond delay="0"/>
                                  </p:stCondLst>
                                  <p:childTnLst>
                                    <p:set>
                                      <p:cBhvr>
                                        <p:cTn id="144" dur="1" fill="hold">
                                          <p:stCondLst>
                                            <p:cond delay="0"/>
                                          </p:stCondLst>
                                        </p:cTn>
                                        <p:tgtEl>
                                          <p:spTgt spid="34"/>
                                        </p:tgtEl>
                                        <p:attrNameLst>
                                          <p:attrName>style.visibility</p:attrName>
                                        </p:attrNameLst>
                                      </p:cBhvr>
                                      <p:to>
                                        <p:strVal val="visible"/>
                                      </p:to>
                                    </p:set>
                                    <p:animEffect transition="in" filter="fade">
                                      <p:cBhvr>
                                        <p:cTn id="145" dur="1000"/>
                                        <p:tgtEl>
                                          <p:spTgt spid="34"/>
                                        </p:tgtEl>
                                      </p:cBhvr>
                                    </p:animEffect>
                                    <p:anim calcmode="lin" valueType="num">
                                      <p:cBhvr>
                                        <p:cTn id="146" dur="1000" fill="hold"/>
                                        <p:tgtEl>
                                          <p:spTgt spid="34"/>
                                        </p:tgtEl>
                                        <p:attrNameLst>
                                          <p:attrName>ppt_x</p:attrName>
                                        </p:attrNameLst>
                                      </p:cBhvr>
                                      <p:tavLst>
                                        <p:tav tm="0">
                                          <p:val>
                                            <p:strVal val="#ppt_x"/>
                                          </p:val>
                                        </p:tav>
                                        <p:tav tm="100000">
                                          <p:val>
                                            <p:strVal val="#ppt_x"/>
                                          </p:val>
                                        </p:tav>
                                      </p:tavLst>
                                    </p:anim>
                                    <p:anim calcmode="lin" valueType="num">
                                      <p:cBhvr>
                                        <p:cTn id="14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42" presetClass="entr" presetSubtype="0" fill="hold" grpId="0" nodeType="clickEffect">
                                  <p:stCondLst>
                                    <p:cond delay="0"/>
                                  </p:stCondLst>
                                  <p:childTnLst>
                                    <p:set>
                                      <p:cBhvr>
                                        <p:cTn id="151" dur="1" fill="hold">
                                          <p:stCondLst>
                                            <p:cond delay="0"/>
                                          </p:stCondLst>
                                        </p:cTn>
                                        <p:tgtEl>
                                          <p:spTgt spid="35"/>
                                        </p:tgtEl>
                                        <p:attrNameLst>
                                          <p:attrName>style.visibility</p:attrName>
                                        </p:attrNameLst>
                                      </p:cBhvr>
                                      <p:to>
                                        <p:strVal val="visible"/>
                                      </p:to>
                                    </p:set>
                                    <p:animEffect transition="in" filter="fade">
                                      <p:cBhvr>
                                        <p:cTn id="152" dur="1000"/>
                                        <p:tgtEl>
                                          <p:spTgt spid="35"/>
                                        </p:tgtEl>
                                      </p:cBhvr>
                                    </p:animEffect>
                                    <p:anim calcmode="lin" valueType="num">
                                      <p:cBhvr>
                                        <p:cTn id="153" dur="1000" fill="hold"/>
                                        <p:tgtEl>
                                          <p:spTgt spid="35"/>
                                        </p:tgtEl>
                                        <p:attrNameLst>
                                          <p:attrName>ppt_x</p:attrName>
                                        </p:attrNameLst>
                                      </p:cBhvr>
                                      <p:tavLst>
                                        <p:tav tm="0">
                                          <p:val>
                                            <p:strVal val="#ppt_x"/>
                                          </p:val>
                                        </p:tav>
                                        <p:tav tm="100000">
                                          <p:val>
                                            <p:strVal val="#ppt_x"/>
                                          </p:val>
                                        </p:tav>
                                      </p:tavLst>
                                    </p:anim>
                                    <p:anim calcmode="lin" valueType="num">
                                      <p:cBhvr>
                                        <p:cTn id="15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42" presetClass="entr" presetSubtype="0" fill="hold" grpId="0" nodeType="clickEffect">
                                  <p:stCondLst>
                                    <p:cond delay="0"/>
                                  </p:stCondLst>
                                  <p:childTnLst>
                                    <p:set>
                                      <p:cBhvr>
                                        <p:cTn id="158" dur="1" fill="hold">
                                          <p:stCondLst>
                                            <p:cond delay="0"/>
                                          </p:stCondLst>
                                        </p:cTn>
                                        <p:tgtEl>
                                          <p:spTgt spid="36"/>
                                        </p:tgtEl>
                                        <p:attrNameLst>
                                          <p:attrName>style.visibility</p:attrName>
                                        </p:attrNameLst>
                                      </p:cBhvr>
                                      <p:to>
                                        <p:strVal val="visible"/>
                                      </p:to>
                                    </p:set>
                                    <p:animEffect transition="in" filter="fade">
                                      <p:cBhvr>
                                        <p:cTn id="159" dur="1000"/>
                                        <p:tgtEl>
                                          <p:spTgt spid="36"/>
                                        </p:tgtEl>
                                      </p:cBhvr>
                                    </p:animEffect>
                                    <p:anim calcmode="lin" valueType="num">
                                      <p:cBhvr>
                                        <p:cTn id="160" dur="1000" fill="hold"/>
                                        <p:tgtEl>
                                          <p:spTgt spid="36"/>
                                        </p:tgtEl>
                                        <p:attrNameLst>
                                          <p:attrName>ppt_x</p:attrName>
                                        </p:attrNameLst>
                                      </p:cBhvr>
                                      <p:tavLst>
                                        <p:tav tm="0">
                                          <p:val>
                                            <p:strVal val="#ppt_x"/>
                                          </p:val>
                                        </p:tav>
                                        <p:tav tm="100000">
                                          <p:val>
                                            <p:strVal val="#ppt_x"/>
                                          </p:val>
                                        </p:tav>
                                      </p:tavLst>
                                    </p:anim>
                                    <p:anim calcmode="lin" valueType="num">
                                      <p:cBhvr>
                                        <p:cTn id="161"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42" presetClass="entr" presetSubtype="0" fill="hold" grpId="0" nodeType="clickEffect">
                                  <p:stCondLst>
                                    <p:cond delay="0"/>
                                  </p:stCondLst>
                                  <p:childTnLst>
                                    <p:set>
                                      <p:cBhvr>
                                        <p:cTn id="165" dur="1" fill="hold">
                                          <p:stCondLst>
                                            <p:cond delay="0"/>
                                          </p:stCondLst>
                                        </p:cTn>
                                        <p:tgtEl>
                                          <p:spTgt spid="104"/>
                                        </p:tgtEl>
                                        <p:attrNameLst>
                                          <p:attrName>style.visibility</p:attrName>
                                        </p:attrNameLst>
                                      </p:cBhvr>
                                      <p:to>
                                        <p:strVal val="visible"/>
                                      </p:to>
                                    </p:set>
                                    <p:animEffect transition="in" filter="fade">
                                      <p:cBhvr>
                                        <p:cTn id="166" dur="1000"/>
                                        <p:tgtEl>
                                          <p:spTgt spid="104"/>
                                        </p:tgtEl>
                                      </p:cBhvr>
                                    </p:animEffect>
                                    <p:anim calcmode="lin" valueType="num">
                                      <p:cBhvr>
                                        <p:cTn id="167" dur="1000" fill="hold"/>
                                        <p:tgtEl>
                                          <p:spTgt spid="104"/>
                                        </p:tgtEl>
                                        <p:attrNameLst>
                                          <p:attrName>ppt_x</p:attrName>
                                        </p:attrNameLst>
                                      </p:cBhvr>
                                      <p:tavLst>
                                        <p:tav tm="0">
                                          <p:val>
                                            <p:strVal val="#ppt_x"/>
                                          </p:val>
                                        </p:tav>
                                        <p:tav tm="100000">
                                          <p:val>
                                            <p:strVal val="#ppt_x"/>
                                          </p:val>
                                        </p:tav>
                                      </p:tavLst>
                                    </p:anim>
                                    <p:anim calcmode="lin" valueType="num">
                                      <p:cBhvr>
                                        <p:cTn id="168"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42" presetClass="entr" presetSubtype="0" fill="hold" grpId="0" nodeType="clickEffect">
                                  <p:stCondLst>
                                    <p:cond delay="0"/>
                                  </p:stCondLst>
                                  <p:childTnLst>
                                    <p:set>
                                      <p:cBhvr>
                                        <p:cTn id="172" dur="1" fill="hold">
                                          <p:stCondLst>
                                            <p:cond delay="0"/>
                                          </p:stCondLst>
                                        </p:cTn>
                                        <p:tgtEl>
                                          <p:spTgt spid="106"/>
                                        </p:tgtEl>
                                        <p:attrNameLst>
                                          <p:attrName>style.visibility</p:attrName>
                                        </p:attrNameLst>
                                      </p:cBhvr>
                                      <p:to>
                                        <p:strVal val="visible"/>
                                      </p:to>
                                    </p:set>
                                    <p:animEffect transition="in" filter="fade">
                                      <p:cBhvr>
                                        <p:cTn id="173" dur="1000"/>
                                        <p:tgtEl>
                                          <p:spTgt spid="106"/>
                                        </p:tgtEl>
                                      </p:cBhvr>
                                    </p:animEffect>
                                    <p:anim calcmode="lin" valueType="num">
                                      <p:cBhvr>
                                        <p:cTn id="174" dur="1000" fill="hold"/>
                                        <p:tgtEl>
                                          <p:spTgt spid="106"/>
                                        </p:tgtEl>
                                        <p:attrNameLst>
                                          <p:attrName>ppt_x</p:attrName>
                                        </p:attrNameLst>
                                      </p:cBhvr>
                                      <p:tavLst>
                                        <p:tav tm="0">
                                          <p:val>
                                            <p:strVal val="#ppt_x"/>
                                          </p:val>
                                        </p:tav>
                                        <p:tav tm="100000">
                                          <p:val>
                                            <p:strVal val="#ppt_x"/>
                                          </p:val>
                                        </p:tav>
                                      </p:tavLst>
                                    </p:anim>
                                    <p:anim calcmode="lin" valueType="num">
                                      <p:cBhvr>
                                        <p:cTn id="175" dur="1000" fill="hold"/>
                                        <p:tgtEl>
                                          <p:spTgt spid="106"/>
                                        </p:tgtEl>
                                        <p:attrNameLst>
                                          <p:attrName>ppt_y</p:attrName>
                                        </p:attrNameLst>
                                      </p:cBhvr>
                                      <p:tavLst>
                                        <p:tav tm="0">
                                          <p:val>
                                            <p:strVal val="#ppt_y+.1"/>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42" presetClass="entr" presetSubtype="0" fill="hold" grpId="0" nodeType="clickEffect">
                                  <p:stCondLst>
                                    <p:cond delay="0"/>
                                  </p:stCondLst>
                                  <p:childTnLst>
                                    <p:set>
                                      <p:cBhvr>
                                        <p:cTn id="179" dur="1" fill="hold">
                                          <p:stCondLst>
                                            <p:cond delay="0"/>
                                          </p:stCondLst>
                                        </p:cTn>
                                        <p:tgtEl>
                                          <p:spTgt spid="107"/>
                                        </p:tgtEl>
                                        <p:attrNameLst>
                                          <p:attrName>style.visibility</p:attrName>
                                        </p:attrNameLst>
                                      </p:cBhvr>
                                      <p:to>
                                        <p:strVal val="visible"/>
                                      </p:to>
                                    </p:set>
                                    <p:animEffect transition="in" filter="fade">
                                      <p:cBhvr>
                                        <p:cTn id="180" dur="1000"/>
                                        <p:tgtEl>
                                          <p:spTgt spid="107"/>
                                        </p:tgtEl>
                                      </p:cBhvr>
                                    </p:animEffect>
                                    <p:anim calcmode="lin" valueType="num">
                                      <p:cBhvr>
                                        <p:cTn id="181" dur="1000" fill="hold"/>
                                        <p:tgtEl>
                                          <p:spTgt spid="107"/>
                                        </p:tgtEl>
                                        <p:attrNameLst>
                                          <p:attrName>ppt_x</p:attrName>
                                        </p:attrNameLst>
                                      </p:cBhvr>
                                      <p:tavLst>
                                        <p:tav tm="0">
                                          <p:val>
                                            <p:strVal val="#ppt_x"/>
                                          </p:val>
                                        </p:tav>
                                        <p:tav tm="100000">
                                          <p:val>
                                            <p:strVal val="#ppt_x"/>
                                          </p:val>
                                        </p:tav>
                                      </p:tavLst>
                                    </p:anim>
                                    <p:anim calcmode="lin" valueType="num">
                                      <p:cBhvr>
                                        <p:cTn id="182" dur="1000" fill="hold"/>
                                        <p:tgtEl>
                                          <p:spTgt spid="1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20"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104" grpId="0" animBg="1"/>
      <p:bldP spid="106" grpId="0" animBg="1"/>
      <p:bldP spid="10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1"/>
          <p:cNvSpPr>
            <a:spLocks noGrp="1"/>
          </p:cNvSpPr>
          <p:nvPr>
            <p:ph type="title"/>
          </p:nvPr>
        </p:nvSpPr>
        <p:spPr>
          <a:xfrm>
            <a:off x="457200" y="274638"/>
            <a:ext cx="8229600" cy="562074"/>
          </a:xfrm>
        </p:spPr>
        <p:txBody>
          <a:bodyPr/>
          <a:lstStyle/>
          <a:p>
            <a:r>
              <a:rPr lang="en-US" altLang="zh-CN" dirty="0" smtClean="0"/>
              <a:t>3.3 </a:t>
            </a:r>
            <a:r>
              <a:rPr lang="zh-CN" altLang="en-US" dirty="0" smtClean="0"/>
              <a:t>连锁经营的供应链管理</a:t>
            </a:r>
            <a:endParaRPr lang="zh-CN" altLang="en-US" dirty="0"/>
          </a:p>
        </p:txBody>
      </p:sp>
      <p:sp>
        <p:nvSpPr>
          <p:cNvPr id="3" name="标题 1"/>
          <p:cNvSpPr txBox="1">
            <a:spLocks/>
          </p:cNvSpPr>
          <p:nvPr/>
        </p:nvSpPr>
        <p:spPr>
          <a:xfrm>
            <a:off x="664100" y="2192338"/>
            <a:ext cx="8085584" cy="720080"/>
          </a:xfrm>
          <a:prstGeom prst="rect">
            <a:avLst/>
          </a:prstGeom>
        </p:spPr>
        <p:txBody>
          <a:bodyPr/>
          <a:lstStyle>
            <a:lvl1pPr algn="l" rtl="0" fontAlgn="base">
              <a:spcBef>
                <a:spcPct val="0"/>
              </a:spcBef>
              <a:spcAft>
                <a:spcPct val="0"/>
              </a:spcAft>
              <a:defRPr sz="2800" b="1">
                <a:solidFill>
                  <a:schemeClr val="bg1"/>
                </a:solidFill>
                <a:latin typeface="微软雅黑" panose="020B0503020204020204" pitchFamily="34" charset="-122"/>
                <a:ea typeface="微软雅黑" panose="020B0503020204020204" pitchFamily="34" charset="-122"/>
                <a:cs typeface="+mj-cs"/>
              </a:defRPr>
            </a:lvl1pPr>
            <a:lvl2pPr algn="l" rtl="0" fontAlgn="base">
              <a:spcBef>
                <a:spcPct val="0"/>
              </a:spcBef>
              <a:spcAft>
                <a:spcPct val="0"/>
              </a:spcAft>
              <a:defRPr sz="2800" b="1">
                <a:solidFill>
                  <a:schemeClr val="bg1"/>
                </a:solidFill>
                <a:latin typeface="楷体_GB2312" pitchFamily="49" charset="-122"/>
                <a:ea typeface="楷体_GB2312" pitchFamily="49" charset="-122"/>
              </a:defRPr>
            </a:lvl2pPr>
            <a:lvl3pPr algn="l" rtl="0" fontAlgn="base">
              <a:spcBef>
                <a:spcPct val="0"/>
              </a:spcBef>
              <a:spcAft>
                <a:spcPct val="0"/>
              </a:spcAft>
              <a:defRPr sz="2800" b="1">
                <a:solidFill>
                  <a:schemeClr val="bg1"/>
                </a:solidFill>
                <a:latin typeface="楷体_GB2312" pitchFamily="49" charset="-122"/>
                <a:ea typeface="楷体_GB2312" pitchFamily="49" charset="-122"/>
              </a:defRPr>
            </a:lvl3pPr>
            <a:lvl4pPr algn="l" rtl="0" fontAlgn="base">
              <a:spcBef>
                <a:spcPct val="0"/>
              </a:spcBef>
              <a:spcAft>
                <a:spcPct val="0"/>
              </a:spcAft>
              <a:defRPr sz="2800" b="1">
                <a:solidFill>
                  <a:schemeClr val="bg1"/>
                </a:solidFill>
                <a:latin typeface="楷体_GB2312" pitchFamily="49" charset="-122"/>
                <a:ea typeface="楷体_GB2312" pitchFamily="49" charset="-122"/>
              </a:defRPr>
            </a:lvl4pPr>
            <a:lvl5pPr algn="l" rtl="0" fontAlgn="base">
              <a:spcBef>
                <a:spcPct val="0"/>
              </a:spcBef>
              <a:spcAft>
                <a:spcPct val="0"/>
              </a:spcAft>
              <a:defRPr sz="2800" b="1">
                <a:solidFill>
                  <a:schemeClr val="bg1"/>
                </a:solidFill>
                <a:latin typeface="楷体_GB2312" pitchFamily="49" charset="-122"/>
                <a:ea typeface="楷体_GB2312" pitchFamily="49" charset="-122"/>
              </a:defRPr>
            </a:lvl5pPr>
            <a:lvl6pPr marL="457200" algn="l" rtl="0" fontAlgn="base">
              <a:spcBef>
                <a:spcPct val="0"/>
              </a:spcBef>
              <a:spcAft>
                <a:spcPct val="0"/>
              </a:spcAft>
              <a:defRPr sz="2800" b="1">
                <a:solidFill>
                  <a:schemeClr val="bg1"/>
                </a:solidFill>
                <a:latin typeface="楷体_GB2312" pitchFamily="49" charset="-122"/>
                <a:ea typeface="楷体_GB2312" pitchFamily="49" charset="-122"/>
              </a:defRPr>
            </a:lvl6pPr>
            <a:lvl7pPr marL="914400" algn="l" rtl="0" fontAlgn="base">
              <a:spcBef>
                <a:spcPct val="0"/>
              </a:spcBef>
              <a:spcAft>
                <a:spcPct val="0"/>
              </a:spcAft>
              <a:defRPr sz="2800" b="1">
                <a:solidFill>
                  <a:schemeClr val="bg1"/>
                </a:solidFill>
                <a:latin typeface="楷体_GB2312" pitchFamily="49" charset="-122"/>
                <a:ea typeface="楷体_GB2312" pitchFamily="49" charset="-122"/>
              </a:defRPr>
            </a:lvl7pPr>
            <a:lvl8pPr marL="1371600" algn="l" rtl="0" fontAlgn="base">
              <a:spcBef>
                <a:spcPct val="0"/>
              </a:spcBef>
              <a:spcAft>
                <a:spcPct val="0"/>
              </a:spcAft>
              <a:defRPr sz="2800" b="1">
                <a:solidFill>
                  <a:schemeClr val="bg1"/>
                </a:solidFill>
                <a:latin typeface="楷体_GB2312" pitchFamily="49" charset="-122"/>
                <a:ea typeface="楷体_GB2312" pitchFamily="49" charset="-122"/>
              </a:defRPr>
            </a:lvl8pPr>
            <a:lvl9pPr marL="1828800" algn="l" rtl="0" fontAlgn="base">
              <a:spcBef>
                <a:spcPct val="0"/>
              </a:spcBef>
              <a:spcAft>
                <a:spcPct val="0"/>
              </a:spcAft>
              <a:defRPr sz="2800" b="1">
                <a:solidFill>
                  <a:schemeClr val="bg1"/>
                </a:solidFill>
                <a:latin typeface="楷体_GB2312" pitchFamily="49" charset="-122"/>
                <a:ea typeface="楷体_GB2312" pitchFamily="49" charset="-122"/>
              </a:defRPr>
            </a:lvl9pPr>
          </a:lstStyle>
          <a:p>
            <a:r>
              <a:rPr lang="zh-CN" altLang="en-US" sz="2000" b="0" kern="0" dirty="0" smtClean="0">
                <a:solidFill>
                  <a:schemeClr val="tx1"/>
                </a:solidFill>
                <a:latin typeface="+mn-ea"/>
                <a:ea typeface="+mn-ea"/>
              </a:rPr>
              <a:t>疑问</a:t>
            </a:r>
            <a:r>
              <a:rPr lang="en-US" altLang="zh-CN" sz="2000" b="0" kern="0" dirty="0" smtClean="0">
                <a:solidFill>
                  <a:schemeClr val="tx1"/>
                </a:solidFill>
                <a:latin typeface="+mn-ea"/>
                <a:ea typeface="+mn-ea"/>
              </a:rPr>
              <a:t>3</a:t>
            </a:r>
            <a:r>
              <a:rPr lang="zh-CN" altLang="en-US" sz="2000" b="0" kern="0" dirty="0" smtClean="0">
                <a:solidFill>
                  <a:schemeClr val="tx1"/>
                </a:solidFill>
                <a:latin typeface="+mn-ea"/>
                <a:ea typeface="+mn-ea"/>
              </a:rPr>
              <a:t>：连锁企业在供应链流程管理中应该是以拉动流程为主还是推动流程为主？</a:t>
            </a:r>
            <a:endParaRPr lang="zh-CN" altLang="en-US" sz="2000" b="0" kern="0" dirty="0">
              <a:solidFill>
                <a:schemeClr val="tx1"/>
              </a:solidFill>
              <a:latin typeface="+mn-ea"/>
              <a:ea typeface="+mn-ea"/>
            </a:endParaRPr>
          </a:p>
        </p:txBody>
      </p:sp>
      <p:sp>
        <p:nvSpPr>
          <p:cNvPr id="9" name="직사각형 84"/>
          <p:cNvSpPr/>
          <p:nvPr/>
        </p:nvSpPr>
        <p:spPr>
          <a:xfrm>
            <a:off x="683568" y="1545035"/>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a:latin typeface="+mn-ea"/>
                <a:ea typeface="+mn-ea"/>
              </a:rPr>
              <a:t>供应商</a:t>
            </a:r>
            <a:endParaRPr lang="ko-KR" altLang="en-US" sz="2000" b="1">
              <a:latin typeface="+mn-ea"/>
              <a:ea typeface="+mn-ea"/>
              <a:cs typeface="HY엽서L"/>
            </a:endParaRPr>
          </a:p>
        </p:txBody>
      </p:sp>
      <p:sp>
        <p:nvSpPr>
          <p:cNvPr id="11" name="직사각형 85"/>
          <p:cNvSpPr/>
          <p:nvPr/>
        </p:nvSpPr>
        <p:spPr>
          <a:xfrm>
            <a:off x="2483793" y="1545035"/>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p>
            <a:pPr algn="ctr" fontAlgn="auto">
              <a:spcBef>
                <a:spcPts val="0"/>
              </a:spcBef>
              <a:spcAft>
                <a:spcPts val="0"/>
              </a:spcAft>
              <a:defRPr/>
            </a:pPr>
            <a:r>
              <a:rPr lang="zh-CN" altLang="en-US" sz="2000" b="1" dirty="0">
                <a:solidFill>
                  <a:schemeClr val="tx1"/>
                </a:solidFill>
                <a:latin typeface="+mn-ea"/>
              </a:rPr>
              <a:t>制造商</a:t>
            </a:r>
            <a:endParaRPr lang="ko-KR" altLang="en-US" sz="2000" b="1" dirty="0">
              <a:solidFill>
                <a:schemeClr val="tx1"/>
              </a:solidFill>
              <a:latin typeface="+mn-ea"/>
            </a:endParaRPr>
          </a:p>
        </p:txBody>
      </p:sp>
      <p:sp>
        <p:nvSpPr>
          <p:cNvPr id="12" name="직사각형 86"/>
          <p:cNvSpPr/>
          <p:nvPr/>
        </p:nvSpPr>
        <p:spPr>
          <a:xfrm>
            <a:off x="4214168" y="1545035"/>
            <a:ext cx="935037"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a:latin typeface="+mn-ea"/>
                <a:ea typeface="+mn-ea"/>
              </a:rPr>
              <a:t>分销商</a:t>
            </a:r>
            <a:endParaRPr lang="ko-KR" altLang="en-US" sz="2000" b="1">
              <a:latin typeface="+mn-ea"/>
              <a:ea typeface="+mn-ea"/>
              <a:cs typeface="HY엽서L"/>
            </a:endParaRPr>
          </a:p>
        </p:txBody>
      </p:sp>
      <p:sp>
        <p:nvSpPr>
          <p:cNvPr id="13" name="직사각형 87"/>
          <p:cNvSpPr/>
          <p:nvPr/>
        </p:nvSpPr>
        <p:spPr>
          <a:xfrm>
            <a:off x="5939780" y="1545035"/>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a:latin typeface="+mn-ea"/>
                <a:ea typeface="+mn-ea"/>
              </a:rPr>
              <a:t>零售商</a:t>
            </a:r>
            <a:endParaRPr lang="ko-KR" altLang="en-US" sz="2000" b="1">
              <a:latin typeface="+mn-ea"/>
              <a:ea typeface="+mn-ea"/>
              <a:cs typeface="HY엽서L"/>
            </a:endParaRPr>
          </a:p>
        </p:txBody>
      </p:sp>
      <p:sp>
        <p:nvSpPr>
          <p:cNvPr id="14" name="직사각형 88"/>
          <p:cNvSpPr/>
          <p:nvPr/>
        </p:nvSpPr>
        <p:spPr>
          <a:xfrm>
            <a:off x="7597130" y="1545035"/>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a:latin typeface="+mn-ea"/>
                <a:ea typeface="+mn-ea"/>
              </a:rPr>
              <a:t>顾客</a:t>
            </a:r>
            <a:endParaRPr lang="ko-KR" altLang="en-US" sz="2000" b="1">
              <a:latin typeface="+mn-ea"/>
              <a:ea typeface="+mn-ea"/>
              <a:cs typeface="HY엽서L"/>
            </a:endParaRPr>
          </a:p>
        </p:txBody>
      </p:sp>
      <p:cxnSp>
        <p:nvCxnSpPr>
          <p:cNvPr id="15" name="직선 화살표 연결선 89"/>
          <p:cNvCxnSpPr>
            <a:stCxn id="9" idx="3"/>
            <a:endCxn id="11" idx="1"/>
          </p:cNvCxnSpPr>
          <p:nvPr/>
        </p:nvCxnSpPr>
        <p:spPr>
          <a:xfrm>
            <a:off x="1620193" y="1797448"/>
            <a:ext cx="863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직선 화살표 연결선 90"/>
          <p:cNvCxnSpPr>
            <a:stCxn id="11" idx="3"/>
            <a:endCxn id="12" idx="1"/>
          </p:cNvCxnSpPr>
          <p:nvPr/>
        </p:nvCxnSpPr>
        <p:spPr>
          <a:xfrm>
            <a:off x="3420418" y="1797448"/>
            <a:ext cx="79375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직선 화살표 연결선 91"/>
          <p:cNvCxnSpPr>
            <a:stCxn id="12" idx="3"/>
            <a:endCxn id="13" idx="1"/>
          </p:cNvCxnSpPr>
          <p:nvPr/>
        </p:nvCxnSpPr>
        <p:spPr>
          <a:xfrm>
            <a:off x="5149205" y="1797448"/>
            <a:ext cx="7905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직선 화살표 연결선 93"/>
          <p:cNvCxnSpPr>
            <a:stCxn id="13" idx="3"/>
            <a:endCxn id="14" idx="1"/>
          </p:cNvCxnSpPr>
          <p:nvPr/>
        </p:nvCxnSpPr>
        <p:spPr>
          <a:xfrm>
            <a:off x="6876405" y="1797448"/>
            <a:ext cx="7207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직사각형 84"/>
          <p:cNvSpPr/>
          <p:nvPr/>
        </p:nvSpPr>
        <p:spPr>
          <a:xfrm>
            <a:off x="683568" y="908720"/>
            <a:ext cx="5256212" cy="504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400" b="1" dirty="0" smtClean="0">
                <a:latin typeface="+mn-ea"/>
                <a:ea typeface="+mn-ea"/>
                <a:cs typeface="HY엽서L"/>
              </a:rPr>
              <a:t>（</a:t>
            </a:r>
            <a:r>
              <a:rPr lang="en-US" altLang="zh-CN" sz="2400" b="1" dirty="0">
                <a:latin typeface="+mn-ea"/>
                <a:ea typeface="+mn-ea"/>
                <a:cs typeface="HY엽서L"/>
              </a:rPr>
              <a:t>2</a:t>
            </a:r>
            <a:r>
              <a:rPr lang="zh-CN" altLang="en-US" sz="2400" b="1" dirty="0" smtClean="0">
                <a:latin typeface="+mn-ea"/>
                <a:ea typeface="+mn-ea"/>
                <a:cs typeface="HY엽서L"/>
              </a:rPr>
              <a:t>）连锁经营供应链的推拉流程管理</a:t>
            </a:r>
            <a:endParaRPr lang="ko-KR" altLang="en-US" sz="2400" b="1" dirty="0">
              <a:latin typeface="+mn-ea"/>
              <a:ea typeface="+mn-ea"/>
              <a:cs typeface="HY엽서L"/>
            </a:endParaRPr>
          </a:p>
        </p:txBody>
      </p:sp>
      <p:sp>
        <p:nvSpPr>
          <p:cNvPr id="58" name="직사각형 84"/>
          <p:cNvSpPr/>
          <p:nvPr/>
        </p:nvSpPr>
        <p:spPr>
          <a:xfrm>
            <a:off x="1331119" y="5300439"/>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a:latin typeface="+mn-ea"/>
                <a:ea typeface="+mn-ea"/>
              </a:rPr>
              <a:t>供应商</a:t>
            </a:r>
            <a:endParaRPr lang="ko-KR" altLang="en-US" sz="2000" b="1">
              <a:latin typeface="+mn-ea"/>
              <a:ea typeface="+mn-ea"/>
              <a:cs typeface="HY엽서L"/>
            </a:endParaRPr>
          </a:p>
        </p:txBody>
      </p:sp>
      <p:sp>
        <p:nvSpPr>
          <p:cNvPr id="59" name="직사각형 85"/>
          <p:cNvSpPr/>
          <p:nvPr/>
        </p:nvSpPr>
        <p:spPr>
          <a:xfrm>
            <a:off x="2987303" y="5300439"/>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p>
            <a:pPr algn="ctr" fontAlgn="auto">
              <a:spcBef>
                <a:spcPts val="0"/>
              </a:spcBef>
              <a:spcAft>
                <a:spcPts val="0"/>
              </a:spcAft>
              <a:defRPr/>
            </a:pPr>
            <a:r>
              <a:rPr lang="zh-CN" altLang="en-US" sz="2000" b="1" dirty="0">
                <a:solidFill>
                  <a:schemeClr val="tx1"/>
                </a:solidFill>
                <a:latin typeface="+mn-ea"/>
              </a:rPr>
              <a:t>制造商</a:t>
            </a:r>
            <a:endParaRPr lang="ko-KR" altLang="en-US" sz="2000" b="1" dirty="0">
              <a:solidFill>
                <a:schemeClr val="tx1"/>
              </a:solidFill>
              <a:latin typeface="+mn-ea"/>
            </a:endParaRPr>
          </a:p>
        </p:txBody>
      </p:sp>
      <p:sp>
        <p:nvSpPr>
          <p:cNvPr id="60" name="직사각형 86"/>
          <p:cNvSpPr/>
          <p:nvPr/>
        </p:nvSpPr>
        <p:spPr>
          <a:xfrm>
            <a:off x="4645075" y="5300439"/>
            <a:ext cx="935037"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a:latin typeface="+mn-ea"/>
                <a:ea typeface="+mn-ea"/>
              </a:rPr>
              <a:t>分销商</a:t>
            </a:r>
            <a:endParaRPr lang="ko-KR" altLang="en-US" sz="2000" b="1">
              <a:latin typeface="+mn-ea"/>
              <a:ea typeface="+mn-ea"/>
              <a:cs typeface="HY엽서L"/>
            </a:endParaRPr>
          </a:p>
        </p:txBody>
      </p:sp>
      <p:sp>
        <p:nvSpPr>
          <p:cNvPr id="61" name="직사각형 87"/>
          <p:cNvSpPr/>
          <p:nvPr/>
        </p:nvSpPr>
        <p:spPr>
          <a:xfrm>
            <a:off x="6227663" y="5300439"/>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a:latin typeface="+mn-ea"/>
                <a:ea typeface="+mn-ea"/>
              </a:rPr>
              <a:t>零售商</a:t>
            </a:r>
            <a:endParaRPr lang="ko-KR" altLang="en-US" sz="2000" b="1">
              <a:latin typeface="+mn-ea"/>
              <a:ea typeface="+mn-ea"/>
              <a:cs typeface="HY엽서L"/>
            </a:endParaRPr>
          </a:p>
        </p:txBody>
      </p:sp>
      <p:sp>
        <p:nvSpPr>
          <p:cNvPr id="63" name="직사각형 88"/>
          <p:cNvSpPr/>
          <p:nvPr/>
        </p:nvSpPr>
        <p:spPr>
          <a:xfrm>
            <a:off x="7739831" y="5300439"/>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a:latin typeface="+mn-ea"/>
                <a:ea typeface="+mn-ea"/>
              </a:rPr>
              <a:t>顾客</a:t>
            </a:r>
            <a:endParaRPr lang="ko-KR" altLang="en-US" sz="2000" b="1">
              <a:latin typeface="+mn-ea"/>
              <a:ea typeface="+mn-ea"/>
              <a:cs typeface="HY엽서L"/>
            </a:endParaRPr>
          </a:p>
        </p:txBody>
      </p:sp>
      <p:cxnSp>
        <p:nvCxnSpPr>
          <p:cNvPr id="64" name="직선 화살표 연결선 89"/>
          <p:cNvCxnSpPr>
            <a:stCxn id="58" idx="3"/>
            <a:endCxn id="59" idx="1"/>
          </p:cNvCxnSpPr>
          <p:nvPr/>
        </p:nvCxnSpPr>
        <p:spPr>
          <a:xfrm>
            <a:off x="2267744" y="5552852"/>
            <a:ext cx="71955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직선 화살표 연결선 90"/>
          <p:cNvCxnSpPr>
            <a:stCxn id="59" idx="3"/>
            <a:endCxn id="60" idx="1"/>
          </p:cNvCxnSpPr>
          <p:nvPr/>
        </p:nvCxnSpPr>
        <p:spPr>
          <a:xfrm>
            <a:off x="3923928" y="5552852"/>
            <a:ext cx="72114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직선 화살표 연결선 91"/>
          <p:cNvCxnSpPr>
            <a:stCxn id="60" idx="3"/>
            <a:endCxn id="61" idx="1"/>
          </p:cNvCxnSpPr>
          <p:nvPr/>
        </p:nvCxnSpPr>
        <p:spPr>
          <a:xfrm>
            <a:off x="5580112" y="5552852"/>
            <a:ext cx="647551"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직선 화살표 연결선 93"/>
          <p:cNvCxnSpPr>
            <a:stCxn id="61" idx="3"/>
            <a:endCxn id="63" idx="1"/>
          </p:cNvCxnSpPr>
          <p:nvPr/>
        </p:nvCxnSpPr>
        <p:spPr>
          <a:xfrm>
            <a:off x="7164288" y="5552852"/>
            <a:ext cx="57554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오른쪽 화살표 50"/>
          <p:cNvSpPr/>
          <p:nvPr/>
        </p:nvSpPr>
        <p:spPr>
          <a:xfrm>
            <a:off x="1295549" y="4797153"/>
            <a:ext cx="2376487" cy="360363"/>
          </a:xfrm>
          <a:prstGeom prst="rightArrow">
            <a:avLst/>
          </a:prstGeom>
          <a:gradFill flip="none" rotWithShape="1">
            <a:gsLst>
              <a:gs pos="0">
                <a:srgbClr val="5E9EFF"/>
              </a:gs>
              <a:gs pos="39999">
                <a:srgbClr val="85C2FF"/>
              </a:gs>
              <a:gs pos="70000">
                <a:srgbClr val="C4D6EB"/>
              </a:gs>
              <a:gs pos="100000">
                <a:srgbClr val="FFEBFA"/>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kumimoji="0" lang="ko-KR" altLang="en-US"/>
          </a:p>
        </p:txBody>
      </p:sp>
      <p:sp>
        <p:nvSpPr>
          <p:cNvPr id="70" name="오른쪽 화살표 51"/>
          <p:cNvSpPr/>
          <p:nvPr/>
        </p:nvSpPr>
        <p:spPr>
          <a:xfrm>
            <a:off x="4356868" y="4797152"/>
            <a:ext cx="4498975" cy="503287"/>
          </a:xfrm>
          <a:prstGeom prst="rightArrow">
            <a:avLst/>
          </a:prstGeom>
          <a:gradFill flip="none" rotWithShape="1">
            <a:gsLst>
              <a:gs pos="0">
                <a:srgbClr val="5E9EFF"/>
              </a:gs>
              <a:gs pos="39999">
                <a:srgbClr val="85C2FF"/>
              </a:gs>
              <a:gs pos="70000">
                <a:srgbClr val="C4D6EB"/>
              </a:gs>
              <a:gs pos="100000">
                <a:srgbClr val="FFEBFA"/>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kumimoji="0" lang="ko-KR" altLang="en-US"/>
          </a:p>
        </p:txBody>
      </p:sp>
      <p:sp>
        <p:nvSpPr>
          <p:cNvPr id="71" name="직사각형 56"/>
          <p:cNvSpPr/>
          <p:nvPr/>
        </p:nvSpPr>
        <p:spPr>
          <a:xfrm>
            <a:off x="3671863" y="4436791"/>
            <a:ext cx="576262" cy="7207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sz="1600" dirty="0">
                <a:ea typeface="宋体" charset="-122"/>
              </a:rPr>
              <a:t>推拉临界</a:t>
            </a:r>
            <a:endParaRPr kumimoji="0" lang="ko-KR" altLang="en-US" sz="1600" dirty="0"/>
          </a:p>
        </p:txBody>
      </p:sp>
      <p:sp>
        <p:nvSpPr>
          <p:cNvPr id="72" name="직사각형 58"/>
          <p:cNvSpPr/>
          <p:nvPr/>
        </p:nvSpPr>
        <p:spPr>
          <a:xfrm>
            <a:off x="5832623" y="4436791"/>
            <a:ext cx="1150938" cy="433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dirty="0">
                <a:ea typeface="宋体" charset="-122"/>
              </a:rPr>
              <a:t>拉动流程</a:t>
            </a:r>
            <a:endParaRPr kumimoji="0" lang="ko-KR" altLang="en-US" dirty="0"/>
          </a:p>
        </p:txBody>
      </p:sp>
      <p:sp>
        <p:nvSpPr>
          <p:cNvPr id="73" name="직사각형 60"/>
          <p:cNvSpPr/>
          <p:nvPr/>
        </p:nvSpPr>
        <p:spPr>
          <a:xfrm>
            <a:off x="1150119" y="4436790"/>
            <a:ext cx="1152525" cy="433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推动流程</a:t>
            </a:r>
            <a:endParaRPr kumimoji="0" lang="ko-KR" altLang="en-US"/>
          </a:p>
        </p:txBody>
      </p:sp>
      <p:sp>
        <p:nvSpPr>
          <p:cNvPr id="74" name="직사각형 84"/>
          <p:cNvSpPr/>
          <p:nvPr/>
        </p:nvSpPr>
        <p:spPr>
          <a:xfrm>
            <a:off x="835968" y="6093296"/>
            <a:ext cx="2042938" cy="7200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连锁经营供应链的流程管理</a:t>
            </a:r>
            <a:endParaRPr lang="ko-KR" altLang="en-US" sz="2000" b="1" dirty="0">
              <a:latin typeface="+mn-ea"/>
              <a:ea typeface="+mn-ea"/>
              <a:cs typeface="HY엽서L"/>
            </a:endParaRPr>
          </a:p>
        </p:txBody>
      </p:sp>
      <p:sp>
        <p:nvSpPr>
          <p:cNvPr id="75" name="직사각형 84"/>
          <p:cNvSpPr/>
          <p:nvPr/>
        </p:nvSpPr>
        <p:spPr>
          <a:xfrm>
            <a:off x="3589941" y="6093296"/>
            <a:ext cx="2042938" cy="7200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传统的以拉动流程为主的管理</a:t>
            </a:r>
            <a:endParaRPr lang="ko-KR" altLang="en-US" sz="2000" b="1" dirty="0">
              <a:latin typeface="+mn-ea"/>
              <a:ea typeface="+mn-ea"/>
              <a:cs typeface="HY엽서L"/>
            </a:endParaRPr>
          </a:p>
        </p:txBody>
      </p:sp>
      <p:sp>
        <p:nvSpPr>
          <p:cNvPr id="76" name="직사각형 84"/>
          <p:cNvSpPr/>
          <p:nvPr/>
        </p:nvSpPr>
        <p:spPr>
          <a:xfrm>
            <a:off x="6550793" y="6093296"/>
            <a:ext cx="2125662" cy="7200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现代的以推动流程为主的管理</a:t>
            </a:r>
            <a:endParaRPr lang="ko-KR" altLang="en-US" sz="2000" b="1" dirty="0">
              <a:latin typeface="+mn-ea"/>
              <a:ea typeface="+mn-ea"/>
              <a:cs typeface="HY엽서L"/>
            </a:endParaRPr>
          </a:p>
        </p:txBody>
      </p:sp>
      <p:cxnSp>
        <p:nvCxnSpPr>
          <p:cNvPr id="77" name="직선 화살표 연결선 90"/>
          <p:cNvCxnSpPr>
            <a:stCxn id="75" idx="3"/>
            <a:endCxn id="76" idx="1"/>
          </p:cNvCxnSpPr>
          <p:nvPr/>
        </p:nvCxnSpPr>
        <p:spPr>
          <a:xfrm>
            <a:off x="5632879" y="6453336"/>
            <a:ext cx="91791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 name="직사각형 84"/>
          <p:cNvSpPr/>
          <p:nvPr/>
        </p:nvSpPr>
        <p:spPr>
          <a:xfrm>
            <a:off x="131887" y="4870178"/>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现代</a:t>
            </a:r>
            <a:endParaRPr lang="ko-KR" altLang="en-US" sz="2000" b="1" dirty="0">
              <a:latin typeface="+mn-ea"/>
              <a:ea typeface="+mn-ea"/>
              <a:cs typeface="HY엽서L"/>
            </a:endParaRPr>
          </a:p>
        </p:txBody>
      </p:sp>
      <p:sp>
        <p:nvSpPr>
          <p:cNvPr id="79" name="직사각형 84"/>
          <p:cNvSpPr/>
          <p:nvPr/>
        </p:nvSpPr>
        <p:spPr>
          <a:xfrm>
            <a:off x="131547" y="3284909"/>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a:latin typeface="+mn-ea"/>
                <a:ea typeface="+mn-ea"/>
              </a:rPr>
              <a:t>传统</a:t>
            </a:r>
            <a:endParaRPr lang="ko-KR" altLang="en-US" sz="2000" b="1" dirty="0">
              <a:latin typeface="+mn-ea"/>
              <a:ea typeface="+mn-ea"/>
              <a:cs typeface="HY엽서L"/>
            </a:endParaRPr>
          </a:p>
        </p:txBody>
      </p:sp>
      <p:sp>
        <p:nvSpPr>
          <p:cNvPr id="80" name="직사각형 16"/>
          <p:cNvSpPr/>
          <p:nvPr/>
        </p:nvSpPr>
        <p:spPr>
          <a:xfrm>
            <a:off x="1331119" y="3573834"/>
            <a:ext cx="936625" cy="5032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供应商</a:t>
            </a:r>
            <a:endParaRPr kumimoji="0" lang="ko-KR" altLang="en-US"/>
          </a:p>
        </p:txBody>
      </p:sp>
      <p:sp>
        <p:nvSpPr>
          <p:cNvPr id="81" name="직사각형 17"/>
          <p:cNvSpPr/>
          <p:nvPr/>
        </p:nvSpPr>
        <p:spPr>
          <a:xfrm>
            <a:off x="2916883" y="3573834"/>
            <a:ext cx="935037" cy="5032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kumimoji="0" lang="zh-CN" altLang="en-US" dirty="0">
                <a:solidFill>
                  <a:schemeClr val="tx1"/>
                </a:solidFill>
              </a:rPr>
              <a:t>制造商</a:t>
            </a:r>
            <a:endParaRPr kumimoji="0" lang="ko-KR" altLang="en-US" dirty="0">
              <a:solidFill>
                <a:schemeClr val="tx1"/>
              </a:solidFill>
            </a:endParaRPr>
          </a:p>
        </p:txBody>
      </p:sp>
      <p:sp>
        <p:nvSpPr>
          <p:cNvPr id="82" name="직사각형 18"/>
          <p:cNvSpPr/>
          <p:nvPr/>
        </p:nvSpPr>
        <p:spPr>
          <a:xfrm>
            <a:off x="4715495" y="3573834"/>
            <a:ext cx="936625" cy="5032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分销商</a:t>
            </a:r>
            <a:endParaRPr kumimoji="0" lang="ko-KR" altLang="en-US"/>
          </a:p>
        </p:txBody>
      </p:sp>
      <p:sp>
        <p:nvSpPr>
          <p:cNvPr id="84" name="직사각형 19"/>
          <p:cNvSpPr/>
          <p:nvPr/>
        </p:nvSpPr>
        <p:spPr>
          <a:xfrm>
            <a:off x="6299671" y="3573834"/>
            <a:ext cx="936625" cy="5032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零售商</a:t>
            </a:r>
            <a:endParaRPr kumimoji="0" lang="ko-KR" altLang="en-US"/>
          </a:p>
        </p:txBody>
      </p:sp>
      <p:sp>
        <p:nvSpPr>
          <p:cNvPr id="85" name="직사각형 20"/>
          <p:cNvSpPr/>
          <p:nvPr/>
        </p:nvSpPr>
        <p:spPr>
          <a:xfrm>
            <a:off x="7847161" y="3573834"/>
            <a:ext cx="936625" cy="5032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顾客</a:t>
            </a:r>
            <a:endParaRPr kumimoji="0" lang="ko-KR" altLang="en-US"/>
          </a:p>
        </p:txBody>
      </p:sp>
      <p:cxnSp>
        <p:nvCxnSpPr>
          <p:cNvPr id="87" name="직선 화살표 연결선 21"/>
          <p:cNvCxnSpPr>
            <a:stCxn id="80" idx="3"/>
            <a:endCxn id="81" idx="1"/>
          </p:cNvCxnSpPr>
          <p:nvPr/>
        </p:nvCxnSpPr>
        <p:spPr>
          <a:xfrm>
            <a:off x="2267744" y="3825453"/>
            <a:ext cx="64913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직선 화살표 연결선 22"/>
          <p:cNvCxnSpPr>
            <a:stCxn id="81" idx="3"/>
            <a:endCxn id="82" idx="1"/>
          </p:cNvCxnSpPr>
          <p:nvPr/>
        </p:nvCxnSpPr>
        <p:spPr>
          <a:xfrm>
            <a:off x="3851920" y="3825453"/>
            <a:ext cx="8635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직선 화살표 연결선 23"/>
          <p:cNvCxnSpPr>
            <a:stCxn id="82" idx="3"/>
            <a:endCxn id="84" idx="1"/>
          </p:cNvCxnSpPr>
          <p:nvPr/>
        </p:nvCxnSpPr>
        <p:spPr>
          <a:xfrm>
            <a:off x="5652120" y="3825453"/>
            <a:ext cx="647551"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1" name="직선 화살표 연결선 24"/>
          <p:cNvCxnSpPr>
            <a:stCxn id="84" idx="3"/>
            <a:endCxn id="85" idx="1"/>
          </p:cNvCxnSpPr>
          <p:nvPr/>
        </p:nvCxnSpPr>
        <p:spPr>
          <a:xfrm>
            <a:off x="7236296" y="3825453"/>
            <a:ext cx="61086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 name="오른쪽 화살표 28"/>
          <p:cNvSpPr/>
          <p:nvPr/>
        </p:nvSpPr>
        <p:spPr>
          <a:xfrm>
            <a:off x="1331119" y="3207122"/>
            <a:ext cx="5652442" cy="360362"/>
          </a:xfrm>
          <a:prstGeom prst="rightArrow">
            <a:avLst/>
          </a:prstGeom>
          <a:gradFill flip="none" rotWithShape="1">
            <a:gsLst>
              <a:gs pos="0">
                <a:srgbClr val="5E9EFF"/>
              </a:gs>
              <a:gs pos="39999">
                <a:srgbClr val="85C2FF"/>
              </a:gs>
              <a:gs pos="70000">
                <a:srgbClr val="C4D6EB"/>
              </a:gs>
              <a:gs pos="100000">
                <a:srgbClr val="FFEBFA"/>
              </a:gs>
            </a:gsLst>
            <a:lin ang="108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kumimoji="0" lang="ko-KR" altLang="en-US"/>
          </a:p>
        </p:txBody>
      </p:sp>
      <p:sp>
        <p:nvSpPr>
          <p:cNvPr id="93" name="오른쪽 화살표 29"/>
          <p:cNvSpPr/>
          <p:nvPr/>
        </p:nvSpPr>
        <p:spPr>
          <a:xfrm>
            <a:off x="7343923" y="3207122"/>
            <a:ext cx="1439863" cy="360362"/>
          </a:xfrm>
          <a:prstGeom prst="rightArrow">
            <a:avLst/>
          </a:prstGeom>
          <a:gradFill flip="none" rotWithShape="1">
            <a:gsLst>
              <a:gs pos="0">
                <a:srgbClr val="5E9EFF"/>
              </a:gs>
              <a:gs pos="39999">
                <a:srgbClr val="85C2FF"/>
              </a:gs>
              <a:gs pos="70000">
                <a:srgbClr val="C4D6EB"/>
              </a:gs>
              <a:gs pos="100000">
                <a:srgbClr val="FFEBFA"/>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kumimoji="0" lang="ko-KR" altLang="en-US"/>
          </a:p>
        </p:txBody>
      </p:sp>
      <p:sp>
        <p:nvSpPr>
          <p:cNvPr id="94" name="직사각형 52"/>
          <p:cNvSpPr/>
          <p:nvPr/>
        </p:nvSpPr>
        <p:spPr>
          <a:xfrm>
            <a:off x="3383111" y="2853109"/>
            <a:ext cx="1152525" cy="43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推动流程</a:t>
            </a:r>
            <a:endParaRPr kumimoji="0" lang="ko-KR" altLang="en-US"/>
          </a:p>
        </p:txBody>
      </p:sp>
      <p:sp>
        <p:nvSpPr>
          <p:cNvPr id="95" name="직사각형 53"/>
          <p:cNvSpPr/>
          <p:nvPr/>
        </p:nvSpPr>
        <p:spPr>
          <a:xfrm>
            <a:off x="7559823" y="2781672"/>
            <a:ext cx="115093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a:ea typeface="宋体" charset="-122"/>
              </a:rPr>
              <a:t>拉动流程</a:t>
            </a:r>
            <a:endParaRPr kumimoji="0" lang="ko-KR" altLang="en-US"/>
          </a:p>
        </p:txBody>
      </p:sp>
      <p:sp>
        <p:nvSpPr>
          <p:cNvPr id="96" name="직사각형 54"/>
          <p:cNvSpPr/>
          <p:nvPr/>
        </p:nvSpPr>
        <p:spPr>
          <a:xfrm>
            <a:off x="6911329" y="2853110"/>
            <a:ext cx="576263" cy="714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맑은 고딕" pitchFamily="50" charset="-127"/>
                <a:ea typeface="맑은 고딕" pitchFamily="50" charset="-127"/>
              </a:defRPr>
            </a:lvl1pPr>
            <a:lvl2pPr marL="742950" indent="-285750">
              <a:defRPr>
                <a:solidFill>
                  <a:schemeClr val="tx1"/>
                </a:solidFill>
                <a:latin typeface="맑은 고딕" pitchFamily="50" charset="-127"/>
                <a:ea typeface="맑은 고딕" pitchFamily="50" charset="-127"/>
              </a:defRPr>
            </a:lvl2pPr>
            <a:lvl3pPr marL="1143000" indent="-228600">
              <a:defRPr>
                <a:solidFill>
                  <a:schemeClr val="tx1"/>
                </a:solidFill>
                <a:latin typeface="맑은 고딕" pitchFamily="50" charset="-127"/>
                <a:ea typeface="맑은 고딕" pitchFamily="50" charset="-127"/>
              </a:defRPr>
            </a:lvl3pPr>
            <a:lvl4pPr marL="1600200" indent="-228600">
              <a:defRPr>
                <a:solidFill>
                  <a:schemeClr val="tx1"/>
                </a:solidFill>
                <a:latin typeface="맑은 고딕" pitchFamily="50" charset="-127"/>
                <a:ea typeface="맑은 고딕" pitchFamily="50" charset="-127"/>
              </a:defRPr>
            </a:lvl4pPr>
            <a:lvl5pPr marL="2057400" indent="-228600">
              <a:defRPr>
                <a:solidFill>
                  <a:schemeClr val="tx1"/>
                </a:solidFill>
                <a:latin typeface="맑은 고딕" pitchFamily="50" charset="-127"/>
                <a:ea typeface="맑은 고딕" pitchFamily="50" charset="-127"/>
              </a:defRPr>
            </a:lvl5pPr>
            <a:lvl6pPr marL="2514600" indent="-228600" fontAlgn="base" latinLnBrk="1">
              <a:spcBef>
                <a:spcPct val="0"/>
              </a:spcBef>
              <a:spcAft>
                <a:spcPct val="0"/>
              </a:spcAft>
              <a:defRPr>
                <a:solidFill>
                  <a:schemeClr val="tx1"/>
                </a:solidFill>
                <a:latin typeface="맑은 고딕" pitchFamily="50" charset="-127"/>
                <a:ea typeface="맑은 고딕" pitchFamily="50" charset="-127"/>
              </a:defRPr>
            </a:lvl6pPr>
            <a:lvl7pPr marL="2971800" indent="-228600" fontAlgn="base" latinLnBrk="1">
              <a:spcBef>
                <a:spcPct val="0"/>
              </a:spcBef>
              <a:spcAft>
                <a:spcPct val="0"/>
              </a:spcAft>
              <a:defRPr>
                <a:solidFill>
                  <a:schemeClr val="tx1"/>
                </a:solidFill>
                <a:latin typeface="맑은 고딕" pitchFamily="50" charset="-127"/>
                <a:ea typeface="맑은 고딕" pitchFamily="50" charset="-127"/>
              </a:defRPr>
            </a:lvl7pPr>
            <a:lvl8pPr marL="3429000" indent="-228600" fontAlgn="base" latinLnBrk="1">
              <a:spcBef>
                <a:spcPct val="0"/>
              </a:spcBef>
              <a:spcAft>
                <a:spcPct val="0"/>
              </a:spcAft>
              <a:defRPr>
                <a:solidFill>
                  <a:schemeClr val="tx1"/>
                </a:solidFill>
                <a:latin typeface="맑은 고딕" pitchFamily="50" charset="-127"/>
                <a:ea typeface="맑은 고딕" pitchFamily="50" charset="-127"/>
              </a:defRPr>
            </a:lvl8pPr>
            <a:lvl9pPr marL="3886200" indent="-228600" fontAlgn="base" latinLnBrk="1">
              <a:spcBef>
                <a:spcPct val="0"/>
              </a:spcBef>
              <a:spcAft>
                <a:spcPct val="0"/>
              </a:spcAft>
              <a:defRPr>
                <a:solidFill>
                  <a:schemeClr val="tx1"/>
                </a:solidFill>
                <a:latin typeface="맑은 고딕" pitchFamily="50" charset="-127"/>
                <a:ea typeface="맑은 고딕" pitchFamily="50" charset="-127"/>
              </a:defRPr>
            </a:lvl9pPr>
          </a:lstStyle>
          <a:p>
            <a:pPr algn="ctr"/>
            <a:r>
              <a:rPr kumimoji="0" lang="zh-CN" altLang="en-US" sz="1600" dirty="0" smtClean="0">
                <a:ea typeface="宋体" charset="-122"/>
              </a:rPr>
              <a:t>推拉</a:t>
            </a:r>
            <a:r>
              <a:rPr kumimoji="0" lang="zh-CN" altLang="en-US" sz="1600" dirty="0">
                <a:ea typeface="宋体" charset="-122"/>
              </a:rPr>
              <a:t>临界</a:t>
            </a:r>
            <a:endParaRPr kumimoji="0" lang="ko-KR" altLang="en-US" sz="1600" dirty="0"/>
          </a:p>
        </p:txBody>
      </p:sp>
    </p:spTree>
    <p:extLst>
      <p:ext uri="{BB962C8B-B14F-4D97-AF65-F5344CB8AC3E}">
        <p14:creationId xmlns:p14="http://schemas.microsoft.com/office/powerpoint/2010/main" val="3086073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1000" fill="hold"/>
                                        <p:tgtEl>
                                          <p:spTgt spid="15"/>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1000" fill="hold"/>
                                        <p:tgtEl>
                                          <p:spTgt spid="16"/>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000"/>
                                        <p:tgtEl>
                                          <p:spTgt spid="17"/>
                                        </p:tgtEl>
                                      </p:cBhvr>
                                    </p:animEffect>
                                    <p:anim calcmode="lin" valueType="num">
                                      <p:cBhvr>
                                        <p:cTn id="43" dur="1000" fill="hold"/>
                                        <p:tgtEl>
                                          <p:spTgt spid="17"/>
                                        </p:tgtEl>
                                        <p:attrNameLst>
                                          <p:attrName>ppt_x</p:attrName>
                                        </p:attrNameLst>
                                      </p:cBhvr>
                                      <p:tavLst>
                                        <p:tav tm="0">
                                          <p:val>
                                            <p:strVal val="#ppt_x"/>
                                          </p:val>
                                        </p:tav>
                                        <p:tav tm="100000">
                                          <p:val>
                                            <p:strVal val="#ppt_x"/>
                                          </p:val>
                                        </p:tav>
                                      </p:tavLst>
                                    </p:anim>
                                    <p:anim calcmode="lin" valueType="num">
                                      <p:cBhvr>
                                        <p:cTn id="44" dur="1000" fill="hold"/>
                                        <p:tgtEl>
                                          <p:spTgt spid="17"/>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1000"/>
                                        <p:tgtEl>
                                          <p:spTgt spid="21"/>
                                        </p:tgtEl>
                                      </p:cBhvr>
                                    </p:animEffect>
                                    <p:anim calcmode="lin" valueType="num">
                                      <p:cBhvr>
                                        <p:cTn id="55" dur="1000" fill="hold"/>
                                        <p:tgtEl>
                                          <p:spTgt spid="21"/>
                                        </p:tgtEl>
                                        <p:attrNameLst>
                                          <p:attrName>ppt_x</p:attrName>
                                        </p:attrNameLst>
                                      </p:cBhvr>
                                      <p:tavLst>
                                        <p:tav tm="0">
                                          <p:val>
                                            <p:strVal val="#ppt_x"/>
                                          </p:val>
                                        </p:tav>
                                        <p:tav tm="100000">
                                          <p:val>
                                            <p:strVal val="#ppt_x"/>
                                          </p:val>
                                        </p:tav>
                                      </p:tavLst>
                                    </p:anim>
                                    <p:anim calcmode="lin" valueType="num">
                                      <p:cBhvr>
                                        <p:cTn id="5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58"/>
                                        </p:tgtEl>
                                        <p:attrNameLst>
                                          <p:attrName>style.visibility</p:attrName>
                                        </p:attrNameLst>
                                      </p:cBhvr>
                                      <p:to>
                                        <p:strVal val="visible"/>
                                      </p:to>
                                    </p:set>
                                    <p:animEffect transition="in" filter="fade">
                                      <p:cBhvr>
                                        <p:cTn id="61" dur="1000"/>
                                        <p:tgtEl>
                                          <p:spTgt spid="58"/>
                                        </p:tgtEl>
                                      </p:cBhvr>
                                    </p:animEffect>
                                    <p:anim calcmode="lin" valueType="num">
                                      <p:cBhvr>
                                        <p:cTn id="62" dur="1000" fill="hold"/>
                                        <p:tgtEl>
                                          <p:spTgt spid="58"/>
                                        </p:tgtEl>
                                        <p:attrNameLst>
                                          <p:attrName>ppt_x</p:attrName>
                                        </p:attrNameLst>
                                      </p:cBhvr>
                                      <p:tavLst>
                                        <p:tav tm="0">
                                          <p:val>
                                            <p:strVal val="#ppt_x"/>
                                          </p:val>
                                        </p:tav>
                                        <p:tav tm="100000">
                                          <p:val>
                                            <p:strVal val="#ppt_x"/>
                                          </p:val>
                                        </p:tav>
                                      </p:tavLst>
                                    </p:anim>
                                    <p:anim calcmode="lin" valueType="num">
                                      <p:cBhvr>
                                        <p:cTn id="63" dur="1000" fill="hold"/>
                                        <p:tgtEl>
                                          <p:spTgt spid="58"/>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59"/>
                                        </p:tgtEl>
                                        <p:attrNameLst>
                                          <p:attrName>style.visibility</p:attrName>
                                        </p:attrNameLst>
                                      </p:cBhvr>
                                      <p:to>
                                        <p:strVal val="visible"/>
                                      </p:to>
                                    </p:set>
                                    <p:animEffect transition="in" filter="fade">
                                      <p:cBhvr>
                                        <p:cTn id="66" dur="1000"/>
                                        <p:tgtEl>
                                          <p:spTgt spid="59"/>
                                        </p:tgtEl>
                                      </p:cBhvr>
                                    </p:animEffect>
                                    <p:anim calcmode="lin" valueType="num">
                                      <p:cBhvr>
                                        <p:cTn id="67" dur="1000" fill="hold"/>
                                        <p:tgtEl>
                                          <p:spTgt spid="59"/>
                                        </p:tgtEl>
                                        <p:attrNameLst>
                                          <p:attrName>ppt_x</p:attrName>
                                        </p:attrNameLst>
                                      </p:cBhvr>
                                      <p:tavLst>
                                        <p:tav tm="0">
                                          <p:val>
                                            <p:strVal val="#ppt_x"/>
                                          </p:val>
                                        </p:tav>
                                        <p:tav tm="100000">
                                          <p:val>
                                            <p:strVal val="#ppt_x"/>
                                          </p:val>
                                        </p:tav>
                                      </p:tavLst>
                                    </p:anim>
                                    <p:anim calcmode="lin" valueType="num">
                                      <p:cBhvr>
                                        <p:cTn id="68" dur="1000" fill="hold"/>
                                        <p:tgtEl>
                                          <p:spTgt spid="59"/>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fade">
                                      <p:cBhvr>
                                        <p:cTn id="71" dur="1000"/>
                                        <p:tgtEl>
                                          <p:spTgt spid="60"/>
                                        </p:tgtEl>
                                      </p:cBhvr>
                                    </p:animEffect>
                                    <p:anim calcmode="lin" valueType="num">
                                      <p:cBhvr>
                                        <p:cTn id="72" dur="1000" fill="hold"/>
                                        <p:tgtEl>
                                          <p:spTgt spid="60"/>
                                        </p:tgtEl>
                                        <p:attrNameLst>
                                          <p:attrName>ppt_x</p:attrName>
                                        </p:attrNameLst>
                                      </p:cBhvr>
                                      <p:tavLst>
                                        <p:tav tm="0">
                                          <p:val>
                                            <p:strVal val="#ppt_x"/>
                                          </p:val>
                                        </p:tav>
                                        <p:tav tm="100000">
                                          <p:val>
                                            <p:strVal val="#ppt_x"/>
                                          </p:val>
                                        </p:tav>
                                      </p:tavLst>
                                    </p:anim>
                                    <p:anim calcmode="lin" valueType="num">
                                      <p:cBhvr>
                                        <p:cTn id="73" dur="1000" fill="hold"/>
                                        <p:tgtEl>
                                          <p:spTgt spid="60"/>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61"/>
                                        </p:tgtEl>
                                        <p:attrNameLst>
                                          <p:attrName>style.visibility</p:attrName>
                                        </p:attrNameLst>
                                      </p:cBhvr>
                                      <p:to>
                                        <p:strVal val="visible"/>
                                      </p:to>
                                    </p:set>
                                    <p:animEffect transition="in" filter="fade">
                                      <p:cBhvr>
                                        <p:cTn id="76" dur="1000"/>
                                        <p:tgtEl>
                                          <p:spTgt spid="61"/>
                                        </p:tgtEl>
                                      </p:cBhvr>
                                    </p:animEffect>
                                    <p:anim calcmode="lin" valueType="num">
                                      <p:cBhvr>
                                        <p:cTn id="77" dur="1000" fill="hold"/>
                                        <p:tgtEl>
                                          <p:spTgt spid="61"/>
                                        </p:tgtEl>
                                        <p:attrNameLst>
                                          <p:attrName>ppt_x</p:attrName>
                                        </p:attrNameLst>
                                      </p:cBhvr>
                                      <p:tavLst>
                                        <p:tav tm="0">
                                          <p:val>
                                            <p:strVal val="#ppt_x"/>
                                          </p:val>
                                        </p:tav>
                                        <p:tav tm="100000">
                                          <p:val>
                                            <p:strVal val="#ppt_x"/>
                                          </p:val>
                                        </p:tav>
                                      </p:tavLst>
                                    </p:anim>
                                    <p:anim calcmode="lin" valueType="num">
                                      <p:cBhvr>
                                        <p:cTn id="78" dur="1000" fill="hold"/>
                                        <p:tgtEl>
                                          <p:spTgt spid="61"/>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63"/>
                                        </p:tgtEl>
                                        <p:attrNameLst>
                                          <p:attrName>style.visibility</p:attrName>
                                        </p:attrNameLst>
                                      </p:cBhvr>
                                      <p:to>
                                        <p:strVal val="visible"/>
                                      </p:to>
                                    </p:set>
                                    <p:animEffect transition="in" filter="fade">
                                      <p:cBhvr>
                                        <p:cTn id="81" dur="1000"/>
                                        <p:tgtEl>
                                          <p:spTgt spid="63"/>
                                        </p:tgtEl>
                                      </p:cBhvr>
                                    </p:animEffect>
                                    <p:anim calcmode="lin" valueType="num">
                                      <p:cBhvr>
                                        <p:cTn id="82" dur="1000" fill="hold"/>
                                        <p:tgtEl>
                                          <p:spTgt spid="63"/>
                                        </p:tgtEl>
                                        <p:attrNameLst>
                                          <p:attrName>ppt_x</p:attrName>
                                        </p:attrNameLst>
                                      </p:cBhvr>
                                      <p:tavLst>
                                        <p:tav tm="0">
                                          <p:val>
                                            <p:strVal val="#ppt_x"/>
                                          </p:val>
                                        </p:tav>
                                        <p:tav tm="100000">
                                          <p:val>
                                            <p:strVal val="#ppt_x"/>
                                          </p:val>
                                        </p:tav>
                                      </p:tavLst>
                                    </p:anim>
                                    <p:anim calcmode="lin" valueType="num">
                                      <p:cBhvr>
                                        <p:cTn id="83" dur="1000" fill="hold"/>
                                        <p:tgtEl>
                                          <p:spTgt spid="63"/>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0"/>
                                  </p:stCondLst>
                                  <p:childTnLst>
                                    <p:set>
                                      <p:cBhvr>
                                        <p:cTn id="85" dur="1" fill="hold">
                                          <p:stCondLst>
                                            <p:cond delay="0"/>
                                          </p:stCondLst>
                                        </p:cTn>
                                        <p:tgtEl>
                                          <p:spTgt spid="64"/>
                                        </p:tgtEl>
                                        <p:attrNameLst>
                                          <p:attrName>style.visibility</p:attrName>
                                        </p:attrNameLst>
                                      </p:cBhvr>
                                      <p:to>
                                        <p:strVal val="visible"/>
                                      </p:to>
                                    </p:set>
                                    <p:animEffect transition="in" filter="fade">
                                      <p:cBhvr>
                                        <p:cTn id="86" dur="1000"/>
                                        <p:tgtEl>
                                          <p:spTgt spid="64"/>
                                        </p:tgtEl>
                                      </p:cBhvr>
                                    </p:animEffect>
                                    <p:anim calcmode="lin" valueType="num">
                                      <p:cBhvr>
                                        <p:cTn id="87" dur="1000" fill="hold"/>
                                        <p:tgtEl>
                                          <p:spTgt spid="64"/>
                                        </p:tgtEl>
                                        <p:attrNameLst>
                                          <p:attrName>ppt_x</p:attrName>
                                        </p:attrNameLst>
                                      </p:cBhvr>
                                      <p:tavLst>
                                        <p:tav tm="0">
                                          <p:val>
                                            <p:strVal val="#ppt_x"/>
                                          </p:val>
                                        </p:tav>
                                        <p:tav tm="100000">
                                          <p:val>
                                            <p:strVal val="#ppt_x"/>
                                          </p:val>
                                        </p:tav>
                                      </p:tavLst>
                                    </p:anim>
                                    <p:anim calcmode="lin" valueType="num">
                                      <p:cBhvr>
                                        <p:cTn id="88" dur="1000" fill="hold"/>
                                        <p:tgtEl>
                                          <p:spTgt spid="64"/>
                                        </p:tgtEl>
                                        <p:attrNameLst>
                                          <p:attrName>ppt_y</p:attrName>
                                        </p:attrNameLst>
                                      </p:cBhvr>
                                      <p:tavLst>
                                        <p:tav tm="0">
                                          <p:val>
                                            <p:strVal val="#ppt_y+.1"/>
                                          </p:val>
                                        </p:tav>
                                        <p:tav tm="100000">
                                          <p:val>
                                            <p:strVal val="#ppt_y"/>
                                          </p:val>
                                        </p:tav>
                                      </p:tavLst>
                                    </p:anim>
                                  </p:childTnLst>
                                </p:cTn>
                              </p:par>
                              <p:par>
                                <p:cTn id="89" presetID="42" presetClass="entr" presetSubtype="0" fill="hold" nodeType="withEffect">
                                  <p:stCondLst>
                                    <p:cond delay="0"/>
                                  </p:stCondLst>
                                  <p:childTnLst>
                                    <p:set>
                                      <p:cBhvr>
                                        <p:cTn id="90" dur="1" fill="hold">
                                          <p:stCondLst>
                                            <p:cond delay="0"/>
                                          </p:stCondLst>
                                        </p:cTn>
                                        <p:tgtEl>
                                          <p:spTgt spid="66"/>
                                        </p:tgtEl>
                                        <p:attrNameLst>
                                          <p:attrName>style.visibility</p:attrName>
                                        </p:attrNameLst>
                                      </p:cBhvr>
                                      <p:to>
                                        <p:strVal val="visible"/>
                                      </p:to>
                                    </p:set>
                                    <p:animEffect transition="in" filter="fade">
                                      <p:cBhvr>
                                        <p:cTn id="91" dur="1000"/>
                                        <p:tgtEl>
                                          <p:spTgt spid="66"/>
                                        </p:tgtEl>
                                      </p:cBhvr>
                                    </p:animEffect>
                                    <p:anim calcmode="lin" valueType="num">
                                      <p:cBhvr>
                                        <p:cTn id="92" dur="1000" fill="hold"/>
                                        <p:tgtEl>
                                          <p:spTgt spid="66"/>
                                        </p:tgtEl>
                                        <p:attrNameLst>
                                          <p:attrName>ppt_x</p:attrName>
                                        </p:attrNameLst>
                                      </p:cBhvr>
                                      <p:tavLst>
                                        <p:tav tm="0">
                                          <p:val>
                                            <p:strVal val="#ppt_x"/>
                                          </p:val>
                                        </p:tav>
                                        <p:tav tm="100000">
                                          <p:val>
                                            <p:strVal val="#ppt_x"/>
                                          </p:val>
                                        </p:tav>
                                      </p:tavLst>
                                    </p:anim>
                                    <p:anim calcmode="lin" valueType="num">
                                      <p:cBhvr>
                                        <p:cTn id="93" dur="1000" fill="hold"/>
                                        <p:tgtEl>
                                          <p:spTgt spid="66"/>
                                        </p:tgtEl>
                                        <p:attrNameLst>
                                          <p:attrName>ppt_y</p:attrName>
                                        </p:attrNameLst>
                                      </p:cBhvr>
                                      <p:tavLst>
                                        <p:tav tm="0">
                                          <p:val>
                                            <p:strVal val="#ppt_y+.1"/>
                                          </p:val>
                                        </p:tav>
                                        <p:tav tm="100000">
                                          <p:val>
                                            <p:strVal val="#ppt_y"/>
                                          </p:val>
                                        </p:tav>
                                      </p:tavLst>
                                    </p:anim>
                                  </p:childTnLst>
                                </p:cTn>
                              </p:par>
                              <p:par>
                                <p:cTn id="94" presetID="42" presetClass="entr" presetSubtype="0" fill="hold" nodeType="withEffect">
                                  <p:stCondLst>
                                    <p:cond delay="0"/>
                                  </p:stCondLst>
                                  <p:childTnLst>
                                    <p:set>
                                      <p:cBhvr>
                                        <p:cTn id="95" dur="1" fill="hold">
                                          <p:stCondLst>
                                            <p:cond delay="0"/>
                                          </p:stCondLst>
                                        </p:cTn>
                                        <p:tgtEl>
                                          <p:spTgt spid="67"/>
                                        </p:tgtEl>
                                        <p:attrNameLst>
                                          <p:attrName>style.visibility</p:attrName>
                                        </p:attrNameLst>
                                      </p:cBhvr>
                                      <p:to>
                                        <p:strVal val="visible"/>
                                      </p:to>
                                    </p:set>
                                    <p:animEffect transition="in" filter="fade">
                                      <p:cBhvr>
                                        <p:cTn id="96" dur="1000"/>
                                        <p:tgtEl>
                                          <p:spTgt spid="67"/>
                                        </p:tgtEl>
                                      </p:cBhvr>
                                    </p:animEffect>
                                    <p:anim calcmode="lin" valueType="num">
                                      <p:cBhvr>
                                        <p:cTn id="97" dur="1000" fill="hold"/>
                                        <p:tgtEl>
                                          <p:spTgt spid="67"/>
                                        </p:tgtEl>
                                        <p:attrNameLst>
                                          <p:attrName>ppt_x</p:attrName>
                                        </p:attrNameLst>
                                      </p:cBhvr>
                                      <p:tavLst>
                                        <p:tav tm="0">
                                          <p:val>
                                            <p:strVal val="#ppt_x"/>
                                          </p:val>
                                        </p:tav>
                                        <p:tav tm="100000">
                                          <p:val>
                                            <p:strVal val="#ppt_x"/>
                                          </p:val>
                                        </p:tav>
                                      </p:tavLst>
                                    </p:anim>
                                    <p:anim calcmode="lin" valueType="num">
                                      <p:cBhvr>
                                        <p:cTn id="98" dur="1000" fill="hold"/>
                                        <p:tgtEl>
                                          <p:spTgt spid="67"/>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68"/>
                                        </p:tgtEl>
                                        <p:attrNameLst>
                                          <p:attrName>style.visibility</p:attrName>
                                        </p:attrNameLst>
                                      </p:cBhvr>
                                      <p:to>
                                        <p:strVal val="visible"/>
                                      </p:to>
                                    </p:set>
                                    <p:animEffect transition="in" filter="fade">
                                      <p:cBhvr>
                                        <p:cTn id="101" dur="1000"/>
                                        <p:tgtEl>
                                          <p:spTgt spid="68"/>
                                        </p:tgtEl>
                                      </p:cBhvr>
                                    </p:animEffect>
                                    <p:anim calcmode="lin" valueType="num">
                                      <p:cBhvr>
                                        <p:cTn id="102" dur="1000" fill="hold"/>
                                        <p:tgtEl>
                                          <p:spTgt spid="68"/>
                                        </p:tgtEl>
                                        <p:attrNameLst>
                                          <p:attrName>ppt_x</p:attrName>
                                        </p:attrNameLst>
                                      </p:cBhvr>
                                      <p:tavLst>
                                        <p:tav tm="0">
                                          <p:val>
                                            <p:strVal val="#ppt_x"/>
                                          </p:val>
                                        </p:tav>
                                        <p:tav tm="100000">
                                          <p:val>
                                            <p:strVal val="#ppt_x"/>
                                          </p:val>
                                        </p:tav>
                                      </p:tavLst>
                                    </p:anim>
                                    <p:anim calcmode="lin" valueType="num">
                                      <p:cBhvr>
                                        <p:cTn id="103"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42" presetClass="entr" presetSubtype="0" fill="hold" grpId="0" nodeType="clickEffect">
                                  <p:stCondLst>
                                    <p:cond delay="0"/>
                                  </p:stCondLst>
                                  <p:childTnLst>
                                    <p:set>
                                      <p:cBhvr>
                                        <p:cTn id="107" dur="1" fill="hold">
                                          <p:stCondLst>
                                            <p:cond delay="0"/>
                                          </p:stCondLst>
                                        </p:cTn>
                                        <p:tgtEl>
                                          <p:spTgt spid="74"/>
                                        </p:tgtEl>
                                        <p:attrNameLst>
                                          <p:attrName>style.visibility</p:attrName>
                                        </p:attrNameLst>
                                      </p:cBhvr>
                                      <p:to>
                                        <p:strVal val="visible"/>
                                      </p:to>
                                    </p:set>
                                    <p:animEffect transition="in" filter="fade">
                                      <p:cBhvr>
                                        <p:cTn id="108" dur="1000"/>
                                        <p:tgtEl>
                                          <p:spTgt spid="74"/>
                                        </p:tgtEl>
                                      </p:cBhvr>
                                    </p:animEffect>
                                    <p:anim calcmode="lin" valueType="num">
                                      <p:cBhvr>
                                        <p:cTn id="109" dur="1000" fill="hold"/>
                                        <p:tgtEl>
                                          <p:spTgt spid="74"/>
                                        </p:tgtEl>
                                        <p:attrNameLst>
                                          <p:attrName>ppt_x</p:attrName>
                                        </p:attrNameLst>
                                      </p:cBhvr>
                                      <p:tavLst>
                                        <p:tav tm="0">
                                          <p:val>
                                            <p:strVal val="#ppt_x"/>
                                          </p:val>
                                        </p:tav>
                                        <p:tav tm="100000">
                                          <p:val>
                                            <p:strVal val="#ppt_x"/>
                                          </p:val>
                                        </p:tav>
                                      </p:tavLst>
                                    </p:anim>
                                    <p:anim calcmode="lin" valueType="num">
                                      <p:cBhvr>
                                        <p:cTn id="110"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42" presetClass="entr" presetSubtype="0" fill="hold" grpId="0" nodeType="clickEffect">
                                  <p:stCondLst>
                                    <p:cond delay="0"/>
                                  </p:stCondLst>
                                  <p:childTnLst>
                                    <p:set>
                                      <p:cBhvr>
                                        <p:cTn id="114" dur="1" fill="hold">
                                          <p:stCondLst>
                                            <p:cond delay="0"/>
                                          </p:stCondLst>
                                        </p:cTn>
                                        <p:tgtEl>
                                          <p:spTgt spid="75"/>
                                        </p:tgtEl>
                                        <p:attrNameLst>
                                          <p:attrName>style.visibility</p:attrName>
                                        </p:attrNameLst>
                                      </p:cBhvr>
                                      <p:to>
                                        <p:strVal val="visible"/>
                                      </p:to>
                                    </p:set>
                                    <p:animEffect transition="in" filter="fade">
                                      <p:cBhvr>
                                        <p:cTn id="115" dur="1000"/>
                                        <p:tgtEl>
                                          <p:spTgt spid="75"/>
                                        </p:tgtEl>
                                      </p:cBhvr>
                                    </p:animEffect>
                                    <p:anim calcmode="lin" valueType="num">
                                      <p:cBhvr>
                                        <p:cTn id="116" dur="1000" fill="hold"/>
                                        <p:tgtEl>
                                          <p:spTgt spid="75"/>
                                        </p:tgtEl>
                                        <p:attrNameLst>
                                          <p:attrName>ppt_x</p:attrName>
                                        </p:attrNameLst>
                                      </p:cBhvr>
                                      <p:tavLst>
                                        <p:tav tm="0">
                                          <p:val>
                                            <p:strVal val="#ppt_x"/>
                                          </p:val>
                                        </p:tav>
                                        <p:tav tm="100000">
                                          <p:val>
                                            <p:strVal val="#ppt_x"/>
                                          </p:val>
                                        </p:tav>
                                      </p:tavLst>
                                    </p:anim>
                                    <p:anim calcmode="lin" valueType="num">
                                      <p:cBhvr>
                                        <p:cTn id="117"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42" presetClass="entr" presetSubtype="0" fill="hold" grpId="0" nodeType="clickEffect">
                                  <p:stCondLst>
                                    <p:cond delay="0"/>
                                  </p:stCondLst>
                                  <p:childTnLst>
                                    <p:set>
                                      <p:cBhvr>
                                        <p:cTn id="121" dur="1" fill="hold">
                                          <p:stCondLst>
                                            <p:cond delay="0"/>
                                          </p:stCondLst>
                                        </p:cTn>
                                        <p:tgtEl>
                                          <p:spTgt spid="76"/>
                                        </p:tgtEl>
                                        <p:attrNameLst>
                                          <p:attrName>style.visibility</p:attrName>
                                        </p:attrNameLst>
                                      </p:cBhvr>
                                      <p:to>
                                        <p:strVal val="visible"/>
                                      </p:to>
                                    </p:set>
                                    <p:animEffect transition="in" filter="fade">
                                      <p:cBhvr>
                                        <p:cTn id="122" dur="1000"/>
                                        <p:tgtEl>
                                          <p:spTgt spid="76"/>
                                        </p:tgtEl>
                                      </p:cBhvr>
                                    </p:animEffect>
                                    <p:anim calcmode="lin" valueType="num">
                                      <p:cBhvr>
                                        <p:cTn id="123" dur="1000" fill="hold"/>
                                        <p:tgtEl>
                                          <p:spTgt spid="76"/>
                                        </p:tgtEl>
                                        <p:attrNameLst>
                                          <p:attrName>ppt_x</p:attrName>
                                        </p:attrNameLst>
                                      </p:cBhvr>
                                      <p:tavLst>
                                        <p:tav tm="0">
                                          <p:val>
                                            <p:strVal val="#ppt_x"/>
                                          </p:val>
                                        </p:tav>
                                        <p:tav tm="100000">
                                          <p:val>
                                            <p:strVal val="#ppt_x"/>
                                          </p:val>
                                        </p:tav>
                                      </p:tavLst>
                                    </p:anim>
                                    <p:anim calcmode="lin" valueType="num">
                                      <p:cBhvr>
                                        <p:cTn id="124" dur="1000" fill="hold"/>
                                        <p:tgtEl>
                                          <p:spTgt spid="76"/>
                                        </p:tgtEl>
                                        <p:attrNameLst>
                                          <p:attrName>ppt_y</p:attrName>
                                        </p:attrNameLst>
                                      </p:cBhvr>
                                      <p:tavLst>
                                        <p:tav tm="0">
                                          <p:val>
                                            <p:strVal val="#ppt_y+.1"/>
                                          </p:val>
                                        </p:tav>
                                        <p:tav tm="100000">
                                          <p:val>
                                            <p:strVal val="#ppt_y"/>
                                          </p:val>
                                        </p:tav>
                                      </p:tavLst>
                                    </p:anim>
                                  </p:childTnLst>
                                </p:cTn>
                              </p:par>
                              <p:par>
                                <p:cTn id="125" presetID="42" presetClass="entr" presetSubtype="0" fill="hold" nodeType="withEffect">
                                  <p:stCondLst>
                                    <p:cond delay="0"/>
                                  </p:stCondLst>
                                  <p:childTnLst>
                                    <p:set>
                                      <p:cBhvr>
                                        <p:cTn id="126" dur="1" fill="hold">
                                          <p:stCondLst>
                                            <p:cond delay="0"/>
                                          </p:stCondLst>
                                        </p:cTn>
                                        <p:tgtEl>
                                          <p:spTgt spid="77"/>
                                        </p:tgtEl>
                                        <p:attrNameLst>
                                          <p:attrName>style.visibility</p:attrName>
                                        </p:attrNameLst>
                                      </p:cBhvr>
                                      <p:to>
                                        <p:strVal val="visible"/>
                                      </p:to>
                                    </p:set>
                                    <p:animEffect transition="in" filter="fade">
                                      <p:cBhvr>
                                        <p:cTn id="127" dur="1000"/>
                                        <p:tgtEl>
                                          <p:spTgt spid="77"/>
                                        </p:tgtEl>
                                      </p:cBhvr>
                                    </p:animEffect>
                                    <p:anim calcmode="lin" valueType="num">
                                      <p:cBhvr>
                                        <p:cTn id="128" dur="1000" fill="hold"/>
                                        <p:tgtEl>
                                          <p:spTgt spid="77"/>
                                        </p:tgtEl>
                                        <p:attrNameLst>
                                          <p:attrName>ppt_x</p:attrName>
                                        </p:attrNameLst>
                                      </p:cBhvr>
                                      <p:tavLst>
                                        <p:tav tm="0">
                                          <p:val>
                                            <p:strVal val="#ppt_x"/>
                                          </p:val>
                                        </p:tav>
                                        <p:tav tm="100000">
                                          <p:val>
                                            <p:strVal val="#ppt_x"/>
                                          </p:val>
                                        </p:tav>
                                      </p:tavLst>
                                    </p:anim>
                                    <p:anim calcmode="lin" valueType="num">
                                      <p:cBhvr>
                                        <p:cTn id="129"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42" presetClass="entr" presetSubtype="0" fill="hold" grpId="0" nodeType="clickEffect">
                                  <p:stCondLst>
                                    <p:cond delay="0"/>
                                  </p:stCondLst>
                                  <p:childTnLst>
                                    <p:set>
                                      <p:cBhvr>
                                        <p:cTn id="133" dur="1" fill="hold">
                                          <p:stCondLst>
                                            <p:cond delay="0"/>
                                          </p:stCondLst>
                                        </p:cTn>
                                        <p:tgtEl>
                                          <p:spTgt spid="78"/>
                                        </p:tgtEl>
                                        <p:attrNameLst>
                                          <p:attrName>style.visibility</p:attrName>
                                        </p:attrNameLst>
                                      </p:cBhvr>
                                      <p:to>
                                        <p:strVal val="visible"/>
                                      </p:to>
                                    </p:set>
                                    <p:animEffect transition="in" filter="fade">
                                      <p:cBhvr>
                                        <p:cTn id="134" dur="1000"/>
                                        <p:tgtEl>
                                          <p:spTgt spid="78"/>
                                        </p:tgtEl>
                                      </p:cBhvr>
                                    </p:animEffect>
                                    <p:anim calcmode="lin" valueType="num">
                                      <p:cBhvr>
                                        <p:cTn id="135" dur="1000" fill="hold"/>
                                        <p:tgtEl>
                                          <p:spTgt spid="78"/>
                                        </p:tgtEl>
                                        <p:attrNameLst>
                                          <p:attrName>ppt_x</p:attrName>
                                        </p:attrNameLst>
                                      </p:cBhvr>
                                      <p:tavLst>
                                        <p:tav tm="0">
                                          <p:val>
                                            <p:strVal val="#ppt_x"/>
                                          </p:val>
                                        </p:tav>
                                        <p:tav tm="100000">
                                          <p:val>
                                            <p:strVal val="#ppt_x"/>
                                          </p:val>
                                        </p:tav>
                                      </p:tavLst>
                                    </p:anim>
                                    <p:anim calcmode="lin" valueType="num">
                                      <p:cBhvr>
                                        <p:cTn id="136"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42" presetClass="entr" presetSubtype="0" fill="hold" grpId="0" nodeType="clickEffect">
                                  <p:stCondLst>
                                    <p:cond delay="0"/>
                                  </p:stCondLst>
                                  <p:childTnLst>
                                    <p:set>
                                      <p:cBhvr>
                                        <p:cTn id="140" dur="1" fill="hold">
                                          <p:stCondLst>
                                            <p:cond delay="0"/>
                                          </p:stCondLst>
                                        </p:cTn>
                                        <p:tgtEl>
                                          <p:spTgt spid="79"/>
                                        </p:tgtEl>
                                        <p:attrNameLst>
                                          <p:attrName>style.visibility</p:attrName>
                                        </p:attrNameLst>
                                      </p:cBhvr>
                                      <p:to>
                                        <p:strVal val="visible"/>
                                      </p:to>
                                    </p:set>
                                    <p:animEffect transition="in" filter="fade">
                                      <p:cBhvr>
                                        <p:cTn id="141" dur="1000"/>
                                        <p:tgtEl>
                                          <p:spTgt spid="79"/>
                                        </p:tgtEl>
                                      </p:cBhvr>
                                    </p:animEffect>
                                    <p:anim calcmode="lin" valueType="num">
                                      <p:cBhvr>
                                        <p:cTn id="142" dur="1000" fill="hold"/>
                                        <p:tgtEl>
                                          <p:spTgt spid="79"/>
                                        </p:tgtEl>
                                        <p:attrNameLst>
                                          <p:attrName>ppt_x</p:attrName>
                                        </p:attrNameLst>
                                      </p:cBhvr>
                                      <p:tavLst>
                                        <p:tav tm="0">
                                          <p:val>
                                            <p:strVal val="#ppt_x"/>
                                          </p:val>
                                        </p:tav>
                                        <p:tav tm="100000">
                                          <p:val>
                                            <p:strVal val="#ppt_x"/>
                                          </p:val>
                                        </p:tav>
                                      </p:tavLst>
                                    </p:anim>
                                    <p:anim calcmode="lin" valueType="num">
                                      <p:cBhvr>
                                        <p:cTn id="143"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21" grpId="0" animBg="1"/>
      <p:bldP spid="58" grpId="0" animBg="1"/>
      <p:bldP spid="59" grpId="0" animBg="1"/>
      <p:bldP spid="60" grpId="0" animBg="1"/>
      <p:bldP spid="61" grpId="0" animBg="1"/>
      <p:bldP spid="63" grpId="0" animBg="1"/>
      <p:bldP spid="74" grpId="0" animBg="1"/>
      <p:bldP spid="75" grpId="0" animBg="1"/>
      <p:bldP spid="76" grpId="0" animBg="1"/>
      <p:bldP spid="78" grpId="0" animBg="1"/>
      <p:bldP spid="7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     目录</a:t>
            </a:r>
            <a:endParaRPr lang="zh-CN" altLang="en-US" dirty="0"/>
          </a:p>
        </p:txBody>
      </p:sp>
      <p:sp>
        <p:nvSpPr>
          <p:cNvPr id="3" name="内容占位符 2"/>
          <p:cNvSpPr>
            <a:spLocks noGrp="1"/>
          </p:cNvSpPr>
          <p:nvPr>
            <p:ph idx="1"/>
          </p:nvPr>
        </p:nvSpPr>
        <p:spPr>
          <a:xfrm>
            <a:off x="1187624" y="1268760"/>
            <a:ext cx="5472608" cy="5248275"/>
          </a:xfrm>
        </p:spPr>
        <p:txBody>
          <a:bodyPr/>
          <a:lstStyle/>
          <a:p>
            <a:pPr>
              <a:lnSpc>
                <a:spcPct val="200000"/>
              </a:lnSpc>
            </a:pPr>
            <a:r>
              <a:rPr lang="en-US" altLang="zh-CN" dirty="0" smtClean="0"/>
              <a:t>3.1</a:t>
            </a:r>
            <a:r>
              <a:rPr lang="zh-CN" altLang="en-US" dirty="0" smtClean="0"/>
              <a:t>供应链的基本理论</a:t>
            </a:r>
            <a:endParaRPr lang="en-US" altLang="zh-CN" dirty="0" smtClean="0"/>
          </a:p>
          <a:p>
            <a:pPr>
              <a:lnSpc>
                <a:spcPct val="200000"/>
              </a:lnSpc>
            </a:pPr>
            <a:r>
              <a:rPr lang="en-US" altLang="zh-CN" dirty="0" smtClean="0"/>
              <a:t>3.2</a:t>
            </a:r>
            <a:r>
              <a:rPr lang="zh-CN" altLang="en-US" dirty="0" smtClean="0"/>
              <a:t>供应链管理的基本理论</a:t>
            </a:r>
            <a:endParaRPr lang="en-US" altLang="zh-CN" dirty="0" smtClean="0"/>
          </a:p>
          <a:p>
            <a:pPr>
              <a:lnSpc>
                <a:spcPct val="200000"/>
              </a:lnSpc>
            </a:pPr>
            <a:r>
              <a:rPr lang="en-US" altLang="zh-CN" dirty="0" smtClean="0"/>
              <a:t>3.3</a:t>
            </a:r>
            <a:r>
              <a:rPr lang="zh-CN" altLang="en-US" dirty="0" smtClean="0"/>
              <a:t>连锁经营的供应链管理</a:t>
            </a:r>
            <a:endParaRPr lang="zh-CN" altLang="en-US" dirty="0"/>
          </a:p>
        </p:txBody>
      </p:sp>
    </p:spTree>
    <p:extLst>
      <p:ext uri="{BB962C8B-B14F-4D97-AF65-F5344CB8AC3E}">
        <p14:creationId xmlns:p14="http://schemas.microsoft.com/office/powerpoint/2010/main" val="20260935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1"/>
          <p:cNvSpPr>
            <a:spLocks noGrp="1"/>
          </p:cNvSpPr>
          <p:nvPr>
            <p:ph type="title"/>
          </p:nvPr>
        </p:nvSpPr>
        <p:spPr>
          <a:xfrm>
            <a:off x="457200" y="274638"/>
            <a:ext cx="8229600" cy="562074"/>
          </a:xfrm>
        </p:spPr>
        <p:txBody>
          <a:bodyPr/>
          <a:lstStyle/>
          <a:p>
            <a:r>
              <a:rPr lang="en-US" altLang="zh-CN" dirty="0" smtClean="0"/>
              <a:t>3.3 </a:t>
            </a:r>
            <a:r>
              <a:rPr lang="zh-CN" altLang="en-US" dirty="0" smtClean="0"/>
              <a:t>连锁经营的供应链管理</a:t>
            </a:r>
            <a:endParaRPr lang="zh-CN" altLang="en-US" dirty="0"/>
          </a:p>
        </p:txBody>
      </p:sp>
      <p:sp>
        <p:nvSpPr>
          <p:cNvPr id="9" name="직사각형 84"/>
          <p:cNvSpPr/>
          <p:nvPr/>
        </p:nvSpPr>
        <p:spPr>
          <a:xfrm>
            <a:off x="683568" y="1545035"/>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a:latin typeface="+mn-ea"/>
                <a:ea typeface="+mn-ea"/>
              </a:rPr>
              <a:t>供应商</a:t>
            </a:r>
            <a:endParaRPr lang="ko-KR" altLang="en-US" sz="2000" b="1">
              <a:latin typeface="+mn-ea"/>
              <a:ea typeface="+mn-ea"/>
              <a:cs typeface="HY엽서L"/>
            </a:endParaRPr>
          </a:p>
        </p:txBody>
      </p:sp>
      <p:sp>
        <p:nvSpPr>
          <p:cNvPr id="11" name="직사각형 85"/>
          <p:cNvSpPr/>
          <p:nvPr/>
        </p:nvSpPr>
        <p:spPr>
          <a:xfrm>
            <a:off x="2483793" y="1545035"/>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p>
            <a:pPr algn="ctr" fontAlgn="auto">
              <a:spcBef>
                <a:spcPts val="0"/>
              </a:spcBef>
              <a:spcAft>
                <a:spcPts val="0"/>
              </a:spcAft>
              <a:defRPr/>
            </a:pPr>
            <a:r>
              <a:rPr lang="zh-CN" altLang="en-US" sz="2000" b="1" dirty="0">
                <a:solidFill>
                  <a:schemeClr val="tx1"/>
                </a:solidFill>
                <a:latin typeface="+mn-ea"/>
              </a:rPr>
              <a:t>制造商</a:t>
            </a:r>
            <a:endParaRPr lang="ko-KR" altLang="en-US" sz="2000" b="1" dirty="0">
              <a:solidFill>
                <a:schemeClr val="tx1"/>
              </a:solidFill>
              <a:latin typeface="+mn-ea"/>
            </a:endParaRPr>
          </a:p>
        </p:txBody>
      </p:sp>
      <p:sp>
        <p:nvSpPr>
          <p:cNvPr id="12" name="직사각형 86"/>
          <p:cNvSpPr/>
          <p:nvPr/>
        </p:nvSpPr>
        <p:spPr>
          <a:xfrm>
            <a:off x="4214168" y="1545035"/>
            <a:ext cx="935037"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a:latin typeface="+mn-ea"/>
                <a:ea typeface="+mn-ea"/>
              </a:rPr>
              <a:t>分销商</a:t>
            </a:r>
            <a:endParaRPr lang="ko-KR" altLang="en-US" sz="2000" b="1">
              <a:latin typeface="+mn-ea"/>
              <a:ea typeface="+mn-ea"/>
              <a:cs typeface="HY엽서L"/>
            </a:endParaRPr>
          </a:p>
        </p:txBody>
      </p:sp>
      <p:sp>
        <p:nvSpPr>
          <p:cNvPr id="13" name="직사각형 87"/>
          <p:cNvSpPr/>
          <p:nvPr/>
        </p:nvSpPr>
        <p:spPr>
          <a:xfrm>
            <a:off x="5939780" y="1545035"/>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a:latin typeface="+mn-ea"/>
                <a:ea typeface="+mn-ea"/>
              </a:rPr>
              <a:t>零售商</a:t>
            </a:r>
            <a:endParaRPr lang="ko-KR" altLang="en-US" sz="2000" b="1">
              <a:latin typeface="+mn-ea"/>
              <a:ea typeface="+mn-ea"/>
              <a:cs typeface="HY엽서L"/>
            </a:endParaRPr>
          </a:p>
        </p:txBody>
      </p:sp>
      <p:sp>
        <p:nvSpPr>
          <p:cNvPr id="14" name="직사각형 88"/>
          <p:cNvSpPr/>
          <p:nvPr/>
        </p:nvSpPr>
        <p:spPr>
          <a:xfrm>
            <a:off x="7597130" y="1545035"/>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a:latin typeface="+mn-ea"/>
                <a:ea typeface="+mn-ea"/>
              </a:rPr>
              <a:t>顾客</a:t>
            </a:r>
            <a:endParaRPr lang="ko-KR" altLang="en-US" sz="2000" b="1">
              <a:latin typeface="+mn-ea"/>
              <a:ea typeface="+mn-ea"/>
              <a:cs typeface="HY엽서L"/>
            </a:endParaRPr>
          </a:p>
        </p:txBody>
      </p:sp>
      <p:cxnSp>
        <p:nvCxnSpPr>
          <p:cNvPr id="15" name="직선 화살표 연결선 89"/>
          <p:cNvCxnSpPr/>
          <p:nvPr/>
        </p:nvCxnSpPr>
        <p:spPr>
          <a:xfrm>
            <a:off x="1610994" y="1787004"/>
            <a:ext cx="863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직선 화살표 연결선 90"/>
          <p:cNvCxnSpPr/>
          <p:nvPr/>
        </p:nvCxnSpPr>
        <p:spPr>
          <a:xfrm>
            <a:off x="3452948" y="1797447"/>
            <a:ext cx="79375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직선 화살표 연결선 91"/>
          <p:cNvCxnSpPr/>
          <p:nvPr/>
        </p:nvCxnSpPr>
        <p:spPr>
          <a:xfrm>
            <a:off x="5156530" y="1751161"/>
            <a:ext cx="7905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직선 화살표 연결선 93"/>
          <p:cNvCxnSpPr/>
          <p:nvPr/>
        </p:nvCxnSpPr>
        <p:spPr>
          <a:xfrm>
            <a:off x="6896373" y="1797447"/>
            <a:ext cx="7207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직사각형 84"/>
          <p:cNvSpPr/>
          <p:nvPr/>
        </p:nvSpPr>
        <p:spPr>
          <a:xfrm>
            <a:off x="683567" y="908720"/>
            <a:ext cx="6056021" cy="504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400" b="1" dirty="0" smtClean="0">
                <a:latin typeface="+mn-ea"/>
                <a:ea typeface="+mn-ea"/>
                <a:cs typeface="HY엽서L"/>
              </a:rPr>
              <a:t>（</a:t>
            </a:r>
            <a:r>
              <a:rPr lang="en-US" altLang="zh-CN" sz="2400" b="1" dirty="0" smtClean="0">
                <a:latin typeface="+mn-ea"/>
                <a:ea typeface="+mn-ea"/>
                <a:cs typeface="HY엽서L"/>
              </a:rPr>
              <a:t>3</a:t>
            </a:r>
            <a:r>
              <a:rPr lang="zh-CN" altLang="en-US" sz="2400" b="1" dirty="0" smtClean="0">
                <a:latin typeface="+mn-ea"/>
                <a:ea typeface="+mn-ea"/>
                <a:cs typeface="HY엽서L"/>
              </a:rPr>
              <a:t>）连锁经营供应链管理理想状态的实现</a:t>
            </a:r>
            <a:endParaRPr lang="ko-KR" altLang="en-US" sz="2400" b="1" dirty="0">
              <a:latin typeface="+mn-ea"/>
              <a:ea typeface="+mn-ea"/>
              <a:cs typeface="HY엽서L"/>
            </a:endParaRPr>
          </a:p>
        </p:txBody>
      </p:sp>
      <p:sp>
        <p:nvSpPr>
          <p:cNvPr id="26" name="矩形 25"/>
          <p:cNvSpPr/>
          <p:nvPr/>
        </p:nvSpPr>
        <p:spPr>
          <a:xfrm>
            <a:off x="666299" y="2289200"/>
            <a:ext cx="4222761" cy="787538"/>
          </a:xfrm>
          <a:prstGeom prst="rect">
            <a:avLst/>
          </a:prstGeom>
          <a:solidFill>
            <a:schemeClr val="bg1"/>
          </a:solidFill>
          <a:ln>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2400" b="1" dirty="0" smtClean="0">
                <a:latin typeface="宋体" pitchFamily="2" charset="-122"/>
                <a:ea typeface="宋体" pitchFamily="2" charset="-122"/>
              </a:rPr>
              <a:t>疑问：如何实现连锁经营供应</a:t>
            </a:r>
            <a:r>
              <a:rPr lang="zh-CN" altLang="en-US" sz="2400" b="1" dirty="0">
                <a:latin typeface="宋体" pitchFamily="2" charset="-122"/>
                <a:ea typeface="宋体" pitchFamily="2" charset="-122"/>
              </a:rPr>
              <a:t>链</a:t>
            </a:r>
            <a:r>
              <a:rPr lang="zh-CN" altLang="en-US" sz="2400" b="1" dirty="0" smtClean="0">
                <a:latin typeface="宋体" pitchFamily="2" charset="-122"/>
                <a:ea typeface="宋体" pitchFamily="2" charset="-122"/>
              </a:rPr>
              <a:t>管理目标的理想状态</a:t>
            </a:r>
            <a:endParaRPr lang="zh-CN" altLang="en-US" sz="2400" b="1" dirty="0">
              <a:latin typeface="宋体" pitchFamily="2" charset="-122"/>
              <a:ea typeface="宋体" pitchFamily="2" charset="-122"/>
            </a:endParaRPr>
          </a:p>
        </p:txBody>
      </p:sp>
      <p:sp>
        <p:nvSpPr>
          <p:cNvPr id="27" name="矩形 26"/>
          <p:cNvSpPr/>
          <p:nvPr/>
        </p:nvSpPr>
        <p:spPr>
          <a:xfrm>
            <a:off x="666298" y="3753942"/>
            <a:ext cx="1728787" cy="1079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a:latin typeface="宋体" pitchFamily="2" charset="-122"/>
                <a:ea typeface="宋体" pitchFamily="2" charset="-122"/>
              </a:rPr>
              <a:t>精益体系接近法</a:t>
            </a:r>
            <a:endParaRPr lang="en-US" altLang="zh-CN" sz="1600" b="1">
              <a:latin typeface="宋体" pitchFamily="2" charset="-122"/>
              <a:ea typeface="宋体" pitchFamily="2" charset="-122"/>
            </a:endParaRPr>
          </a:p>
          <a:p>
            <a:pPr algn="ctr" eaLnBrk="1" hangingPunct="1">
              <a:spcBef>
                <a:spcPct val="0"/>
              </a:spcBef>
              <a:buClrTx/>
              <a:buSzTx/>
              <a:buFontTx/>
              <a:buNone/>
            </a:pPr>
            <a:r>
              <a:rPr lang="zh-CN" altLang="en-US" sz="1600" b="1">
                <a:latin typeface="宋体" pitchFamily="2" charset="-122"/>
                <a:ea typeface="宋体" pitchFamily="2" charset="-122"/>
              </a:rPr>
              <a:t>（</a:t>
            </a:r>
            <a:r>
              <a:rPr lang="en-US" altLang="zh-CN" sz="1600" b="1">
                <a:latin typeface="宋体" pitchFamily="2" charset="-122"/>
                <a:ea typeface="宋体" pitchFamily="2" charset="-122"/>
              </a:rPr>
              <a:t>Lean systems approach</a:t>
            </a:r>
            <a:r>
              <a:rPr lang="zh-CN" altLang="en-US" sz="1600" b="1">
                <a:latin typeface="宋体" pitchFamily="2" charset="-122"/>
                <a:ea typeface="宋体" pitchFamily="2" charset="-122"/>
              </a:rPr>
              <a:t>）</a:t>
            </a:r>
          </a:p>
        </p:txBody>
      </p:sp>
      <p:sp>
        <p:nvSpPr>
          <p:cNvPr id="28" name="矩形 27"/>
          <p:cNvSpPr/>
          <p:nvPr/>
        </p:nvSpPr>
        <p:spPr>
          <a:xfrm>
            <a:off x="3788227" y="3217367"/>
            <a:ext cx="2519363" cy="6687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a:latin typeface="宋体" pitchFamily="2" charset="-122"/>
                <a:ea typeface="宋体" pitchFamily="2" charset="-122"/>
              </a:rPr>
              <a:t>准时</a:t>
            </a:r>
            <a:r>
              <a:rPr lang="en-US" altLang="zh-CN" sz="1600" b="1">
                <a:latin typeface="宋体" pitchFamily="2" charset="-122"/>
                <a:ea typeface="宋体" pitchFamily="2" charset="-122"/>
              </a:rPr>
              <a:t>(</a:t>
            </a:r>
            <a:r>
              <a:rPr lang="zh-CN" altLang="en-US" sz="1600" b="1">
                <a:latin typeface="宋体" pitchFamily="2" charset="-122"/>
                <a:ea typeface="宋体" pitchFamily="2" charset="-122"/>
              </a:rPr>
              <a:t>适时</a:t>
            </a:r>
            <a:r>
              <a:rPr lang="en-US" altLang="zh-CN" sz="1600" b="1">
                <a:latin typeface="宋体" pitchFamily="2" charset="-122"/>
                <a:ea typeface="宋体" pitchFamily="2" charset="-122"/>
              </a:rPr>
              <a:t>)</a:t>
            </a:r>
            <a:r>
              <a:rPr lang="zh-CN" altLang="en-US" sz="1600" b="1">
                <a:latin typeface="宋体" pitchFamily="2" charset="-122"/>
                <a:ea typeface="宋体" pitchFamily="2" charset="-122"/>
              </a:rPr>
              <a:t>生产体系</a:t>
            </a:r>
            <a:endParaRPr lang="en-US" altLang="zh-CN" sz="1600" b="1">
              <a:latin typeface="宋体" pitchFamily="2" charset="-122"/>
              <a:ea typeface="宋体" pitchFamily="2" charset="-122"/>
            </a:endParaRPr>
          </a:p>
          <a:p>
            <a:pPr algn="ctr" eaLnBrk="1" hangingPunct="1">
              <a:spcBef>
                <a:spcPct val="0"/>
              </a:spcBef>
              <a:buClrTx/>
              <a:buSzTx/>
              <a:buFontTx/>
              <a:buNone/>
            </a:pPr>
            <a:r>
              <a:rPr lang="zh-CN" altLang="en-US" sz="1600" b="1">
                <a:latin typeface="宋体" pitchFamily="2" charset="-122"/>
                <a:ea typeface="宋体" pitchFamily="2" charset="-122"/>
              </a:rPr>
              <a:t>（</a:t>
            </a:r>
            <a:r>
              <a:rPr lang="en-US" altLang="zh-CN" sz="1600" b="1">
                <a:latin typeface="宋体" pitchFamily="2" charset="-122"/>
                <a:ea typeface="宋体" pitchFamily="2" charset="-122"/>
              </a:rPr>
              <a:t>Just in time</a:t>
            </a:r>
            <a:r>
              <a:rPr lang="zh-CN" altLang="en-US" sz="1600" b="1">
                <a:latin typeface="宋体" pitchFamily="2" charset="-122"/>
                <a:ea typeface="宋体" pitchFamily="2" charset="-122"/>
              </a:rPr>
              <a:t>）</a:t>
            </a:r>
          </a:p>
        </p:txBody>
      </p:sp>
      <p:sp>
        <p:nvSpPr>
          <p:cNvPr id="29" name="矩形 28"/>
          <p:cNvSpPr/>
          <p:nvPr/>
        </p:nvSpPr>
        <p:spPr>
          <a:xfrm>
            <a:off x="3788228" y="4522811"/>
            <a:ext cx="2520950" cy="6082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dirty="0">
                <a:latin typeface="宋体" pitchFamily="2" charset="-122"/>
                <a:ea typeface="宋体" pitchFamily="2" charset="-122"/>
              </a:rPr>
              <a:t>无库存生产</a:t>
            </a:r>
            <a:r>
              <a:rPr lang="zh-CN" altLang="en-US" sz="1600" b="1" dirty="0" smtClean="0">
                <a:latin typeface="宋体" pitchFamily="2" charset="-122"/>
                <a:ea typeface="宋体" pitchFamily="2" charset="-122"/>
              </a:rPr>
              <a:t>体系</a:t>
            </a:r>
            <a:endParaRPr lang="en-US" altLang="zh-CN" sz="1600" b="1" dirty="0">
              <a:latin typeface="宋体" pitchFamily="2" charset="-122"/>
              <a:ea typeface="宋体" pitchFamily="2" charset="-122"/>
            </a:endParaRPr>
          </a:p>
          <a:p>
            <a:pPr algn="ctr" eaLnBrk="1" hangingPunct="1">
              <a:spcBef>
                <a:spcPct val="0"/>
              </a:spcBef>
              <a:buClrTx/>
              <a:buSzTx/>
              <a:buFontTx/>
              <a:buNone/>
            </a:pPr>
            <a:r>
              <a:rPr lang="en-US" altLang="zh-CN" sz="1600" b="1" dirty="0">
                <a:latin typeface="宋体" pitchFamily="2" charset="-122"/>
                <a:ea typeface="宋体" pitchFamily="2" charset="-122"/>
              </a:rPr>
              <a:t>(Stockless production)</a:t>
            </a:r>
            <a:endParaRPr lang="zh-CN" altLang="en-US" sz="1600" b="1" dirty="0">
              <a:latin typeface="宋体" pitchFamily="2" charset="-122"/>
              <a:ea typeface="宋体" pitchFamily="2" charset="-122"/>
            </a:endParaRPr>
          </a:p>
        </p:txBody>
      </p:sp>
      <p:sp>
        <p:nvSpPr>
          <p:cNvPr id="30" name="矩形 29"/>
          <p:cNvSpPr/>
          <p:nvPr/>
        </p:nvSpPr>
        <p:spPr>
          <a:xfrm>
            <a:off x="3788228" y="3898404"/>
            <a:ext cx="2519363" cy="6111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a:latin typeface="宋体" pitchFamily="2" charset="-122"/>
                <a:ea typeface="宋体" pitchFamily="2" charset="-122"/>
              </a:rPr>
              <a:t>丰田生产体系</a:t>
            </a:r>
            <a:endParaRPr lang="en-US" altLang="zh-CN" sz="1600" b="1">
              <a:latin typeface="宋体" pitchFamily="2" charset="-122"/>
              <a:ea typeface="宋体" pitchFamily="2" charset="-122"/>
            </a:endParaRPr>
          </a:p>
          <a:p>
            <a:pPr algn="ctr" eaLnBrk="1" hangingPunct="1">
              <a:spcBef>
                <a:spcPct val="0"/>
              </a:spcBef>
              <a:buClrTx/>
              <a:buSzTx/>
              <a:buFontTx/>
              <a:buNone/>
            </a:pPr>
            <a:r>
              <a:rPr lang="en-US" altLang="zh-CN" sz="1600" b="1">
                <a:latin typeface="宋体" pitchFamily="2" charset="-122"/>
                <a:ea typeface="宋体" pitchFamily="2" charset="-122"/>
              </a:rPr>
              <a:t>(TPS, Production System)</a:t>
            </a:r>
            <a:endParaRPr lang="zh-CN" altLang="en-US" sz="1600" b="1">
              <a:latin typeface="宋体" pitchFamily="2" charset="-122"/>
              <a:ea typeface="宋体" pitchFamily="2" charset="-122"/>
            </a:endParaRPr>
          </a:p>
        </p:txBody>
      </p:sp>
      <p:sp>
        <p:nvSpPr>
          <p:cNvPr id="31" name="矩形 30"/>
          <p:cNvSpPr/>
          <p:nvPr/>
        </p:nvSpPr>
        <p:spPr>
          <a:xfrm>
            <a:off x="3007178" y="3898404"/>
            <a:ext cx="492125" cy="7556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a:latin typeface="宋体" pitchFamily="2" charset="-122"/>
                <a:ea typeface="宋体" pitchFamily="2" charset="-122"/>
              </a:rPr>
              <a:t>别称</a:t>
            </a:r>
          </a:p>
        </p:txBody>
      </p:sp>
      <p:cxnSp>
        <p:nvCxnSpPr>
          <p:cNvPr id="36" name="直接箭头连接符 35"/>
          <p:cNvCxnSpPr>
            <a:stCxn id="27" idx="3"/>
            <a:endCxn id="31" idx="1"/>
          </p:cNvCxnSpPr>
          <p:nvPr/>
        </p:nvCxnSpPr>
        <p:spPr>
          <a:xfrm flipV="1">
            <a:off x="2395085" y="4276229"/>
            <a:ext cx="612093" cy="174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矩形 38"/>
          <p:cNvSpPr/>
          <p:nvPr/>
        </p:nvSpPr>
        <p:spPr>
          <a:xfrm>
            <a:off x="7171587" y="3826940"/>
            <a:ext cx="647700" cy="7556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dirty="0" smtClean="0">
                <a:latin typeface="宋体" pitchFamily="2" charset="-122"/>
                <a:ea typeface="宋体" pitchFamily="2" charset="-122"/>
              </a:rPr>
              <a:t>推拉</a:t>
            </a:r>
            <a:endParaRPr lang="en-US" altLang="zh-CN" sz="1600" b="1" dirty="0">
              <a:latin typeface="宋体" pitchFamily="2" charset="-122"/>
              <a:ea typeface="宋体" pitchFamily="2" charset="-122"/>
            </a:endParaRPr>
          </a:p>
          <a:p>
            <a:pPr algn="ctr" eaLnBrk="1" hangingPunct="1">
              <a:spcBef>
                <a:spcPct val="0"/>
              </a:spcBef>
              <a:buClrTx/>
              <a:buSzTx/>
              <a:buFontTx/>
              <a:buNone/>
            </a:pPr>
            <a:r>
              <a:rPr lang="zh-CN" altLang="en-US" sz="1600" b="1" dirty="0" smtClean="0">
                <a:latin typeface="宋体" pitchFamily="2" charset="-122"/>
                <a:ea typeface="宋体" pitchFamily="2" charset="-122"/>
              </a:rPr>
              <a:t>流程</a:t>
            </a:r>
          </a:p>
          <a:p>
            <a:pPr algn="ctr" eaLnBrk="1" hangingPunct="1">
              <a:spcBef>
                <a:spcPct val="0"/>
              </a:spcBef>
              <a:buClrTx/>
              <a:buSzTx/>
              <a:buFontTx/>
              <a:buNone/>
            </a:pPr>
            <a:r>
              <a:rPr lang="zh-CN" altLang="en-US" sz="1600" b="1" dirty="0" smtClean="0">
                <a:latin typeface="宋体" pitchFamily="2" charset="-122"/>
                <a:ea typeface="宋体" pitchFamily="2" charset="-122"/>
              </a:rPr>
              <a:t>？</a:t>
            </a:r>
            <a:endParaRPr lang="en-US" altLang="zh-CN" sz="1600" b="1" dirty="0">
              <a:latin typeface="宋体" pitchFamily="2" charset="-122"/>
              <a:ea typeface="宋体" pitchFamily="2" charset="-122"/>
            </a:endParaRPr>
          </a:p>
        </p:txBody>
      </p:sp>
      <p:sp>
        <p:nvSpPr>
          <p:cNvPr id="40" name="矩形 39"/>
          <p:cNvSpPr/>
          <p:nvPr/>
        </p:nvSpPr>
        <p:spPr>
          <a:xfrm>
            <a:off x="8324112" y="3217367"/>
            <a:ext cx="647700" cy="7572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dirty="0">
                <a:latin typeface="宋体" pitchFamily="2" charset="-122"/>
                <a:ea typeface="宋体" pitchFamily="2" charset="-122"/>
              </a:rPr>
              <a:t>经营者主导</a:t>
            </a:r>
          </a:p>
        </p:txBody>
      </p:sp>
      <p:sp>
        <p:nvSpPr>
          <p:cNvPr id="41" name="矩形 40"/>
          <p:cNvSpPr/>
          <p:nvPr/>
        </p:nvSpPr>
        <p:spPr>
          <a:xfrm>
            <a:off x="8324112" y="4654054"/>
            <a:ext cx="647700" cy="91805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a:latin typeface="宋体" pitchFamily="2" charset="-122"/>
                <a:ea typeface="宋体" pitchFamily="2" charset="-122"/>
              </a:rPr>
              <a:t>顾客需求主导</a:t>
            </a:r>
          </a:p>
        </p:txBody>
      </p:sp>
      <p:cxnSp>
        <p:nvCxnSpPr>
          <p:cNvPr id="43" name="直接箭头连接符 42"/>
          <p:cNvCxnSpPr>
            <a:stCxn id="31" idx="3"/>
            <a:endCxn id="28" idx="1"/>
          </p:cNvCxnSpPr>
          <p:nvPr/>
        </p:nvCxnSpPr>
        <p:spPr>
          <a:xfrm flipV="1">
            <a:off x="3499303" y="3551721"/>
            <a:ext cx="288924" cy="72450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直接箭头连接符 43"/>
          <p:cNvCxnSpPr>
            <a:stCxn id="31" idx="3"/>
            <a:endCxn id="30" idx="1"/>
          </p:cNvCxnSpPr>
          <p:nvPr/>
        </p:nvCxnSpPr>
        <p:spPr>
          <a:xfrm flipV="1">
            <a:off x="3499303" y="4203998"/>
            <a:ext cx="288925" cy="7223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a:stCxn id="31" idx="3"/>
            <a:endCxn id="29" idx="1"/>
          </p:cNvCxnSpPr>
          <p:nvPr/>
        </p:nvCxnSpPr>
        <p:spPr>
          <a:xfrm>
            <a:off x="3499303" y="4276229"/>
            <a:ext cx="288925" cy="55072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直接箭头连接符 45"/>
          <p:cNvCxnSpPr>
            <a:stCxn id="30" idx="3"/>
            <a:endCxn id="39" idx="1"/>
          </p:cNvCxnSpPr>
          <p:nvPr/>
        </p:nvCxnSpPr>
        <p:spPr>
          <a:xfrm>
            <a:off x="6307591" y="4203998"/>
            <a:ext cx="863996" cy="7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左大括号 57"/>
          <p:cNvSpPr/>
          <p:nvPr/>
        </p:nvSpPr>
        <p:spPr>
          <a:xfrm>
            <a:off x="7819287" y="3217367"/>
            <a:ext cx="498475" cy="2152650"/>
          </a:xfrm>
          <a:prstGeom prst="leftBrace">
            <a:avLst>
              <a:gd name="adj1" fmla="val 24184"/>
              <a:gd name="adj2" fmla="val 50000"/>
            </a:avLst>
          </a:prstGeom>
          <a:ln w="38100">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ko-KR" altLang="en-US"/>
          </a:p>
        </p:txBody>
      </p:sp>
      <p:sp>
        <p:nvSpPr>
          <p:cNvPr id="60" name="下箭头 59"/>
          <p:cNvSpPr/>
          <p:nvPr/>
        </p:nvSpPr>
        <p:spPr>
          <a:xfrm>
            <a:off x="7019949" y="4662472"/>
            <a:ext cx="288925"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61" name="矩形 60"/>
          <p:cNvSpPr/>
          <p:nvPr/>
        </p:nvSpPr>
        <p:spPr>
          <a:xfrm>
            <a:off x="6366823" y="5094272"/>
            <a:ext cx="647700" cy="4921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a:latin typeface="宋体" pitchFamily="2" charset="-122"/>
                <a:ea typeface="宋体" pitchFamily="2" charset="-122"/>
              </a:rPr>
              <a:t>采购</a:t>
            </a:r>
          </a:p>
        </p:txBody>
      </p:sp>
      <p:sp>
        <p:nvSpPr>
          <p:cNvPr id="63" name="矩形 62"/>
          <p:cNvSpPr/>
          <p:nvPr/>
        </p:nvSpPr>
        <p:spPr>
          <a:xfrm>
            <a:off x="7397529" y="5094272"/>
            <a:ext cx="647700" cy="4778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a:latin typeface="宋体" pitchFamily="2" charset="-122"/>
                <a:ea typeface="宋体" pitchFamily="2" charset="-122"/>
              </a:rPr>
              <a:t>库存</a:t>
            </a:r>
          </a:p>
        </p:txBody>
      </p:sp>
      <p:sp>
        <p:nvSpPr>
          <p:cNvPr id="64" name="十字形 63"/>
          <p:cNvSpPr/>
          <p:nvPr/>
        </p:nvSpPr>
        <p:spPr>
          <a:xfrm>
            <a:off x="7019949" y="5173647"/>
            <a:ext cx="360362" cy="333375"/>
          </a:xfrm>
          <a:prstGeom prst="plus">
            <a:avLst>
              <a:gd name="adj" fmla="val 3874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66" name="矩形 65"/>
          <p:cNvSpPr/>
          <p:nvPr/>
        </p:nvSpPr>
        <p:spPr>
          <a:xfrm>
            <a:off x="6415739" y="3217367"/>
            <a:ext cx="647700" cy="59521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600" b="1" dirty="0" smtClean="0">
                <a:latin typeface="宋体" pitchFamily="2" charset="-122"/>
                <a:ea typeface="宋体" pitchFamily="2" charset="-122"/>
              </a:rPr>
              <a:t>操作方式</a:t>
            </a:r>
            <a:endParaRPr lang="en-US" altLang="zh-CN" sz="1600" b="1" dirty="0" smtClean="0">
              <a:latin typeface="宋体" pitchFamily="2" charset="-122"/>
              <a:ea typeface="宋体" pitchFamily="2" charset="-122"/>
            </a:endParaRPr>
          </a:p>
        </p:txBody>
      </p:sp>
      <p:cxnSp>
        <p:nvCxnSpPr>
          <p:cNvPr id="67" name="直接箭头连接符 66"/>
          <p:cNvCxnSpPr>
            <a:stCxn id="66" idx="2"/>
          </p:cNvCxnSpPr>
          <p:nvPr/>
        </p:nvCxnSpPr>
        <p:spPr>
          <a:xfrm flipH="1">
            <a:off x="6739391" y="3812582"/>
            <a:ext cx="198" cy="42753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上下箭头 23"/>
          <p:cNvSpPr/>
          <p:nvPr/>
        </p:nvSpPr>
        <p:spPr bwMode="auto">
          <a:xfrm>
            <a:off x="8502296" y="3974605"/>
            <a:ext cx="286717" cy="679450"/>
          </a:xfrm>
          <a:prstGeom prst="upDownArrow">
            <a:avLst/>
          </a:prstGeom>
          <a:solidFill>
            <a:schemeClr val="accent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600" b="0" i="0" u="none" strike="noStrike" cap="none" normalizeH="0" baseline="0" smtClean="0">
              <a:ln>
                <a:noFill/>
              </a:ln>
              <a:solidFill>
                <a:schemeClr val="tx1"/>
              </a:solidFill>
              <a:effectLst/>
              <a:latin typeface="Times New Roman" pitchFamily="18" charset="0"/>
              <a:ea typeface="楷体_GB2312" pitchFamily="49" charset="-122"/>
            </a:endParaRPr>
          </a:p>
        </p:txBody>
      </p:sp>
      <p:sp>
        <p:nvSpPr>
          <p:cNvPr id="69" name="矩形 68"/>
          <p:cNvSpPr/>
          <p:nvPr/>
        </p:nvSpPr>
        <p:spPr>
          <a:xfrm>
            <a:off x="6969725" y="2289200"/>
            <a:ext cx="1503310" cy="7875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2400" b="1" dirty="0" smtClean="0">
                <a:solidFill>
                  <a:schemeClr val="tx1"/>
                </a:solidFill>
                <a:latin typeface="SimSun" panose="02010600030101010101" pitchFamily="2" charset="-122"/>
                <a:ea typeface="SimSun" panose="02010600030101010101" pitchFamily="2" charset="-122"/>
              </a:rPr>
              <a:t>牛鞭效应的大小</a:t>
            </a:r>
            <a:endParaRPr lang="zh-CN" altLang="en-US" sz="2400" b="1" dirty="0">
              <a:solidFill>
                <a:schemeClr val="tx1"/>
              </a:solidFill>
              <a:latin typeface="SimSun" panose="02010600030101010101" pitchFamily="2" charset="-122"/>
              <a:ea typeface="SimSun" panose="02010600030101010101" pitchFamily="2" charset="-122"/>
            </a:endParaRPr>
          </a:p>
        </p:txBody>
      </p:sp>
      <p:cxnSp>
        <p:nvCxnSpPr>
          <p:cNvPr id="70" name="직선 화살표 연결선 89"/>
          <p:cNvCxnSpPr>
            <a:stCxn id="26" idx="3"/>
            <a:endCxn id="69" idx="1"/>
          </p:cNvCxnSpPr>
          <p:nvPr/>
        </p:nvCxnSpPr>
        <p:spPr>
          <a:xfrm>
            <a:off x="4889060" y="2682969"/>
            <a:ext cx="208066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5" name="직사각형 87"/>
          <p:cNvSpPr/>
          <p:nvPr/>
        </p:nvSpPr>
        <p:spPr>
          <a:xfrm>
            <a:off x="666299" y="5586397"/>
            <a:ext cx="1728786" cy="794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800" b="1" dirty="0" smtClean="0">
                <a:solidFill>
                  <a:srgbClr val="FF0000"/>
                </a:solidFill>
                <a:latin typeface="+mn-ea"/>
                <a:ea typeface="+mn-ea"/>
                <a:cs typeface="HY엽서L"/>
              </a:rPr>
              <a:t>信息管理</a:t>
            </a:r>
            <a:endParaRPr lang="ko-KR" altLang="en-US" sz="2800" b="1" dirty="0">
              <a:solidFill>
                <a:srgbClr val="FF0000"/>
              </a:solidFill>
              <a:latin typeface="+mn-ea"/>
              <a:ea typeface="+mn-ea"/>
              <a:cs typeface="HY엽서L"/>
            </a:endParaRPr>
          </a:p>
        </p:txBody>
      </p:sp>
      <p:cxnSp>
        <p:nvCxnSpPr>
          <p:cNvPr id="76" name="직선 화살표 연결선 89"/>
          <p:cNvCxnSpPr>
            <a:stCxn id="27" idx="2"/>
            <a:endCxn id="75" idx="0"/>
          </p:cNvCxnSpPr>
          <p:nvPr/>
        </p:nvCxnSpPr>
        <p:spPr>
          <a:xfrm>
            <a:off x="1530692" y="4833442"/>
            <a:ext cx="0" cy="75295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173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1000" fill="hold"/>
                                        <p:tgtEl>
                                          <p:spTgt spid="15"/>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1000" fill="hold"/>
                                        <p:tgtEl>
                                          <p:spTgt spid="16"/>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000"/>
                                        <p:tgtEl>
                                          <p:spTgt spid="17"/>
                                        </p:tgtEl>
                                      </p:cBhvr>
                                    </p:animEffect>
                                    <p:anim calcmode="lin" valueType="num">
                                      <p:cBhvr>
                                        <p:cTn id="43" dur="1000" fill="hold"/>
                                        <p:tgtEl>
                                          <p:spTgt spid="17"/>
                                        </p:tgtEl>
                                        <p:attrNameLst>
                                          <p:attrName>ppt_x</p:attrName>
                                        </p:attrNameLst>
                                      </p:cBhvr>
                                      <p:tavLst>
                                        <p:tav tm="0">
                                          <p:val>
                                            <p:strVal val="#ppt_x"/>
                                          </p:val>
                                        </p:tav>
                                        <p:tav tm="100000">
                                          <p:val>
                                            <p:strVal val="#ppt_x"/>
                                          </p:val>
                                        </p:tav>
                                      </p:tavLst>
                                    </p:anim>
                                    <p:anim calcmode="lin" valueType="num">
                                      <p:cBhvr>
                                        <p:cTn id="44" dur="1000" fill="hold"/>
                                        <p:tgtEl>
                                          <p:spTgt spid="17"/>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1000"/>
                                        <p:tgtEl>
                                          <p:spTgt spid="21"/>
                                        </p:tgtEl>
                                      </p:cBhvr>
                                    </p:animEffect>
                                    <p:anim calcmode="lin" valueType="num">
                                      <p:cBhvr>
                                        <p:cTn id="55" dur="1000" fill="hold"/>
                                        <p:tgtEl>
                                          <p:spTgt spid="21"/>
                                        </p:tgtEl>
                                        <p:attrNameLst>
                                          <p:attrName>ppt_x</p:attrName>
                                        </p:attrNameLst>
                                      </p:cBhvr>
                                      <p:tavLst>
                                        <p:tav tm="0">
                                          <p:val>
                                            <p:strVal val="#ppt_x"/>
                                          </p:val>
                                        </p:tav>
                                        <p:tav tm="100000">
                                          <p:val>
                                            <p:strVal val="#ppt_x"/>
                                          </p:val>
                                        </p:tav>
                                      </p:tavLst>
                                    </p:anim>
                                    <p:anim calcmode="lin" valueType="num">
                                      <p:cBhvr>
                                        <p:cTn id="5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additive="base">
                                        <p:cTn id="68" dur="500" fill="hold"/>
                                        <p:tgtEl>
                                          <p:spTgt spid="27"/>
                                        </p:tgtEl>
                                        <p:attrNameLst>
                                          <p:attrName>ppt_x</p:attrName>
                                        </p:attrNameLst>
                                      </p:cBhvr>
                                      <p:tavLst>
                                        <p:tav tm="0">
                                          <p:val>
                                            <p:strVal val="#ppt_x"/>
                                          </p:val>
                                        </p:tav>
                                        <p:tav tm="100000">
                                          <p:val>
                                            <p:strVal val="#ppt_x"/>
                                          </p:val>
                                        </p:tav>
                                      </p:tavLst>
                                    </p:anim>
                                    <p:anim calcmode="lin" valueType="num">
                                      <p:cBhvr additive="base">
                                        <p:cTn id="69"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6" presetClass="entr" presetSubtype="16" fill="hold" nodeType="clickEffect">
                                  <p:stCondLst>
                                    <p:cond delay="0"/>
                                  </p:stCondLst>
                                  <p:childTnLst>
                                    <p:set>
                                      <p:cBhvr>
                                        <p:cTn id="73" dur="1" fill="hold">
                                          <p:stCondLst>
                                            <p:cond delay="0"/>
                                          </p:stCondLst>
                                        </p:cTn>
                                        <p:tgtEl>
                                          <p:spTgt spid="36"/>
                                        </p:tgtEl>
                                        <p:attrNameLst>
                                          <p:attrName>style.visibility</p:attrName>
                                        </p:attrNameLst>
                                      </p:cBhvr>
                                      <p:to>
                                        <p:strVal val="visible"/>
                                      </p:to>
                                    </p:set>
                                    <p:animEffect transition="in" filter="circle(in)">
                                      <p:cBhvr>
                                        <p:cTn id="74" dur="2000"/>
                                        <p:tgtEl>
                                          <p:spTgt spid="36"/>
                                        </p:tgtEl>
                                      </p:cBhvr>
                                    </p:animEffect>
                                  </p:childTnLst>
                                </p:cTn>
                              </p:par>
                              <p:par>
                                <p:cTn id="75" presetID="6" presetClass="entr" presetSubtype="16" fill="hold" grpId="0" nodeType="with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circle(in)">
                                      <p:cBhvr>
                                        <p:cTn id="77" dur="2000"/>
                                        <p:tgtEl>
                                          <p:spTgt spid="31"/>
                                        </p:tgtEl>
                                      </p:cBhvr>
                                    </p:animEffect>
                                  </p:childTnLst>
                                </p:cTn>
                              </p:par>
                            </p:childTnLst>
                          </p:cTn>
                        </p:par>
                      </p:childTnLst>
                    </p:cTn>
                  </p:par>
                  <p:par>
                    <p:cTn id="78" fill="hold">
                      <p:stCondLst>
                        <p:cond delay="indefinite"/>
                      </p:stCondLst>
                      <p:childTnLst>
                        <p:par>
                          <p:cTn id="79" fill="hold">
                            <p:stCondLst>
                              <p:cond delay="0"/>
                            </p:stCondLst>
                            <p:childTnLst>
                              <p:par>
                                <p:cTn id="80" presetID="6" presetClass="entr" presetSubtype="16" fill="hold" grpId="0"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circle(in)">
                                      <p:cBhvr>
                                        <p:cTn id="82" dur="2000"/>
                                        <p:tgtEl>
                                          <p:spTgt spid="28"/>
                                        </p:tgtEl>
                                      </p:cBhvr>
                                    </p:animEffect>
                                  </p:childTnLst>
                                </p:cTn>
                              </p:par>
                              <p:par>
                                <p:cTn id="83" presetID="6" presetClass="entr" presetSubtype="16" fill="hold" grpId="0" nodeType="with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circle(in)">
                                      <p:cBhvr>
                                        <p:cTn id="85" dur="2000"/>
                                        <p:tgtEl>
                                          <p:spTgt spid="29"/>
                                        </p:tgtEl>
                                      </p:cBhvr>
                                    </p:animEffect>
                                  </p:childTnLst>
                                </p:cTn>
                              </p:par>
                              <p:par>
                                <p:cTn id="86" presetID="6" presetClass="entr" presetSubtype="16" fill="hold" grpId="0" nodeType="with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circle(in)">
                                      <p:cBhvr>
                                        <p:cTn id="88" dur="2000"/>
                                        <p:tgtEl>
                                          <p:spTgt spid="30"/>
                                        </p:tgtEl>
                                      </p:cBhvr>
                                    </p:animEffect>
                                  </p:childTnLst>
                                </p:cTn>
                              </p:par>
                            </p:childTnLst>
                          </p:cTn>
                        </p:par>
                      </p:childTnLst>
                    </p:cTn>
                  </p:par>
                  <p:par>
                    <p:cTn id="89" fill="hold">
                      <p:stCondLst>
                        <p:cond delay="indefinite"/>
                      </p:stCondLst>
                      <p:childTnLst>
                        <p:par>
                          <p:cTn id="90" fill="hold">
                            <p:stCondLst>
                              <p:cond delay="0"/>
                            </p:stCondLst>
                            <p:childTnLst>
                              <p:par>
                                <p:cTn id="91" presetID="6" presetClass="entr" presetSubtype="16" fill="hold" grpId="0" nodeType="clickEffect">
                                  <p:stCondLst>
                                    <p:cond delay="0"/>
                                  </p:stCondLst>
                                  <p:childTnLst>
                                    <p:set>
                                      <p:cBhvr>
                                        <p:cTn id="92" dur="1" fill="hold">
                                          <p:stCondLst>
                                            <p:cond delay="0"/>
                                          </p:stCondLst>
                                        </p:cTn>
                                        <p:tgtEl>
                                          <p:spTgt spid="39"/>
                                        </p:tgtEl>
                                        <p:attrNameLst>
                                          <p:attrName>style.visibility</p:attrName>
                                        </p:attrNameLst>
                                      </p:cBhvr>
                                      <p:to>
                                        <p:strVal val="visible"/>
                                      </p:to>
                                    </p:set>
                                    <p:animEffect transition="in" filter="circle(in)">
                                      <p:cBhvr>
                                        <p:cTn id="93" dur="2000"/>
                                        <p:tgtEl>
                                          <p:spTgt spid="39"/>
                                        </p:tgtEl>
                                      </p:cBhvr>
                                    </p:animEffect>
                                  </p:childTnLst>
                                </p:cTn>
                              </p:par>
                              <p:par>
                                <p:cTn id="94" presetID="6" presetClass="entr" presetSubtype="16" fill="hold" nodeType="withEffect">
                                  <p:stCondLst>
                                    <p:cond delay="0"/>
                                  </p:stCondLst>
                                  <p:childTnLst>
                                    <p:set>
                                      <p:cBhvr>
                                        <p:cTn id="95" dur="1" fill="hold">
                                          <p:stCondLst>
                                            <p:cond delay="0"/>
                                          </p:stCondLst>
                                        </p:cTn>
                                        <p:tgtEl>
                                          <p:spTgt spid="46"/>
                                        </p:tgtEl>
                                        <p:attrNameLst>
                                          <p:attrName>style.visibility</p:attrName>
                                        </p:attrNameLst>
                                      </p:cBhvr>
                                      <p:to>
                                        <p:strVal val="visible"/>
                                      </p:to>
                                    </p:set>
                                    <p:animEffect transition="in" filter="circle(in)">
                                      <p:cBhvr>
                                        <p:cTn id="96" dur="2000"/>
                                        <p:tgtEl>
                                          <p:spTgt spid="46"/>
                                        </p:tgtEl>
                                      </p:cBhvr>
                                    </p:animEffect>
                                  </p:childTnLst>
                                </p:cTn>
                              </p:par>
                            </p:childTnLst>
                          </p:cTn>
                        </p:par>
                      </p:childTnLst>
                    </p:cTn>
                  </p:par>
                  <p:par>
                    <p:cTn id="97" fill="hold">
                      <p:stCondLst>
                        <p:cond delay="indefinite"/>
                      </p:stCondLst>
                      <p:childTnLst>
                        <p:par>
                          <p:cTn id="98" fill="hold">
                            <p:stCondLst>
                              <p:cond delay="0"/>
                            </p:stCondLst>
                            <p:childTnLst>
                              <p:par>
                                <p:cTn id="99" presetID="6" presetClass="entr" presetSubtype="16" fill="hold" grpId="0" nodeType="clickEffect">
                                  <p:stCondLst>
                                    <p:cond delay="0"/>
                                  </p:stCondLst>
                                  <p:childTnLst>
                                    <p:set>
                                      <p:cBhvr>
                                        <p:cTn id="100" dur="1" fill="hold">
                                          <p:stCondLst>
                                            <p:cond delay="0"/>
                                          </p:stCondLst>
                                        </p:cTn>
                                        <p:tgtEl>
                                          <p:spTgt spid="40"/>
                                        </p:tgtEl>
                                        <p:attrNameLst>
                                          <p:attrName>style.visibility</p:attrName>
                                        </p:attrNameLst>
                                      </p:cBhvr>
                                      <p:to>
                                        <p:strVal val="visible"/>
                                      </p:to>
                                    </p:set>
                                    <p:animEffect transition="in" filter="circle(in)">
                                      <p:cBhvr>
                                        <p:cTn id="101" dur="2000"/>
                                        <p:tgtEl>
                                          <p:spTgt spid="40"/>
                                        </p:tgtEl>
                                      </p:cBhvr>
                                    </p:animEffect>
                                  </p:childTnLst>
                                </p:cTn>
                              </p:par>
                              <p:par>
                                <p:cTn id="102" presetID="6" presetClass="entr" presetSubtype="16" fill="hold" grpId="0" nodeType="withEffect">
                                  <p:stCondLst>
                                    <p:cond delay="0"/>
                                  </p:stCondLst>
                                  <p:childTnLst>
                                    <p:set>
                                      <p:cBhvr>
                                        <p:cTn id="103" dur="1" fill="hold">
                                          <p:stCondLst>
                                            <p:cond delay="0"/>
                                          </p:stCondLst>
                                        </p:cTn>
                                        <p:tgtEl>
                                          <p:spTgt spid="41"/>
                                        </p:tgtEl>
                                        <p:attrNameLst>
                                          <p:attrName>style.visibility</p:attrName>
                                        </p:attrNameLst>
                                      </p:cBhvr>
                                      <p:to>
                                        <p:strVal val="visible"/>
                                      </p:to>
                                    </p:set>
                                    <p:animEffect transition="in" filter="circle(in)">
                                      <p:cBhvr>
                                        <p:cTn id="104" dur="2000"/>
                                        <p:tgtEl>
                                          <p:spTgt spid="41"/>
                                        </p:tgtEl>
                                      </p:cBhvr>
                                    </p:animEffect>
                                  </p:childTnLst>
                                </p:cTn>
                              </p:par>
                              <p:par>
                                <p:cTn id="105" presetID="6" presetClass="entr" presetSubtype="16" fill="hold" grpId="0" nodeType="withEffect">
                                  <p:stCondLst>
                                    <p:cond delay="0"/>
                                  </p:stCondLst>
                                  <p:childTnLst>
                                    <p:set>
                                      <p:cBhvr>
                                        <p:cTn id="106" dur="1" fill="hold">
                                          <p:stCondLst>
                                            <p:cond delay="0"/>
                                          </p:stCondLst>
                                        </p:cTn>
                                        <p:tgtEl>
                                          <p:spTgt spid="58"/>
                                        </p:tgtEl>
                                        <p:attrNameLst>
                                          <p:attrName>style.visibility</p:attrName>
                                        </p:attrNameLst>
                                      </p:cBhvr>
                                      <p:to>
                                        <p:strVal val="visible"/>
                                      </p:to>
                                    </p:set>
                                    <p:animEffect transition="in" filter="circle(in)">
                                      <p:cBhvr>
                                        <p:cTn id="107" dur="2000"/>
                                        <p:tgtEl>
                                          <p:spTgt spid="58"/>
                                        </p:tgtEl>
                                      </p:cBhvr>
                                    </p:animEffect>
                                  </p:childTnLst>
                                </p:cTn>
                              </p:par>
                            </p:childTnLst>
                          </p:cTn>
                        </p:par>
                      </p:childTnLst>
                    </p:cTn>
                  </p:par>
                  <p:par>
                    <p:cTn id="108" fill="hold">
                      <p:stCondLst>
                        <p:cond delay="indefinite"/>
                      </p:stCondLst>
                      <p:childTnLst>
                        <p:par>
                          <p:cTn id="109" fill="hold">
                            <p:stCondLst>
                              <p:cond delay="0"/>
                            </p:stCondLst>
                            <p:childTnLst>
                              <p:par>
                                <p:cTn id="110" presetID="31" presetClass="entr" presetSubtype="0" fill="hold" grpId="0" nodeType="clickEffect">
                                  <p:stCondLst>
                                    <p:cond delay="0"/>
                                  </p:stCondLst>
                                  <p:childTnLst>
                                    <p:set>
                                      <p:cBhvr>
                                        <p:cTn id="111" dur="1" fill="hold">
                                          <p:stCondLst>
                                            <p:cond delay="0"/>
                                          </p:stCondLst>
                                        </p:cTn>
                                        <p:tgtEl>
                                          <p:spTgt spid="60"/>
                                        </p:tgtEl>
                                        <p:attrNameLst>
                                          <p:attrName>style.visibility</p:attrName>
                                        </p:attrNameLst>
                                      </p:cBhvr>
                                      <p:to>
                                        <p:strVal val="visible"/>
                                      </p:to>
                                    </p:set>
                                    <p:anim calcmode="lin" valueType="num">
                                      <p:cBhvr>
                                        <p:cTn id="112" dur="1000" fill="hold"/>
                                        <p:tgtEl>
                                          <p:spTgt spid="60"/>
                                        </p:tgtEl>
                                        <p:attrNameLst>
                                          <p:attrName>ppt_w</p:attrName>
                                        </p:attrNameLst>
                                      </p:cBhvr>
                                      <p:tavLst>
                                        <p:tav tm="0">
                                          <p:val>
                                            <p:fltVal val="0"/>
                                          </p:val>
                                        </p:tav>
                                        <p:tav tm="100000">
                                          <p:val>
                                            <p:strVal val="#ppt_w"/>
                                          </p:val>
                                        </p:tav>
                                      </p:tavLst>
                                    </p:anim>
                                    <p:anim calcmode="lin" valueType="num">
                                      <p:cBhvr>
                                        <p:cTn id="113" dur="1000" fill="hold"/>
                                        <p:tgtEl>
                                          <p:spTgt spid="60"/>
                                        </p:tgtEl>
                                        <p:attrNameLst>
                                          <p:attrName>ppt_h</p:attrName>
                                        </p:attrNameLst>
                                      </p:cBhvr>
                                      <p:tavLst>
                                        <p:tav tm="0">
                                          <p:val>
                                            <p:fltVal val="0"/>
                                          </p:val>
                                        </p:tav>
                                        <p:tav tm="100000">
                                          <p:val>
                                            <p:strVal val="#ppt_h"/>
                                          </p:val>
                                        </p:tav>
                                      </p:tavLst>
                                    </p:anim>
                                    <p:anim calcmode="lin" valueType="num">
                                      <p:cBhvr>
                                        <p:cTn id="114" dur="1000" fill="hold"/>
                                        <p:tgtEl>
                                          <p:spTgt spid="60"/>
                                        </p:tgtEl>
                                        <p:attrNameLst>
                                          <p:attrName>style.rotation</p:attrName>
                                        </p:attrNameLst>
                                      </p:cBhvr>
                                      <p:tavLst>
                                        <p:tav tm="0">
                                          <p:val>
                                            <p:fltVal val="90"/>
                                          </p:val>
                                        </p:tav>
                                        <p:tav tm="100000">
                                          <p:val>
                                            <p:fltVal val="0"/>
                                          </p:val>
                                        </p:tav>
                                      </p:tavLst>
                                    </p:anim>
                                    <p:animEffect transition="in" filter="fade">
                                      <p:cBhvr>
                                        <p:cTn id="115" dur="1000"/>
                                        <p:tgtEl>
                                          <p:spTgt spid="60"/>
                                        </p:tgtEl>
                                      </p:cBhvr>
                                    </p:animEffect>
                                  </p:childTnLst>
                                </p:cTn>
                              </p:par>
                            </p:childTnLst>
                          </p:cTn>
                        </p:par>
                      </p:childTnLst>
                    </p:cTn>
                  </p:par>
                  <p:par>
                    <p:cTn id="116" fill="hold">
                      <p:stCondLst>
                        <p:cond delay="indefinite"/>
                      </p:stCondLst>
                      <p:childTnLst>
                        <p:par>
                          <p:cTn id="117" fill="hold">
                            <p:stCondLst>
                              <p:cond delay="0"/>
                            </p:stCondLst>
                            <p:childTnLst>
                              <p:par>
                                <p:cTn id="118" presetID="31" presetClass="entr" presetSubtype="0" fill="hold" grpId="0" nodeType="clickEffect">
                                  <p:stCondLst>
                                    <p:cond delay="0"/>
                                  </p:stCondLst>
                                  <p:childTnLst>
                                    <p:set>
                                      <p:cBhvr>
                                        <p:cTn id="119" dur="1" fill="hold">
                                          <p:stCondLst>
                                            <p:cond delay="0"/>
                                          </p:stCondLst>
                                        </p:cTn>
                                        <p:tgtEl>
                                          <p:spTgt spid="61"/>
                                        </p:tgtEl>
                                        <p:attrNameLst>
                                          <p:attrName>style.visibility</p:attrName>
                                        </p:attrNameLst>
                                      </p:cBhvr>
                                      <p:to>
                                        <p:strVal val="visible"/>
                                      </p:to>
                                    </p:set>
                                    <p:anim calcmode="lin" valueType="num">
                                      <p:cBhvr>
                                        <p:cTn id="120" dur="1000" fill="hold"/>
                                        <p:tgtEl>
                                          <p:spTgt spid="61"/>
                                        </p:tgtEl>
                                        <p:attrNameLst>
                                          <p:attrName>ppt_w</p:attrName>
                                        </p:attrNameLst>
                                      </p:cBhvr>
                                      <p:tavLst>
                                        <p:tav tm="0">
                                          <p:val>
                                            <p:fltVal val="0"/>
                                          </p:val>
                                        </p:tav>
                                        <p:tav tm="100000">
                                          <p:val>
                                            <p:strVal val="#ppt_w"/>
                                          </p:val>
                                        </p:tav>
                                      </p:tavLst>
                                    </p:anim>
                                    <p:anim calcmode="lin" valueType="num">
                                      <p:cBhvr>
                                        <p:cTn id="121" dur="1000" fill="hold"/>
                                        <p:tgtEl>
                                          <p:spTgt spid="61"/>
                                        </p:tgtEl>
                                        <p:attrNameLst>
                                          <p:attrName>ppt_h</p:attrName>
                                        </p:attrNameLst>
                                      </p:cBhvr>
                                      <p:tavLst>
                                        <p:tav tm="0">
                                          <p:val>
                                            <p:fltVal val="0"/>
                                          </p:val>
                                        </p:tav>
                                        <p:tav tm="100000">
                                          <p:val>
                                            <p:strVal val="#ppt_h"/>
                                          </p:val>
                                        </p:tav>
                                      </p:tavLst>
                                    </p:anim>
                                    <p:anim calcmode="lin" valueType="num">
                                      <p:cBhvr>
                                        <p:cTn id="122" dur="1000" fill="hold"/>
                                        <p:tgtEl>
                                          <p:spTgt spid="61"/>
                                        </p:tgtEl>
                                        <p:attrNameLst>
                                          <p:attrName>style.rotation</p:attrName>
                                        </p:attrNameLst>
                                      </p:cBhvr>
                                      <p:tavLst>
                                        <p:tav tm="0">
                                          <p:val>
                                            <p:fltVal val="90"/>
                                          </p:val>
                                        </p:tav>
                                        <p:tav tm="100000">
                                          <p:val>
                                            <p:fltVal val="0"/>
                                          </p:val>
                                        </p:tav>
                                      </p:tavLst>
                                    </p:anim>
                                    <p:animEffect transition="in" filter="fade">
                                      <p:cBhvr>
                                        <p:cTn id="123" dur="1000"/>
                                        <p:tgtEl>
                                          <p:spTgt spid="61"/>
                                        </p:tgtEl>
                                      </p:cBhvr>
                                    </p:animEffect>
                                  </p:childTnLst>
                                </p:cTn>
                              </p:par>
                              <p:par>
                                <p:cTn id="124" presetID="31" presetClass="entr" presetSubtype="0" fill="hold" grpId="0" nodeType="withEffect">
                                  <p:stCondLst>
                                    <p:cond delay="0"/>
                                  </p:stCondLst>
                                  <p:childTnLst>
                                    <p:set>
                                      <p:cBhvr>
                                        <p:cTn id="125" dur="1" fill="hold">
                                          <p:stCondLst>
                                            <p:cond delay="0"/>
                                          </p:stCondLst>
                                        </p:cTn>
                                        <p:tgtEl>
                                          <p:spTgt spid="63"/>
                                        </p:tgtEl>
                                        <p:attrNameLst>
                                          <p:attrName>style.visibility</p:attrName>
                                        </p:attrNameLst>
                                      </p:cBhvr>
                                      <p:to>
                                        <p:strVal val="visible"/>
                                      </p:to>
                                    </p:set>
                                    <p:anim calcmode="lin" valueType="num">
                                      <p:cBhvr>
                                        <p:cTn id="126" dur="1000" fill="hold"/>
                                        <p:tgtEl>
                                          <p:spTgt spid="63"/>
                                        </p:tgtEl>
                                        <p:attrNameLst>
                                          <p:attrName>ppt_w</p:attrName>
                                        </p:attrNameLst>
                                      </p:cBhvr>
                                      <p:tavLst>
                                        <p:tav tm="0">
                                          <p:val>
                                            <p:fltVal val="0"/>
                                          </p:val>
                                        </p:tav>
                                        <p:tav tm="100000">
                                          <p:val>
                                            <p:strVal val="#ppt_w"/>
                                          </p:val>
                                        </p:tav>
                                      </p:tavLst>
                                    </p:anim>
                                    <p:anim calcmode="lin" valueType="num">
                                      <p:cBhvr>
                                        <p:cTn id="127" dur="1000" fill="hold"/>
                                        <p:tgtEl>
                                          <p:spTgt spid="63"/>
                                        </p:tgtEl>
                                        <p:attrNameLst>
                                          <p:attrName>ppt_h</p:attrName>
                                        </p:attrNameLst>
                                      </p:cBhvr>
                                      <p:tavLst>
                                        <p:tav tm="0">
                                          <p:val>
                                            <p:fltVal val="0"/>
                                          </p:val>
                                        </p:tav>
                                        <p:tav tm="100000">
                                          <p:val>
                                            <p:strVal val="#ppt_h"/>
                                          </p:val>
                                        </p:tav>
                                      </p:tavLst>
                                    </p:anim>
                                    <p:anim calcmode="lin" valueType="num">
                                      <p:cBhvr>
                                        <p:cTn id="128" dur="1000" fill="hold"/>
                                        <p:tgtEl>
                                          <p:spTgt spid="63"/>
                                        </p:tgtEl>
                                        <p:attrNameLst>
                                          <p:attrName>style.rotation</p:attrName>
                                        </p:attrNameLst>
                                      </p:cBhvr>
                                      <p:tavLst>
                                        <p:tav tm="0">
                                          <p:val>
                                            <p:fltVal val="90"/>
                                          </p:val>
                                        </p:tav>
                                        <p:tav tm="100000">
                                          <p:val>
                                            <p:fltVal val="0"/>
                                          </p:val>
                                        </p:tav>
                                      </p:tavLst>
                                    </p:anim>
                                    <p:animEffect transition="in" filter="fade">
                                      <p:cBhvr>
                                        <p:cTn id="129" dur="1000"/>
                                        <p:tgtEl>
                                          <p:spTgt spid="63"/>
                                        </p:tgtEl>
                                      </p:cBhvr>
                                    </p:animEffect>
                                  </p:childTnLst>
                                </p:cTn>
                              </p:par>
                              <p:par>
                                <p:cTn id="130" presetID="31" presetClass="entr" presetSubtype="0" fill="hold" grpId="0" nodeType="withEffect">
                                  <p:stCondLst>
                                    <p:cond delay="0"/>
                                  </p:stCondLst>
                                  <p:childTnLst>
                                    <p:set>
                                      <p:cBhvr>
                                        <p:cTn id="131" dur="1" fill="hold">
                                          <p:stCondLst>
                                            <p:cond delay="0"/>
                                          </p:stCondLst>
                                        </p:cTn>
                                        <p:tgtEl>
                                          <p:spTgt spid="64"/>
                                        </p:tgtEl>
                                        <p:attrNameLst>
                                          <p:attrName>style.visibility</p:attrName>
                                        </p:attrNameLst>
                                      </p:cBhvr>
                                      <p:to>
                                        <p:strVal val="visible"/>
                                      </p:to>
                                    </p:set>
                                    <p:anim calcmode="lin" valueType="num">
                                      <p:cBhvr>
                                        <p:cTn id="132" dur="1000" fill="hold"/>
                                        <p:tgtEl>
                                          <p:spTgt spid="64"/>
                                        </p:tgtEl>
                                        <p:attrNameLst>
                                          <p:attrName>ppt_w</p:attrName>
                                        </p:attrNameLst>
                                      </p:cBhvr>
                                      <p:tavLst>
                                        <p:tav tm="0">
                                          <p:val>
                                            <p:fltVal val="0"/>
                                          </p:val>
                                        </p:tav>
                                        <p:tav tm="100000">
                                          <p:val>
                                            <p:strVal val="#ppt_w"/>
                                          </p:val>
                                        </p:tav>
                                      </p:tavLst>
                                    </p:anim>
                                    <p:anim calcmode="lin" valueType="num">
                                      <p:cBhvr>
                                        <p:cTn id="133" dur="1000" fill="hold"/>
                                        <p:tgtEl>
                                          <p:spTgt spid="64"/>
                                        </p:tgtEl>
                                        <p:attrNameLst>
                                          <p:attrName>ppt_h</p:attrName>
                                        </p:attrNameLst>
                                      </p:cBhvr>
                                      <p:tavLst>
                                        <p:tav tm="0">
                                          <p:val>
                                            <p:fltVal val="0"/>
                                          </p:val>
                                        </p:tav>
                                        <p:tav tm="100000">
                                          <p:val>
                                            <p:strVal val="#ppt_h"/>
                                          </p:val>
                                        </p:tav>
                                      </p:tavLst>
                                    </p:anim>
                                    <p:anim calcmode="lin" valueType="num">
                                      <p:cBhvr>
                                        <p:cTn id="134" dur="1000" fill="hold"/>
                                        <p:tgtEl>
                                          <p:spTgt spid="64"/>
                                        </p:tgtEl>
                                        <p:attrNameLst>
                                          <p:attrName>style.rotation</p:attrName>
                                        </p:attrNameLst>
                                      </p:cBhvr>
                                      <p:tavLst>
                                        <p:tav tm="0">
                                          <p:val>
                                            <p:fltVal val="90"/>
                                          </p:val>
                                        </p:tav>
                                        <p:tav tm="100000">
                                          <p:val>
                                            <p:fltVal val="0"/>
                                          </p:val>
                                        </p:tav>
                                      </p:tavLst>
                                    </p:anim>
                                    <p:animEffect transition="in" filter="fade">
                                      <p:cBhvr>
                                        <p:cTn id="135" dur="1000"/>
                                        <p:tgtEl>
                                          <p:spTgt spid="64"/>
                                        </p:tgtEl>
                                      </p:cBhvr>
                                    </p:animEffect>
                                  </p:childTnLst>
                                </p:cTn>
                              </p:par>
                            </p:childTnLst>
                          </p:cTn>
                        </p:par>
                      </p:childTnLst>
                    </p:cTn>
                  </p:par>
                  <p:par>
                    <p:cTn id="136" fill="hold">
                      <p:stCondLst>
                        <p:cond delay="indefinite"/>
                      </p:stCondLst>
                      <p:childTnLst>
                        <p:par>
                          <p:cTn id="137" fill="hold">
                            <p:stCondLst>
                              <p:cond delay="0"/>
                            </p:stCondLst>
                            <p:childTnLst>
                              <p:par>
                                <p:cTn id="138" presetID="6" presetClass="entr" presetSubtype="16" fill="hold" grpId="0" nodeType="clickEffect">
                                  <p:stCondLst>
                                    <p:cond delay="0"/>
                                  </p:stCondLst>
                                  <p:childTnLst>
                                    <p:set>
                                      <p:cBhvr>
                                        <p:cTn id="139" dur="1" fill="hold">
                                          <p:stCondLst>
                                            <p:cond delay="0"/>
                                          </p:stCondLst>
                                        </p:cTn>
                                        <p:tgtEl>
                                          <p:spTgt spid="66"/>
                                        </p:tgtEl>
                                        <p:attrNameLst>
                                          <p:attrName>style.visibility</p:attrName>
                                        </p:attrNameLst>
                                      </p:cBhvr>
                                      <p:to>
                                        <p:strVal val="visible"/>
                                      </p:to>
                                    </p:set>
                                    <p:animEffect transition="in" filter="circle(in)">
                                      <p:cBhvr>
                                        <p:cTn id="140" dur="2000"/>
                                        <p:tgtEl>
                                          <p:spTgt spid="66"/>
                                        </p:tgtEl>
                                      </p:cBhvr>
                                    </p:animEffect>
                                  </p:childTnLst>
                                </p:cTn>
                              </p:par>
                              <p:par>
                                <p:cTn id="141" presetID="6" presetClass="entr" presetSubtype="16" fill="hold" nodeType="withEffect">
                                  <p:stCondLst>
                                    <p:cond delay="0"/>
                                  </p:stCondLst>
                                  <p:childTnLst>
                                    <p:set>
                                      <p:cBhvr>
                                        <p:cTn id="142" dur="1" fill="hold">
                                          <p:stCondLst>
                                            <p:cond delay="0"/>
                                          </p:stCondLst>
                                        </p:cTn>
                                        <p:tgtEl>
                                          <p:spTgt spid="67"/>
                                        </p:tgtEl>
                                        <p:attrNameLst>
                                          <p:attrName>style.visibility</p:attrName>
                                        </p:attrNameLst>
                                      </p:cBhvr>
                                      <p:to>
                                        <p:strVal val="visible"/>
                                      </p:to>
                                    </p:set>
                                    <p:animEffect transition="in" filter="circle(in)">
                                      <p:cBhvr>
                                        <p:cTn id="143" dur="2000"/>
                                        <p:tgtEl>
                                          <p:spTgt spid="67"/>
                                        </p:tgtEl>
                                      </p:cBhvr>
                                    </p:animEffect>
                                  </p:childTnLst>
                                </p:cTn>
                              </p:par>
                            </p:childTnLst>
                          </p:cTn>
                        </p:par>
                      </p:childTnLst>
                    </p:cTn>
                  </p:par>
                  <p:par>
                    <p:cTn id="144" fill="hold">
                      <p:stCondLst>
                        <p:cond delay="indefinite"/>
                      </p:stCondLst>
                      <p:childTnLst>
                        <p:par>
                          <p:cTn id="145" fill="hold">
                            <p:stCondLst>
                              <p:cond delay="0"/>
                            </p:stCondLst>
                            <p:childTnLst>
                              <p:par>
                                <p:cTn id="146" presetID="16" presetClass="entr" presetSubtype="21" fill="hold" grpId="0" nodeType="clickEffect">
                                  <p:stCondLst>
                                    <p:cond delay="0"/>
                                  </p:stCondLst>
                                  <p:childTnLst>
                                    <p:set>
                                      <p:cBhvr>
                                        <p:cTn id="147" dur="1" fill="hold">
                                          <p:stCondLst>
                                            <p:cond delay="0"/>
                                          </p:stCondLst>
                                        </p:cTn>
                                        <p:tgtEl>
                                          <p:spTgt spid="69"/>
                                        </p:tgtEl>
                                        <p:attrNameLst>
                                          <p:attrName>style.visibility</p:attrName>
                                        </p:attrNameLst>
                                      </p:cBhvr>
                                      <p:to>
                                        <p:strVal val="visible"/>
                                      </p:to>
                                    </p:set>
                                    <p:animEffect transition="in" filter="barn(inVertical)">
                                      <p:cBhvr>
                                        <p:cTn id="148" dur="500"/>
                                        <p:tgtEl>
                                          <p:spTgt spid="69"/>
                                        </p:tgtEl>
                                      </p:cBhvr>
                                    </p:animEffect>
                                  </p:childTnLst>
                                </p:cTn>
                              </p:par>
                              <p:par>
                                <p:cTn id="149" presetID="42" presetClass="entr" presetSubtype="0" fill="hold" nodeType="withEffect">
                                  <p:stCondLst>
                                    <p:cond delay="0"/>
                                  </p:stCondLst>
                                  <p:childTnLst>
                                    <p:set>
                                      <p:cBhvr>
                                        <p:cTn id="150" dur="1" fill="hold">
                                          <p:stCondLst>
                                            <p:cond delay="0"/>
                                          </p:stCondLst>
                                        </p:cTn>
                                        <p:tgtEl>
                                          <p:spTgt spid="70"/>
                                        </p:tgtEl>
                                        <p:attrNameLst>
                                          <p:attrName>style.visibility</p:attrName>
                                        </p:attrNameLst>
                                      </p:cBhvr>
                                      <p:to>
                                        <p:strVal val="visible"/>
                                      </p:to>
                                    </p:set>
                                    <p:animEffect transition="in" filter="fade">
                                      <p:cBhvr>
                                        <p:cTn id="151" dur="1000"/>
                                        <p:tgtEl>
                                          <p:spTgt spid="70"/>
                                        </p:tgtEl>
                                      </p:cBhvr>
                                    </p:animEffect>
                                    <p:anim calcmode="lin" valueType="num">
                                      <p:cBhvr>
                                        <p:cTn id="152" dur="1000" fill="hold"/>
                                        <p:tgtEl>
                                          <p:spTgt spid="70"/>
                                        </p:tgtEl>
                                        <p:attrNameLst>
                                          <p:attrName>ppt_x</p:attrName>
                                        </p:attrNameLst>
                                      </p:cBhvr>
                                      <p:tavLst>
                                        <p:tav tm="0">
                                          <p:val>
                                            <p:strVal val="#ppt_x"/>
                                          </p:val>
                                        </p:tav>
                                        <p:tav tm="100000">
                                          <p:val>
                                            <p:strVal val="#ppt_x"/>
                                          </p:val>
                                        </p:tav>
                                      </p:tavLst>
                                    </p:anim>
                                    <p:anim calcmode="lin" valueType="num">
                                      <p:cBhvr>
                                        <p:cTn id="153" dur="1000" fill="hold"/>
                                        <p:tgtEl>
                                          <p:spTgt spid="70"/>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75"/>
                                        </p:tgtEl>
                                        <p:attrNameLst>
                                          <p:attrName>style.visibility</p:attrName>
                                        </p:attrNameLst>
                                      </p:cBhvr>
                                      <p:to>
                                        <p:strVal val="visible"/>
                                      </p:to>
                                    </p:set>
                                    <p:animEffect transition="in" filter="fade">
                                      <p:cBhvr>
                                        <p:cTn id="156" dur="1000"/>
                                        <p:tgtEl>
                                          <p:spTgt spid="75"/>
                                        </p:tgtEl>
                                      </p:cBhvr>
                                    </p:animEffect>
                                    <p:anim calcmode="lin" valueType="num">
                                      <p:cBhvr>
                                        <p:cTn id="157" dur="1000" fill="hold"/>
                                        <p:tgtEl>
                                          <p:spTgt spid="75"/>
                                        </p:tgtEl>
                                        <p:attrNameLst>
                                          <p:attrName>ppt_x</p:attrName>
                                        </p:attrNameLst>
                                      </p:cBhvr>
                                      <p:tavLst>
                                        <p:tav tm="0">
                                          <p:val>
                                            <p:strVal val="#ppt_x"/>
                                          </p:val>
                                        </p:tav>
                                        <p:tav tm="100000">
                                          <p:val>
                                            <p:strVal val="#ppt_x"/>
                                          </p:val>
                                        </p:tav>
                                      </p:tavLst>
                                    </p:anim>
                                    <p:anim calcmode="lin" valueType="num">
                                      <p:cBhvr>
                                        <p:cTn id="158" dur="1000" fill="hold"/>
                                        <p:tgtEl>
                                          <p:spTgt spid="75"/>
                                        </p:tgtEl>
                                        <p:attrNameLst>
                                          <p:attrName>ppt_y</p:attrName>
                                        </p:attrNameLst>
                                      </p:cBhvr>
                                      <p:tavLst>
                                        <p:tav tm="0">
                                          <p:val>
                                            <p:strVal val="#ppt_y+.1"/>
                                          </p:val>
                                        </p:tav>
                                        <p:tav tm="100000">
                                          <p:val>
                                            <p:strVal val="#ppt_y"/>
                                          </p:val>
                                        </p:tav>
                                      </p:tavLst>
                                    </p:anim>
                                  </p:childTnLst>
                                </p:cTn>
                              </p:par>
                              <p:par>
                                <p:cTn id="159" presetID="42" presetClass="entr" presetSubtype="0" fill="hold" nodeType="withEffect">
                                  <p:stCondLst>
                                    <p:cond delay="0"/>
                                  </p:stCondLst>
                                  <p:childTnLst>
                                    <p:set>
                                      <p:cBhvr>
                                        <p:cTn id="160" dur="1" fill="hold">
                                          <p:stCondLst>
                                            <p:cond delay="0"/>
                                          </p:stCondLst>
                                        </p:cTn>
                                        <p:tgtEl>
                                          <p:spTgt spid="76"/>
                                        </p:tgtEl>
                                        <p:attrNameLst>
                                          <p:attrName>style.visibility</p:attrName>
                                        </p:attrNameLst>
                                      </p:cBhvr>
                                      <p:to>
                                        <p:strVal val="visible"/>
                                      </p:to>
                                    </p:set>
                                    <p:animEffect transition="in" filter="fade">
                                      <p:cBhvr>
                                        <p:cTn id="161" dur="1000"/>
                                        <p:tgtEl>
                                          <p:spTgt spid="76"/>
                                        </p:tgtEl>
                                      </p:cBhvr>
                                    </p:animEffect>
                                    <p:anim calcmode="lin" valueType="num">
                                      <p:cBhvr>
                                        <p:cTn id="162" dur="1000" fill="hold"/>
                                        <p:tgtEl>
                                          <p:spTgt spid="76"/>
                                        </p:tgtEl>
                                        <p:attrNameLst>
                                          <p:attrName>ppt_x</p:attrName>
                                        </p:attrNameLst>
                                      </p:cBhvr>
                                      <p:tavLst>
                                        <p:tav tm="0">
                                          <p:val>
                                            <p:strVal val="#ppt_x"/>
                                          </p:val>
                                        </p:tav>
                                        <p:tav tm="100000">
                                          <p:val>
                                            <p:strVal val="#ppt_x"/>
                                          </p:val>
                                        </p:tav>
                                      </p:tavLst>
                                    </p:anim>
                                    <p:anim calcmode="lin" valueType="num">
                                      <p:cBhvr>
                                        <p:cTn id="163"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21" grpId="0" animBg="1"/>
      <p:bldP spid="26" grpId="0" animBg="1"/>
      <p:bldP spid="27" grpId="0" animBg="1"/>
      <p:bldP spid="28" grpId="0" animBg="1"/>
      <p:bldP spid="29" grpId="0" animBg="1"/>
      <p:bldP spid="30" grpId="0" animBg="1"/>
      <p:bldP spid="31" grpId="0" animBg="1"/>
      <p:bldP spid="39" grpId="0" animBg="1"/>
      <p:bldP spid="40" grpId="0" animBg="1"/>
      <p:bldP spid="41" grpId="0" animBg="1"/>
      <p:bldP spid="58" grpId="0" animBg="1"/>
      <p:bldP spid="60" grpId="0" animBg="1"/>
      <p:bldP spid="61" grpId="0" animBg="1"/>
      <p:bldP spid="63" grpId="0" animBg="1"/>
      <p:bldP spid="64" grpId="0" animBg="1"/>
      <p:bldP spid="66" grpId="0" animBg="1"/>
      <p:bldP spid="69" grpId="0" animBg="1"/>
      <p:bldP spid="7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1"/>
          <p:cNvSpPr>
            <a:spLocks noGrp="1"/>
          </p:cNvSpPr>
          <p:nvPr>
            <p:ph type="title"/>
          </p:nvPr>
        </p:nvSpPr>
        <p:spPr>
          <a:xfrm>
            <a:off x="457200" y="274638"/>
            <a:ext cx="8229600" cy="562074"/>
          </a:xfrm>
        </p:spPr>
        <p:txBody>
          <a:bodyPr/>
          <a:lstStyle/>
          <a:p>
            <a:r>
              <a:rPr lang="en-US" altLang="zh-CN" dirty="0" smtClean="0"/>
              <a:t>3.3 </a:t>
            </a:r>
            <a:r>
              <a:rPr lang="zh-CN" altLang="en-US" dirty="0" smtClean="0"/>
              <a:t>连锁经营的供应链管理</a:t>
            </a:r>
            <a:endParaRPr lang="zh-CN" altLang="en-US" dirty="0"/>
          </a:p>
        </p:txBody>
      </p:sp>
      <p:sp>
        <p:nvSpPr>
          <p:cNvPr id="9" name="직사각형 84"/>
          <p:cNvSpPr/>
          <p:nvPr/>
        </p:nvSpPr>
        <p:spPr>
          <a:xfrm>
            <a:off x="683568" y="1545035"/>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a:latin typeface="+mn-ea"/>
                <a:ea typeface="+mn-ea"/>
              </a:rPr>
              <a:t>供应商</a:t>
            </a:r>
            <a:endParaRPr lang="ko-KR" altLang="en-US" sz="2000" b="1">
              <a:latin typeface="+mn-ea"/>
              <a:ea typeface="+mn-ea"/>
              <a:cs typeface="HY엽서L"/>
            </a:endParaRPr>
          </a:p>
        </p:txBody>
      </p:sp>
      <p:sp>
        <p:nvSpPr>
          <p:cNvPr id="11" name="직사각형 85"/>
          <p:cNvSpPr/>
          <p:nvPr/>
        </p:nvSpPr>
        <p:spPr>
          <a:xfrm>
            <a:off x="2483793" y="1545035"/>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p>
            <a:pPr algn="ctr" fontAlgn="auto">
              <a:spcBef>
                <a:spcPts val="0"/>
              </a:spcBef>
              <a:spcAft>
                <a:spcPts val="0"/>
              </a:spcAft>
              <a:defRPr/>
            </a:pPr>
            <a:r>
              <a:rPr lang="zh-CN" altLang="en-US" sz="2000" b="1" dirty="0">
                <a:solidFill>
                  <a:schemeClr val="tx1"/>
                </a:solidFill>
                <a:latin typeface="+mn-ea"/>
              </a:rPr>
              <a:t>制造商</a:t>
            </a:r>
            <a:endParaRPr lang="ko-KR" altLang="en-US" sz="2000" b="1" dirty="0">
              <a:solidFill>
                <a:schemeClr val="tx1"/>
              </a:solidFill>
              <a:latin typeface="+mn-ea"/>
            </a:endParaRPr>
          </a:p>
        </p:txBody>
      </p:sp>
      <p:sp>
        <p:nvSpPr>
          <p:cNvPr id="12" name="직사각형 86"/>
          <p:cNvSpPr/>
          <p:nvPr/>
        </p:nvSpPr>
        <p:spPr>
          <a:xfrm>
            <a:off x="4214168" y="1545035"/>
            <a:ext cx="935037"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a:latin typeface="+mn-ea"/>
                <a:ea typeface="+mn-ea"/>
              </a:rPr>
              <a:t>分销商</a:t>
            </a:r>
            <a:endParaRPr lang="ko-KR" altLang="en-US" sz="2000" b="1">
              <a:latin typeface="+mn-ea"/>
              <a:ea typeface="+mn-ea"/>
              <a:cs typeface="HY엽서L"/>
            </a:endParaRPr>
          </a:p>
        </p:txBody>
      </p:sp>
      <p:sp>
        <p:nvSpPr>
          <p:cNvPr id="13" name="직사각형 87"/>
          <p:cNvSpPr/>
          <p:nvPr/>
        </p:nvSpPr>
        <p:spPr>
          <a:xfrm>
            <a:off x="5939780" y="1545035"/>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a:latin typeface="+mn-ea"/>
                <a:ea typeface="+mn-ea"/>
              </a:rPr>
              <a:t>零售商</a:t>
            </a:r>
            <a:endParaRPr lang="ko-KR" altLang="en-US" sz="2000" b="1">
              <a:latin typeface="+mn-ea"/>
              <a:ea typeface="+mn-ea"/>
              <a:cs typeface="HY엽서L"/>
            </a:endParaRPr>
          </a:p>
        </p:txBody>
      </p:sp>
      <p:sp>
        <p:nvSpPr>
          <p:cNvPr id="14" name="직사각형 88"/>
          <p:cNvSpPr/>
          <p:nvPr/>
        </p:nvSpPr>
        <p:spPr>
          <a:xfrm>
            <a:off x="7597130" y="1545035"/>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rPr>
              <a:t>顾客</a:t>
            </a:r>
            <a:endParaRPr lang="ko-KR" altLang="en-US" sz="2000" b="1" dirty="0">
              <a:latin typeface="+mn-ea"/>
              <a:ea typeface="+mn-ea"/>
              <a:cs typeface="HY엽서L"/>
            </a:endParaRPr>
          </a:p>
        </p:txBody>
      </p:sp>
      <p:cxnSp>
        <p:nvCxnSpPr>
          <p:cNvPr id="15" name="직선 화살표 연결선 89"/>
          <p:cNvCxnSpPr>
            <a:stCxn id="9" idx="3"/>
            <a:endCxn id="11" idx="1"/>
          </p:cNvCxnSpPr>
          <p:nvPr/>
        </p:nvCxnSpPr>
        <p:spPr>
          <a:xfrm>
            <a:off x="1620193" y="1797448"/>
            <a:ext cx="863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직선 화살표 연결선 90"/>
          <p:cNvCxnSpPr>
            <a:stCxn id="11" idx="3"/>
            <a:endCxn id="12" idx="1"/>
          </p:cNvCxnSpPr>
          <p:nvPr/>
        </p:nvCxnSpPr>
        <p:spPr>
          <a:xfrm>
            <a:off x="3420418" y="1797448"/>
            <a:ext cx="79375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직선 화살표 연결선 91"/>
          <p:cNvCxnSpPr>
            <a:stCxn id="12" idx="3"/>
            <a:endCxn id="13" idx="1"/>
          </p:cNvCxnSpPr>
          <p:nvPr/>
        </p:nvCxnSpPr>
        <p:spPr>
          <a:xfrm>
            <a:off x="5149205" y="1797448"/>
            <a:ext cx="7905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직선 화살표 연결선 93"/>
          <p:cNvCxnSpPr>
            <a:stCxn id="13" idx="3"/>
            <a:endCxn id="14" idx="1"/>
          </p:cNvCxnSpPr>
          <p:nvPr/>
        </p:nvCxnSpPr>
        <p:spPr>
          <a:xfrm>
            <a:off x="6876405" y="1797448"/>
            <a:ext cx="7207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직사각형 84"/>
          <p:cNvSpPr/>
          <p:nvPr/>
        </p:nvSpPr>
        <p:spPr>
          <a:xfrm>
            <a:off x="683568" y="908720"/>
            <a:ext cx="5256212" cy="504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400" b="1" dirty="0" smtClean="0">
                <a:latin typeface="+mn-ea"/>
                <a:ea typeface="+mn-ea"/>
                <a:cs typeface="HY엽서L"/>
              </a:rPr>
              <a:t>（</a:t>
            </a:r>
            <a:r>
              <a:rPr lang="en-US" altLang="zh-CN" sz="2400" b="1" dirty="0" smtClean="0">
                <a:latin typeface="+mn-ea"/>
                <a:ea typeface="+mn-ea"/>
                <a:cs typeface="HY엽서L"/>
              </a:rPr>
              <a:t>4</a:t>
            </a:r>
            <a:r>
              <a:rPr lang="zh-CN" altLang="en-US" sz="2400" b="1" dirty="0" smtClean="0">
                <a:latin typeface="+mn-ea"/>
                <a:ea typeface="+mn-ea"/>
                <a:cs typeface="HY엽서L"/>
              </a:rPr>
              <a:t>）连锁经营供应链的重要意识决定</a:t>
            </a:r>
            <a:endParaRPr lang="ko-KR" altLang="en-US" sz="2400" b="1" dirty="0">
              <a:latin typeface="+mn-ea"/>
              <a:ea typeface="+mn-ea"/>
              <a:cs typeface="HY엽서L"/>
            </a:endParaRPr>
          </a:p>
        </p:txBody>
      </p:sp>
      <p:sp>
        <p:nvSpPr>
          <p:cNvPr id="53" name="내용 개체 틀 2"/>
          <p:cNvSpPr txBox="1">
            <a:spLocks/>
          </p:cNvSpPr>
          <p:nvPr/>
        </p:nvSpPr>
        <p:spPr bwMode="auto">
          <a:xfrm>
            <a:off x="684032" y="3493838"/>
            <a:ext cx="836058" cy="387513"/>
          </a:xfrm>
          <a:prstGeom prst="rect">
            <a:avLst/>
          </a:prstGeom>
          <a:noFill/>
          <a:ln w="12700">
            <a:headEnd/>
            <a:tailEnd/>
          </a:ln>
          <a:effectLst/>
        </p:spPr>
        <p:style>
          <a:lnRef idx="1">
            <a:schemeClr val="accent4"/>
          </a:lnRef>
          <a:fillRef idx="2">
            <a:schemeClr val="accent4"/>
          </a:fillRef>
          <a:effectRef idx="1">
            <a:schemeClr val="accent4"/>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ea typeface="HY엽서L"/>
                <a:cs typeface="HY엽서L"/>
              </a:rPr>
              <a:t>What</a:t>
            </a:r>
            <a:endParaRPr lang="ko-KR" altLang="en-US" sz="2000" dirty="0">
              <a:latin typeface="宋体" pitchFamily="2" charset="-122"/>
              <a:ea typeface="BatangChe" pitchFamily="49" charset="-127"/>
            </a:endParaRPr>
          </a:p>
        </p:txBody>
      </p:sp>
      <p:sp>
        <p:nvSpPr>
          <p:cNvPr id="54" name="내용 개체 틀 2"/>
          <p:cNvSpPr txBox="1">
            <a:spLocks/>
          </p:cNvSpPr>
          <p:nvPr/>
        </p:nvSpPr>
        <p:spPr bwMode="auto">
          <a:xfrm>
            <a:off x="683568" y="3881351"/>
            <a:ext cx="836522" cy="419218"/>
          </a:xfrm>
          <a:prstGeom prst="rect">
            <a:avLst/>
          </a:prstGeom>
          <a:noFill/>
          <a:ln w="12700">
            <a:headEnd/>
            <a:tailEnd/>
          </a:ln>
          <a:effectLst/>
        </p:spPr>
        <p:style>
          <a:lnRef idx="1">
            <a:schemeClr val="accent5"/>
          </a:lnRef>
          <a:fillRef idx="2">
            <a:schemeClr val="accent5"/>
          </a:fillRef>
          <a:effectRef idx="1">
            <a:schemeClr val="accent5"/>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Wingdings 2" pitchFamily="18" charset="2"/>
              <a:buNone/>
            </a:pPr>
            <a:r>
              <a:rPr lang="en-US" altLang="ko-KR" sz="2000" b="1" dirty="0" smtClean="0">
                <a:latin typeface="宋体" pitchFamily="2" charset="-122"/>
              </a:rPr>
              <a:t>Who</a:t>
            </a:r>
            <a:endParaRPr lang="ko-KR" altLang="en-US" sz="2000" dirty="0">
              <a:latin typeface="宋体" pitchFamily="2" charset="-122"/>
              <a:ea typeface="BatangChe" pitchFamily="49" charset="-127"/>
            </a:endParaRPr>
          </a:p>
        </p:txBody>
      </p:sp>
      <p:sp>
        <p:nvSpPr>
          <p:cNvPr id="55" name="내용 개체 틀 2"/>
          <p:cNvSpPr txBox="1">
            <a:spLocks/>
          </p:cNvSpPr>
          <p:nvPr/>
        </p:nvSpPr>
        <p:spPr bwMode="auto">
          <a:xfrm>
            <a:off x="684033" y="4300569"/>
            <a:ext cx="836058" cy="451256"/>
          </a:xfrm>
          <a:prstGeom prst="rect">
            <a:avLst/>
          </a:prstGeom>
          <a:noFill/>
          <a:ln w="12700">
            <a:headEnd/>
            <a:tailEnd/>
          </a:ln>
          <a:effectLst/>
        </p:spPr>
        <p:style>
          <a:lnRef idx="1">
            <a:schemeClr val="accent6"/>
          </a:lnRef>
          <a:fillRef idx="2">
            <a:schemeClr val="accent6"/>
          </a:fillRef>
          <a:effectRef idx="1">
            <a:schemeClr val="accent6"/>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Wingdings 2" pitchFamily="18" charset="2"/>
              <a:buNone/>
            </a:pPr>
            <a:r>
              <a:rPr lang="en-US" altLang="ko-KR" sz="2000" b="1" dirty="0" smtClean="0">
                <a:latin typeface="宋体" pitchFamily="2" charset="-122"/>
              </a:rPr>
              <a:t>How</a:t>
            </a:r>
            <a:endParaRPr lang="en-US" altLang="zh-CN" sz="2000" dirty="0">
              <a:latin typeface="宋体" pitchFamily="2" charset="-122"/>
            </a:endParaRPr>
          </a:p>
        </p:txBody>
      </p:sp>
      <p:sp>
        <p:nvSpPr>
          <p:cNvPr id="56" name="내용 개체 틀 2"/>
          <p:cNvSpPr txBox="1">
            <a:spLocks/>
          </p:cNvSpPr>
          <p:nvPr/>
        </p:nvSpPr>
        <p:spPr bwMode="auto">
          <a:xfrm>
            <a:off x="684033" y="4751825"/>
            <a:ext cx="836058" cy="369383"/>
          </a:xfrm>
          <a:prstGeom prst="rect">
            <a:avLst/>
          </a:prstGeom>
          <a:noFill/>
          <a:ln w="12700">
            <a:headEnd/>
            <a:tailEnd/>
          </a:ln>
          <a:effectLst/>
        </p:spPr>
        <p:style>
          <a:lnRef idx="1">
            <a:schemeClr val="accent2"/>
          </a:lnRef>
          <a:fillRef idx="2">
            <a:schemeClr val="accent2"/>
          </a:fillRef>
          <a:effectRef idx="1">
            <a:schemeClr val="accent2"/>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rPr>
              <a:t>When</a:t>
            </a:r>
            <a:endParaRPr lang="ko-KR" altLang="en-US" sz="2000" dirty="0">
              <a:latin typeface="宋体" pitchFamily="2" charset="-122"/>
              <a:ea typeface="BatangChe" pitchFamily="49" charset="-127"/>
            </a:endParaRPr>
          </a:p>
        </p:txBody>
      </p:sp>
      <p:sp>
        <p:nvSpPr>
          <p:cNvPr id="57" name="내용 개체 틀 2"/>
          <p:cNvSpPr txBox="1">
            <a:spLocks/>
          </p:cNvSpPr>
          <p:nvPr/>
        </p:nvSpPr>
        <p:spPr bwMode="auto">
          <a:xfrm>
            <a:off x="683568" y="5121209"/>
            <a:ext cx="836523" cy="448366"/>
          </a:xfrm>
          <a:prstGeom prst="rect">
            <a:avLst/>
          </a:prstGeom>
          <a:noFill/>
          <a:ln w="12700">
            <a:headEnd/>
            <a:tailEnd/>
          </a:ln>
          <a:effectLst/>
        </p:spPr>
        <p:style>
          <a:lnRef idx="1">
            <a:schemeClr val="accent1"/>
          </a:lnRef>
          <a:fillRef idx="2">
            <a:schemeClr val="accent1"/>
          </a:fillRef>
          <a:effectRef idx="1">
            <a:schemeClr val="accent1"/>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rPr>
              <a:t>Where</a:t>
            </a:r>
            <a:endParaRPr lang="ko-KR" altLang="en-US" sz="2000" dirty="0">
              <a:latin typeface="宋体" pitchFamily="2" charset="-122"/>
              <a:ea typeface="BatangChe" pitchFamily="49" charset="-127"/>
            </a:endParaRPr>
          </a:p>
        </p:txBody>
      </p:sp>
      <p:sp>
        <p:nvSpPr>
          <p:cNvPr id="86" name="직사각형 84"/>
          <p:cNvSpPr/>
          <p:nvPr/>
        </p:nvSpPr>
        <p:spPr>
          <a:xfrm>
            <a:off x="1775048" y="2132856"/>
            <a:ext cx="836058" cy="13478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连锁企业开店管理</a:t>
            </a:r>
            <a:endParaRPr lang="ko-KR" altLang="en-US" sz="2000" b="1" dirty="0">
              <a:latin typeface="+mn-ea"/>
              <a:ea typeface="+mn-ea"/>
              <a:cs typeface="HY엽서L"/>
            </a:endParaRPr>
          </a:p>
        </p:txBody>
      </p:sp>
      <p:sp>
        <p:nvSpPr>
          <p:cNvPr id="89" name="직사각형 84"/>
          <p:cNvSpPr/>
          <p:nvPr/>
        </p:nvSpPr>
        <p:spPr>
          <a:xfrm>
            <a:off x="2844023" y="2132856"/>
            <a:ext cx="836058" cy="13478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连锁企业营销管理</a:t>
            </a:r>
            <a:endParaRPr lang="ko-KR" altLang="en-US" sz="2000" b="1" dirty="0">
              <a:latin typeface="+mn-ea"/>
              <a:ea typeface="+mn-ea"/>
              <a:cs typeface="HY엽서L"/>
            </a:endParaRPr>
          </a:p>
        </p:txBody>
      </p:sp>
      <p:sp>
        <p:nvSpPr>
          <p:cNvPr id="97" name="직사각형 84"/>
          <p:cNvSpPr/>
          <p:nvPr/>
        </p:nvSpPr>
        <p:spPr>
          <a:xfrm>
            <a:off x="3838911" y="2153118"/>
            <a:ext cx="843682" cy="13276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连锁</a:t>
            </a:r>
            <a:endParaRPr lang="en-US" altLang="zh-CN" sz="2000" b="1" dirty="0" smtClean="0">
              <a:latin typeface="+mn-ea"/>
              <a:ea typeface="+mn-ea"/>
              <a:cs typeface="HY엽서L"/>
            </a:endParaRPr>
          </a:p>
          <a:p>
            <a:pPr algn="ctr" eaLnBrk="1" hangingPunct="1"/>
            <a:r>
              <a:rPr lang="zh-CN" altLang="en-US" sz="2000" b="1" dirty="0" smtClean="0">
                <a:latin typeface="+mn-ea"/>
                <a:ea typeface="+mn-ea"/>
                <a:cs typeface="HY엽서L"/>
              </a:rPr>
              <a:t>企业</a:t>
            </a:r>
            <a:endParaRPr lang="en-US" altLang="zh-CN" sz="2000" b="1" dirty="0" smtClean="0">
              <a:latin typeface="+mn-ea"/>
              <a:ea typeface="+mn-ea"/>
              <a:cs typeface="HY엽서L"/>
            </a:endParaRPr>
          </a:p>
          <a:p>
            <a:pPr algn="ctr" eaLnBrk="1" hangingPunct="1"/>
            <a:r>
              <a:rPr lang="zh-CN" altLang="en-US" sz="2000" b="1" dirty="0" smtClean="0">
                <a:latin typeface="+mn-ea"/>
                <a:ea typeface="+mn-ea"/>
                <a:cs typeface="HY엽서L"/>
              </a:rPr>
              <a:t>客户</a:t>
            </a:r>
            <a:endParaRPr lang="en-US" altLang="zh-CN" sz="2000" b="1" dirty="0" smtClean="0">
              <a:latin typeface="+mn-ea"/>
              <a:ea typeface="+mn-ea"/>
              <a:cs typeface="HY엽서L"/>
            </a:endParaRPr>
          </a:p>
          <a:p>
            <a:pPr algn="ctr" eaLnBrk="1" hangingPunct="1"/>
            <a:r>
              <a:rPr lang="zh-CN" altLang="en-US" sz="2000" b="1" dirty="0" smtClean="0">
                <a:latin typeface="+mn-ea"/>
                <a:ea typeface="+mn-ea"/>
                <a:cs typeface="HY엽서L"/>
              </a:rPr>
              <a:t>管理</a:t>
            </a:r>
            <a:endParaRPr lang="ko-KR" altLang="en-US" sz="2000" b="1" dirty="0">
              <a:latin typeface="+mn-ea"/>
              <a:ea typeface="+mn-ea"/>
              <a:cs typeface="HY엽서L"/>
            </a:endParaRPr>
          </a:p>
        </p:txBody>
      </p:sp>
      <p:sp>
        <p:nvSpPr>
          <p:cNvPr id="98" name="직사각형 84"/>
          <p:cNvSpPr/>
          <p:nvPr/>
        </p:nvSpPr>
        <p:spPr>
          <a:xfrm>
            <a:off x="4913777" y="2132856"/>
            <a:ext cx="836058" cy="13609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连锁企业采购管理</a:t>
            </a:r>
            <a:endParaRPr lang="ko-KR" altLang="en-US" sz="2000" b="1" dirty="0">
              <a:latin typeface="+mn-ea"/>
              <a:ea typeface="+mn-ea"/>
              <a:cs typeface="HY엽서L"/>
            </a:endParaRPr>
          </a:p>
        </p:txBody>
      </p:sp>
      <p:sp>
        <p:nvSpPr>
          <p:cNvPr id="99" name="직사각형 84"/>
          <p:cNvSpPr/>
          <p:nvPr/>
        </p:nvSpPr>
        <p:spPr>
          <a:xfrm>
            <a:off x="6040662" y="2166211"/>
            <a:ext cx="836058" cy="13276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连锁企业配送管理</a:t>
            </a:r>
            <a:endParaRPr lang="ko-KR" altLang="en-US" sz="2000" b="1" dirty="0">
              <a:latin typeface="+mn-ea"/>
              <a:ea typeface="+mn-ea"/>
              <a:cs typeface="HY엽서L"/>
            </a:endParaRPr>
          </a:p>
        </p:txBody>
      </p:sp>
      <p:sp>
        <p:nvSpPr>
          <p:cNvPr id="100" name="직사각형 84"/>
          <p:cNvSpPr/>
          <p:nvPr/>
        </p:nvSpPr>
        <p:spPr>
          <a:xfrm>
            <a:off x="7059006" y="2172135"/>
            <a:ext cx="836058" cy="13217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连锁企业信息管理</a:t>
            </a:r>
            <a:endParaRPr lang="ko-KR" altLang="en-US" sz="2000" b="1" dirty="0">
              <a:latin typeface="+mn-ea"/>
              <a:ea typeface="+mn-ea"/>
              <a:cs typeface="HY엽서L"/>
            </a:endParaRPr>
          </a:p>
        </p:txBody>
      </p:sp>
      <p:sp>
        <p:nvSpPr>
          <p:cNvPr id="101" name="직사각형 84"/>
          <p:cNvSpPr/>
          <p:nvPr/>
        </p:nvSpPr>
        <p:spPr>
          <a:xfrm>
            <a:off x="684032" y="2132856"/>
            <a:ext cx="836058" cy="13478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smtClean="0">
                <a:latin typeface="+mn-ea"/>
                <a:ea typeface="+mn-ea"/>
                <a:cs typeface="HY엽서L"/>
              </a:rPr>
              <a:t>连锁企业财务管理</a:t>
            </a:r>
            <a:endParaRPr lang="ko-KR" altLang="en-US" sz="2000" b="1" dirty="0">
              <a:latin typeface="+mn-ea"/>
              <a:ea typeface="+mn-ea"/>
              <a:cs typeface="HY엽서L"/>
            </a:endParaRPr>
          </a:p>
        </p:txBody>
      </p:sp>
      <p:sp>
        <p:nvSpPr>
          <p:cNvPr id="102" name="내용 개체 틀 2"/>
          <p:cNvSpPr txBox="1">
            <a:spLocks/>
          </p:cNvSpPr>
          <p:nvPr/>
        </p:nvSpPr>
        <p:spPr bwMode="auto">
          <a:xfrm>
            <a:off x="1766703" y="3480746"/>
            <a:ext cx="836058" cy="387513"/>
          </a:xfrm>
          <a:prstGeom prst="rect">
            <a:avLst/>
          </a:prstGeom>
          <a:noFill/>
          <a:ln w="12700">
            <a:headEnd/>
            <a:tailEnd/>
          </a:ln>
          <a:effectLst/>
        </p:spPr>
        <p:style>
          <a:lnRef idx="1">
            <a:schemeClr val="accent4"/>
          </a:lnRef>
          <a:fillRef idx="2">
            <a:schemeClr val="accent4"/>
          </a:fillRef>
          <a:effectRef idx="1">
            <a:schemeClr val="accent4"/>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ea typeface="HY엽서L"/>
                <a:cs typeface="HY엽서L"/>
              </a:rPr>
              <a:t>What</a:t>
            </a:r>
            <a:endParaRPr lang="ko-KR" altLang="en-US" sz="2000" dirty="0">
              <a:latin typeface="宋体" pitchFamily="2" charset="-122"/>
              <a:ea typeface="BatangChe" pitchFamily="49" charset="-127"/>
            </a:endParaRPr>
          </a:p>
        </p:txBody>
      </p:sp>
      <p:sp>
        <p:nvSpPr>
          <p:cNvPr id="103" name="내용 개체 틀 2"/>
          <p:cNvSpPr txBox="1">
            <a:spLocks/>
          </p:cNvSpPr>
          <p:nvPr/>
        </p:nvSpPr>
        <p:spPr bwMode="auto">
          <a:xfrm>
            <a:off x="1766239" y="3868259"/>
            <a:ext cx="836522" cy="419218"/>
          </a:xfrm>
          <a:prstGeom prst="rect">
            <a:avLst/>
          </a:prstGeom>
          <a:noFill/>
          <a:ln w="12700">
            <a:headEnd/>
            <a:tailEnd/>
          </a:ln>
          <a:effectLst/>
        </p:spPr>
        <p:style>
          <a:lnRef idx="1">
            <a:schemeClr val="accent5"/>
          </a:lnRef>
          <a:fillRef idx="2">
            <a:schemeClr val="accent5"/>
          </a:fillRef>
          <a:effectRef idx="1">
            <a:schemeClr val="accent5"/>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Wingdings 2" pitchFamily="18" charset="2"/>
              <a:buNone/>
            </a:pPr>
            <a:r>
              <a:rPr lang="en-US" altLang="ko-KR" sz="2000" b="1" dirty="0" smtClean="0">
                <a:latin typeface="宋体" pitchFamily="2" charset="-122"/>
              </a:rPr>
              <a:t>Who</a:t>
            </a:r>
            <a:endParaRPr lang="ko-KR" altLang="en-US" sz="2000" dirty="0">
              <a:latin typeface="宋体" pitchFamily="2" charset="-122"/>
              <a:ea typeface="BatangChe" pitchFamily="49" charset="-127"/>
            </a:endParaRPr>
          </a:p>
        </p:txBody>
      </p:sp>
      <p:sp>
        <p:nvSpPr>
          <p:cNvPr id="104" name="내용 개체 틀 2"/>
          <p:cNvSpPr txBox="1">
            <a:spLocks/>
          </p:cNvSpPr>
          <p:nvPr/>
        </p:nvSpPr>
        <p:spPr bwMode="auto">
          <a:xfrm>
            <a:off x="1766704" y="4287477"/>
            <a:ext cx="836058" cy="451256"/>
          </a:xfrm>
          <a:prstGeom prst="rect">
            <a:avLst/>
          </a:prstGeom>
          <a:noFill/>
          <a:ln w="12700">
            <a:headEnd/>
            <a:tailEnd/>
          </a:ln>
          <a:effectLst/>
        </p:spPr>
        <p:style>
          <a:lnRef idx="1">
            <a:schemeClr val="accent6"/>
          </a:lnRef>
          <a:fillRef idx="2">
            <a:schemeClr val="accent6"/>
          </a:fillRef>
          <a:effectRef idx="1">
            <a:schemeClr val="accent6"/>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Wingdings 2" pitchFamily="18" charset="2"/>
              <a:buNone/>
            </a:pPr>
            <a:r>
              <a:rPr lang="en-US" altLang="ko-KR" sz="2000" b="1" dirty="0" smtClean="0">
                <a:latin typeface="宋体" pitchFamily="2" charset="-122"/>
              </a:rPr>
              <a:t>How</a:t>
            </a:r>
            <a:endParaRPr lang="en-US" altLang="zh-CN" sz="2000" dirty="0">
              <a:latin typeface="宋体" pitchFamily="2" charset="-122"/>
            </a:endParaRPr>
          </a:p>
        </p:txBody>
      </p:sp>
      <p:sp>
        <p:nvSpPr>
          <p:cNvPr id="105" name="내용 개체 틀 2"/>
          <p:cNvSpPr txBox="1">
            <a:spLocks/>
          </p:cNvSpPr>
          <p:nvPr/>
        </p:nvSpPr>
        <p:spPr bwMode="auto">
          <a:xfrm>
            <a:off x="1766704" y="4738733"/>
            <a:ext cx="836058" cy="369383"/>
          </a:xfrm>
          <a:prstGeom prst="rect">
            <a:avLst/>
          </a:prstGeom>
          <a:noFill/>
          <a:ln w="12700">
            <a:headEnd/>
            <a:tailEnd/>
          </a:ln>
          <a:effectLst/>
        </p:spPr>
        <p:style>
          <a:lnRef idx="1">
            <a:schemeClr val="accent2"/>
          </a:lnRef>
          <a:fillRef idx="2">
            <a:schemeClr val="accent2"/>
          </a:fillRef>
          <a:effectRef idx="1">
            <a:schemeClr val="accent2"/>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rPr>
              <a:t>When</a:t>
            </a:r>
            <a:endParaRPr lang="ko-KR" altLang="en-US" sz="2000" dirty="0">
              <a:latin typeface="宋体" pitchFamily="2" charset="-122"/>
              <a:ea typeface="BatangChe" pitchFamily="49" charset="-127"/>
            </a:endParaRPr>
          </a:p>
        </p:txBody>
      </p:sp>
      <p:sp>
        <p:nvSpPr>
          <p:cNvPr id="106" name="내용 개체 틀 2"/>
          <p:cNvSpPr txBox="1">
            <a:spLocks/>
          </p:cNvSpPr>
          <p:nvPr/>
        </p:nvSpPr>
        <p:spPr bwMode="auto">
          <a:xfrm>
            <a:off x="1766239" y="5108117"/>
            <a:ext cx="836523" cy="448366"/>
          </a:xfrm>
          <a:prstGeom prst="rect">
            <a:avLst/>
          </a:prstGeom>
          <a:noFill/>
          <a:ln w="12700">
            <a:headEnd/>
            <a:tailEnd/>
          </a:ln>
          <a:effectLst/>
        </p:spPr>
        <p:style>
          <a:lnRef idx="1">
            <a:schemeClr val="accent1"/>
          </a:lnRef>
          <a:fillRef idx="2">
            <a:schemeClr val="accent1"/>
          </a:fillRef>
          <a:effectRef idx="1">
            <a:schemeClr val="accent1"/>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rPr>
              <a:t>Where</a:t>
            </a:r>
            <a:endParaRPr lang="ko-KR" altLang="en-US" sz="2000" dirty="0">
              <a:latin typeface="宋体" pitchFamily="2" charset="-122"/>
              <a:ea typeface="BatangChe" pitchFamily="49" charset="-127"/>
            </a:endParaRPr>
          </a:p>
        </p:txBody>
      </p:sp>
      <p:sp>
        <p:nvSpPr>
          <p:cNvPr id="107" name="내용 개체 틀 2"/>
          <p:cNvSpPr txBox="1">
            <a:spLocks/>
          </p:cNvSpPr>
          <p:nvPr/>
        </p:nvSpPr>
        <p:spPr bwMode="auto">
          <a:xfrm>
            <a:off x="2844023" y="3498561"/>
            <a:ext cx="836058" cy="387513"/>
          </a:xfrm>
          <a:prstGeom prst="rect">
            <a:avLst/>
          </a:prstGeom>
          <a:noFill/>
          <a:ln w="12700">
            <a:headEnd/>
            <a:tailEnd/>
          </a:ln>
          <a:effectLst/>
        </p:spPr>
        <p:style>
          <a:lnRef idx="1">
            <a:schemeClr val="accent4"/>
          </a:lnRef>
          <a:fillRef idx="2">
            <a:schemeClr val="accent4"/>
          </a:fillRef>
          <a:effectRef idx="1">
            <a:schemeClr val="accent4"/>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ea typeface="HY엽서L"/>
                <a:cs typeface="HY엽서L"/>
              </a:rPr>
              <a:t>What</a:t>
            </a:r>
            <a:endParaRPr lang="ko-KR" altLang="en-US" sz="2000" dirty="0">
              <a:latin typeface="宋体" pitchFamily="2" charset="-122"/>
              <a:ea typeface="BatangChe" pitchFamily="49" charset="-127"/>
            </a:endParaRPr>
          </a:p>
        </p:txBody>
      </p:sp>
      <p:sp>
        <p:nvSpPr>
          <p:cNvPr id="108" name="내용 개체 틀 2"/>
          <p:cNvSpPr txBox="1">
            <a:spLocks/>
          </p:cNvSpPr>
          <p:nvPr/>
        </p:nvSpPr>
        <p:spPr bwMode="auto">
          <a:xfrm>
            <a:off x="2843559" y="3886074"/>
            <a:ext cx="836522" cy="419218"/>
          </a:xfrm>
          <a:prstGeom prst="rect">
            <a:avLst/>
          </a:prstGeom>
          <a:noFill/>
          <a:ln w="12700">
            <a:headEnd/>
            <a:tailEnd/>
          </a:ln>
          <a:effectLst/>
        </p:spPr>
        <p:style>
          <a:lnRef idx="1">
            <a:schemeClr val="accent5"/>
          </a:lnRef>
          <a:fillRef idx="2">
            <a:schemeClr val="accent5"/>
          </a:fillRef>
          <a:effectRef idx="1">
            <a:schemeClr val="accent5"/>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Wingdings 2" pitchFamily="18" charset="2"/>
              <a:buNone/>
            </a:pPr>
            <a:r>
              <a:rPr lang="en-US" altLang="ko-KR" sz="2000" b="1" dirty="0" smtClean="0">
                <a:latin typeface="宋体" pitchFamily="2" charset="-122"/>
              </a:rPr>
              <a:t>Who</a:t>
            </a:r>
            <a:endParaRPr lang="ko-KR" altLang="en-US" sz="2000" dirty="0">
              <a:latin typeface="宋体" pitchFamily="2" charset="-122"/>
              <a:ea typeface="BatangChe" pitchFamily="49" charset="-127"/>
            </a:endParaRPr>
          </a:p>
        </p:txBody>
      </p:sp>
      <p:sp>
        <p:nvSpPr>
          <p:cNvPr id="109" name="내용 개체 틀 2"/>
          <p:cNvSpPr txBox="1">
            <a:spLocks/>
          </p:cNvSpPr>
          <p:nvPr/>
        </p:nvSpPr>
        <p:spPr bwMode="auto">
          <a:xfrm>
            <a:off x="2844024" y="4305292"/>
            <a:ext cx="836058" cy="451256"/>
          </a:xfrm>
          <a:prstGeom prst="rect">
            <a:avLst/>
          </a:prstGeom>
          <a:noFill/>
          <a:ln w="12700">
            <a:headEnd/>
            <a:tailEnd/>
          </a:ln>
          <a:effectLst/>
        </p:spPr>
        <p:style>
          <a:lnRef idx="1">
            <a:schemeClr val="accent6"/>
          </a:lnRef>
          <a:fillRef idx="2">
            <a:schemeClr val="accent6"/>
          </a:fillRef>
          <a:effectRef idx="1">
            <a:schemeClr val="accent6"/>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Wingdings 2" pitchFamily="18" charset="2"/>
              <a:buNone/>
            </a:pPr>
            <a:r>
              <a:rPr lang="en-US" altLang="ko-KR" sz="2000" b="1" dirty="0" smtClean="0">
                <a:latin typeface="宋体" pitchFamily="2" charset="-122"/>
              </a:rPr>
              <a:t>How</a:t>
            </a:r>
            <a:endParaRPr lang="en-US" altLang="zh-CN" sz="2000" dirty="0">
              <a:latin typeface="宋体" pitchFamily="2" charset="-122"/>
            </a:endParaRPr>
          </a:p>
        </p:txBody>
      </p:sp>
      <p:sp>
        <p:nvSpPr>
          <p:cNvPr id="110" name="내용 개체 틀 2"/>
          <p:cNvSpPr txBox="1">
            <a:spLocks/>
          </p:cNvSpPr>
          <p:nvPr/>
        </p:nvSpPr>
        <p:spPr bwMode="auto">
          <a:xfrm>
            <a:off x="2844024" y="4756548"/>
            <a:ext cx="836058" cy="369383"/>
          </a:xfrm>
          <a:prstGeom prst="rect">
            <a:avLst/>
          </a:prstGeom>
          <a:noFill/>
          <a:ln w="12700">
            <a:headEnd/>
            <a:tailEnd/>
          </a:ln>
          <a:effectLst/>
        </p:spPr>
        <p:style>
          <a:lnRef idx="1">
            <a:schemeClr val="accent2"/>
          </a:lnRef>
          <a:fillRef idx="2">
            <a:schemeClr val="accent2"/>
          </a:fillRef>
          <a:effectRef idx="1">
            <a:schemeClr val="accent2"/>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rPr>
              <a:t>When</a:t>
            </a:r>
            <a:endParaRPr lang="ko-KR" altLang="en-US" sz="2000" dirty="0">
              <a:latin typeface="宋体" pitchFamily="2" charset="-122"/>
              <a:ea typeface="BatangChe" pitchFamily="49" charset="-127"/>
            </a:endParaRPr>
          </a:p>
        </p:txBody>
      </p:sp>
      <p:sp>
        <p:nvSpPr>
          <p:cNvPr id="111" name="내용 개체 틀 2"/>
          <p:cNvSpPr txBox="1">
            <a:spLocks/>
          </p:cNvSpPr>
          <p:nvPr/>
        </p:nvSpPr>
        <p:spPr bwMode="auto">
          <a:xfrm>
            <a:off x="2843559" y="5125932"/>
            <a:ext cx="836523" cy="448366"/>
          </a:xfrm>
          <a:prstGeom prst="rect">
            <a:avLst/>
          </a:prstGeom>
          <a:noFill/>
          <a:ln w="12700">
            <a:headEnd/>
            <a:tailEnd/>
          </a:ln>
          <a:effectLst/>
        </p:spPr>
        <p:style>
          <a:lnRef idx="1">
            <a:schemeClr val="accent1"/>
          </a:lnRef>
          <a:fillRef idx="2">
            <a:schemeClr val="accent1"/>
          </a:fillRef>
          <a:effectRef idx="1">
            <a:schemeClr val="accent1"/>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rPr>
              <a:t>Where</a:t>
            </a:r>
            <a:endParaRPr lang="ko-KR" altLang="en-US" sz="2000" dirty="0">
              <a:latin typeface="宋体" pitchFamily="2" charset="-122"/>
              <a:ea typeface="BatangChe" pitchFamily="49" charset="-127"/>
            </a:endParaRPr>
          </a:p>
        </p:txBody>
      </p:sp>
      <p:sp>
        <p:nvSpPr>
          <p:cNvPr id="112" name="내용 개체 틀 2"/>
          <p:cNvSpPr txBox="1">
            <a:spLocks/>
          </p:cNvSpPr>
          <p:nvPr/>
        </p:nvSpPr>
        <p:spPr bwMode="auto">
          <a:xfrm>
            <a:off x="3842723" y="3480746"/>
            <a:ext cx="836058" cy="387513"/>
          </a:xfrm>
          <a:prstGeom prst="rect">
            <a:avLst/>
          </a:prstGeom>
          <a:noFill/>
          <a:ln w="12700">
            <a:headEnd/>
            <a:tailEnd/>
          </a:ln>
          <a:effectLst/>
        </p:spPr>
        <p:style>
          <a:lnRef idx="1">
            <a:schemeClr val="accent4"/>
          </a:lnRef>
          <a:fillRef idx="2">
            <a:schemeClr val="accent4"/>
          </a:fillRef>
          <a:effectRef idx="1">
            <a:schemeClr val="accent4"/>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ea typeface="HY엽서L"/>
                <a:cs typeface="HY엽서L"/>
              </a:rPr>
              <a:t>What</a:t>
            </a:r>
            <a:endParaRPr lang="ko-KR" altLang="en-US" sz="2000" dirty="0">
              <a:latin typeface="宋体" pitchFamily="2" charset="-122"/>
              <a:ea typeface="BatangChe" pitchFamily="49" charset="-127"/>
            </a:endParaRPr>
          </a:p>
        </p:txBody>
      </p:sp>
      <p:sp>
        <p:nvSpPr>
          <p:cNvPr id="113" name="내용 개체 틀 2"/>
          <p:cNvSpPr txBox="1">
            <a:spLocks/>
          </p:cNvSpPr>
          <p:nvPr/>
        </p:nvSpPr>
        <p:spPr bwMode="auto">
          <a:xfrm>
            <a:off x="3842259" y="3868259"/>
            <a:ext cx="836522" cy="419218"/>
          </a:xfrm>
          <a:prstGeom prst="rect">
            <a:avLst/>
          </a:prstGeom>
          <a:noFill/>
          <a:ln w="12700">
            <a:headEnd/>
            <a:tailEnd/>
          </a:ln>
          <a:effectLst/>
        </p:spPr>
        <p:style>
          <a:lnRef idx="1">
            <a:schemeClr val="accent5"/>
          </a:lnRef>
          <a:fillRef idx="2">
            <a:schemeClr val="accent5"/>
          </a:fillRef>
          <a:effectRef idx="1">
            <a:schemeClr val="accent5"/>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Wingdings 2" pitchFamily="18" charset="2"/>
              <a:buNone/>
            </a:pPr>
            <a:r>
              <a:rPr lang="en-US" altLang="ko-KR" sz="2000" b="1" dirty="0" smtClean="0">
                <a:latin typeface="宋体" pitchFamily="2" charset="-122"/>
              </a:rPr>
              <a:t>Who</a:t>
            </a:r>
            <a:endParaRPr lang="ko-KR" altLang="en-US" sz="2000" dirty="0">
              <a:latin typeface="宋体" pitchFamily="2" charset="-122"/>
              <a:ea typeface="BatangChe" pitchFamily="49" charset="-127"/>
            </a:endParaRPr>
          </a:p>
        </p:txBody>
      </p:sp>
      <p:sp>
        <p:nvSpPr>
          <p:cNvPr id="114" name="내용 개체 틀 2"/>
          <p:cNvSpPr txBox="1">
            <a:spLocks/>
          </p:cNvSpPr>
          <p:nvPr/>
        </p:nvSpPr>
        <p:spPr bwMode="auto">
          <a:xfrm>
            <a:off x="3842724" y="4287477"/>
            <a:ext cx="836058" cy="451256"/>
          </a:xfrm>
          <a:prstGeom prst="rect">
            <a:avLst/>
          </a:prstGeom>
          <a:noFill/>
          <a:ln w="12700">
            <a:headEnd/>
            <a:tailEnd/>
          </a:ln>
          <a:effectLst/>
        </p:spPr>
        <p:style>
          <a:lnRef idx="1">
            <a:schemeClr val="accent6"/>
          </a:lnRef>
          <a:fillRef idx="2">
            <a:schemeClr val="accent6"/>
          </a:fillRef>
          <a:effectRef idx="1">
            <a:schemeClr val="accent6"/>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Wingdings 2" pitchFamily="18" charset="2"/>
              <a:buNone/>
            </a:pPr>
            <a:r>
              <a:rPr lang="en-US" altLang="ko-KR" sz="2000" b="1" dirty="0" smtClean="0">
                <a:latin typeface="宋体" pitchFamily="2" charset="-122"/>
              </a:rPr>
              <a:t>How</a:t>
            </a:r>
            <a:endParaRPr lang="en-US" altLang="zh-CN" sz="2000" dirty="0">
              <a:latin typeface="宋体" pitchFamily="2" charset="-122"/>
            </a:endParaRPr>
          </a:p>
        </p:txBody>
      </p:sp>
      <p:sp>
        <p:nvSpPr>
          <p:cNvPr id="115" name="내용 개체 틀 2"/>
          <p:cNvSpPr txBox="1">
            <a:spLocks/>
          </p:cNvSpPr>
          <p:nvPr/>
        </p:nvSpPr>
        <p:spPr bwMode="auto">
          <a:xfrm>
            <a:off x="3842724" y="4738733"/>
            <a:ext cx="836058" cy="369383"/>
          </a:xfrm>
          <a:prstGeom prst="rect">
            <a:avLst/>
          </a:prstGeom>
          <a:noFill/>
          <a:ln w="12700">
            <a:headEnd/>
            <a:tailEnd/>
          </a:ln>
          <a:effectLst/>
        </p:spPr>
        <p:style>
          <a:lnRef idx="1">
            <a:schemeClr val="accent2"/>
          </a:lnRef>
          <a:fillRef idx="2">
            <a:schemeClr val="accent2"/>
          </a:fillRef>
          <a:effectRef idx="1">
            <a:schemeClr val="accent2"/>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rPr>
              <a:t>When</a:t>
            </a:r>
            <a:endParaRPr lang="ko-KR" altLang="en-US" sz="2000" dirty="0">
              <a:latin typeface="宋体" pitchFamily="2" charset="-122"/>
              <a:ea typeface="BatangChe" pitchFamily="49" charset="-127"/>
            </a:endParaRPr>
          </a:p>
        </p:txBody>
      </p:sp>
      <p:sp>
        <p:nvSpPr>
          <p:cNvPr id="116" name="내용 개체 틀 2"/>
          <p:cNvSpPr txBox="1">
            <a:spLocks/>
          </p:cNvSpPr>
          <p:nvPr/>
        </p:nvSpPr>
        <p:spPr bwMode="auto">
          <a:xfrm>
            <a:off x="3842259" y="5108117"/>
            <a:ext cx="836523" cy="448366"/>
          </a:xfrm>
          <a:prstGeom prst="rect">
            <a:avLst/>
          </a:prstGeom>
          <a:noFill/>
          <a:ln w="12700">
            <a:headEnd/>
            <a:tailEnd/>
          </a:ln>
          <a:effectLst/>
        </p:spPr>
        <p:style>
          <a:lnRef idx="1">
            <a:schemeClr val="accent1"/>
          </a:lnRef>
          <a:fillRef idx="2">
            <a:schemeClr val="accent1"/>
          </a:fillRef>
          <a:effectRef idx="1">
            <a:schemeClr val="accent1"/>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rPr>
              <a:t>Where</a:t>
            </a:r>
            <a:endParaRPr lang="ko-KR" altLang="en-US" sz="2000" dirty="0">
              <a:latin typeface="宋体" pitchFamily="2" charset="-122"/>
              <a:ea typeface="BatangChe" pitchFamily="49" charset="-127"/>
            </a:endParaRPr>
          </a:p>
        </p:txBody>
      </p:sp>
      <p:sp>
        <p:nvSpPr>
          <p:cNvPr id="117" name="내용 개체 틀 2"/>
          <p:cNvSpPr txBox="1">
            <a:spLocks/>
          </p:cNvSpPr>
          <p:nvPr/>
        </p:nvSpPr>
        <p:spPr bwMode="auto">
          <a:xfrm>
            <a:off x="4913777" y="3504048"/>
            <a:ext cx="836058" cy="387513"/>
          </a:xfrm>
          <a:prstGeom prst="rect">
            <a:avLst/>
          </a:prstGeom>
          <a:noFill/>
          <a:ln w="12700">
            <a:headEnd/>
            <a:tailEnd/>
          </a:ln>
          <a:effectLst/>
        </p:spPr>
        <p:style>
          <a:lnRef idx="1">
            <a:schemeClr val="accent4"/>
          </a:lnRef>
          <a:fillRef idx="2">
            <a:schemeClr val="accent4"/>
          </a:fillRef>
          <a:effectRef idx="1">
            <a:schemeClr val="accent4"/>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ea typeface="HY엽서L"/>
                <a:cs typeface="HY엽서L"/>
              </a:rPr>
              <a:t>What</a:t>
            </a:r>
            <a:endParaRPr lang="ko-KR" altLang="en-US" sz="2000" dirty="0">
              <a:latin typeface="宋体" pitchFamily="2" charset="-122"/>
              <a:ea typeface="BatangChe" pitchFamily="49" charset="-127"/>
            </a:endParaRPr>
          </a:p>
        </p:txBody>
      </p:sp>
      <p:sp>
        <p:nvSpPr>
          <p:cNvPr id="118" name="내용 개체 틀 2"/>
          <p:cNvSpPr txBox="1">
            <a:spLocks/>
          </p:cNvSpPr>
          <p:nvPr/>
        </p:nvSpPr>
        <p:spPr bwMode="auto">
          <a:xfrm>
            <a:off x="4913313" y="3891561"/>
            <a:ext cx="836522" cy="419218"/>
          </a:xfrm>
          <a:prstGeom prst="rect">
            <a:avLst/>
          </a:prstGeom>
          <a:noFill/>
          <a:ln w="12700">
            <a:headEnd/>
            <a:tailEnd/>
          </a:ln>
          <a:effectLst/>
        </p:spPr>
        <p:style>
          <a:lnRef idx="1">
            <a:schemeClr val="accent5"/>
          </a:lnRef>
          <a:fillRef idx="2">
            <a:schemeClr val="accent5"/>
          </a:fillRef>
          <a:effectRef idx="1">
            <a:schemeClr val="accent5"/>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Wingdings 2" pitchFamily="18" charset="2"/>
              <a:buNone/>
            </a:pPr>
            <a:r>
              <a:rPr lang="en-US" altLang="ko-KR" sz="2000" b="1" dirty="0" smtClean="0">
                <a:latin typeface="宋体" pitchFamily="2" charset="-122"/>
              </a:rPr>
              <a:t>Who</a:t>
            </a:r>
            <a:endParaRPr lang="ko-KR" altLang="en-US" sz="2000" dirty="0">
              <a:latin typeface="宋体" pitchFamily="2" charset="-122"/>
              <a:ea typeface="BatangChe" pitchFamily="49" charset="-127"/>
            </a:endParaRPr>
          </a:p>
        </p:txBody>
      </p:sp>
      <p:sp>
        <p:nvSpPr>
          <p:cNvPr id="119" name="내용 개체 틀 2"/>
          <p:cNvSpPr txBox="1">
            <a:spLocks/>
          </p:cNvSpPr>
          <p:nvPr/>
        </p:nvSpPr>
        <p:spPr bwMode="auto">
          <a:xfrm>
            <a:off x="4913778" y="4310779"/>
            <a:ext cx="836058" cy="451256"/>
          </a:xfrm>
          <a:prstGeom prst="rect">
            <a:avLst/>
          </a:prstGeom>
          <a:noFill/>
          <a:ln w="12700">
            <a:headEnd/>
            <a:tailEnd/>
          </a:ln>
          <a:effectLst/>
        </p:spPr>
        <p:style>
          <a:lnRef idx="1">
            <a:schemeClr val="accent6"/>
          </a:lnRef>
          <a:fillRef idx="2">
            <a:schemeClr val="accent6"/>
          </a:fillRef>
          <a:effectRef idx="1">
            <a:schemeClr val="accent6"/>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Wingdings 2" pitchFamily="18" charset="2"/>
              <a:buNone/>
            </a:pPr>
            <a:r>
              <a:rPr lang="en-US" altLang="ko-KR" sz="2000" b="1" dirty="0" smtClean="0">
                <a:latin typeface="宋体" pitchFamily="2" charset="-122"/>
              </a:rPr>
              <a:t>How</a:t>
            </a:r>
            <a:endParaRPr lang="en-US" altLang="zh-CN" sz="2000" dirty="0">
              <a:latin typeface="宋体" pitchFamily="2" charset="-122"/>
            </a:endParaRPr>
          </a:p>
        </p:txBody>
      </p:sp>
      <p:sp>
        <p:nvSpPr>
          <p:cNvPr id="120" name="내용 개체 틀 2"/>
          <p:cNvSpPr txBox="1">
            <a:spLocks/>
          </p:cNvSpPr>
          <p:nvPr/>
        </p:nvSpPr>
        <p:spPr bwMode="auto">
          <a:xfrm>
            <a:off x="4913778" y="4762035"/>
            <a:ext cx="836058" cy="369383"/>
          </a:xfrm>
          <a:prstGeom prst="rect">
            <a:avLst/>
          </a:prstGeom>
          <a:noFill/>
          <a:ln w="12700">
            <a:headEnd/>
            <a:tailEnd/>
          </a:ln>
          <a:effectLst/>
        </p:spPr>
        <p:style>
          <a:lnRef idx="1">
            <a:schemeClr val="accent2"/>
          </a:lnRef>
          <a:fillRef idx="2">
            <a:schemeClr val="accent2"/>
          </a:fillRef>
          <a:effectRef idx="1">
            <a:schemeClr val="accent2"/>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rPr>
              <a:t>When</a:t>
            </a:r>
            <a:endParaRPr lang="ko-KR" altLang="en-US" sz="2000" dirty="0">
              <a:latin typeface="宋体" pitchFamily="2" charset="-122"/>
              <a:ea typeface="BatangChe" pitchFamily="49" charset="-127"/>
            </a:endParaRPr>
          </a:p>
        </p:txBody>
      </p:sp>
      <p:sp>
        <p:nvSpPr>
          <p:cNvPr id="121" name="내용 개체 틀 2"/>
          <p:cNvSpPr txBox="1">
            <a:spLocks/>
          </p:cNvSpPr>
          <p:nvPr/>
        </p:nvSpPr>
        <p:spPr bwMode="auto">
          <a:xfrm>
            <a:off x="4913313" y="5131419"/>
            <a:ext cx="836523" cy="448366"/>
          </a:xfrm>
          <a:prstGeom prst="rect">
            <a:avLst/>
          </a:prstGeom>
          <a:noFill/>
          <a:ln w="12700">
            <a:headEnd/>
            <a:tailEnd/>
          </a:ln>
          <a:effectLst/>
        </p:spPr>
        <p:style>
          <a:lnRef idx="1">
            <a:schemeClr val="accent1"/>
          </a:lnRef>
          <a:fillRef idx="2">
            <a:schemeClr val="accent1"/>
          </a:fillRef>
          <a:effectRef idx="1">
            <a:schemeClr val="accent1"/>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rPr>
              <a:t>Where</a:t>
            </a:r>
            <a:endParaRPr lang="ko-KR" altLang="en-US" sz="2000" dirty="0">
              <a:latin typeface="宋体" pitchFamily="2" charset="-122"/>
              <a:ea typeface="BatangChe" pitchFamily="49" charset="-127"/>
            </a:endParaRPr>
          </a:p>
        </p:txBody>
      </p:sp>
      <p:sp>
        <p:nvSpPr>
          <p:cNvPr id="122" name="내용 개체 틀 2"/>
          <p:cNvSpPr txBox="1">
            <a:spLocks/>
          </p:cNvSpPr>
          <p:nvPr/>
        </p:nvSpPr>
        <p:spPr bwMode="auto">
          <a:xfrm>
            <a:off x="6040662" y="3503283"/>
            <a:ext cx="836058" cy="387513"/>
          </a:xfrm>
          <a:prstGeom prst="rect">
            <a:avLst/>
          </a:prstGeom>
          <a:noFill/>
          <a:ln w="12700">
            <a:headEnd/>
            <a:tailEnd/>
          </a:ln>
          <a:effectLst/>
        </p:spPr>
        <p:style>
          <a:lnRef idx="1">
            <a:schemeClr val="accent4"/>
          </a:lnRef>
          <a:fillRef idx="2">
            <a:schemeClr val="accent4"/>
          </a:fillRef>
          <a:effectRef idx="1">
            <a:schemeClr val="accent4"/>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ea typeface="HY엽서L"/>
                <a:cs typeface="HY엽서L"/>
              </a:rPr>
              <a:t>What</a:t>
            </a:r>
            <a:endParaRPr lang="ko-KR" altLang="en-US" sz="2000" dirty="0">
              <a:latin typeface="宋体" pitchFamily="2" charset="-122"/>
              <a:ea typeface="BatangChe" pitchFamily="49" charset="-127"/>
            </a:endParaRPr>
          </a:p>
        </p:txBody>
      </p:sp>
      <p:sp>
        <p:nvSpPr>
          <p:cNvPr id="123" name="내용 개체 틀 2"/>
          <p:cNvSpPr txBox="1">
            <a:spLocks/>
          </p:cNvSpPr>
          <p:nvPr/>
        </p:nvSpPr>
        <p:spPr bwMode="auto">
          <a:xfrm>
            <a:off x="6040198" y="3890796"/>
            <a:ext cx="836522" cy="419218"/>
          </a:xfrm>
          <a:prstGeom prst="rect">
            <a:avLst/>
          </a:prstGeom>
          <a:noFill/>
          <a:ln w="12700">
            <a:headEnd/>
            <a:tailEnd/>
          </a:ln>
          <a:effectLst/>
        </p:spPr>
        <p:style>
          <a:lnRef idx="1">
            <a:schemeClr val="accent5"/>
          </a:lnRef>
          <a:fillRef idx="2">
            <a:schemeClr val="accent5"/>
          </a:fillRef>
          <a:effectRef idx="1">
            <a:schemeClr val="accent5"/>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Wingdings 2" pitchFamily="18" charset="2"/>
              <a:buNone/>
            </a:pPr>
            <a:r>
              <a:rPr lang="en-US" altLang="ko-KR" sz="2000" b="1" dirty="0" smtClean="0">
                <a:latin typeface="宋体" pitchFamily="2" charset="-122"/>
              </a:rPr>
              <a:t>Who</a:t>
            </a:r>
            <a:endParaRPr lang="ko-KR" altLang="en-US" sz="2000" dirty="0">
              <a:latin typeface="宋体" pitchFamily="2" charset="-122"/>
              <a:ea typeface="BatangChe" pitchFamily="49" charset="-127"/>
            </a:endParaRPr>
          </a:p>
        </p:txBody>
      </p:sp>
      <p:sp>
        <p:nvSpPr>
          <p:cNvPr id="124" name="내용 개체 틀 2"/>
          <p:cNvSpPr txBox="1">
            <a:spLocks/>
          </p:cNvSpPr>
          <p:nvPr/>
        </p:nvSpPr>
        <p:spPr bwMode="auto">
          <a:xfrm>
            <a:off x="6040663" y="4310014"/>
            <a:ext cx="836058" cy="451256"/>
          </a:xfrm>
          <a:prstGeom prst="rect">
            <a:avLst/>
          </a:prstGeom>
          <a:noFill/>
          <a:ln w="12700">
            <a:headEnd/>
            <a:tailEnd/>
          </a:ln>
          <a:effectLst/>
        </p:spPr>
        <p:style>
          <a:lnRef idx="1">
            <a:schemeClr val="accent6"/>
          </a:lnRef>
          <a:fillRef idx="2">
            <a:schemeClr val="accent6"/>
          </a:fillRef>
          <a:effectRef idx="1">
            <a:schemeClr val="accent6"/>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Wingdings 2" pitchFamily="18" charset="2"/>
              <a:buNone/>
            </a:pPr>
            <a:r>
              <a:rPr lang="en-US" altLang="ko-KR" sz="2000" b="1" dirty="0" smtClean="0">
                <a:latin typeface="宋体" pitchFamily="2" charset="-122"/>
              </a:rPr>
              <a:t>How</a:t>
            </a:r>
            <a:endParaRPr lang="en-US" altLang="zh-CN" sz="2000" dirty="0">
              <a:latin typeface="宋体" pitchFamily="2" charset="-122"/>
            </a:endParaRPr>
          </a:p>
        </p:txBody>
      </p:sp>
      <p:sp>
        <p:nvSpPr>
          <p:cNvPr id="125" name="내용 개체 틀 2"/>
          <p:cNvSpPr txBox="1">
            <a:spLocks/>
          </p:cNvSpPr>
          <p:nvPr/>
        </p:nvSpPr>
        <p:spPr bwMode="auto">
          <a:xfrm>
            <a:off x="6040663" y="4761270"/>
            <a:ext cx="836058" cy="369383"/>
          </a:xfrm>
          <a:prstGeom prst="rect">
            <a:avLst/>
          </a:prstGeom>
          <a:noFill/>
          <a:ln w="12700">
            <a:headEnd/>
            <a:tailEnd/>
          </a:ln>
          <a:effectLst/>
        </p:spPr>
        <p:style>
          <a:lnRef idx="1">
            <a:schemeClr val="accent2"/>
          </a:lnRef>
          <a:fillRef idx="2">
            <a:schemeClr val="accent2"/>
          </a:fillRef>
          <a:effectRef idx="1">
            <a:schemeClr val="accent2"/>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rPr>
              <a:t>When</a:t>
            </a:r>
            <a:endParaRPr lang="ko-KR" altLang="en-US" sz="2000" dirty="0">
              <a:latin typeface="宋体" pitchFamily="2" charset="-122"/>
              <a:ea typeface="BatangChe" pitchFamily="49" charset="-127"/>
            </a:endParaRPr>
          </a:p>
        </p:txBody>
      </p:sp>
      <p:sp>
        <p:nvSpPr>
          <p:cNvPr id="126" name="내용 개체 틀 2"/>
          <p:cNvSpPr txBox="1">
            <a:spLocks/>
          </p:cNvSpPr>
          <p:nvPr/>
        </p:nvSpPr>
        <p:spPr bwMode="auto">
          <a:xfrm>
            <a:off x="6040198" y="5130654"/>
            <a:ext cx="836523" cy="448366"/>
          </a:xfrm>
          <a:prstGeom prst="rect">
            <a:avLst/>
          </a:prstGeom>
          <a:noFill/>
          <a:ln w="12700">
            <a:headEnd/>
            <a:tailEnd/>
          </a:ln>
          <a:effectLst/>
        </p:spPr>
        <p:style>
          <a:lnRef idx="1">
            <a:schemeClr val="accent1"/>
          </a:lnRef>
          <a:fillRef idx="2">
            <a:schemeClr val="accent1"/>
          </a:fillRef>
          <a:effectRef idx="1">
            <a:schemeClr val="accent1"/>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rPr>
              <a:t>Where</a:t>
            </a:r>
            <a:endParaRPr lang="ko-KR" altLang="en-US" sz="2000" dirty="0">
              <a:latin typeface="宋体" pitchFamily="2" charset="-122"/>
              <a:ea typeface="BatangChe" pitchFamily="49" charset="-127"/>
            </a:endParaRPr>
          </a:p>
        </p:txBody>
      </p:sp>
      <p:sp>
        <p:nvSpPr>
          <p:cNvPr id="127" name="내용 개체 틀 2"/>
          <p:cNvSpPr txBox="1">
            <a:spLocks/>
          </p:cNvSpPr>
          <p:nvPr/>
        </p:nvSpPr>
        <p:spPr bwMode="auto">
          <a:xfrm>
            <a:off x="7059006" y="3504048"/>
            <a:ext cx="836058" cy="387513"/>
          </a:xfrm>
          <a:prstGeom prst="rect">
            <a:avLst/>
          </a:prstGeom>
          <a:noFill/>
          <a:ln w="12700">
            <a:headEnd/>
            <a:tailEnd/>
          </a:ln>
          <a:effectLst/>
        </p:spPr>
        <p:style>
          <a:lnRef idx="1">
            <a:schemeClr val="accent4"/>
          </a:lnRef>
          <a:fillRef idx="2">
            <a:schemeClr val="accent4"/>
          </a:fillRef>
          <a:effectRef idx="1">
            <a:schemeClr val="accent4"/>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ea typeface="HY엽서L"/>
                <a:cs typeface="HY엽서L"/>
              </a:rPr>
              <a:t>What</a:t>
            </a:r>
            <a:endParaRPr lang="ko-KR" altLang="en-US" sz="2000" dirty="0">
              <a:latin typeface="宋体" pitchFamily="2" charset="-122"/>
              <a:ea typeface="BatangChe" pitchFamily="49" charset="-127"/>
            </a:endParaRPr>
          </a:p>
        </p:txBody>
      </p:sp>
      <p:sp>
        <p:nvSpPr>
          <p:cNvPr id="128" name="내용 개체 틀 2"/>
          <p:cNvSpPr txBox="1">
            <a:spLocks/>
          </p:cNvSpPr>
          <p:nvPr/>
        </p:nvSpPr>
        <p:spPr bwMode="auto">
          <a:xfrm>
            <a:off x="7058542" y="3891561"/>
            <a:ext cx="836522" cy="419218"/>
          </a:xfrm>
          <a:prstGeom prst="rect">
            <a:avLst/>
          </a:prstGeom>
          <a:noFill/>
          <a:ln w="12700">
            <a:headEnd/>
            <a:tailEnd/>
          </a:ln>
          <a:effectLst/>
        </p:spPr>
        <p:style>
          <a:lnRef idx="1">
            <a:schemeClr val="accent5"/>
          </a:lnRef>
          <a:fillRef idx="2">
            <a:schemeClr val="accent5"/>
          </a:fillRef>
          <a:effectRef idx="1">
            <a:schemeClr val="accent5"/>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Wingdings 2" pitchFamily="18" charset="2"/>
              <a:buNone/>
            </a:pPr>
            <a:r>
              <a:rPr lang="en-US" altLang="ko-KR" sz="2000" b="1" dirty="0" smtClean="0">
                <a:latin typeface="宋体" pitchFamily="2" charset="-122"/>
              </a:rPr>
              <a:t>Who</a:t>
            </a:r>
            <a:endParaRPr lang="ko-KR" altLang="en-US" sz="2000" dirty="0">
              <a:latin typeface="宋体" pitchFamily="2" charset="-122"/>
              <a:ea typeface="BatangChe" pitchFamily="49" charset="-127"/>
            </a:endParaRPr>
          </a:p>
        </p:txBody>
      </p:sp>
      <p:sp>
        <p:nvSpPr>
          <p:cNvPr id="129" name="내용 개체 틀 2"/>
          <p:cNvSpPr txBox="1">
            <a:spLocks/>
          </p:cNvSpPr>
          <p:nvPr/>
        </p:nvSpPr>
        <p:spPr bwMode="auto">
          <a:xfrm>
            <a:off x="7059007" y="4310779"/>
            <a:ext cx="836058" cy="451256"/>
          </a:xfrm>
          <a:prstGeom prst="rect">
            <a:avLst/>
          </a:prstGeom>
          <a:noFill/>
          <a:ln w="12700">
            <a:headEnd/>
            <a:tailEnd/>
          </a:ln>
          <a:effectLst/>
        </p:spPr>
        <p:style>
          <a:lnRef idx="1">
            <a:schemeClr val="accent6"/>
          </a:lnRef>
          <a:fillRef idx="2">
            <a:schemeClr val="accent6"/>
          </a:fillRef>
          <a:effectRef idx="1">
            <a:schemeClr val="accent6"/>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Wingdings 2" pitchFamily="18" charset="2"/>
              <a:buNone/>
            </a:pPr>
            <a:r>
              <a:rPr lang="en-US" altLang="ko-KR" sz="2000" b="1" dirty="0" smtClean="0">
                <a:latin typeface="宋体" pitchFamily="2" charset="-122"/>
              </a:rPr>
              <a:t>How</a:t>
            </a:r>
            <a:endParaRPr lang="en-US" altLang="zh-CN" sz="2000" dirty="0">
              <a:latin typeface="宋体" pitchFamily="2" charset="-122"/>
            </a:endParaRPr>
          </a:p>
        </p:txBody>
      </p:sp>
      <p:sp>
        <p:nvSpPr>
          <p:cNvPr id="130" name="내용 개체 틀 2"/>
          <p:cNvSpPr txBox="1">
            <a:spLocks/>
          </p:cNvSpPr>
          <p:nvPr/>
        </p:nvSpPr>
        <p:spPr bwMode="auto">
          <a:xfrm>
            <a:off x="7059007" y="4762035"/>
            <a:ext cx="836058" cy="369383"/>
          </a:xfrm>
          <a:prstGeom prst="rect">
            <a:avLst/>
          </a:prstGeom>
          <a:noFill/>
          <a:ln w="12700">
            <a:headEnd/>
            <a:tailEnd/>
          </a:ln>
          <a:effectLst/>
        </p:spPr>
        <p:style>
          <a:lnRef idx="1">
            <a:schemeClr val="accent2"/>
          </a:lnRef>
          <a:fillRef idx="2">
            <a:schemeClr val="accent2"/>
          </a:fillRef>
          <a:effectRef idx="1">
            <a:schemeClr val="accent2"/>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rPr>
              <a:t>When</a:t>
            </a:r>
            <a:endParaRPr lang="ko-KR" altLang="en-US" sz="2000" dirty="0">
              <a:latin typeface="宋体" pitchFamily="2" charset="-122"/>
              <a:ea typeface="BatangChe" pitchFamily="49" charset="-127"/>
            </a:endParaRPr>
          </a:p>
        </p:txBody>
      </p:sp>
      <p:sp>
        <p:nvSpPr>
          <p:cNvPr id="131" name="내용 개체 틀 2"/>
          <p:cNvSpPr txBox="1">
            <a:spLocks/>
          </p:cNvSpPr>
          <p:nvPr/>
        </p:nvSpPr>
        <p:spPr bwMode="auto">
          <a:xfrm>
            <a:off x="7058542" y="5131419"/>
            <a:ext cx="836523" cy="448366"/>
          </a:xfrm>
          <a:prstGeom prst="rect">
            <a:avLst/>
          </a:prstGeom>
          <a:noFill/>
          <a:ln w="12700">
            <a:headEnd/>
            <a:tailEnd/>
          </a:ln>
          <a:effectLst/>
        </p:spPr>
        <p:style>
          <a:lnRef idx="1">
            <a:schemeClr val="accent1"/>
          </a:lnRef>
          <a:fillRef idx="2">
            <a:schemeClr val="accent1"/>
          </a:fillRef>
          <a:effectRef idx="1">
            <a:schemeClr val="accent1"/>
          </a:effectRef>
          <a:fontRef idx="minor">
            <a:schemeClr val="dk1"/>
          </a:fontRef>
        </p:style>
        <p:txBody>
          <a:bodyPr lIns="0" tIns="0" rIns="0" bIns="0" anchor="ctr" anchorCtr="0"/>
          <a:lstStyle>
            <a:lvl1pPr marL="365125" indent="-282575" eaLnBrk="0" hangingPunct="0">
              <a:defRPr>
                <a:solidFill>
                  <a:schemeClr val="tx1"/>
                </a:solidFill>
                <a:latin typeface="Arial" pitchFamily="34" charset="0"/>
                <a:ea typeface="宋体" pitchFamily="2" charset="-122"/>
              </a:defRPr>
            </a:lvl1pPr>
            <a:lvl2pPr marL="639763" indent="-236538" eaLnBrk="0" hangingPunct="0">
              <a:defRPr>
                <a:solidFill>
                  <a:schemeClr val="tx1"/>
                </a:solidFill>
                <a:latin typeface="Arial" pitchFamily="34" charset="0"/>
                <a:ea typeface="宋体" pitchFamily="2" charset="-122"/>
              </a:defRPr>
            </a:lvl2pPr>
            <a:lvl3pPr marL="885825" indent="-228600" eaLnBrk="0" hangingPunct="0">
              <a:defRPr>
                <a:solidFill>
                  <a:schemeClr val="tx1"/>
                </a:solidFill>
                <a:latin typeface="Arial" pitchFamily="34" charset="0"/>
                <a:ea typeface="宋体" pitchFamily="2" charset="-122"/>
              </a:defRPr>
            </a:lvl3pPr>
            <a:lvl4pPr marL="1096963" indent="-173038" eaLnBrk="0" hangingPunct="0">
              <a:defRPr>
                <a:solidFill>
                  <a:schemeClr val="tx1"/>
                </a:solidFill>
                <a:latin typeface="Arial" pitchFamily="34" charset="0"/>
                <a:ea typeface="宋体" pitchFamily="2" charset="-122"/>
              </a:defRPr>
            </a:lvl4pPr>
            <a:lvl5pPr marL="1296988" indent="-182563" eaLnBrk="0" hangingPunct="0">
              <a:defRPr>
                <a:solidFill>
                  <a:schemeClr val="tx1"/>
                </a:solidFill>
                <a:latin typeface="Arial" pitchFamily="34" charset="0"/>
                <a:ea typeface="宋体" pitchFamily="2" charset="-122"/>
              </a:defRPr>
            </a:lvl5pPr>
            <a:lvl6pPr marL="1754188" indent="-182563" eaLnBrk="0" fontAlgn="base" hangingPunct="0">
              <a:spcBef>
                <a:spcPct val="0"/>
              </a:spcBef>
              <a:spcAft>
                <a:spcPct val="0"/>
              </a:spcAft>
              <a:defRPr>
                <a:solidFill>
                  <a:schemeClr val="tx1"/>
                </a:solidFill>
                <a:latin typeface="Arial" pitchFamily="34" charset="0"/>
                <a:ea typeface="宋体" pitchFamily="2" charset="-122"/>
              </a:defRPr>
            </a:lvl6pPr>
            <a:lvl7pPr marL="2211388" indent="-182563" eaLnBrk="0" fontAlgn="base" hangingPunct="0">
              <a:spcBef>
                <a:spcPct val="0"/>
              </a:spcBef>
              <a:spcAft>
                <a:spcPct val="0"/>
              </a:spcAft>
              <a:defRPr>
                <a:solidFill>
                  <a:schemeClr val="tx1"/>
                </a:solidFill>
                <a:latin typeface="Arial" pitchFamily="34" charset="0"/>
                <a:ea typeface="宋体" pitchFamily="2" charset="-122"/>
              </a:defRPr>
            </a:lvl7pPr>
            <a:lvl8pPr marL="2668588" indent="-182563" eaLnBrk="0" fontAlgn="base" hangingPunct="0">
              <a:spcBef>
                <a:spcPct val="0"/>
              </a:spcBef>
              <a:spcAft>
                <a:spcPct val="0"/>
              </a:spcAft>
              <a:defRPr>
                <a:solidFill>
                  <a:schemeClr val="tx1"/>
                </a:solidFill>
                <a:latin typeface="Arial" pitchFamily="34" charset="0"/>
                <a:ea typeface="宋体" pitchFamily="2" charset="-122"/>
              </a:defRPr>
            </a:lvl8pPr>
            <a:lvl9pPr marL="3125788" indent="-182563"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spcBef>
                <a:spcPts val="600"/>
              </a:spcBef>
              <a:buClr>
                <a:schemeClr val="accent1"/>
              </a:buClr>
              <a:buSzPct val="80000"/>
              <a:buFont typeface="Arial" pitchFamily="34" charset="0"/>
              <a:buNone/>
            </a:pPr>
            <a:r>
              <a:rPr lang="en-US" altLang="ko-KR" sz="2000" b="1" dirty="0" smtClean="0">
                <a:latin typeface="宋体" pitchFamily="2" charset="-122"/>
              </a:rPr>
              <a:t>Where</a:t>
            </a:r>
            <a:endParaRPr lang="ko-KR" altLang="en-US" sz="2000" dirty="0">
              <a:latin typeface="宋体" pitchFamily="2" charset="-122"/>
              <a:ea typeface="BatangChe" pitchFamily="49" charset="-127"/>
            </a:endParaRPr>
          </a:p>
        </p:txBody>
      </p:sp>
      <p:sp>
        <p:nvSpPr>
          <p:cNvPr id="22" name="矩形 21"/>
          <p:cNvSpPr/>
          <p:nvPr/>
        </p:nvSpPr>
        <p:spPr>
          <a:xfrm>
            <a:off x="7920443" y="3179481"/>
            <a:ext cx="1123095" cy="2215991"/>
          </a:xfrm>
          <a:prstGeom prst="rect">
            <a:avLst/>
          </a:prstGeom>
        </p:spPr>
        <p:txBody>
          <a:bodyPr wrap="square">
            <a:spAutoFit/>
          </a:bodyPr>
          <a:lstStyle/>
          <a:p>
            <a:pPr lvl="0" algn="r"/>
            <a:r>
              <a:rPr lang="zh-CN" altLang="en-US" sz="13800" b="1" dirty="0">
                <a:solidFill>
                  <a:srgbClr val="FF0000"/>
                </a:solidFill>
              </a:rPr>
              <a:t>？</a:t>
            </a:r>
            <a:endParaRPr lang="ko-KR" altLang="en-US" sz="13800" b="1" dirty="0">
              <a:solidFill>
                <a:srgbClr val="FF0000"/>
              </a:solidFill>
              <a:cs typeface="HY엽서L"/>
            </a:endParaRPr>
          </a:p>
        </p:txBody>
      </p:sp>
      <p:sp>
        <p:nvSpPr>
          <p:cNvPr id="133" name="모서리가 둥근 직사각형 13"/>
          <p:cNvSpPr/>
          <p:nvPr/>
        </p:nvSpPr>
        <p:spPr>
          <a:xfrm>
            <a:off x="804811" y="5965935"/>
            <a:ext cx="1128098" cy="766167"/>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latinLnBrk="1" hangingPunct="0">
              <a:spcBef>
                <a:spcPct val="0"/>
              </a:spcBef>
              <a:spcAft>
                <a:spcPct val="0"/>
              </a:spcAft>
              <a:defRPr kumimoji="1">
                <a:solidFill>
                  <a:schemeClr val="tx1"/>
                </a:solidFill>
                <a:latin typeface="굴림" charset="-127"/>
                <a:ea typeface="굴림" charset="-127"/>
              </a:defRPr>
            </a:lvl6pPr>
            <a:lvl7pPr marL="2971800" indent="-228600" eaLnBrk="0" fontAlgn="base" latinLnBrk="1" hangingPunct="0">
              <a:spcBef>
                <a:spcPct val="0"/>
              </a:spcBef>
              <a:spcAft>
                <a:spcPct val="0"/>
              </a:spcAft>
              <a:defRPr kumimoji="1">
                <a:solidFill>
                  <a:schemeClr val="tx1"/>
                </a:solidFill>
                <a:latin typeface="굴림" charset="-127"/>
                <a:ea typeface="굴림" charset="-127"/>
              </a:defRPr>
            </a:lvl7pPr>
            <a:lvl8pPr marL="3429000" indent="-228600" eaLnBrk="0" fontAlgn="base" latinLnBrk="1" hangingPunct="0">
              <a:spcBef>
                <a:spcPct val="0"/>
              </a:spcBef>
              <a:spcAft>
                <a:spcPct val="0"/>
              </a:spcAft>
              <a:defRPr kumimoji="1">
                <a:solidFill>
                  <a:schemeClr val="tx1"/>
                </a:solidFill>
                <a:latin typeface="굴림" charset="-127"/>
                <a:ea typeface="굴림" charset="-127"/>
              </a:defRPr>
            </a:lvl8pPr>
            <a:lvl9pPr marL="3886200" indent="-228600" eaLnBrk="0" fontAlgn="base" latinLnBrk="1" hangingPunct="0">
              <a:spcBef>
                <a:spcPct val="0"/>
              </a:spcBef>
              <a:spcAft>
                <a:spcPct val="0"/>
              </a:spcAft>
              <a:defRPr kumimoji="1">
                <a:solidFill>
                  <a:schemeClr val="tx1"/>
                </a:solidFill>
                <a:latin typeface="굴림" charset="-127"/>
                <a:ea typeface="굴림" charset="-127"/>
              </a:defRPr>
            </a:lvl9pPr>
          </a:lstStyle>
          <a:p>
            <a:pPr algn="ctr" eaLnBrk="1" hangingPunct="1">
              <a:lnSpc>
                <a:spcPct val="125000"/>
              </a:lnSpc>
            </a:pPr>
            <a:r>
              <a:rPr kumimoji="0" lang="zh-CN" altLang="en-US" dirty="0">
                <a:latin typeface="맑은 고딕" pitchFamily="50" charset="-127"/>
                <a:ea typeface="宋体" charset="-122"/>
              </a:rPr>
              <a:t>企业</a:t>
            </a:r>
            <a:r>
              <a:rPr kumimoji="0" lang="zh-CN" altLang="en-US" dirty="0" smtClean="0">
                <a:latin typeface="맑은 고딕" pitchFamily="50" charset="-127"/>
                <a:ea typeface="宋体" charset="-122"/>
              </a:rPr>
              <a:t>层</a:t>
            </a:r>
            <a:endParaRPr kumimoji="0" lang="en-US" altLang="zh-CN" dirty="0" smtClean="0">
              <a:latin typeface="맑은 고딕" pitchFamily="50" charset="-127"/>
              <a:ea typeface="宋体" charset="-122"/>
            </a:endParaRPr>
          </a:p>
          <a:p>
            <a:pPr algn="ctr" eaLnBrk="1" hangingPunct="1">
              <a:lnSpc>
                <a:spcPct val="125000"/>
              </a:lnSpc>
            </a:pPr>
            <a:r>
              <a:rPr kumimoji="0" lang="zh-CN" altLang="en-US" dirty="0" smtClean="0">
                <a:latin typeface="맑은 고딕" pitchFamily="50" charset="-127"/>
                <a:ea typeface="宋体" charset="-122"/>
              </a:rPr>
              <a:t>战略</a:t>
            </a:r>
            <a:endParaRPr kumimoji="0" lang="ko-KR" altLang="en-US" dirty="0">
              <a:latin typeface="맑은 고딕" pitchFamily="50" charset="-127"/>
              <a:ea typeface="맑은 고딕" pitchFamily="50" charset="-127"/>
            </a:endParaRPr>
          </a:p>
        </p:txBody>
      </p:sp>
      <p:sp>
        <p:nvSpPr>
          <p:cNvPr id="134" name="모서리가 둥근 직사각형 14"/>
          <p:cNvSpPr/>
          <p:nvPr/>
        </p:nvSpPr>
        <p:spPr>
          <a:xfrm>
            <a:off x="2332435" y="5975201"/>
            <a:ext cx="1028337" cy="766167"/>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latinLnBrk="1" hangingPunct="0">
              <a:spcBef>
                <a:spcPct val="0"/>
              </a:spcBef>
              <a:spcAft>
                <a:spcPct val="0"/>
              </a:spcAft>
              <a:defRPr kumimoji="1">
                <a:solidFill>
                  <a:schemeClr val="tx1"/>
                </a:solidFill>
                <a:latin typeface="굴림" charset="-127"/>
                <a:ea typeface="굴림" charset="-127"/>
              </a:defRPr>
            </a:lvl6pPr>
            <a:lvl7pPr marL="2971800" indent="-228600" eaLnBrk="0" fontAlgn="base" latinLnBrk="1" hangingPunct="0">
              <a:spcBef>
                <a:spcPct val="0"/>
              </a:spcBef>
              <a:spcAft>
                <a:spcPct val="0"/>
              </a:spcAft>
              <a:defRPr kumimoji="1">
                <a:solidFill>
                  <a:schemeClr val="tx1"/>
                </a:solidFill>
                <a:latin typeface="굴림" charset="-127"/>
                <a:ea typeface="굴림" charset="-127"/>
              </a:defRPr>
            </a:lvl7pPr>
            <a:lvl8pPr marL="3429000" indent="-228600" eaLnBrk="0" fontAlgn="base" latinLnBrk="1" hangingPunct="0">
              <a:spcBef>
                <a:spcPct val="0"/>
              </a:spcBef>
              <a:spcAft>
                <a:spcPct val="0"/>
              </a:spcAft>
              <a:defRPr kumimoji="1">
                <a:solidFill>
                  <a:schemeClr val="tx1"/>
                </a:solidFill>
                <a:latin typeface="굴림" charset="-127"/>
                <a:ea typeface="굴림" charset="-127"/>
              </a:defRPr>
            </a:lvl8pPr>
            <a:lvl9pPr marL="3886200" indent="-228600" eaLnBrk="0" fontAlgn="base" latinLnBrk="1" hangingPunct="0">
              <a:spcBef>
                <a:spcPct val="0"/>
              </a:spcBef>
              <a:spcAft>
                <a:spcPct val="0"/>
              </a:spcAft>
              <a:defRPr kumimoji="1">
                <a:solidFill>
                  <a:schemeClr val="tx1"/>
                </a:solidFill>
                <a:latin typeface="굴림" charset="-127"/>
                <a:ea typeface="굴림" charset="-127"/>
              </a:defRPr>
            </a:lvl9pPr>
          </a:lstStyle>
          <a:p>
            <a:pPr algn="ctr" eaLnBrk="1" hangingPunct="1">
              <a:lnSpc>
                <a:spcPct val="125000"/>
              </a:lnSpc>
            </a:pPr>
            <a:r>
              <a:rPr kumimoji="0" lang="zh-CN" altLang="en-US" dirty="0">
                <a:latin typeface="맑은 고딕" pitchFamily="50" charset="-127"/>
                <a:ea typeface="宋体" charset="-122"/>
              </a:rPr>
              <a:t>事业</a:t>
            </a:r>
            <a:r>
              <a:rPr kumimoji="0" lang="zh-CN" altLang="en-US" dirty="0" smtClean="0">
                <a:latin typeface="맑은 고딕" pitchFamily="50" charset="-127"/>
                <a:ea typeface="宋体" charset="-122"/>
              </a:rPr>
              <a:t>层</a:t>
            </a:r>
            <a:endParaRPr kumimoji="0" lang="en-US" altLang="zh-CN" dirty="0" smtClean="0">
              <a:latin typeface="맑은 고딕" pitchFamily="50" charset="-127"/>
              <a:ea typeface="宋体" charset="-122"/>
            </a:endParaRPr>
          </a:p>
          <a:p>
            <a:pPr algn="ctr" eaLnBrk="1" hangingPunct="1">
              <a:lnSpc>
                <a:spcPct val="125000"/>
              </a:lnSpc>
            </a:pPr>
            <a:r>
              <a:rPr kumimoji="0" lang="zh-CN" altLang="en-US" dirty="0" smtClean="0">
                <a:latin typeface="맑은 고딕" pitchFamily="50" charset="-127"/>
                <a:ea typeface="宋体" charset="-122"/>
              </a:rPr>
              <a:t>战略</a:t>
            </a:r>
            <a:endParaRPr kumimoji="0" lang="ko-KR" altLang="en-US" dirty="0">
              <a:latin typeface="맑은 고딕" pitchFamily="50" charset="-127"/>
              <a:ea typeface="맑은 고딕" pitchFamily="50" charset="-127"/>
            </a:endParaRPr>
          </a:p>
        </p:txBody>
      </p:sp>
      <p:sp>
        <p:nvSpPr>
          <p:cNvPr id="135" name="모서리가 둥근 직사각형 18"/>
          <p:cNvSpPr/>
          <p:nvPr/>
        </p:nvSpPr>
        <p:spPr>
          <a:xfrm>
            <a:off x="3729572" y="5975200"/>
            <a:ext cx="1071054" cy="766167"/>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latinLnBrk="1" hangingPunct="0">
              <a:spcBef>
                <a:spcPct val="0"/>
              </a:spcBef>
              <a:spcAft>
                <a:spcPct val="0"/>
              </a:spcAft>
              <a:defRPr kumimoji="1">
                <a:solidFill>
                  <a:schemeClr val="tx1"/>
                </a:solidFill>
                <a:latin typeface="굴림" charset="-127"/>
                <a:ea typeface="굴림" charset="-127"/>
              </a:defRPr>
            </a:lvl6pPr>
            <a:lvl7pPr marL="2971800" indent="-228600" eaLnBrk="0" fontAlgn="base" latinLnBrk="1" hangingPunct="0">
              <a:spcBef>
                <a:spcPct val="0"/>
              </a:spcBef>
              <a:spcAft>
                <a:spcPct val="0"/>
              </a:spcAft>
              <a:defRPr kumimoji="1">
                <a:solidFill>
                  <a:schemeClr val="tx1"/>
                </a:solidFill>
                <a:latin typeface="굴림" charset="-127"/>
                <a:ea typeface="굴림" charset="-127"/>
              </a:defRPr>
            </a:lvl7pPr>
            <a:lvl8pPr marL="3429000" indent="-228600" eaLnBrk="0" fontAlgn="base" latinLnBrk="1" hangingPunct="0">
              <a:spcBef>
                <a:spcPct val="0"/>
              </a:spcBef>
              <a:spcAft>
                <a:spcPct val="0"/>
              </a:spcAft>
              <a:defRPr kumimoji="1">
                <a:solidFill>
                  <a:schemeClr val="tx1"/>
                </a:solidFill>
                <a:latin typeface="굴림" charset="-127"/>
                <a:ea typeface="굴림" charset="-127"/>
              </a:defRPr>
            </a:lvl8pPr>
            <a:lvl9pPr marL="3886200" indent="-228600" eaLnBrk="0" fontAlgn="base" latinLnBrk="1" hangingPunct="0">
              <a:spcBef>
                <a:spcPct val="0"/>
              </a:spcBef>
              <a:spcAft>
                <a:spcPct val="0"/>
              </a:spcAft>
              <a:defRPr kumimoji="1">
                <a:solidFill>
                  <a:schemeClr val="tx1"/>
                </a:solidFill>
                <a:latin typeface="굴림" charset="-127"/>
                <a:ea typeface="굴림" charset="-127"/>
              </a:defRPr>
            </a:lvl9pPr>
          </a:lstStyle>
          <a:p>
            <a:pPr algn="ctr" eaLnBrk="1" hangingPunct="1">
              <a:lnSpc>
                <a:spcPct val="125000"/>
              </a:lnSpc>
            </a:pPr>
            <a:r>
              <a:rPr kumimoji="0" lang="zh-CN" altLang="en-US" dirty="0">
                <a:latin typeface="맑은 고딕" pitchFamily="50" charset="-127"/>
                <a:ea typeface="宋体" charset="-122"/>
              </a:rPr>
              <a:t>职能</a:t>
            </a:r>
            <a:r>
              <a:rPr kumimoji="0" lang="zh-CN" altLang="en-US" dirty="0" smtClean="0">
                <a:latin typeface="맑은 고딕" pitchFamily="50" charset="-127"/>
                <a:ea typeface="宋体" charset="-122"/>
              </a:rPr>
              <a:t>层</a:t>
            </a:r>
            <a:endParaRPr kumimoji="0" lang="en-US" altLang="zh-CN" dirty="0" smtClean="0">
              <a:latin typeface="맑은 고딕" pitchFamily="50" charset="-127"/>
              <a:ea typeface="宋体" charset="-122"/>
            </a:endParaRPr>
          </a:p>
          <a:p>
            <a:pPr algn="ctr" eaLnBrk="1" hangingPunct="1">
              <a:lnSpc>
                <a:spcPct val="125000"/>
              </a:lnSpc>
            </a:pPr>
            <a:r>
              <a:rPr kumimoji="0" lang="zh-CN" altLang="en-US" dirty="0" smtClean="0">
                <a:latin typeface="맑은 고딕" pitchFamily="50" charset="-127"/>
                <a:ea typeface="宋体" charset="-122"/>
              </a:rPr>
              <a:t>战略</a:t>
            </a:r>
            <a:endParaRPr kumimoji="0" lang="ko-KR" altLang="en-US" dirty="0">
              <a:latin typeface="맑은 고딕" pitchFamily="50" charset="-127"/>
              <a:ea typeface="맑은 고딕" pitchFamily="50" charset="-127"/>
            </a:endParaRPr>
          </a:p>
        </p:txBody>
      </p:sp>
      <p:sp>
        <p:nvSpPr>
          <p:cNvPr id="136" name="모서리가 둥근 직사각형 19"/>
          <p:cNvSpPr/>
          <p:nvPr/>
        </p:nvSpPr>
        <p:spPr>
          <a:xfrm>
            <a:off x="5142328" y="5969680"/>
            <a:ext cx="1003924" cy="766167"/>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latinLnBrk="1" hangingPunct="0">
              <a:spcBef>
                <a:spcPct val="0"/>
              </a:spcBef>
              <a:spcAft>
                <a:spcPct val="0"/>
              </a:spcAft>
              <a:defRPr kumimoji="1">
                <a:solidFill>
                  <a:schemeClr val="tx1"/>
                </a:solidFill>
                <a:latin typeface="굴림" charset="-127"/>
                <a:ea typeface="굴림" charset="-127"/>
              </a:defRPr>
            </a:lvl6pPr>
            <a:lvl7pPr marL="2971800" indent="-228600" eaLnBrk="0" fontAlgn="base" latinLnBrk="1" hangingPunct="0">
              <a:spcBef>
                <a:spcPct val="0"/>
              </a:spcBef>
              <a:spcAft>
                <a:spcPct val="0"/>
              </a:spcAft>
              <a:defRPr kumimoji="1">
                <a:solidFill>
                  <a:schemeClr val="tx1"/>
                </a:solidFill>
                <a:latin typeface="굴림" charset="-127"/>
                <a:ea typeface="굴림" charset="-127"/>
              </a:defRPr>
            </a:lvl7pPr>
            <a:lvl8pPr marL="3429000" indent="-228600" eaLnBrk="0" fontAlgn="base" latinLnBrk="1" hangingPunct="0">
              <a:spcBef>
                <a:spcPct val="0"/>
              </a:spcBef>
              <a:spcAft>
                <a:spcPct val="0"/>
              </a:spcAft>
              <a:defRPr kumimoji="1">
                <a:solidFill>
                  <a:schemeClr val="tx1"/>
                </a:solidFill>
                <a:latin typeface="굴림" charset="-127"/>
                <a:ea typeface="굴림" charset="-127"/>
              </a:defRPr>
            </a:lvl8pPr>
            <a:lvl9pPr marL="3886200" indent="-228600" eaLnBrk="0" fontAlgn="base" latinLnBrk="1" hangingPunct="0">
              <a:spcBef>
                <a:spcPct val="0"/>
              </a:spcBef>
              <a:spcAft>
                <a:spcPct val="0"/>
              </a:spcAft>
              <a:defRPr kumimoji="1">
                <a:solidFill>
                  <a:schemeClr val="tx1"/>
                </a:solidFill>
                <a:latin typeface="굴림" charset="-127"/>
                <a:ea typeface="굴림" charset="-127"/>
              </a:defRPr>
            </a:lvl9pPr>
          </a:lstStyle>
          <a:p>
            <a:pPr algn="ctr" eaLnBrk="1" hangingPunct="1">
              <a:lnSpc>
                <a:spcPct val="125000"/>
              </a:lnSpc>
            </a:pPr>
            <a:r>
              <a:rPr kumimoji="0" lang="zh-CN" altLang="en-US" dirty="0" smtClean="0">
                <a:latin typeface="맑은 고딕" pitchFamily="50" charset="-127"/>
                <a:ea typeface="맑은 고딕" pitchFamily="50" charset="-127"/>
              </a:rPr>
              <a:t>组织与</a:t>
            </a:r>
            <a:endParaRPr kumimoji="0" lang="en-US" altLang="zh-CN" dirty="0" smtClean="0">
              <a:latin typeface="맑은 고딕" pitchFamily="50" charset="-127"/>
              <a:ea typeface="맑은 고딕" pitchFamily="50" charset="-127"/>
            </a:endParaRPr>
          </a:p>
          <a:p>
            <a:pPr algn="ctr" eaLnBrk="1" hangingPunct="1">
              <a:lnSpc>
                <a:spcPct val="125000"/>
              </a:lnSpc>
            </a:pPr>
            <a:r>
              <a:rPr kumimoji="0" lang="zh-CN" altLang="en-US" dirty="0" smtClean="0">
                <a:latin typeface="맑은 고딕" pitchFamily="50" charset="-127"/>
                <a:ea typeface="맑은 고딕" pitchFamily="50" charset="-127"/>
              </a:rPr>
              <a:t>实施</a:t>
            </a:r>
            <a:endParaRPr kumimoji="0" lang="ko-KR" altLang="en-US" dirty="0">
              <a:latin typeface="맑은 고딕" pitchFamily="50" charset="-127"/>
              <a:ea typeface="맑은 고딕" pitchFamily="50" charset="-127"/>
            </a:endParaRPr>
          </a:p>
        </p:txBody>
      </p:sp>
      <p:sp>
        <p:nvSpPr>
          <p:cNvPr id="137" name="모서리가 둥근 직사각형 19"/>
          <p:cNvSpPr/>
          <p:nvPr/>
        </p:nvSpPr>
        <p:spPr>
          <a:xfrm>
            <a:off x="6869296" y="5925683"/>
            <a:ext cx="1003924" cy="383084"/>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latinLnBrk="1" hangingPunct="0">
              <a:spcBef>
                <a:spcPct val="0"/>
              </a:spcBef>
              <a:spcAft>
                <a:spcPct val="0"/>
              </a:spcAft>
              <a:defRPr kumimoji="1">
                <a:solidFill>
                  <a:schemeClr val="tx1"/>
                </a:solidFill>
                <a:latin typeface="굴림" charset="-127"/>
                <a:ea typeface="굴림" charset="-127"/>
              </a:defRPr>
            </a:lvl6pPr>
            <a:lvl7pPr marL="2971800" indent="-228600" eaLnBrk="0" fontAlgn="base" latinLnBrk="1" hangingPunct="0">
              <a:spcBef>
                <a:spcPct val="0"/>
              </a:spcBef>
              <a:spcAft>
                <a:spcPct val="0"/>
              </a:spcAft>
              <a:defRPr kumimoji="1">
                <a:solidFill>
                  <a:schemeClr val="tx1"/>
                </a:solidFill>
                <a:latin typeface="굴림" charset="-127"/>
                <a:ea typeface="굴림" charset="-127"/>
              </a:defRPr>
            </a:lvl7pPr>
            <a:lvl8pPr marL="3429000" indent="-228600" eaLnBrk="0" fontAlgn="base" latinLnBrk="1" hangingPunct="0">
              <a:spcBef>
                <a:spcPct val="0"/>
              </a:spcBef>
              <a:spcAft>
                <a:spcPct val="0"/>
              </a:spcAft>
              <a:defRPr kumimoji="1">
                <a:solidFill>
                  <a:schemeClr val="tx1"/>
                </a:solidFill>
                <a:latin typeface="굴림" charset="-127"/>
                <a:ea typeface="굴림" charset="-127"/>
              </a:defRPr>
            </a:lvl8pPr>
            <a:lvl9pPr marL="3886200" indent="-228600" eaLnBrk="0" fontAlgn="base" latinLnBrk="1" hangingPunct="0">
              <a:spcBef>
                <a:spcPct val="0"/>
              </a:spcBef>
              <a:spcAft>
                <a:spcPct val="0"/>
              </a:spcAft>
              <a:defRPr kumimoji="1">
                <a:solidFill>
                  <a:schemeClr val="tx1"/>
                </a:solidFill>
                <a:latin typeface="굴림" charset="-127"/>
                <a:ea typeface="굴림" charset="-127"/>
              </a:defRPr>
            </a:lvl9pPr>
          </a:lstStyle>
          <a:p>
            <a:pPr algn="ctr" eaLnBrk="1" hangingPunct="1">
              <a:lnSpc>
                <a:spcPct val="125000"/>
              </a:lnSpc>
            </a:pPr>
            <a:r>
              <a:rPr kumimoji="0" lang="zh-CN" altLang="en-US" dirty="0" smtClean="0">
                <a:latin typeface="맑은 고딕" pitchFamily="50" charset="-127"/>
                <a:ea typeface="맑은 고딕" pitchFamily="50" charset="-127"/>
              </a:rPr>
              <a:t>管理目的</a:t>
            </a:r>
            <a:endParaRPr kumimoji="0" lang="ko-KR" altLang="en-US" dirty="0">
              <a:latin typeface="맑은 고딕" pitchFamily="50" charset="-127"/>
              <a:ea typeface="맑은 고딕" pitchFamily="50" charset="-127"/>
            </a:endParaRPr>
          </a:p>
        </p:txBody>
      </p:sp>
      <p:sp>
        <p:nvSpPr>
          <p:cNvPr id="139" name="모서리가 둥근 직사각형 19"/>
          <p:cNvSpPr/>
          <p:nvPr/>
        </p:nvSpPr>
        <p:spPr>
          <a:xfrm>
            <a:off x="6880444" y="6326148"/>
            <a:ext cx="1003924" cy="383084"/>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latinLnBrk="1" hangingPunct="0">
              <a:spcBef>
                <a:spcPct val="0"/>
              </a:spcBef>
              <a:spcAft>
                <a:spcPct val="0"/>
              </a:spcAft>
              <a:defRPr kumimoji="1">
                <a:solidFill>
                  <a:schemeClr val="tx1"/>
                </a:solidFill>
                <a:latin typeface="굴림" charset="-127"/>
                <a:ea typeface="굴림" charset="-127"/>
              </a:defRPr>
            </a:lvl6pPr>
            <a:lvl7pPr marL="2971800" indent="-228600" eaLnBrk="0" fontAlgn="base" latinLnBrk="1" hangingPunct="0">
              <a:spcBef>
                <a:spcPct val="0"/>
              </a:spcBef>
              <a:spcAft>
                <a:spcPct val="0"/>
              </a:spcAft>
              <a:defRPr kumimoji="1">
                <a:solidFill>
                  <a:schemeClr val="tx1"/>
                </a:solidFill>
                <a:latin typeface="굴림" charset="-127"/>
                <a:ea typeface="굴림" charset="-127"/>
              </a:defRPr>
            </a:lvl7pPr>
            <a:lvl8pPr marL="3429000" indent="-228600" eaLnBrk="0" fontAlgn="base" latinLnBrk="1" hangingPunct="0">
              <a:spcBef>
                <a:spcPct val="0"/>
              </a:spcBef>
              <a:spcAft>
                <a:spcPct val="0"/>
              </a:spcAft>
              <a:defRPr kumimoji="1">
                <a:solidFill>
                  <a:schemeClr val="tx1"/>
                </a:solidFill>
                <a:latin typeface="굴림" charset="-127"/>
                <a:ea typeface="굴림" charset="-127"/>
              </a:defRPr>
            </a:lvl8pPr>
            <a:lvl9pPr marL="3886200" indent="-228600" eaLnBrk="0" fontAlgn="base" latinLnBrk="1" hangingPunct="0">
              <a:spcBef>
                <a:spcPct val="0"/>
              </a:spcBef>
              <a:spcAft>
                <a:spcPct val="0"/>
              </a:spcAft>
              <a:defRPr kumimoji="1">
                <a:solidFill>
                  <a:schemeClr val="tx1"/>
                </a:solidFill>
                <a:latin typeface="굴림" charset="-127"/>
                <a:ea typeface="굴림" charset="-127"/>
              </a:defRPr>
            </a:lvl9pPr>
          </a:lstStyle>
          <a:p>
            <a:pPr algn="ctr" eaLnBrk="1" hangingPunct="1">
              <a:lnSpc>
                <a:spcPct val="125000"/>
              </a:lnSpc>
            </a:pPr>
            <a:r>
              <a:rPr kumimoji="0" lang="zh-CN" altLang="en-US" dirty="0" smtClean="0">
                <a:latin typeface="맑은 고딕" pitchFamily="50" charset="-127"/>
                <a:ea typeface="맑은 고딕" pitchFamily="50" charset="-127"/>
              </a:rPr>
              <a:t>管理目标</a:t>
            </a:r>
            <a:endParaRPr kumimoji="0" lang="ko-KR" altLang="en-US" dirty="0">
              <a:latin typeface="맑은 고딕" pitchFamily="50" charset="-127"/>
              <a:ea typeface="맑은 고딕" pitchFamily="50" charset="-127"/>
            </a:endParaRPr>
          </a:p>
        </p:txBody>
      </p:sp>
      <p:cxnSp>
        <p:nvCxnSpPr>
          <p:cNvPr id="140" name="직선 화살표 연결선 89"/>
          <p:cNvCxnSpPr>
            <a:stCxn id="133" idx="3"/>
            <a:endCxn id="134" idx="1"/>
          </p:cNvCxnSpPr>
          <p:nvPr/>
        </p:nvCxnSpPr>
        <p:spPr>
          <a:xfrm>
            <a:off x="1932909" y="6349019"/>
            <a:ext cx="399526" cy="92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1" name="직선 화살표 연결선 89"/>
          <p:cNvCxnSpPr>
            <a:stCxn id="134" idx="3"/>
            <a:endCxn id="135" idx="1"/>
          </p:cNvCxnSpPr>
          <p:nvPr/>
        </p:nvCxnSpPr>
        <p:spPr>
          <a:xfrm flipV="1">
            <a:off x="3360772" y="6358284"/>
            <a:ext cx="368800" cy="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2" name="직선 화살표 연결선 89"/>
          <p:cNvCxnSpPr>
            <a:stCxn id="135" idx="3"/>
            <a:endCxn id="136" idx="1"/>
          </p:cNvCxnSpPr>
          <p:nvPr/>
        </p:nvCxnSpPr>
        <p:spPr>
          <a:xfrm flipV="1">
            <a:off x="4800626" y="6352764"/>
            <a:ext cx="341702" cy="55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 name="직선 화살표 연결선 89"/>
          <p:cNvCxnSpPr>
            <a:stCxn id="136" idx="3"/>
            <a:endCxn id="137" idx="1"/>
          </p:cNvCxnSpPr>
          <p:nvPr/>
        </p:nvCxnSpPr>
        <p:spPr>
          <a:xfrm flipV="1">
            <a:off x="6146252" y="6117225"/>
            <a:ext cx="723044" cy="23553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4" name="직선 화살표 연결선 89"/>
          <p:cNvCxnSpPr>
            <a:stCxn id="136" idx="3"/>
            <a:endCxn id="139" idx="1"/>
          </p:cNvCxnSpPr>
          <p:nvPr/>
        </p:nvCxnSpPr>
        <p:spPr>
          <a:xfrm>
            <a:off x="6146252" y="6352764"/>
            <a:ext cx="734192" cy="16492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下箭头 33"/>
          <p:cNvSpPr/>
          <p:nvPr/>
        </p:nvSpPr>
        <p:spPr bwMode="auto">
          <a:xfrm>
            <a:off x="1766239" y="5543417"/>
            <a:ext cx="5149205" cy="382266"/>
          </a:xfrm>
          <a:prstGeom prst="downArrow">
            <a:avLst/>
          </a:prstGeom>
          <a:solidFill>
            <a:schemeClr val="accent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600" b="0" i="0" u="none" strike="noStrike" cap="none" normalizeH="0" baseline="0" smtClean="0">
              <a:ln>
                <a:noFill/>
              </a:ln>
              <a:solidFill>
                <a:schemeClr val="tx1"/>
              </a:solidFill>
              <a:effectLst/>
              <a:latin typeface="Times New Roman" pitchFamily="18" charset="0"/>
              <a:ea typeface="楷体_GB2312" pitchFamily="49" charset="-122"/>
            </a:endParaRPr>
          </a:p>
        </p:txBody>
      </p:sp>
    </p:spTree>
    <p:extLst>
      <p:ext uri="{BB962C8B-B14F-4D97-AF65-F5344CB8AC3E}">
        <p14:creationId xmlns:p14="http://schemas.microsoft.com/office/powerpoint/2010/main" val="24363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1000" fill="hold"/>
                                        <p:tgtEl>
                                          <p:spTgt spid="15"/>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1000" fill="hold"/>
                                        <p:tgtEl>
                                          <p:spTgt spid="16"/>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000"/>
                                        <p:tgtEl>
                                          <p:spTgt spid="17"/>
                                        </p:tgtEl>
                                      </p:cBhvr>
                                    </p:animEffect>
                                    <p:anim calcmode="lin" valueType="num">
                                      <p:cBhvr>
                                        <p:cTn id="43" dur="1000" fill="hold"/>
                                        <p:tgtEl>
                                          <p:spTgt spid="17"/>
                                        </p:tgtEl>
                                        <p:attrNameLst>
                                          <p:attrName>ppt_x</p:attrName>
                                        </p:attrNameLst>
                                      </p:cBhvr>
                                      <p:tavLst>
                                        <p:tav tm="0">
                                          <p:val>
                                            <p:strVal val="#ppt_x"/>
                                          </p:val>
                                        </p:tav>
                                        <p:tav tm="100000">
                                          <p:val>
                                            <p:strVal val="#ppt_x"/>
                                          </p:val>
                                        </p:tav>
                                      </p:tavLst>
                                    </p:anim>
                                    <p:anim calcmode="lin" valueType="num">
                                      <p:cBhvr>
                                        <p:cTn id="44" dur="1000" fill="hold"/>
                                        <p:tgtEl>
                                          <p:spTgt spid="17"/>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1000"/>
                                        <p:tgtEl>
                                          <p:spTgt spid="21"/>
                                        </p:tgtEl>
                                      </p:cBhvr>
                                    </p:animEffect>
                                    <p:anim calcmode="lin" valueType="num">
                                      <p:cBhvr>
                                        <p:cTn id="55" dur="1000" fill="hold"/>
                                        <p:tgtEl>
                                          <p:spTgt spid="21"/>
                                        </p:tgtEl>
                                        <p:attrNameLst>
                                          <p:attrName>ppt_x</p:attrName>
                                        </p:attrNameLst>
                                      </p:cBhvr>
                                      <p:tavLst>
                                        <p:tav tm="0">
                                          <p:val>
                                            <p:strVal val="#ppt_x"/>
                                          </p:val>
                                        </p:tav>
                                        <p:tav tm="100000">
                                          <p:val>
                                            <p:strVal val="#ppt_x"/>
                                          </p:val>
                                        </p:tav>
                                      </p:tavLst>
                                    </p:anim>
                                    <p:anim calcmode="lin" valueType="num">
                                      <p:cBhvr>
                                        <p:cTn id="5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nodeType="clickEffect">
                                  <p:stCondLst>
                                    <p:cond delay="0"/>
                                  </p:stCondLst>
                                  <p:childTnLst>
                                    <p:set>
                                      <p:cBhvr>
                                        <p:cTn id="60" dur="1" fill="hold">
                                          <p:stCondLst>
                                            <p:cond delay="0"/>
                                          </p:stCondLst>
                                        </p:cTn>
                                        <p:tgtEl>
                                          <p:spTgt spid="53"/>
                                        </p:tgtEl>
                                        <p:attrNameLst>
                                          <p:attrName>style.visibility</p:attrName>
                                        </p:attrNameLst>
                                      </p:cBhvr>
                                      <p:to>
                                        <p:strVal val="visible"/>
                                      </p:to>
                                    </p:set>
                                    <p:anim calcmode="lin" valueType="num">
                                      <p:cBhvr>
                                        <p:cTn id="61" dur="1000" fill="hold"/>
                                        <p:tgtEl>
                                          <p:spTgt spid="53"/>
                                        </p:tgtEl>
                                        <p:attrNameLst>
                                          <p:attrName>ppt_w</p:attrName>
                                        </p:attrNameLst>
                                      </p:cBhvr>
                                      <p:tavLst>
                                        <p:tav tm="0">
                                          <p:val>
                                            <p:fltVal val="0"/>
                                          </p:val>
                                        </p:tav>
                                        <p:tav tm="100000">
                                          <p:val>
                                            <p:strVal val="#ppt_w"/>
                                          </p:val>
                                        </p:tav>
                                      </p:tavLst>
                                    </p:anim>
                                    <p:anim calcmode="lin" valueType="num">
                                      <p:cBhvr>
                                        <p:cTn id="62" dur="1000" fill="hold"/>
                                        <p:tgtEl>
                                          <p:spTgt spid="53"/>
                                        </p:tgtEl>
                                        <p:attrNameLst>
                                          <p:attrName>ppt_h</p:attrName>
                                        </p:attrNameLst>
                                      </p:cBhvr>
                                      <p:tavLst>
                                        <p:tav tm="0">
                                          <p:val>
                                            <p:fltVal val="0"/>
                                          </p:val>
                                        </p:tav>
                                        <p:tav tm="100000">
                                          <p:val>
                                            <p:strVal val="#ppt_h"/>
                                          </p:val>
                                        </p:tav>
                                      </p:tavLst>
                                    </p:anim>
                                    <p:anim calcmode="lin" valueType="num">
                                      <p:cBhvr>
                                        <p:cTn id="63" dur="1000" fill="hold"/>
                                        <p:tgtEl>
                                          <p:spTgt spid="53"/>
                                        </p:tgtEl>
                                        <p:attrNameLst>
                                          <p:attrName>style.rotation</p:attrName>
                                        </p:attrNameLst>
                                      </p:cBhvr>
                                      <p:tavLst>
                                        <p:tav tm="0">
                                          <p:val>
                                            <p:fltVal val="90"/>
                                          </p:val>
                                        </p:tav>
                                        <p:tav tm="100000">
                                          <p:val>
                                            <p:fltVal val="0"/>
                                          </p:val>
                                        </p:tav>
                                      </p:tavLst>
                                    </p:anim>
                                    <p:animEffect transition="in" filter="fade">
                                      <p:cBhvr>
                                        <p:cTn id="64" dur="1000"/>
                                        <p:tgtEl>
                                          <p:spTgt spid="53"/>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nodeType="clickEffect">
                                  <p:stCondLst>
                                    <p:cond delay="0"/>
                                  </p:stCondLst>
                                  <p:childTnLst>
                                    <p:set>
                                      <p:cBhvr>
                                        <p:cTn id="68" dur="1" fill="hold">
                                          <p:stCondLst>
                                            <p:cond delay="0"/>
                                          </p:stCondLst>
                                        </p:cTn>
                                        <p:tgtEl>
                                          <p:spTgt spid="54"/>
                                        </p:tgtEl>
                                        <p:attrNameLst>
                                          <p:attrName>style.visibility</p:attrName>
                                        </p:attrNameLst>
                                      </p:cBhvr>
                                      <p:to>
                                        <p:strVal val="visible"/>
                                      </p:to>
                                    </p:set>
                                    <p:anim calcmode="lin" valueType="num">
                                      <p:cBhvr>
                                        <p:cTn id="69" dur="1000" fill="hold"/>
                                        <p:tgtEl>
                                          <p:spTgt spid="54"/>
                                        </p:tgtEl>
                                        <p:attrNameLst>
                                          <p:attrName>ppt_w</p:attrName>
                                        </p:attrNameLst>
                                      </p:cBhvr>
                                      <p:tavLst>
                                        <p:tav tm="0">
                                          <p:val>
                                            <p:fltVal val="0"/>
                                          </p:val>
                                        </p:tav>
                                        <p:tav tm="100000">
                                          <p:val>
                                            <p:strVal val="#ppt_w"/>
                                          </p:val>
                                        </p:tav>
                                      </p:tavLst>
                                    </p:anim>
                                    <p:anim calcmode="lin" valueType="num">
                                      <p:cBhvr>
                                        <p:cTn id="70" dur="1000" fill="hold"/>
                                        <p:tgtEl>
                                          <p:spTgt spid="54"/>
                                        </p:tgtEl>
                                        <p:attrNameLst>
                                          <p:attrName>ppt_h</p:attrName>
                                        </p:attrNameLst>
                                      </p:cBhvr>
                                      <p:tavLst>
                                        <p:tav tm="0">
                                          <p:val>
                                            <p:fltVal val="0"/>
                                          </p:val>
                                        </p:tav>
                                        <p:tav tm="100000">
                                          <p:val>
                                            <p:strVal val="#ppt_h"/>
                                          </p:val>
                                        </p:tav>
                                      </p:tavLst>
                                    </p:anim>
                                    <p:anim calcmode="lin" valueType="num">
                                      <p:cBhvr>
                                        <p:cTn id="71" dur="1000" fill="hold"/>
                                        <p:tgtEl>
                                          <p:spTgt spid="54"/>
                                        </p:tgtEl>
                                        <p:attrNameLst>
                                          <p:attrName>style.rotation</p:attrName>
                                        </p:attrNameLst>
                                      </p:cBhvr>
                                      <p:tavLst>
                                        <p:tav tm="0">
                                          <p:val>
                                            <p:fltVal val="90"/>
                                          </p:val>
                                        </p:tav>
                                        <p:tav tm="100000">
                                          <p:val>
                                            <p:fltVal val="0"/>
                                          </p:val>
                                        </p:tav>
                                      </p:tavLst>
                                    </p:anim>
                                    <p:animEffect transition="in" filter="fade">
                                      <p:cBhvr>
                                        <p:cTn id="72" dur="1000"/>
                                        <p:tgtEl>
                                          <p:spTgt spid="54"/>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nodeType="clickEffect">
                                  <p:stCondLst>
                                    <p:cond delay="0"/>
                                  </p:stCondLst>
                                  <p:childTnLst>
                                    <p:set>
                                      <p:cBhvr>
                                        <p:cTn id="76" dur="1" fill="hold">
                                          <p:stCondLst>
                                            <p:cond delay="0"/>
                                          </p:stCondLst>
                                        </p:cTn>
                                        <p:tgtEl>
                                          <p:spTgt spid="55"/>
                                        </p:tgtEl>
                                        <p:attrNameLst>
                                          <p:attrName>style.visibility</p:attrName>
                                        </p:attrNameLst>
                                      </p:cBhvr>
                                      <p:to>
                                        <p:strVal val="visible"/>
                                      </p:to>
                                    </p:set>
                                    <p:anim calcmode="lin" valueType="num">
                                      <p:cBhvr>
                                        <p:cTn id="77" dur="1000" fill="hold"/>
                                        <p:tgtEl>
                                          <p:spTgt spid="55"/>
                                        </p:tgtEl>
                                        <p:attrNameLst>
                                          <p:attrName>ppt_w</p:attrName>
                                        </p:attrNameLst>
                                      </p:cBhvr>
                                      <p:tavLst>
                                        <p:tav tm="0">
                                          <p:val>
                                            <p:fltVal val="0"/>
                                          </p:val>
                                        </p:tav>
                                        <p:tav tm="100000">
                                          <p:val>
                                            <p:strVal val="#ppt_w"/>
                                          </p:val>
                                        </p:tav>
                                      </p:tavLst>
                                    </p:anim>
                                    <p:anim calcmode="lin" valueType="num">
                                      <p:cBhvr>
                                        <p:cTn id="78" dur="1000" fill="hold"/>
                                        <p:tgtEl>
                                          <p:spTgt spid="55"/>
                                        </p:tgtEl>
                                        <p:attrNameLst>
                                          <p:attrName>ppt_h</p:attrName>
                                        </p:attrNameLst>
                                      </p:cBhvr>
                                      <p:tavLst>
                                        <p:tav tm="0">
                                          <p:val>
                                            <p:fltVal val="0"/>
                                          </p:val>
                                        </p:tav>
                                        <p:tav tm="100000">
                                          <p:val>
                                            <p:strVal val="#ppt_h"/>
                                          </p:val>
                                        </p:tav>
                                      </p:tavLst>
                                    </p:anim>
                                    <p:anim calcmode="lin" valueType="num">
                                      <p:cBhvr>
                                        <p:cTn id="79" dur="1000" fill="hold"/>
                                        <p:tgtEl>
                                          <p:spTgt spid="55"/>
                                        </p:tgtEl>
                                        <p:attrNameLst>
                                          <p:attrName>style.rotation</p:attrName>
                                        </p:attrNameLst>
                                      </p:cBhvr>
                                      <p:tavLst>
                                        <p:tav tm="0">
                                          <p:val>
                                            <p:fltVal val="90"/>
                                          </p:val>
                                        </p:tav>
                                        <p:tav tm="100000">
                                          <p:val>
                                            <p:fltVal val="0"/>
                                          </p:val>
                                        </p:tav>
                                      </p:tavLst>
                                    </p:anim>
                                    <p:animEffect transition="in" filter="fade">
                                      <p:cBhvr>
                                        <p:cTn id="80" dur="1000"/>
                                        <p:tgtEl>
                                          <p:spTgt spid="55"/>
                                        </p:tgtEl>
                                      </p:cBhvr>
                                    </p:animEffect>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nodeType="clickEffect">
                                  <p:stCondLst>
                                    <p:cond delay="0"/>
                                  </p:stCondLst>
                                  <p:childTnLst>
                                    <p:set>
                                      <p:cBhvr>
                                        <p:cTn id="84" dur="1" fill="hold">
                                          <p:stCondLst>
                                            <p:cond delay="0"/>
                                          </p:stCondLst>
                                        </p:cTn>
                                        <p:tgtEl>
                                          <p:spTgt spid="56"/>
                                        </p:tgtEl>
                                        <p:attrNameLst>
                                          <p:attrName>style.visibility</p:attrName>
                                        </p:attrNameLst>
                                      </p:cBhvr>
                                      <p:to>
                                        <p:strVal val="visible"/>
                                      </p:to>
                                    </p:set>
                                    <p:anim calcmode="lin" valueType="num">
                                      <p:cBhvr>
                                        <p:cTn id="85" dur="1000" fill="hold"/>
                                        <p:tgtEl>
                                          <p:spTgt spid="56"/>
                                        </p:tgtEl>
                                        <p:attrNameLst>
                                          <p:attrName>ppt_w</p:attrName>
                                        </p:attrNameLst>
                                      </p:cBhvr>
                                      <p:tavLst>
                                        <p:tav tm="0">
                                          <p:val>
                                            <p:fltVal val="0"/>
                                          </p:val>
                                        </p:tav>
                                        <p:tav tm="100000">
                                          <p:val>
                                            <p:strVal val="#ppt_w"/>
                                          </p:val>
                                        </p:tav>
                                      </p:tavLst>
                                    </p:anim>
                                    <p:anim calcmode="lin" valueType="num">
                                      <p:cBhvr>
                                        <p:cTn id="86" dur="1000" fill="hold"/>
                                        <p:tgtEl>
                                          <p:spTgt spid="56"/>
                                        </p:tgtEl>
                                        <p:attrNameLst>
                                          <p:attrName>ppt_h</p:attrName>
                                        </p:attrNameLst>
                                      </p:cBhvr>
                                      <p:tavLst>
                                        <p:tav tm="0">
                                          <p:val>
                                            <p:fltVal val="0"/>
                                          </p:val>
                                        </p:tav>
                                        <p:tav tm="100000">
                                          <p:val>
                                            <p:strVal val="#ppt_h"/>
                                          </p:val>
                                        </p:tav>
                                      </p:tavLst>
                                    </p:anim>
                                    <p:anim calcmode="lin" valueType="num">
                                      <p:cBhvr>
                                        <p:cTn id="87" dur="1000" fill="hold"/>
                                        <p:tgtEl>
                                          <p:spTgt spid="56"/>
                                        </p:tgtEl>
                                        <p:attrNameLst>
                                          <p:attrName>style.rotation</p:attrName>
                                        </p:attrNameLst>
                                      </p:cBhvr>
                                      <p:tavLst>
                                        <p:tav tm="0">
                                          <p:val>
                                            <p:fltVal val="90"/>
                                          </p:val>
                                        </p:tav>
                                        <p:tav tm="100000">
                                          <p:val>
                                            <p:fltVal val="0"/>
                                          </p:val>
                                        </p:tav>
                                      </p:tavLst>
                                    </p:anim>
                                    <p:animEffect transition="in" filter="fade">
                                      <p:cBhvr>
                                        <p:cTn id="88" dur="1000"/>
                                        <p:tgtEl>
                                          <p:spTgt spid="56"/>
                                        </p:tgtEl>
                                      </p:cBhvr>
                                    </p:animEffect>
                                  </p:childTnLst>
                                </p:cTn>
                              </p:par>
                            </p:childTnLst>
                          </p:cTn>
                        </p:par>
                      </p:childTnLst>
                    </p:cTn>
                  </p:par>
                  <p:par>
                    <p:cTn id="89" fill="hold">
                      <p:stCondLst>
                        <p:cond delay="indefinite"/>
                      </p:stCondLst>
                      <p:childTnLst>
                        <p:par>
                          <p:cTn id="90" fill="hold">
                            <p:stCondLst>
                              <p:cond delay="0"/>
                            </p:stCondLst>
                            <p:childTnLst>
                              <p:par>
                                <p:cTn id="91" presetID="31" presetClass="entr" presetSubtype="0" fill="hold" nodeType="clickEffect">
                                  <p:stCondLst>
                                    <p:cond delay="0"/>
                                  </p:stCondLst>
                                  <p:childTnLst>
                                    <p:set>
                                      <p:cBhvr>
                                        <p:cTn id="92" dur="1" fill="hold">
                                          <p:stCondLst>
                                            <p:cond delay="0"/>
                                          </p:stCondLst>
                                        </p:cTn>
                                        <p:tgtEl>
                                          <p:spTgt spid="57"/>
                                        </p:tgtEl>
                                        <p:attrNameLst>
                                          <p:attrName>style.visibility</p:attrName>
                                        </p:attrNameLst>
                                      </p:cBhvr>
                                      <p:to>
                                        <p:strVal val="visible"/>
                                      </p:to>
                                    </p:set>
                                    <p:anim calcmode="lin" valueType="num">
                                      <p:cBhvr>
                                        <p:cTn id="93" dur="1000" fill="hold"/>
                                        <p:tgtEl>
                                          <p:spTgt spid="57"/>
                                        </p:tgtEl>
                                        <p:attrNameLst>
                                          <p:attrName>ppt_w</p:attrName>
                                        </p:attrNameLst>
                                      </p:cBhvr>
                                      <p:tavLst>
                                        <p:tav tm="0">
                                          <p:val>
                                            <p:fltVal val="0"/>
                                          </p:val>
                                        </p:tav>
                                        <p:tav tm="100000">
                                          <p:val>
                                            <p:strVal val="#ppt_w"/>
                                          </p:val>
                                        </p:tav>
                                      </p:tavLst>
                                    </p:anim>
                                    <p:anim calcmode="lin" valueType="num">
                                      <p:cBhvr>
                                        <p:cTn id="94" dur="1000" fill="hold"/>
                                        <p:tgtEl>
                                          <p:spTgt spid="57"/>
                                        </p:tgtEl>
                                        <p:attrNameLst>
                                          <p:attrName>ppt_h</p:attrName>
                                        </p:attrNameLst>
                                      </p:cBhvr>
                                      <p:tavLst>
                                        <p:tav tm="0">
                                          <p:val>
                                            <p:fltVal val="0"/>
                                          </p:val>
                                        </p:tav>
                                        <p:tav tm="100000">
                                          <p:val>
                                            <p:strVal val="#ppt_h"/>
                                          </p:val>
                                        </p:tav>
                                      </p:tavLst>
                                    </p:anim>
                                    <p:anim calcmode="lin" valueType="num">
                                      <p:cBhvr>
                                        <p:cTn id="95" dur="1000" fill="hold"/>
                                        <p:tgtEl>
                                          <p:spTgt spid="57"/>
                                        </p:tgtEl>
                                        <p:attrNameLst>
                                          <p:attrName>style.rotation</p:attrName>
                                        </p:attrNameLst>
                                      </p:cBhvr>
                                      <p:tavLst>
                                        <p:tav tm="0">
                                          <p:val>
                                            <p:fltVal val="90"/>
                                          </p:val>
                                        </p:tav>
                                        <p:tav tm="100000">
                                          <p:val>
                                            <p:fltVal val="0"/>
                                          </p:val>
                                        </p:tav>
                                      </p:tavLst>
                                    </p:anim>
                                    <p:animEffect transition="in" filter="fade">
                                      <p:cBhvr>
                                        <p:cTn id="96" dur="1000"/>
                                        <p:tgtEl>
                                          <p:spTgt spid="57"/>
                                        </p:tgtEl>
                                      </p:cBhvr>
                                    </p:animEffect>
                                  </p:childTnLst>
                                </p:cTn>
                              </p:par>
                            </p:childTnLst>
                          </p:cTn>
                        </p:par>
                      </p:childTnLst>
                    </p:cTn>
                  </p:par>
                  <p:par>
                    <p:cTn id="97" fill="hold">
                      <p:stCondLst>
                        <p:cond delay="indefinite"/>
                      </p:stCondLst>
                      <p:childTnLst>
                        <p:par>
                          <p:cTn id="98" fill="hold">
                            <p:stCondLst>
                              <p:cond delay="0"/>
                            </p:stCondLst>
                            <p:childTnLst>
                              <p:par>
                                <p:cTn id="99" presetID="42" presetClass="entr" presetSubtype="0" fill="hold" grpId="0" nodeType="clickEffect">
                                  <p:stCondLst>
                                    <p:cond delay="0"/>
                                  </p:stCondLst>
                                  <p:childTnLst>
                                    <p:set>
                                      <p:cBhvr>
                                        <p:cTn id="100" dur="1" fill="hold">
                                          <p:stCondLst>
                                            <p:cond delay="0"/>
                                          </p:stCondLst>
                                        </p:cTn>
                                        <p:tgtEl>
                                          <p:spTgt spid="86"/>
                                        </p:tgtEl>
                                        <p:attrNameLst>
                                          <p:attrName>style.visibility</p:attrName>
                                        </p:attrNameLst>
                                      </p:cBhvr>
                                      <p:to>
                                        <p:strVal val="visible"/>
                                      </p:to>
                                    </p:set>
                                    <p:animEffect transition="in" filter="fade">
                                      <p:cBhvr>
                                        <p:cTn id="101" dur="1000"/>
                                        <p:tgtEl>
                                          <p:spTgt spid="86"/>
                                        </p:tgtEl>
                                      </p:cBhvr>
                                    </p:animEffect>
                                    <p:anim calcmode="lin" valueType="num">
                                      <p:cBhvr>
                                        <p:cTn id="102" dur="1000" fill="hold"/>
                                        <p:tgtEl>
                                          <p:spTgt spid="86"/>
                                        </p:tgtEl>
                                        <p:attrNameLst>
                                          <p:attrName>ppt_x</p:attrName>
                                        </p:attrNameLst>
                                      </p:cBhvr>
                                      <p:tavLst>
                                        <p:tav tm="0">
                                          <p:val>
                                            <p:strVal val="#ppt_x"/>
                                          </p:val>
                                        </p:tav>
                                        <p:tav tm="100000">
                                          <p:val>
                                            <p:strVal val="#ppt_x"/>
                                          </p:val>
                                        </p:tav>
                                      </p:tavLst>
                                    </p:anim>
                                    <p:anim calcmode="lin" valueType="num">
                                      <p:cBhvr>
                                        <p:cTn id="103"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42" presetClass="entr" presetSubtype="0" fill="hold" grpId="0" nodeType="clickEffect">
                                  <p:stCondLst>
                                    <p:cond delay="0"/>
                                  </p:stCondLst>
                                  <p:childTnLst>
                                    <p:set>
                                      <p:cBhvr>
                                        <p:cTn id="107" dur="1" fill="hold">
                                          <p:stCondLst>
                                            <p:cond delay="0"/>
                                          </p:stCondLst>
                                        </p:cTn>
                                        <p:tgtEl>
                                          <p:spTgt spid="89"/>
                                        </p:tgtEl>
                                        <p:attrNameLst>
                                          <p:attrName>style.visibility</p:attrName>
                                        </p:attrNameLst>
                                      </p:cBhvr>
                                      <p:to>
                                        <p:strVal val="visible"/>
                                      </p:to>
                                    </p:set>
                                    <p:animEffect transition="in" filter="fade">
                                      <p:cBhvr>
                                        <p:cTn id="108" dur="1000"/>
                                        <p:tgtEl>
                                          <p:spTgt spid="89"/>
                                        </p:tgtEl>
                                      </p:cBhvr>
                                    </p:animEffect>
                                    <p:anim calcmode="lin" valueType="num">
                                      <p:cBhvr>
                                        <p:cTn id="109" dur="1000" fill="hold"/>
                                        <p:tgtEl>
                                          <p:spTgt spid="89"/>
                                        </p:tgtEl>
                                        <p:attrNameLst>
                                          <p:attrName>ppt_x</p:attrName>
                                        </p:attrNameLst>
                                      </p:cBhvr>
                                      <p:tavLst>
                                        <p:tav tm="0">
                                          <p:val>
                                            <p:strVal val="#ppt_x"/>
                                          </p:val>
                                        </p:tav>
                                        <p:tav tm="100000">
                                          <p:val>
                                            <p:strVal val="#ppt_x"/>
                                          </p:val>
                                        </p:tav>
                                      </p:tavLst>
                                    </p:anim>
                                    <p:anim calcmode="lin" valueType="num">
                                      <p:cBhvr>
                                        <p:cTn id="110" dur="1000" fill="hold"/>
                                        <p:tgtEl>
                                          <p:spTgt spid="89"/>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42" presetClass="entr" presetSubtype="0" fill="hold" grpId="0" nodeType="clickEffect">
                                  <p:stCondLst>
                                    <p:cond delay="0"/>
                                  </p:stCondLst>
                                  <p:childTnLst>
                                    <p:set>
                                      <p:cBhvr>
                                        <p:cTn id="114" dur="1" fill="hold">
                                          <p:stCondLst>
                                            <p:cond delay="0"/>
                                          </p:stCondLst>
                                        </p:cTn>
                                        <p:tgtEl>
                                          <p:spTgt spid="97"/>
                                        </p:tgtEl>
                                        <p:attrNameLst>
                                          <p:attrName>style.visibility</p:attrName>
                                        </p:attrNameLst>
                                      </p:cBhvr>
                                      <p:to>
                                        <p:strVal val="visible"/>
                                      </p:to>
                                    </p:set>
                                    <p:animEffect transition="in" filter="fade">
                                      <p:cBhvr>
                                        <p:cTn id="115" dur="1000"/>
                                        <p:tgtEl>
                                          <p:spTgt spid="97"/>
                                        </p:tgtEl>
                                      </p:cBhvr>
                                    </p:animEffect>
                                    <p:anim calcmode="lin" valueType="num">
                                      <p:cBhvr>
                                        <p:cTn id="116" dur="1000" fill="hold"/>
                                        <p:tgtEl>
                                          <p:spTgt spid="97"/>
                                        </p:tgtEl>
                                        <p:attrNameLst>
                                          <p:attrName>ppt_x</p:attrName>
                                        </p:attrNameLst>
                                      </p:cBhvr>
                                      <p:tavLst>
                                        <p:tav tm="0">
                                          <p:val>
                                            <p:strVal val="#ppt_x"/>
                                          </p:val>
                                        </p:tav>
                                        <p:tav tm="100000">
                                          <p:val>
                                            <p:strVal val="#ppt_x"/>
                                          </p:val>
                                        </p:tav>
                                      </p:tavLst>
                                    </p:anim>
                                    <p:anim calcmode="lin" valueType="num">
                                      <p:cBhvr>
                                        <p:cTn id="117" dur="1000" fill="hold"/>
                                        <p:tgtEl>
                                          <p:spTgt spid="97"/>
                                        </p:tgtEl>
                                        <p:attrNameLst>
                                          <p:attrName>ppt_y</p:attrName>
                                        </p:attrNameLst>
                                      </p:cBhvr>
                                      <p:tavLst>
                                        <p:tav tm="0">
                                          <p:val>
                                            <p:strVal val="#ppt_y+.1"/>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42" presetClass="entr" presetSubtype="0" fill="hold" grpId="0" nodeType="clickEffect">
                                  <p:stCondLst>
                                    <p:cond delay="0"/>
                                  </p:stCondLst>
                                  <p:childTnLst>
                                    <p:set>
                                      <p:cBhvr>
                                        <p:cTn id="121" dur="1" fill="hold">
                                          <p:stCondLst>
                                            <p:cond delay="0"/>
                                          </p:stCondLst>
                                        </p:cTn>
                                        <p:tgtEl>
                                          <p:spTgt spid="98"/>
                                        </p:tgtEl>
                                        <p:attrNameLst>
                                          <p:attrName>style.visibility</p:attrName>
                                        </p:attrNameLst>
                                      </p:cBhvr>
                                      <p:to>
                                        <p:strVal val="visible"/>
                                      </p:to>
                                    </p:set>
                                    <p:animEffect transition="in" filter="fade">
                                      <p:cBhvr>
                                        <p:cTn id="122" dur="1000"/>
                                        <p:tgtEl>
                                          <p:spTgt spid="98"/>
                                        </p:tgtEl>
                                      </p:cBhvr>
                                    </p:animEffect>
                                    <p:anim calcmode="lin" valueType="num">
                                      <p:cBhvr>
                                        <p:cTn id="123" dur="1000" fill="hold"/>
                                        <p:tgtEl>
                                          <p:spTgt spid="98"/>
                                        </p:tgtEl>
                                        <p:attrNameLst>
                                          <p:attrName>ppt_x</p:attrName>
                                        </p:attrNameLst>
                                      </p:cBhvr>
                                      <p:tavLst>
                                        <p:tav tm="0">
                                          <p:val>
                                            <p:strVal val="#ppt_x"/>
                                          </p:val>
                                        </p:tav>
                                        <p:tav tm="100000">
                                          <p:val>
                                            <p:strVal val="#ppt_x"/>
                                          </p:val>
                                        </p:tav>
                                      </p:tavLst>
                                    </p:anim>
                                    <p:anim calcmode="lin" valueType="num">
                                      <p:cBhvr>
                                        <p:cTn id="124" dur="1000" fill="hold"/>
                                        <p:tgtEl>
                                          <p:spTgt spid="98"/>
                                        </p:tgtEl>
                                        <p:attrNameLst>
                                          <p:attrName>ppt_y</p:attrName>
                                        </p:attrNameLst>
                                      </p:cBhvr>
                                      <p:tavLst>
                                        <p:tav tm="0">
                                          <p:val>
                                            <p:strVal val="#ppt_y+.1"/>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42" presetClass="entr" presetSubtype="0" fill="hold" grpId="0" nodeType="clickEffect">
                                  <p:stCondLst>
                                    <p:cond delay="0"/>
                                  </p:stCondLst>
                                  <p:childTnLst>
                                    <p:set>
                                      <p:cBhvr>
                                        <p:cTn id="128" dur="1" fill="hold">
                                          <p:stCondLst>
                                            <p:cond delay="0"/>
                                          </p:stCondLst>
                                        </p:cTn>
                                        <p:tgtEl>
                                          <p:spTgt spid="99"/>
                                        </p:tgtEl>
                                        <p:attrNameLst>
                                          <p:attrName>style.visibility</p:attrName>
                                        </p:attrNameLst>
                                      </p:cBhvr>
                                      <p:to>
                                        <p:strVal val="visible"/>
                                      </p:to>
                                    </p:set>
                                    <p:animEffect transition="in" filter="fade">
                                      <p:cBhvr>
                                        <p:cTn id="129" dur="1000"/>
                                        <p:tgtEl>
                                          <p:spTgt spid="99"/>
                                        </p:tgtEl>
                                      </p:cBhvr>
                                    </p:animEffect>
                                    <p:anim calcmode="lin" valueType="num">
                                      <p:cBhvr>
                                        <p:cTn id="130" dur="1000" fill="hold"/>
                                        <p:tgtEl>
                                          <p:spTgt spid="99"/>
                                        </p:tgtEl>
                                        <p:attrNameLst>
                                          <p:attrName>ppt_x</p:attrName>
                                        </p:attrNameLst>
                                      </p:cBhvr>
                                      <p:tavLst>
                                        <p:tav tm="0">
                                          <p:val>
                                            <p:strVal val="#ppt_x"/>
                                          </p:val>
                                        </p:tav>
                                        <p:tav tm="100000">
                                          <p:val>
                                            <p:strVal val="#ppt_x"/>
                                          </p:val>
                                        </p:tav>
                                      </p:tavLst>
                                    </p:anim>
                                    <p:anim calcmode="lin" valueType="num">
                                      <p:cBhvr>
                                        <p:cTn id="131" dur="1000" fill="hold"/>
                                        <p:tgtEl>
                                          <p:spTgt spid="99"/>
                                        </p:tgtEl>
                                        <p:attrNameLst>
                                          <p:attrName>ppt_y</p:attrName>
                                        </p:attrNameLst>
                                      </p:cBhvr>
                                      <p:tavLst>
                                        <p:tav tm="0">
                                          <p:val>
                                            <p:strVal val="#ppt_y+.1"/>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42" presetClass="entr" presetSubtype="0" fill="hold" grpId="0" nodeType="clickEffect">
                                  <p:stCondLst>
                                    <p:cond delay="0"/>
                                  </p:stCondLst>
                                  <p:childTnLst>
                                    <p:set>
                                      <p:cBhvr>
                                        <p:cTn id="135" dur="1" fill="hold">
                                          <p:stCondLst>
                                            <p:cond delay="0"/>
                                          </p:stCondLst>
                                        </p:cTn>
                                        <p:tgtEl>
                                          <p:spTgt spid="100"/>
                                        </p:tgtEl>
                                        <p:attrNameLst>
                                          <p:attrName>style.visibility</p:attrName>
                                        </p:attrNameLst>
                                      </p:cBhvr>
                                      <p:to>
                                        <p:strVal val="visible"/>
                                      </p:to>
                                    </p:set>
                                    <p:animEffect transition="in" filter="fade">
                                      <p:cBhvr>
                                        <p:cTn id="136" dur="1000"/>
                                        <p:tgtEl>
                                          <p:spTgt spid="100"/>
                                        </p:tgtEl>
                                      </p:cBhvr>
                                    </p:animEffect>
                                    <p:anim calcmode="lin" valueType="num">
                                      <p:cBhvr>
                                        <p:cTn id="137" dur="1000" fill="hold"/>
                                        <p:tgtEl>
                                          <p:spTgt spid="100"/>
                                        </p:tgtEl>
                                        <p:attrNameLst>
                                          <p:attrName>ppt_x</p:attrName>
                                        </p:attrNameLst>
                                      </p:cBhvr>
                                      <p:tavLst>
                                        <p:tav tm="0">
                                          <p:val>
                                            <p:strVal val="#ppt_x"/>
                                          </p:val>
                                        </p:tav>
                                        <p:tav tm="100000">
                                          <p:val>
                                            <p:strVal val="#ppt_x"/>
                                          </p:val>
                                        </p:tav>
                                      </p:tavLst>
                                    </p:anim>
                                    <p:anim calcmode="lin" valueType="num">
                                      <p:cBhvr>
                                        <p:cTn id="138" dur="1000" fill="hold"/>
                                        <p:tgtEl>
                                          <p:spTgt spid="100"/>
                                        </p:tgtEl>
                                        <p:attrNameLst>
                                          <p:attrName>ppt_y</p:attrName>
                                        </p:attrNameLst>
                                      </p:cBhvr>
                                      <p:tavLst>
                                        <p:tav tm="0">
                                          <p:val>
                                            <p:strVal val="#ppt_y+.1"/>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42" presetClass="entr" presetSubtype="0" fill="hold" grpId="0" nodeType="clickEffect">
                                  <p:stCondLst>
                                    <p:cond delay="0"/>
                                  </p:stCondLst>
                                  <p:childTnLst>
                                    <p:set>
                                      <p:cBhvr>
                                        <p:cTn id="142" dur="1" fill="hold">
                                          <p:stCondLst>
                                            <p:cond delay="0"/>
                                          </p:stCondLst>
                                        </p:cTn>
                                        <p:tgtEl>
                                          <p:spTgt spid="101"/>
                                        </p:tgtEl>
                                        <p:attrNameLst>
                                          <p:attrName>style.visibility</p:attrName>
                                        </p:attrNameLst>
                                      </p:cBhvr>
                                      <p:to>
                                        <p:strVal val="visible"/>
                                      </p:to>
                                    </p:set>
                                    <p:animEffect transition="in" filter="fade">
                                      <p:cBhvr>
                                        <p:cTn id="143" dur="1000"/>
                                        <p:tgtEl>
                                          <p:spTgt spid="101"/>
                                        </p:tgtEl>
                                      </p:cBhvr>
                                    </p:animEffect>
                                    <p:anim calcmode="lin" valueType="num">
                                      <p:cBhvr>
                                        <p:cTn id="144" dur="1000" fill="hold"/>
                                        <p:tgtEl>
                                          <p:spTgt spid="101"/>
                                        </p:tgtEl>
                                        <p:attrNameLst>
                                          <p:attrName>ppt_x</p:attrName>
                                        </p:attrNameLst>
                                      </p:cBhvr>
                                      <p:tavLst>
                                        <p:tav tm="0">
                                          <p:val>
                                            <p:strVal val="#ppt_x"/>
                                          </p:val>
                                        </p:tav>
                                        <p:tav tm="100000">
                                          <p:val>
                                            <p:strVal val="#ppt_x"/>
                                          </p:val>
                                        </p:tav>
                                      </p:tavLst>
                                    </p:anim>
                                    <p:anim calcmode="lin" valueType="num">
                                      <p:cBhvr>
                                        <p:cTn id="145" dur="1000" fill="hold"/>
                                        <p:tgtEl>
                                          <p:spTgt spid="101"/>
                                        </p:tgtEl>
                                        <p:attrNameLst>
                                          <p:attrName>ppt_y</p:attrName>
                                        </p:attrNameLst>
                                      </p:cBhvr>
                                      <p:tavLst>
                                        <p:tav tm="0">
                                          <p:val>
                                            <p:strVal val="#ppt_y+.1"/>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31" presetClass="entr" presetSubtype="0" fill="hold" nodeType="clickEffect">
                                  <p:stCondLst>
                                    <p:cond delay="0"/>
                                  </p:stCondLst>
                                  <p:childTnLst>
                                    <p:set>
                                      <p:cBhvr>
                                        <p:cTn id="149" dur="1" fill="hold">
                                          <p:stCondLst>
                                            <p:cond delay="0"/>
                                          </p:stCondLst>
                                        </p:cTn>
                                        <p:tgtEl>
                                          <p:spTgt spid="102"/>
                                        </p:tgtEl>
                                        <p:attrNameLst>
                                          <p:attrName>style.visibility</p:attrName>
                                        </p:attrNameLst>
                                      </p:cBhvr>
                                      <p:to>
                                        <p:strVal val="visible"/>
                                      </p:to>
                                    </p:set>
                                    <p:anim calcmode="lin" valueType="num">
                                      <p:cBhvr>
                                        <p:cTn id="150" dur="1000" fill="hold"/>
                                        <p:tgtEl>
                                          <p:spTgt spid="102"/>
                                        </p:tgtEl>
                                        <p:attrNameLst>
                                          <p:attrName>ppt_w</p:attrName>
                                        </p:attrNameLst>
                                      </p:cBhvr>
                                      <p:tavLst>
                                        <p:tav tm="0">
                                          <p:val>
                                            <p:fltVal val="0"/>
                                          </p:val>
                                        </p:tav>
                                        <p:tav tm="100000">
                                          <p:val>
                                            <p:strVal val="#ppt_w"/>
                                          </p:val>
                                        </p:tav>
                                      </p:tavLst>
                                    </p:anim>
                                    <p:anim calcmode="lin" valueType="num">
                                      <p:cBhvr>
                                        <p:cTn id="151" dur="1000" fill="hold"/>
                                        <p:tgtEl>
                                          <p:spTgt spid="102"/>
                                        </p:tgtEl>
                                        <p:attrNameLst>
                                          <p:attrName>ppt_h</p:attrName>
                                        </p:attrNameLst>
                                      </p:cBhvr>
                                      <p:tavLst>
                                        <p:tav tm="0">
                                          <p:val>
                                            <p:fltVal val="0"/>
                                          </p:val>
                                        </p:tav>
                                        <p:tav tm="100000">
                                          <p:val>
                                            <p:strVal val="#ppt_h"/>
                                          </p:val>
                                        </p:tav>
                                      </p:tavLst>
                                    </p:anim>
                                    <p:anim calcmode="lin" valueType="num">
                                      <p:cBhvr>
                                        <p:cTn id="152" dur="1000" fill="hold"/>
                                        <p:tgtEl>
                                          <p:spTgt spid="102"/>
                                        </p:tgtEl>
                                        <p:attrNameLst>
                                          <p:attrName>style.rotation</p:attrName>
                                        </p:attrNameLst>
                                      </p:cBhvr>
                                      <p:tavLst>
                                        <p:tav tm="0">
                                          <p:val>
                                            <p:fltVal val="90"/>
                                          </p:val>
                                        </p:tav>
                                        <p:tav tm="100000">
                                          <p:val>
                                            <p:fltVal val="0"/>
                                          </p:val>
                                        </p:tav>
                                      </p:tavLst>
                                    </p:anim>
                                    <p:animEffect transition="in" filter="fade">
                                      <p:cBhvr>
                                        <p:cTn id="153" dur="1000"/>
                                        <p:tgtEl>
                                          <p:spTgt spid="102"/>
                                        </p:tgtEl>
                                      </p:cBhvr>
                                    </p:animEffect>
                                  </p:childTnLst>
                                </p:cTn>
                              </p:par>
                            </p:childTnLst>
                          </p:cTn>
                        </p:par>
                      </p:childTnLst>
                    </p:cTn>
                  </p:par>
                  <p:par>
                    <p:cTn id="154" fill="hold">
                      <p:stCondLst>
                        <p:cond delay="indefinite"/>
                      </p:stCondLst>
                      <p:childTnLst>
                        <p:par>
                          <p:cTn id="155" fill="hold">
                            <p:stCondLst>
                              <p:cond delay="0"/>
                            </p:stCondLst>
                            <p:childTnLst>
                              <p:par>
                                <p:cTn id="156" presetID="31" presetClass="entr" presetSubtype="0" fill="hold" nodeType="clickEffect">
                                  <p:stCondLst>
                                    <p:cond delay="0"/>
                                  </p:stCondLst>
                                  <p:childTnLst>
                                    <p:set>
                                      <p:cBhvr>
                                        <p:cTn id="157" dur="1" fill="hold">
                                          <p:stCondLst>
                                            <p:cond delay="0"/>
                                          </p:stCondLst>
                                        </p:cTn>
                                        <p:tgtEl>
                                          <p:spTgt spid="103"/>
                                        </p:tgtEl>
                                        <p:attrNameLst>
                                          <p:attrName>style.visibility</p:attrName>
                                        </p:attrNameLst>
                                      </p:cBhvr>
                                      <p:to>
                                        <p:strVal val="visible"/>
                                      </p:to>
                                    </p:set>
                                    <p:anim calcmode="lin" valueType="num">
                                      <p:cBhvr>
                                        <p:cTn id="158" dur="1000" fill="hold"/>
                                        <p:tgtEl>
                                          <p:spTgt spid="103"/>
                                        </p:tgtEl>
                                        <p:attrNameLst>
                                          <p:attrName>ppt_w</p:attrName>
                                        </p:attrNameLst>
                                      </p:cBhvr>
                                      <p:tavLst>
                                        <p:tav tm="0">
                                          <p:val>
                                            <p:fltVal val="0"/>
                                          </p:val>
                                        </p:tav>
                                        <p:tav tm="100000">
                                          <p:val>
                                            <p:strVal val="#ppt_w"/>
                                          </p:val>
                                        </p:tav>
                                      </p:tavLst>
                                    </p:anim>
                                    <p:anim calcmode="lin" valueType="num">
                                      <p:cBhvr>
                                        <p:cTn id="159" dur="1000" fill="hold"/>
                                        <p:tgtEl>
                                          <p:spTgt spid="103"/>
                                        </p:tgtEl>
                                        <p:attrNameLst>
                                          <p:attrName>ppt_h</p:attrName>
                                        </p:attrNameLst>
                                      </p:cBhvr>
                                      <p:tavLst>
                                        <p:tav tm="0">
                                          <p:val>
                                            <p:fltVal val="0"/>
                                          </p:val>
                                        </p:tav>
                                        <p:tav tm="100000">
                                          <p:val>
                                            <p:strVal val="#ppt_h"/>
                                          </p:val>
                                        </p:tav>
                                      </p:tavLst>
                                    </p:anim>
                                    <p:anim calcmode="lin" valueType="num">
                                      <p:cBhvr>
                                        <p:cTn id="160" dur="1000" fill="hold"/>
                                        <p:tgtEl>
                                          <p:spTgt spid="103"/>
                                        </p:tgtEl>
                                        <p:attrNameLst>
                                          <p:attrName>style.rotation</p:attrName>
                                        </p:attrNameLst>
                                      </p:cBhvr>
                                      <p:tavLst>
                                        <p:tav tm="0">
                                          <p:val>
                                            <p:fltVal val="90"/>
                                          </p:val>
                                        </p:tav>
                                        <p:tav tm="100000">
                                          <p:val>
                                            <p:fltVal val="0"/>
                                          </p:val>
                                        </p:tav>
                                      </p:tavLst>
                                    </p:anim>
                                    <p:animEffect transition="in" filter="fade">
                                      <p:cBhvr>
                                        <p:cTn id="161" dur="1000"/>
                                        <p:tgtEl>
                                          <p:spTgt spid="103"/>
                                        </p:tgtEl>
                                      </p:cBhvr>
                                    </p:animEffect>
                                  </p:childTnLst>
                                </p:cTn>
                              </p:par>
                            </p:childTnLst>
                          </p:cTn>
                        </p:par>
                      </p:childTnLst>
                    </p:cTn>
                  </p:par>
                  <p:par>
                    <p:cTn id="162" fill="hold">
                      <p:stCondLst>
                        <p:cond delay="indefinite"/>
                      </p:stCondLst>
                      <p:childTnLst>
                        <p:par>
                          <p:cTn id="163" fill="hold">
                            <p:stCondLst>
                              <p:cond delay="0"/>
                            </p:stCondLst>
                            <p:childTnLst>
                              <p:par>
                                <p:cTn id="164" presetID="31" presetClass="entr" presetSubtype="0" fill="hold" nodeType="clickEffect">
                                  <p:stCondLst>
                                    <p:cond delay="0"/>
                                  </p:stCondLst>
                                  <p:childTnLst>
                                    <p:set>
                                      <p:cBhvr>
                                        <p:cTn id="165" dur="1" fill="hold">
                                          <p:stCondLst>
                                            <p:cond delay="0"/>
                                          </p:stCondLst>
                                        </p:cTn>
                                        <p:tgtEl>
                                          <p:spTgt spid="104"/>
                                        </p:tgtEl>
                                        <p:attrNameLst>
                                          <p:attrName>style.visibility</p:attrName>
                                        </p:attrNameLst>
                                      </p:cBhvr>
                                      <p:to>
                                        <p:strVal val="visible"/>
                                      </p:to>
                                    </p:set>
                                    <p:anim calcmode="lin" valueType="num">
                                      <p:cBhvr>
                                        <p:cTn id="166" dur="1000" fill="hold"/>
                                        <p:tgtEl>
                                          <p:spTgt spid="104"/>
                                        </p:tgtEl>
                                        <p:attrNameLst>
                                          <p:attrName>ppt_w</p:attrName>
                                        </p:attrNameLst>
                                      </p:cBhvr>
                                      <p:tavLst>
                                        <p:tav tm="0">
                                          <p:val>
                                            <p:fltVal val="0"/>
                                          </p:val>
                                        </p:tav>
                                        <p:tav tm="100000">
                                          <p:val>
                                            <p:strVal val="#ppt_w"/>
                                          </p:val>
                                        </p:tav>
                                      </p:tavLst>
                                    </p:anim>
                                    <p:anim calcmode="lin" valueType="num">
                                      <p:cBhvr>
                                        <p:cTn id="167" dur="1000" fill="hold"/>
                                        <p:tgtEl>
                                          <p:spTgt spid="104"/>
                                        </p:tgtEl>
                                        <p:attrNameLst>
                                          <p:attrName>ppt_h</p:attrName>
                                        </p:attrNameLst>
                                      </p:cBhvr>
                                      <p:tavLst>
                                        <p:tav tm="0">
                                          <p:val>
                                            <p:fltVal val="0"/>
                                          </p:val>
                                        </p:tav>
                                        <p:tav tm="100000">
                                          <p:val>
                                            <p:strVal val="#ppt_h"/>
                                          </p:val>
                                        </p:tav>
                                      </p:tavLst>
                                    </p:anim>
                                    <p:anim calcmode="lin" valueType="num">
                                      <p:cBhvr>
                                        <p:cTn id="168" dur="1000" fill="hold"/>
                                        <p:tgtEl>
                                          <p:spTgt spid="104"/>
                                        </p:tgtEl>
                                        <p:attrNameLst>
                                          <p:attrName>style.rotation</p:attrName>
                                        </p:attrNameLst>
                                      </p:cBhvr>
                                      <p:tavLst>
                                        <p:tav tm="0">
                                          <p:val>
                                            <p:fltVal val="90"/>
                                          </p:val>
                                        </p:tav>
                                        <p:tav tm="100000">
                                          <p:val>
                                            <p:fltVal val="0"/>
                                          </p:val>
                                        </p:tav>
                                      </p:tavLst>
                                    </p:anim>
                                    <p:animEffect transition="in" filter="fade">
                                      <p:cBhvr>
                                        <p:cTn id="169" dur="1000"/>
                                        <p:tgtEl>
                                          <p:spTgt spid="104"/>
                                        </p:tgtEl>
                                      </p:cBhvr>
                                    </p:animEffect>
                                  </p:childTnLst>
                                </p:cTn>
                              </p:par>
                            </p:childTnLst>
                          </p:cTn>
                        </p:par>
                      </p:childTnLst>
                    </p:cTn>
                  </p:par>
                  <p:par>
                    <p:cTn id="170" fill="hold">
                      <p:stCondLst>
                        <p:cond delay="indefinite"/>
                      </p:stCondLst>
                      <p:childTnLst>
                        <p:par>
                          <p:cTn id="171" fill="hold">
                            <p:stCondLst>
                              <p:cond delay="0"/>
                            </p:stCondLst>
                            <p:childTnLst>
                              <p:par>
                                <p:cTn id="172" presetID="31" presetClass="entr" presetSubtype="0" fill="hold" nodeType="clickEffect">
                                  <p:stCondLst>
                                    <p:cond delay="0"/>
                                  </p:stCondLst>
                                  <p:childTnLst>
                                    <p:set>
                                      <p:cBhvr>
                                        <p:cTn id="173" dur="1" fill="hold">
                                          <p:stCondLst>
                                            <p:cond delay="0"/>
                                          </p:stCondLst>
                                        </p:cTn>
                                        <p:tgtEl>
                                          <p:spTgt spid="105"/>
                                        </p:tgtEl>
                                        <p:attrNameLst>
                                          <p:attrName>style.visibility</p:attrName>
                                        </p:attrNameLst>
                                      </p:cBhvr>
                                      <p:to>
                                        <p:strVal val="visible"/>
                                      </p:to>
                                    </p:set>
                                    <p:anim calcmode="lin" valueType="num">
                                      <p:cBhvr>
                                        <p:cTn id="174" dur="1000" fill="hold"/>
                                        <p:tgtEl>
                                          <p:spTgt spid="105"/>
                                        </p:tgtEl>
                                        <p:attrNameLst>
                                          <p:attrName>ppt_w</p:attrName>
                                        </p:attrNameLst>
                                      </p:cBhvr>
                                      <p:tavLst>
                                        <p:tav tm="0">
                                          <p:val>
                                            <p:fltVal val="0"/>
                                          </p:val>
                                        </p:tav>
                                        <p:tav tm="100000">
                                          <p:val>
                                            <p:strVal val="#ppt_w"/>
                                          </p:val>
                                        </p:tav>
                                      </p:tavLst>
                                    </p:anim>
                                    <p:anim calcmode="lin" valueType="num">
                                      <p:cBhvr>
                                        <p:cTn id="175" dur="1000" fill="hold"/>
                                        <p:tgtEl>
                                          <p:spTgt spid="105"/>
                                        </p:tgtEl>
                                        <p:attrNameLst>
                                          <p:attrName>ppt_h</p:attrName>
                                        </p:attrNameLst>
                                      </p:cBhvr>
                                      <p:tavLst>
                                        <p:tav tm="0">
                                          <p:val>
                                            <p:fltVal val="0"/>
                                          </p:val>
                                        </p:tav>
                                        <p:tav tm="100000">
                                          <p:val>
                                            <p:strVal val="#ppt_h"/>
                                          </p:val>
                                        </p:tav>
                                      </p:tavLst>
                                    </p:anim>
                                    <p:anim calcmode="lin" valueType="num">
                                      <p:cBhvr>
                                        <p:cTn id="176" dur="1000" fill="hold"/>
                                        <p:tgtEl>
                                          <p:spTgt spid="105"/>
                                        </p:tgtEl>
                                        <p:attrNameLst>
                                          <p:attrName>style.rotation</p:attrName>
                                        </p:attrNameLst>
                                      </p:cBhvr>
                                      <p:tavLst>
                                        <p:tav tm="0">
                                          <p:val>
                                            <p:fltVal val="90"/>
                                          </p:val>
                                        </p:tav>
                                        <p:tav tm="100000">
                                          <p:val>
                                            <p:fltVal val="0"/>
                                          </p:val>
                                        </p:tav>
                                      </p:tavLst>
                                    </p:anim>
                                    <p:animEffect transition="in" filter="fade">
                                      <p:cBhvr>
                                        <p:cTn id="177" dur="1000"/>
                                        <p:tgtEl>
                                          <p:spTgt spid="105"/>
                                        </p:tgtEl>
                                      </p:cBhvr>
                                    </p:animEffect>
                                  </p:childTnLst>
                                </p:cTn>
                              </p:par>
                            </p:childTnLst>
                          </p:cTn>
                        </p:par>
                      </p:childTnLst>
                    </p:cTn>
                  </p:par>
                  <p:par>
                    <p:cTn id="178" fill="hold">
                      <p:stCondLst>
                        <p:cond delay="indefinite"/>
                      </p:stCondLst>
                      <p:childTnLst>
                        <p:par>
                          <p:cTn id="179" fill="hold">
                            <p:stCondLst>
                              <p:cond delay="0"/>
                            </p:stCondLst>
                            <p:childTnLst>
                              <p:par>
                                <p:cTn id="180" presetID="31" presetClass="entr" presetSubtype="0" fill="hold" nodeType="clickEffect">
                                  <p:stCondLst>
                                    <p:cond delay="0"/>
                                  </p:stCondLst>
                                  <p:childTnLst>
                                    <p:set>
                                      <p:cBhvr>
                                        <p:cTn id="181" dur="1" fill="hold">
                                          <p:stCondLst>
                                            <p:cond delay="0"/>
                                          </p:stCondLst>
                                        </p:cTn>
                                        <p:tgtEl>
                                          <p:spTgt spid="106"/>
                                        </p:tgtEl>
                                        <p:attrNameLst>
                                          <p:attrName>style.visibility</p:attrName>
                                        </p:attrNameLst>
                                      </p:cBhvr>
                                      <p:to>
                                        <p:strVal val="visible"/>
                                      </p:to>
                                    </p:set>
                                    <p:anim calcmode="lin" valueType="num">
                                      <p:cBhvr>
                                        <p:cTn id="182" dur="1000" fill="hold"/>
                                        <p:tgtEl>
                                          <p:spTgt spid="106"/>
                                        </p:tgtEl>
                                        <p:attrNameLst>
                                          <p:attrName>ppt_w</p:attrName>
                                        </p:attrNameLst>
                                      </p:cBhvr>
                                      <p:tavLst>
                                        <p:tav tm="0">
                                          <p:val>
                                            <p:fltVal val="0"/>
                                          </p:val>
                                        </p:tav>
                                        <p:tav tm="100000">
                                          <p:val>
                                            <p:strVal val="#ppt_w"/>
                                          </p:val>
                                        </p:tav>
                                      </p:tavLst>
                                    </p:anim>
                                    <p:anim calcmode="lin" valueType="num">
                                      <p:cBhvr>
                                        <p:cTn id="183" dur="1000" fill="hold"/>
                                        <p:tgtEl>
                                          <p:spTgt spid="106"/>
                                        </p:tgtEl>
                                        <p:attrNameLst>
                                          <p:attrName>ppt_h</p:attrName>
                                        </p:attrNameLst>
                                      </p:cBhvr>
                                      <p:tavLst>
                                        <p:tav tm="0">
                                          <p:val>
                                            <p:fltVal val="0"/>
                                          </p:val>
                                        </p:tav>
                                        <p:tav tm="100000">
                                          <p:val>
                                            <p:strVal val="#ppt_h"/>
                                          </p:val>
                                        </p:tav>
                                      </p:tavLst>
                                    </p:anim>
                                    <p:anim calcmode="lin" valueType="num">
                                      <p:cBhvr>
                                        <p:cTn id="184" dur="1000" fill="hold"/>
                                        <p:tgtEl>
                                          <p:spTgt spid="106"/>
                                        </p:tgtEl>
                                        <p:attrNameLst>
                                          <p:attrName>style.rotation</p:attrName>
                                        </p:attrNameLst>
                                      </p:cBhvr>
                                      <p:tavLst>
                                        <p:tav tm="0">
                                          <p:val>
                                            <p:fltVal val="90"/>
                                          </p:val>
                                        </p:tav>
                                        <p:tav tm="100000">
                                          <p:val>
                                            <p:fltVal val="0"/>
                                          </p:val>
                                        </p:tav>
                                      </p:tavLst>
                                    </p:anim>
                                    <p:animEffect transition="in" filter="fade">
                                      <p:cBhvr>
                                        <p:cTn id="185" dur="1000"/>
                                        <p:tgtEl>
                                          <p:spTgt spid="106"/>
                                        </p:tgtEl>
                                      </p:cBhvr>
                                    </p:animEffect>
                                  </p:childTnLst>
                                </p:cTn>
                              </p:par>
                            </p:childTnLst>
                          </p:cTn>
                        </p:par>
                      </p:childTnLst>
                    </p:cTn>
                  </p:par>
                  <p:par>
                    <p:cTn id="186" fill="hold">
                      <p:stCondLst>
                        <p:cond delay="indefinite"/>
                      </p:stCondLst>
                      <p:childTnLst>
                        <p:par>
                          <p:cTn id="187" fill="hold">
                            <p:stCondLst>
                              <p:cond delay="0"/>
                            </p:stCondLst>
                            <p:childTnLst>
                              <p:par>
                                <p:cTn id="188" presetID="31" presetClass="entr" presetSubtype="0" fill="hold" nodeType="clickEffect">
                                  <p:stCondLst>
                                    <p:cond delay="0"/>
                                  </p:stCondLst>
                                  <p:childTnLst>
                                    <p:set>
                                      <p:cBhvr>
                                        <p:cTn id="189" dur="1" fill="hold">
                                          <p:stCondLst>
                                            <p:cond delay="0"/>
                                          </p:stCondLst>
                                        </p:cTn>
                                        <p:tgtEl>
                                          <p:spTgt spid="107"/>
                                        </p:tgtEl>
                                        <p:attrNameLst>
                                          <p:attrName>style.visibility</p:attrName>
                                        </p:attrNameLst>
                                      </p:cBhvr>
                                      <p:to>
                                        <p:strVal val="visible"/>
                                      </p:to>
                                    </p:set>
                                    <p:anim calcmode="lin" valueType="num">
                                      <p:cBhvr>
                                        <p:cTn id="190" dur="1000" fill="hold"/>
                                        <p:tgtEl>
                                          <p:spTgt spid="107"/>
                                        </p:tgtEl>
                                        <p:attrNameLst>
                                          <p:attrName>ppt_w</p:attrName>
                                        </p:attrNameLst>
                                      </p:cBhvr>
                                      <p:tavLst>
                                        <p:tav tm="0">
                                          <p:val>
                                            <p:fltVal val="0"/>
                                          </p:val>
                                        </p:tav>
                                        <p:tav tm="100000">
                                          <p:val>
                                            <p:strVal val="#ppt_w"/>
                                          </p:val>
                                        </p:tav>
                                      </p:tavLst>
                                    </p:anim>
                                    <p:anim calcmode="lin" valueType="num">
                                      <p:cBhvr>
                                        <p:cTn id="191" dur="1000" fill="hold"/>
                                        <p:tgtEl>
                                          <p:spTgt spid="107"/>
                                        </p:tgtEl>
                                        <p:attrNameLst>
                                          <p:attrName>ppt_h</p:attrName>
                                        </p:attrNameLst>
                                      </p:cBhvr>
                                      <p:tavLst>
                                        <p:tav tm="0">
                                          <p:val>
                                            <p:fltVal val="0"/>
                                          </p:val>
                                        </p:tav>
                                        <p:tav tm="100000">
                                          <p:val>
                                            <p:strVal val="#ppt_h"/>
                                          </p:val>
                                        </p:tav>
                                      </p:tavLst>
                                    </p:anim>
                                    <p:anim calcmode="lin" valueType="num">
                                      <p:cBhvr>
                                        <p:cTn id="192" dur="1000" fill="hold"/>
                                        <p:tgtEl>
                                          <p:spTgt spid="107"/>
                                        </p:tgtEl>
                                        <p:attrNameLst>
                                          <p:attrName>style.rotation</p:attrName>
                                        </p:attrNameLst>
                                      </p:cBhvr>
                                      <p:tavLst>
                                        <p:tav tm="0">
                                          <p:val>
                                            <p:fltVal val="90"/>
                                          </p:val>
                                        </p:tav>
                                        <p:tav tm="100000">
                                          <p:val>
                                            <p:fltVal val="0"/>
                                          </p:val>
                                        </p:tav>
                                      </p:tavLst>
                                    </p:anim>
                                    <p:animEffect transition="in" filter="fade">
                                      <p:cBhvr>
                                        <p:cTn id="193" dur="1000"/>
                                        <p:tgtEl>
                                          <p:spTgt spid="107"/>
                                        </p:tgtEl>
                                      </p:cBhvr>
                                    </p:animEffect>
                                  </p:childTnLst>
                                </p:cTn>
                              </p:par>
                            </p:childTnLst>
                          </p:cTn>
                        </p:par>
                      </p:childTnLst>
                    </p:cTn>
                  </p:par>
                  <p:par>
                    <p:cTn id="194" fill="hold">
                      <p:stCondLst>
                        <p:cond delay="indefinite"/>
                      </p:stCondLst>
                      <p:childTnLst>
                        <p:par>
                          <p:cTn id="195" fill="hold">
                            <p:stCondLst>
                              <p:cond delay="0"/>
                            </p:stCondLst>
                            <p:childTnLst>
                              <p:par>
                                <p:cTn id="196" presetID="31" presetClass="entr" presetSubtype="0" fill="hold" nodeType="clickEffect">
                                  <p:stCondLst>
                                    <p:cond delay="0"/>
                                  </p:stCondLst>
                                  <p:childTnLst>
                                    <p:set>
                                      <p:cBhvr>
                                        <p:cTn id="197" dur="1" fill="hold">
                                          <p:stCondLst>
                                            <p:cond delay="0"/>
                                          </p:stCondLst>
                                        </p:cTn>
                                        <p:tgtEl>
                                          <p:spTgt spid="108"/>
                                        </p:tgtEl>
                                        <p:attrNameLst>
                                          <p:attrName>style.visibility</p:attrName>
                                        </p:attrNameLst>
                                      </p:cBhvr>
                                      <p:to>
                                        <p:strVal val="visible"/>
                                      </p:to>
                                    </p:set>
                                    <p:anim calcmode="lin" valueType="num">
                                      <p:cBhvr>
                                        <p:cTn id="198" dur="1000" fill="hold"/>
                                        <p:tgtEl>
                                          <p:spTgt spid="108"/>
                                        </p:tgtEl>
                                        <p:attrNameLst>
                                          <p:attrName>ppt_w</p:attrName>
                                        </p:attrNameLst>
                                      </p:cBhvr>
                                      <p:tavLst>
                                        <p:tav tm="0">
                                          <p:val>
                                            <p:fltVal val="0"/>
                                          </p:val>
                                        </p:tav>
                                        <p:tav tm="100000">
                                          <p:val>
                                            <p:strVal val="#ppt_w"/>
                                          </p:val>
                                        </p:tav>
                                      </p:tavLst>
                                    </p:anim>
                                    <p:anim calcmode="lin" valueType="num">
                                      <p:cBhvr>
                                        <p:cTn id="199" dur="1000" fill="hold"/>
                                        <p:tgtEl>
                                          <p:spTgt spid="108"/>
                                        </p:tgtEl>
                                        <p:attrNameLst>
                                          <p:attrName>ppt_h</p:attrName>
                                        </p:attrNameLst>
                                      </p:cBhvr>
                                      <p:tavLst>
                                        <p:tav tm="0">
                                          <p:val>
                                            <p:fltVal val="0"/>
                                          </p:val>
                                        </p:tav>
                                        <p:tav tm="100000">
                                          <p:val>
                                            <p:strVal val="#ppt_h"/>
                                          </p:val>
                                        </p:tav>
                                      </p:tavLst>
                                    </p:anim>
                                    <p:anim calcmode="lin" valueType="num">
                                      <p:cBhvr>
                                        <p:cTn id="200" dur="1000" fill="hold"/>
                                        <p:tgtEl>
                                          <p:spTgt spid="108"/>
                                        </p:tgtEl>
                                        <p:attrNameLst>
                                          <p:attrName>style.rotation</p:attrName>
                                        </p:attrNameLst>
                                      </p:cBhvr>
                                      <p:tavLst>
                                        <p:tav tm="0">
                                          <p:val>
                                            <p:fltVal val="90"/>
                                          </p:val>
                                        </p:tav>
                                        <p:tav tm="100000">
                                          <p:val>
                                            <p:fltVal val="0"/>
                                          </p:val>
                                        </p:tav>
                                      </p:tavLst>
                                    </p:anim>
                                    <p:animEffect transition="in" filter="fade">
                                      <p:cBhvr>
                                        <p:cTn id="201" dur="1000"/>
                                        <p:tgtEl>
                                          <p:spTgt spid="108"/>
                                        </p:tgtEl>
                                      </p:cBhvr>
                                    </p:animEffect>
                                  </p:childTnLst>
                                </p:cTn>
                              </p:par>
                            </p:childTnLst>
                          </p:cTn>
                        </p:par>
                      </p:childTnLst>
                    </p:cTn>
                  </p:par>
                  <p:par>
                    <p:cTn id="202" fill="hold">
                      <p:stCondLst>
                        <p:cond delay="indefinite"/>
                      </p:stCondLst>
                      <p:childTnLst>
                        <p:par>
                          <p:cTn id="203" fill="hold">
                            <p:stCondLst>
                              <p:cond delay="0"/>
                            </p:stCondLst>
                            <p:childTnLst>
                              <p:par>
                                <p:cTn id="204" presetID="31" presetClass="entr" presetSubtype="0" fill="hold" nodeType="clickEffect">
                                  <p:stCondLst>
                                    <p:cond delay="0"/>
                                  </p:stCondLst>
                                  <p:childTnLst>
                                    <p:set>
                                      <p:cBhvr>
                                        <p:cTn id="205" dur="1" fill="hold">
                                          <p:stCondLst>
                                            <p:cond delay="0"/>
                                          </p:stCondLst>
                                        </p:cTn>
                                        <p:tgtEl>
                                          <p:spTgt spid="109"/>
                                        </p:tgtEl>
                                        <p:attrNameLst>
                                          <p:attrName>style.visibility</p:attrName>
                                        </p:attrNameLst>
                                      </p:cBhvr>
                                      <p:to>
                                        <p:strVal val="visible"/>
                                      </p:to>
                                    </p:set>
                                    <p:anim calcmode="lin" valueType="num">
                                      <p:cBhvr>
                                        <p:cTn id="206" dur="1000" fill="hold"/>
                                        <p:tgtEl>
                                          <p:spTgt spid="109"/>
                                        </p:tgtEl>
                                        <p:attrNameLst>
                                          <p:attrName>ppt_w</p:attrName>
                                        </p:attrNameLst>
                                      </p:cBhvr>
                                      <p:tavLst>
                                        <p:tav tm="0">
                                          <p:val>
                                            <p:fltVal val="0"/>
                                          </p:val>
                                        </p:tav>
                                        <p:tav tm="100000">
                                          <p:val>
                                            <p:strVal val="#ppt_w"/>
                                          </p:val>
                                        </p:tav>
                                      </p:tavLst>
                                    </p:anim>
                                    <p:anim calcmode="lin" valueType="num">
                                      <p:cBhvr>
                                        <p:cTn id="207" dur="1000" fill="hold"/>
                                        <p:tgtEl>
                                          <p:spTgt spid="109"/>
                                        </p:tgtEl>
                                        <p:attrNameLst>
                                          <p:attrName>ppt_h</p:attrName>
                                        </p:attrNameLst>
                                      </p:cBhvr>
                                      <p:tavLst>
                                        <p:tav tm="0">
                                          <p:val>
                                            <p:fltVal val="0"/>
                                          </p:val>
                                        </p:tav>
                                        <p:tav tm="100000">
                                          <p:val>
                                            <p:strVal val="#ppt_h"/>
                                          </p:val>
                                        </p:tav>
                                      </p:tavLst>
                                    </p:anim>
                                    <p:anim calcmode="lin" valueType="num">
                                      <p:cBhvr>
                                        <p:cTn id="208" dur="1000" fill="hold"/>
                                        <p:tgtEl>
                                          <p:spTgt spid="109"/>
                                        </p:tgtEl>
                                        <p:attrNameLst>
                                          <p:attrName>style.rotation</p:attrName>
                                        </p:attrNameLst>
                                      </p:cBhvr>
                                      <p:tavLst>
                                        <p:tav tm="0">
                                          <p:val>
                                            <p:fltVal val="90"/>
                                          </p:val>
                                        </p:tav>
                                        <p:tav tm="100000">
                                          <p:val>
                                            <p:fltVal val="0"/>
                                          </p:val>
                                        </p:tav>
                                      </p:tavLst>
                                    </p:anim>
                                    <p:animEffect transition="in" filter="fade">
                                      <p:cBhvr>
                                        <p:cTn id="209" dur="1000"/>
                                        <p:tgtEl>
                                          <p:spTgt spid="109"/>
                                        </p:tgtEl>
                                      </p:cBhvr>
                                    </p:animEffect>
                                  </p:childTnLst>
                                </p:cTn>
                              </p:par>
                            </p:childTnLst>
                          </p:cTn>
                        </p:par>
                      </p:childTnLst>
                    </p:cTn>
                  </p:par>
                  <p:par>
                    <p:cTn id="210" fill="hold">
                      <p:stCondLst>
                        <p:cond delay="indefinite"/>
                      </p:stCondLst>
                      <p:childTnLst>
                        <p:par>
                          <p:cTn id="211" fill="hold">
                            <p:stCondLst>
                              <p:cond delay="0"/>
                            </p:stCondLst>
                            <p:childTnLst>
                              <p:par>
                                <p:cTn id="212" presetID="31" presetClass="entr" presetSubtype="0" fill="hold" nodeType="clickEffect">
                                  <p:stCondLst>
                                    <p:cond delay="0"/>
                                  </p:stCondLst>
                                  <p:childTnLst>
                                    <p:set>
                                      <p:cBhvr>
                                        <p:cTn id="213" dur="1" fill="hold">
                                          <p:stCondLst>
                                            <p:cond delay="0"/>
                                          </p:stCondLst>
                                        </p:cTn>
                                        <p:tgtEl>
                                          <p:spTgt spid="110"/>
                                        </p:tgtEl>
                                        <p:attrNameLst>
                                          <p:attrName>style.visibility</p:attrName>
                                        </p:attrNameLst>
                                      </p:cBhvr>
                                      <p:to>
                                        <p:strVal val="visible"/>
                                      </p:to>
                                    </p:set>
                                    <p:anim calcmode="lin" valueType="num">
                                      <p:cBhvr>
                                        <p:cTn id="214" dur="1000" fill="hold"/>
                                        <p:tgtEl>
                                          <p:spTgt spid="110"/>
                                        </p:tgtEl>
                                        <p:attrNameLst>
                                          <p:attrName>ppt_w</p:attrName>
                                        </p:attrNameLst>
                                      </p:cBhvr>
                                      <p:tavLst>
                                        <p:tav tm="0">
                                          <p:val>
                                            <p:fltVal val="0"/>
                                          </p:val>
                                        </p:tav>
                                        <p:tav tm="100000">
                                          <p:val>
                                            <p:strVal val="#ppt_w"/>
                                          </p:val>
                                        </p:tav>
                                      </p:tavLst>
                                    </p:anim>
                                    <p:anim calcmode="lin" valueType="num">
                                      <p:cBhvr>
                                        <p:cTn id="215" dur="1000" fill="hold"/>
                                        <p:tgtEl>
                                          <p:spTgt spid="110"/>
                                        </p:tgtEl>
                                        <p:attrNameLst>
                                          <p:attrName>ppt_h</p:attrName>
                                        </p:attrNameLst>
                                      </p:cBhvr>
                                      <p:tavLst>
                                        <p:tav tm="0">
                                          <p:val>
                                            <p:fltVal val="0"/>
                                          </p:val>
                                        </p:tav>
                                        <p:tav tm="100000">
                                          <p:val>
                                            <p:strVal val="#ppt_h"/>
                                          </p:val>
                                        </p:tav>
                                      </p:tavLst>
                                    </p:anim>
                                    <p:anim calcmode="lin" valueType="num">
                                      <p:cBhvr>
                                        <p:cTn id="216" dur="1000" fill="hold"/>
                                        <p:tgtEl>
                                          <p:spTgt spid="110"/>
                                        </p:tgtEl>
                                        <p:attrNameLst>
                                          <p:attrName>style.rotation</p:attrName>
                                        </p:attrNameLst>
                                      </p:cBhvr>
                                      <p:tavLst>
                                        <p:tav tm="0">
                                          <p:val>
                                            <p:fltVal val="90"/>
                                          </p:val>
                                        </p:tav>
                                        <p:tav tm="100000">
                                          <p:val>
                                            <p:fltVal val="0"/>
                                          </p:val>
                                        </p:tav>
                                      </p:tavLst>
                                    </p:anim>
                                    <p:animEffect transition="in" filter="fade">
                                      <p:cBhvr>
                                        <p:cTn id="217" dur="1000"/>
                                        <p:tgtEl>
                                          <p:spTgt spid="110"/>
                                        </p:tgtEl>
                                      </p:cBhvr>
                                    </p:animEffect>
                                  </p:childTnLst>
                                </p:cTn>
                              </p:par>
                            </p:childTnLst>
                          </p:cTn>
                        </p:par>
                      </p:childTnLst>
                    </p:cTn>
                  </p:par>
                  <p:par>
                    <p:cTn id="218" fill="hold">
                      <p:stCondLst>
                        <p:cond delay="indefinite"/>
                      </p:stCondLst>
                      <p:childTnLst>
                        <p:par>
                          <p:cTn id="219" fill="hold">
                            <p:stCondLst>
                              <p:cond delay="0"/>
                            </p:stCondLst>
                            <p:childTnLst>
                              <p:par>
                                <p:cTn id="220" presetID="31" presetClass="entr" presetSubtype="0" fill="hold" nodeType="clickEffect">
                                  <p:stCondLst>
                                    <p:cond delay="0"/>
                                  </p:stCondLst>
                                  <p:childTnLst>
                                    <p:set>
                                      <p:cBhvr>
                                        <p:cTn id="221" dur="1" fill="hold">
                                          <p:stCondLst>
                                            <p:cond delay="0"/>
                                          </p:stCondLst>
                                        </p:cTn>
                                        <p:tgtEl>
                                          <p:spTgt spid="111"/>
                                        </p:tgtEl>
                                        <p:attrNameLst>
                                          <p:attrName>style.visibility</p:attrName>
                                        </p:attrNameLst>
                                      </p:cBhvr>
                                      <p:to>
                                        <p:strVal val="visible"/>
                                      </p:to>
                                    </p:set>
                                    <p:anim calcmode="lin" valueType="num">
                                      <p:cBhvr>
                                        <p:cTn id="222" dur="1000" fill="hold"/>
                                        <p:tgtEl>
                                          <p:spTgt spid="111"/>
                                        </p:tgtEl>
                                        <p:attrNameLst>
                                          <p:attrName>ppt_w</p:attrName>
                                        </p:attrNameLst>
                                      </p:cBhvr>
                                      <p:tavLst>
                                        <p:tav tm="0">
                                          <p:val>
                                            <p:fltVal val="0"/>
                                          </p:val>
                                        </p:tav>
                                        <p:tav tm="100000">
                                          <p:val>
                                            <p:strVal val="#ppt_w"/>
                                          </p:val>
                                        </p:tav>
                                      </p:tavLst>
                                    </p:anim>
                                    <p:anim calcmode="lin" valueType="num">
                                      <p:cBhvr>
                                        <p:cTn id="223" dur="1000" fill="hold"/>
                                        <p:tgtEl>
                                          <p:spTgt spid="111"/>
                                        </p:tgtEl>
                                        <p:attrNameLst>
                                          <p:attrName>ppt_h</p:attrName>
                                        </p:attrNameLst>
                                      </p:cBhvr>
                                      <p:tavLst>
                                        <p:tav tm="0">
                                          <p:val>
                                            <p:fltVal val="0"/>
                                          </p:val>
                                        </p:tav>
                                        <p:tav tm="100000">
                                          <p:val>
                                            <p:strVal val="#ppt_h"/>
                                          </p:val>
                                        </p:tav>
                                      </p:tavLst>
                                    </p:anim>
                                    <p:anim calcmode="lin" valueType="num">
                                      <p:cBhvr>
                                        <p:cTn id="224" dur="1000" fill="hold"/>
                                        <p:tgtEl>
                                          <p:spTgt spid="111"/>
                                        </p:tgtEl>
                                        <p:attrNameLst>
                                          <p:attrName>style.rotation</p:attrName>
                                        </p:attrNameLst>
                                      </p:cBhvr>
                                      <p:tavLst>
                                        <p:tav tm="0">
                                          <p:val>
                                            <p:fltVal val="90"/>
                                          </p:val>
                                        </p:tav>
                                        <p:tav tm="100000">
                                          <p:val>
                                            <p:fltVal val="0"/>
                                          </p:val>
                                        </p:tav>
                                      </p:tavLst>
                                    </p:anim>
                                    <p:animEffect transition="in" filter="fade">
                                      <p:cBhvr>
                                        <p:cTn id="225" dur="1000"/>
                                        <p:tgtEl>
                                          <p:spTgt spid="111"/>
                                        </p:tgtEl>
                                      </p:cBhvr>
                                    </p:animEffect>
                                  </p:childTnLst>
                                </p:cTn>
                              </p:par>
                            </p:childTnLst>
                          </p:cTn>
                        </p:par>
                      </p:childTnLst>
                    </p:cTn>
                  </p:par>
                  <p:par>
                    <p:cTn id="226" fill="hold">
                      <p:stCondLst>
                        <p:cond delay="indefinite"/>
                      </p:stCondLst>
                      <p:childTnLst>
                        <p:par>
                          <p:cTn id="227" fill="hold">
                            <p:stCondLst>
                              <p:cond delay="0"/>
                            </p:stCondLst>
                            <p:childTnLst>
                              <p:par>
                                <p:cTn id="228" presetID="31" presetClass="entr" presetSubtype="0" fill="hold" nodeType="clickEffect">
                                  <p:stCondLst>
                                    <p:cond delay="0"/>
                                  </p:stCondLst>
                                  <p:childTnLst>
                                    <p:set>
                                      <p:cBhvr>
                                        <p:cTn id="229" dur="1" fill="hold">
                                          <p:stCondLst>
                                            <p:cond delay="0"/>
                                          </p:stCondLst>
                                        </p:cTn>
                                        <p:tgtEl>
                                          <p:spTgt spid="112"/>
                                        </p:tgtEl>
                                        <p:attrNameLst>
                                          <p:attrName>style.visibility</p:attrName>
                                        </p:attrNameLst>
                                      </p:cBhvr>
                                      <p:to>
                                        <p:strVal val="visible"/>
                                      </p:to>
                                    </p:set>
                                    <p:anim calcmode="lin" valueType="num">
                                      <p:cBhvr>
                                        <p:cTn id="230" dur="1000" fill="hold"/>
                                        <p:tgtEl>
                                          <p:spTgt spid="112"/>
                                        </p:tgtEl>
                                        <p:attrNameLst>
                                          <p:attrName>ppt_w</p:attrName>
                                        </p:attrNameLst>
                                      </p:cBhvr>
                                      <p:tavLst>
                                        <p:tav tm="0">
                                          <p:val>
                                            <p:fltVal val="0"/>
                                          </p:val>
                                        </p:tav>
                                        <p:tav tm="100000">
                                          <p:val>
                                            <p:strVal val="#ppt_w"/>
                                          </p:val>
                                        </p:tav>
                                      </p:tavLst>
                                    </p:anim>
                                    <p:anim calcmode="lin" valueType="num">
                                      <p:cBhvr>
                                        <p:cTn id="231" dur="1000" fill="hold"/>
                                        <p:tgtEl>
                                          <p:spTgt spid="112"/>
                                        </p:tgtEl>
                                        <p:attrNameLst>
                                          <p:attrName>ppt_h</p:attrName>
                                        </p:attrNameLst>
                                      </p:cBhvr>
                                      <p:tavLst>
                                        <p:tav tm="0">
                                          <p:val>
                                            <p:fltVal val="0"/>
                                          </p:val>
                                        </p:tav>
                                        <p:tav tm="100000">
                                          <p:val>
                                            <p:strVal val="#ppt_h"/>
                                          </p:val>
                                        </p:tav>
                                      </p:tavLst>
                                    </p:anim>
                                    <p:anim calcmode="lin" valueType="num">
                                      <p:cBhvr>
                                        <p:cTn id="232" dur="1000" fill="hold"/>
                                        <p:tgtEl>
                                          <p:spTgt spid="112"/>
                                        </p:tgtEl>
                                        <p:attrNameLst>
                                          <p:attrName>style.rotation</p:attrName>
                                        </p:attrNameLst>
                                      </p:cBhvr>
                                      <p:tavLst>
                                        <p:tav tm="0">
                                          <p:val>
                                            <p:fltVal val="90"/>
                                          </p:val>
                                        </p:tav>
                                        <p:tav tm="100000">
                                          <p:val>
                                            <p:fltVal val="0"/>
                                          </p:val>
                                        </p:tav>
                                      </p:tavLst>
                                    </p:anim>
                                    <p:animEffect transition="in" filter="fade">
                                      <p:cBhvr>
                                        <p:cTn id="233" dur="1000"/>
                                        <p:tgtEl>
                                          <p:spTgt spid="112"/>
                                        </p:tgtEl>
                                      </p:cBhvr>
                                    </p:animEffect>
                                  </p:childTnLst>
                                </p:cTn>
                              </p:par>
                            </p:childTnLst>
                          </p:cTn>
                        </p:par>
                      </p:childTnLst>
                    </p:cTn>
                  </p:par>
                  <p:par>
                    <p:cTn id="234" fill="hold">
                      <p:stCondLst>
                        <p:cond delay="indefinite"/>
                      </p:stCondLst>
                      <p:childTnLst>
                        <p:par>
                          <p:cTn id="235" fill="hold">
                            <p:stCondLst>
                              <p:cond delay="0"/>
                            </p:stCondLst>
                            <p:childTnLst>
                              <p:par>
                                <p:cTn id="236" presetID="31" presetClass="entr" presetSubtype="0" fill="hold" nodeType="clickEffect">
                                  <p:stCondLst>
                                    <p:cond delay="0"/>
                                  </p:stCondLst>
                                  <p:childTnLst>
                                    <p:set>
                                      <p:cBhvr>
                                        <p:cTn id="237" dur="1" fill="hold">
                                          <p:stCondLst>
                                            <p:cond delay="0"/>
                                          </p:stCondLst>
                                        </p:cTn>
                                        <p:tgtEl>
                                          <p:spTgt spid="113"/>
                                        </p:tgtEl>
                                        <p:attrNameLst>
                                          <p:attrName>style.visibility</p:attrName>
                                        </p:attrNameLst>
                                      </p:cBhvr>
                                      <p:to>
                                        <p:strVal val="visible"/>
                                      </p:to>
                                    </p:set>
                                    <p:anim calcmode="lin" valueType="num">
                                      <p:cBhvr>
                                        <p:cTn id="238" dur="1000" fill="hold"/>
                                        <p:tgtEl>
                                          <p:spTgt spid="113"/>
                                        </p:tgtEl>
                                        <p:attrNameLst>
                                          <p:attrName>ppt_w</p:attrName>
                                        </p:attrNameLst>
                                      </p:cBhvr>
                                      <p:tavLst>
                                        <p:tav tm="0">
                                          <p:val>
                                            <p:fltVal val="0"/>
                                          </p:val>
                                        </p:tav>
                                        <p:tav tm="100000">
                                          <p:val>
                                            <p:strVal val="#ppt_w"/>
                                          </p:val>
                                        </p:tav>
                                      </p:tavLst>
                                    </p:anim>
                                    <p:anim calcmode="lin" valueType="num">
                                      <p:cBhvr>
                                        <p:cTn id="239" dur="1000" fill="hold"/>
                                        <p:tgtEl>
                                          <p:spTgt spid="113"/>
                                        </p:tgtEl>
                                        <p:attrNameLst>
                                          <p:attrName>ppt_h</p:attrName>
                                        </p:attrNameLst>
                                      </p:cBhvr>
                                      <p:tavLst>
                                        <p:tav tm="0">
                                          <p:val>
                                            <p:fltVal val="0"/>
                                          </p:val>
                                        </p:tav>
                                        <p:tav tm="100000">
                                          <p:val>
                                            <p:strVal val="#ppt_h"/>
                                          </p:val>
                                        </p:tav>
                                      </p:tavLst>
                                    </p:anim>
                                    <p:anim calcmode="lin" valueType="num">
                                      <p:cBhvr>
                                        <p:cTn id="240" dur="1000" fill="hold"/>
                                        <p:tgtEl>
                                          <p:spTgt spid="113"/>
                                        </p:tgtEl>
                                        <p:attrNameLst>
                                          <p:attrName>style.rotation</p:attrName>
                                        </p:attrNameLst>
                                      </p:cBhvr>
                                      <p:tavLst>
                                        <p:tav tm="0">
                                          <p:val>
                                            <p:fltVal val="90"/>
                                          </p:val>
                                        </p:tav>
                                        <p:tav tm="100000">
                                          <p:val>
                                            <p:fltVal val="0"/>
                                          </p:val>
                                        </p:tav>
                                      </p:tavLst>
                                    </p:anim>
                                    <p:animEffect transition="in" filter="fade">
                                      <p:cBhvr>
                                        <p:cTn id="241" dur="1000"/>
                                        <p:tgtEl>
                                          <p:spTgt spid="113"/>
                                        </p:tgtEl>
                                      </p:cBhvr>
                                    </p:animEffect>
                                  </p:childTnLst>
                                </p:cTn>
                              </p:par>
                            </p:childTnLst>
                          </p:cTn>
                        </p:par>
                      </p:childTnLst>
                    </p:cTn>
                  </p:par>
                  <p:par>
                    <p:cTn id="242" fill="hold">
                      <p:stCondLst>
                        <p:cond delay="indefinite"/>
                      </p:stCondLst>
                      <p:childTnLst>
                        <p:par>
                          <p:cTn id="243" fill="hold">
                            <p:stCondLst>
                              <p:cond delay="0"/>
                            </p:stCondLst>
                            <p:childTnLst>
                              <p:par>
                                <p:cTn id="244" presetID="31" presetClass="entr" presetSubtype="0" fill="hold" nodeType="clickEffect">
                                  <p:stCondLst>
                                    <p:cond delay="0"/>
                                  </p:stCondLst>
                                  <p:childTnLst>
                                    <p:set>
                                      <p:cBhvr>
                                        <p:cTn id="245" dur="1" fill="hold">
                                          <p:stCondLst>
                                            <p:cond delay="0"/>
                                          </p:stCondLst>
                                        </p:cTn>
                                        <p:tgtEl>
                                          <p:spTgt spid="114"/>
                                        </p:tgtEl>
                                        <p:attrNameLst>
                                          <p:attrName>style.visibility</p:attrName>
                                        </p:attrNameLst>
                                      </p:cBhvr>
                                      <p:to>
                                        <p:strVal val="visible"/>
                                      </p:to>
                                    </p:set>
                                    <p:anim calcmode="lin" valueType="num">
                                      <p:cBhvr>
                                        <p:cTn id="246" dur="1000" fill="hold"/>
                                        <p:tgtEl>
                                          <p:spTgt spid="114"/>
                                        </p:tgtEl>
                                        <p:attrNameLst>
                                          <p:attrName>ppt_w</p:attrName>
                                        </p:attrNameLst>
                                      </p:cBhvr>
                                      <p:tavLst>
                                        <p:tav tm="0">
                                          <p:val>
                                            <p:fltVal val="0"/>
                                          </p:val>
                                        </p:tav>
                                        <p:tav tm="100000">
                                          <p:val>
                                            <p:strVal val="#ppt_w"/>
                                          </p:val>
                                        </p:tav>
                                      </p:tavLst>
                                    </p:anim>
                                    <p:anim calcmode="lin" valueType="num">
                                      <p:cBhvr>
                                        <p:cTn id="247" dur="1000" fill="hold"/>
                                        <p:tgtEl>
                                          <p:spTgt spid="114"/>
                                        </p:tgtEl>
                                        <p:attrNameLst>
                                          <p:attrName>ppt_h</p:attrName>
                                        </p:attrNameLst>
                                      </p:cBhvr>
                                      <p:tavLst>
                                        <p:tav tm="0">
                                          <p:val>
                                            <p:fltVal val="0"/>
                                          </p:val>
                                        </p:tav>
                                        <p:tav tm="100000">
                                          <p:val>
                                            <p:strVal val="#ppt_h"/>
                                          </p:val>
                                        </p:tav>
                                      </p:tavLst>
                                    </p:anim>
                                    <p:anim calcmode="lin" valueType="num">
                                      <p:cBhvr>
                                        <p:cTn id="248" dur="1000" fill="hold"/>
                                        <p:tgtEl>
                                          <p:spTgt spid="114"/>
                                        </p:tgtEl>
                                        <p:attrNameLst>
                                          <p:attrName>style.rotation</p:attrName>
                                        </p:attrNameLst>
                                      </p:cBhvr>
                                      <p:tavLst>
                                        <p:tav tm="0">
                                          <p:val>
                                            <p:fltVal val="90"/>
                                          </p:val>
                                        </p:tav>
                                        <p:tav tm="100000">
                                          <p:val>
                                            <p:fltVal val="0"/>
                                          </p:val>
                                        </p:tav>
                                      </p:tavLst>
                                    </p:anim>
                                    <p:animEffect transition="in" filter="fade">
                                      <p:cBhvr>
                                        <p:cTn id="249" dur="1000"/>
                                        <p:tgtEl>
                                          <p:spTgt spid="114"/>
                                        </p:tgtEl>
                                      </p:cBhvr>
                                    </p:animEffect>
                                  </p:childTnLst>
                                </p:cTn>
                              </p:par>
                            </p:childTnLst>
                          </p:cTn>
                        </p:par>
                      </p:childTnLst>
                    </p:cTn>
                  </p:par>
                  <p:par>
                    <p:cTn id="250" fill="hold">
                      <p:stCondLst>
                        <p:cond delay="indefinite"/>
                      </p:stCondLst>
                      <p:childTnLst>
                        <p:par>
                          <p:cTn id="251" fill="hold">
                            <p:stCondLst>
                              <p:cond delay="0"/>
                            </p:stCondLst>
                            <p:childTnLst>
                              <p:par>
                                <p:cTn id="252" presetID="31" presetClass="entr" presetSubtype="0" fill="hold" nodeType="clickEffect">
                                  <p:stCondLst>
                                    <p:cond delay="0"/>
                                  </p:stCondLst>
                                  <p:childTnLst>
                                    <p:set>
                                      <p:cBhvr>
                                        <p:cTn id="253" dur="1" fill="hold">
                                          <p:stCondLst>
                                            <p:cond delay="0"/>
                                          </p:stCondLst>
                                        </p:cTn>
                                        <p:tgtEl>
                                          <p:spTgt spid="115"/>
                                        </p:tgtEl>
                                        <p:attrNameLst>
                                          <p:attrName>style.visibility</p:attrName>
                                        </p:attrNameLst>
                                      </p:cBhvr>
                                      <p:to>
                                        <p:strVal val="visible"/>
                                      </p:to>
                                    </p:set>
                                    <p:anim calcmode="lin" valueType="num">
                                      <p:cBhvr>
                                        <p:cTn id="254" dur="1000" fill="hold"/>
                                        <p:tgtEl>
                                          <p:spTgt spid="115"/>
                                        </p:tgtEl>
                                        <p:attrNameLst>
                                          <p:attrName>ppt_w</p:attrName>
                                        </p:attrNameLst>
                                      </p:cBhvr>
                                      <p:tavLst>
                                        <p:tav tm="0">
                                          <p:val>
                                            <p:fltVal val="0"/>
                                          </p:val>
                                        </p:tav>
                                        <p:tav tm="100000">
                                          <p:val>
                                            <p:strVal val="#ppt_w"/>
                                          </p:val>
                                        </p:tav>
                                      </p:tavLst>
                                    </p:anim>
                                    <p:anim calcmode="lin" valueType="num">
                                      <p:cBhvr>
                                        <p:cTn id="255" dur="1000" fill="hold"/>
                                        <p:tgtEl>
                                          <p:spTgt spid="115"/>
                                        </p:tgtEl>
                                        <p:attrNameLst>
                                          <p:attrName>ppt_h</p:attrName>
                                        </p:attrNameLst>
                                      </p:cBhvr>
                                      <p:tavLst>
                                        <p:tav tm="0">
                                          <p:val>
                                            <p:fltVal val="0"/>
                                          </p:val>
                                        </p:tav>
                                        <p:tav tm="100000">
                                          <p:val>
                                            <p:strVal val="#ppt_h"/>
                                          </p:val>
                                        </p:tav>
                                      </p:tavLst>
                                    </p:anim>
                                    <p:anim calcmode="lin" valueType="num">
                                      <p:cBhvr>
                                        <p:cTn id="256" dur="1000" fill="hold"/>
                                        <p:tgtEl>
                                          <p:spTgt spid="115"/>
                                        </p:tgtEl>
                                        <p:attrNameLst>
                                          <p:attrName>style.rotation</p:attrName>
                                        </p:attrNameLst>
                                      </p:cBhvr>
                                      <p:tavLst>
                                        <p:tav tm="0">
                                          <p:val>
                                            <p:fltVal val="90"/>
                                          </p:val>
                                        </p:tav>
                                        <p:tav tm="100000">
                                          <p:val>
                                            <p:fltVal val="0"/>
                                          </p:val>
                                        </p:tav>
                                      </p:tavLst>
                                    </p:anim>
                                    <p:animEffect transition="in" filter="fade">
                                      <p:cBhvr>
                                        <p:cTn id="257" dur="1000"/>
                                        <p:tgtEl>
                                          <p:spTgt spid="115"/>
                                        </p:tgtEl>
                                      </p:cBhvr>
                                    </p:animEffect>
                                  </p:childTnLst>
                                </p:cTn>
                              </p:par>
                            </p:childTnLst>
                          </p:cTn>
                        </p:par>
                      </p:childTnLst>
                    </p:cTn>
                  </p:par>
                  <p:par>
                    <p:cTn id="258" fill="hold">
                      <p:stCondLst>
                        <p:cond delay="indefinite"/>
                      </p:stCondLst>
                      <p:childTnLst>
                        <p:par>
                          <p:cTn id="259" fill="hold">
                            <p:stCondLst>
                              <p:cond delay="0"/>
                            </p:stCondLst>
                            <p:childTnLst>
                              <p:par>
                                <p:cTn id="260" presetID="31" presetClass="entr" presetSubtype="0" fill="hold" nodeType="clickEffect">
                                  <p:stCondLst>
                                    <p:cond delay="0"/>
                                  </p:stCondLst>
                                  <p:childTnLst>
                                    <p:set>
                                      <p:cBhvr>
                                        <p:cTn id="261" dur="1" fill="hold">
                                          <p:stCondLst>
                                            <p:cond delay="0"/>
                                          </p:stCondLst>
                                        </p:cTn>
                                        <p:tgtEl>
                                          <p:spTgt spid="116"/>
                                        </p:tgtEl>
                                        <p:attrNameLst>
                                          <p:attrName>style.visibility</p:attrName>
                                        </p:attrNameLst>
                                      </p:cBhvr>
                                      <p:to>
                                        <p:strVal val="visible"/>
                                      </p:to>
                                    </p:set>
                                    <p:anim calcmode="lin" valueType="num">
                                      <p:cBhvr>
                                        <p:cTn id="262" dur="1000" fill="hold"/>
                                        <p:tgtEl>
                                          <p:spTgt spid="116"/>
                                        </p:tgtEl>
                                        <p:attrNameLst>
                                          <p:attrName>ppt_w</p:attrName>
                                        </p:attrNameLst>
                                      </p:cBhvr>
                                      <p:tavLst>
                                        <p:tav tm="0">
                                          <p:val>
                                            <p:fltVal val="0"/>
                                          </p:val>
                                        </p:tav>
                                        <p:tav tm="100000">
                                          <p:val>
                                            <p:strVal val="#ppt_w"/>
                                          </p:val>
                                        </p:tav>
                                      </p:tavLst>
                                    </p:anim>
                                    <p:anim calcmode="lin" valueType="num">
                                      <p:cBhvr>
                                        <p:cTn id="263" dur="1000" fill="hold"/>
                                        <p:tgtEl>
                                          <p:spTgt spid="116"/>
                                        </p:tgtEl>
                                        <p:attrNameLst>
                                          <p:attrName>ppt_h</p:attrName>
                                        </p:attrNameLst>
                                      </p:cBhvr>
                                      <p:tavLst>
                                        <p:tav tm="0">
                                          <p:val>
                                            <p:fltVal val="0"/>
                                          </p:val>
                                        </p:tav>
                                        <p:tav tm="100000">
                                          <p:val>
                                            <p:strVal val="#ppt_h"/>
                                          </p:val>
                                        </p:tav>
                                      </p:tavLst>
                                    </p:anim>
                                    <p:anim calcmode="lin" valueType="num">
                                      <p:cBhvr>
                                        <p:cTn id="264" dur="1000" fill="hold"/>
                                        <p:tgtEl>
                                          <p:spTgt spid="116"/>
                                        </p:tgtEl>
                                        <p:attrNameLst>
                                          <p:attrName>style.rotation</p:attrName>
                                        </p:attrNameLst>
                                      </p:cBhvr>
                                      <p:tavLst>
                                        <p:tav tm="0">
                                          <p:val>
                                            <p:fltVal val="90"/>
                                          </p:val>
                                        </p:tav>
                                        <p:tav tm="100000">
                                          <p:val>
                                            <p:fltVal val="0"/>
                                          </p:val>
                                        </p:tav>
                                      </p:tavLst>
                                    </p:anim>
                                    <p:animEffect transition="in" filter="fade">
                                      <p:cBhvr>
                                        <p:cTn id="265" dur="1000"/>
                                        <p:tgtEl>
                                          <p:spTgt spid="116"/>
                                        </p:tgtEl>
                                      </p:cBhvr>
                                    </p:animEffect>
                                  </p:childTnLst>
                                </p:cTn>
                              </p:par>
                            </p:childTnLst>
                          </p:cTn>
                        </p:par>
                      </p:childTnLst>
                    </p:cTn>
                  </p:par>
                  <p:par>
                    <p:cTn id="266" fill="hold">
                      <p:stCondLst>
                        <p:cond delay="indefinite"/>
                      </p:stCondLst>
                      <p:childTnLst>
                        <p:par>
                          <p:cTn id="267" fill="hold">
                            <p:stCondLst>
                              <p:cond delay="0"/>
                            </p:stCondLst>
                            <p:childTnLst>
                              <p:par>
                                <p:cTn id="268" presetID="31" presetClass="entr" presetSubtype="0" fill="hold" nodeType="clickEffect">
                                  <p:stCondLst>
                                    <p:cond delay="0"/>
                                  </p:stCondLst>
                                  <p:childTnLst>
                                    <p:set>
                                      <p:cBhvr>
                                        <p:cTn id="269" dur="1" fill="hold">
                                          <p:stCondLst>
                                            <p:cond delay="0"/>
                                          </p:stCondLst>
                                        </p:cTn>
                                        <p:tgtEl>
                                          <p:spTgt spid="117"/>
                                        </p:tgtEl>
                                        <p:attrNameLst>
                                          <p:attrName>style.visibility</p:attrName>
                                        </p:attrNameLst>
                                      </p:cBhvr>
                                      <p:to>
                                        <p:strVal val="visible"/>
                                      </p:to>
                                    </p:set>
                                    <p:anim calcmode="lin" valueType="num">
                                      <p:cBhvr>
                                        <p:cTn id="270" dur="1000" fill="hold"/>
                                        <p:tgtEl>
                                          <p:spTgt spid="117"/>
                                        </p:tgtEl>
                                        <p:attrNameLst>
                                          <p:attrName>ppt_w</p:attrName>
                                        </p:attrNameLst>
                                      </p:cBhvr>
                                      <p:tavLst>
                                        <p:tav tm="0">
                                          <p:val>
                                            <p:fltVal val="0"/>
                                          </p:val>
                                        </p:tav>
                                        <p:tav tm="100000">
                                          <p:val>
                                            <p:strVal val="#ppt_w"/>
                                          </p:val>
                                        </p:tav>
                                      </p:tavLst>
                                    </p:anim>
                                    <p:anim calcmode="lin" valueType="num">
                                      <p:cBhvr>
                                        <p:cTn id="271" dur="1000" fill="hold"/>
                                        <p:tgtEl>
                                          <p:spTgt spid="117"/>
                                        </p:tgtEl>
                                        <p:attrNameLst>
                                          <p:attrName>ppt_h</p:attrName>
                                        </p:attrNameLst>
                                      </p:cBhvr>
                                      <p:tavLst>
                                        <p:tav tm="0">
                                          <p:val>
                                            <p:fltVal val="0"/>
                                          </p:val>
                                        </p:tav>
                                        <p:tav tm="100000">
                                          <p:val>
                                            <p:strVal val="#ppt_h"/>
                                          </p:val>
                                        </p:tav>
                                      </p:tavLst>
                                    </p:anim>
                                    <p:anim calcmode="lin" valueType="num">
                                      <p:cBhvr>
                                        <p:cTn id="272" dur="1000" fill="hold"/>
                                        <p:tgtEl>
                                          <p:spTgt spid="117"/>
                                        </p:tgtEl>
                                        <p:attrNameLst>
                                          <p:attrName>style.rotation</p:attrName>
                                        </p:attrNameLst>
                                      </p:cBhvr>
                                      <p:tavLst>
                                        <p:tav tm="0">
                                          <p:val>
                                            <p:fltVal val="90"/>
                                          </p:val>
                                        </p:tav>
                                        <p:tav tm="100000">
                                          <p:val>
                                            <p:fltVal val="0"/>
                                          </p:val>
                                        </p:tav>
                                      </p:tavLst>
                                    </p:anim>
                                    <p:animEffect transition="in" filter="fade">
                                      <p:cBhvr>
                                        <p:cTn id="273" dur="1000"/>
                                        <p:tgtEl>
                                          <p:spTgt spid="117"/>
                                        </p:tgtEl>
                                      </p:cBhvr>
                                    </p:animEffect>
                                  </p:childTnLst>
                                </p:cTn>
                              </p:par>
                            </p:childTnLst>
                          </p:cTn>
                        </p:par>
                      </p:childTnLst>
                    </p:cTn>
                  </p:par>
                  <p:par>
                    <p:cTn id="274" fill="hold">
                      <p:stCondLst>
                        <p:cond delay="indefinite"/>
                      </p:stCondLst>
                      <p:childTnLst>
                        <p:par>
                          <p:cTn id="275" fill="hold">
                            <p:stCondLst>
                              <p:cond delay="0"/>
                            </p:stCondLst>
                            <p:childTnLst>
                              <p:par>
                                <p:cTn id="276" presetID="31" presetClass="entr" presetSubtype="0" fill="hold" nodeType="clickEffect">
                                  <p:stCondLst>
                                    <p:cond delay="0"/>
                                  </p:stCondLst>
                                  <p:childTnLst>
                                    <p:set>
                                      <p:cBhvr>
                                        <p:cTn id="277" dur="1" fill="hold">
                                          <p:stCondLst>
                                            <p:cond delay="0"/>
                                          </p:stCondLst>
                                        </p:cTn>
                                        <p:tgtEl>
                                          <p:spTgt spid="118"/>
                                        </p:tgtEl>
                                        <p:attrNameLst>
                                          <p:attrName>style.visibility</p:attrName>
                                        </p:attrNameLst>
                                      </p:cBhvr>
                                      <p:to>
                                        <p:strVal val="visible"/>
                                      </p:to>
                                    </p:set>
                                    <p:anim calcmode="lin" valueType="num">
                                      <p:cBhvr>
                                        <p:cTn id="278" dur="1000" fill="hold"/>
                                        <p:tgtEl>
                                          <p:spTgt spid="118"/>
                                        </p:tgtEl>
                                        <p:attrNameLst>
                                          <p:attrName>ppt_w</p:attrName>
                                        </p:attrNameLst>
                                      </p:cBhvr>
                                      <p:tavLst>
                                        <p:tav tm="0">
                                          <p:val>
                                            <p:fltVal val="0"/>
                                          </p:val>
                                        </p:tav>
                                        <p:tav tm="100000">
                                          <p:val>
                                            <p:strVal val="#ppt_w"/>
                                          </p:val>
                                        </p:tav>
                                      </p:tavLst>
                                    </p:anim>
                                    <p:anim calcmode="lin" valueType="num">
                                      <p:cBhvr>
                                        <p:cTn id="279" dur="1000" fill="hold"/>
                                        <p:tgtEl>
                                          <p:spTgt spid="118"/>
                                        </p:tgtEl>
                                        <p:attrNameLst>
                                          <p:attrName>ppt_h</p:attrName>
                                        </p:attrNameLst>
                                      </p:cBhvr>
                                      <p:tavLst>
                                        <p:tav tm="0">
                                          <p:val>
                                            <p:fltVal val="0"/>
                                          </p:val>
                                        </p:tav>
                                        <p:tav tm="100000">
                                          <p:val>
                                            <p:strVal val="#ppt_h"/>
                                          </p:val>
                                        </p:tav>
                                      </p:tavLst>
                                    </p:anim>
                                    <p:anim calcmode="lin" valueType="num">
                                      <p:cBhvr>
                                        <p:cTn id="280" dur="1000" fill="hold"/>
                                        <p:tgtEl>
                                          <p:spTgt spid="118"/>
                                        </p:tgtEl>
                                        <p:attrNameLst>
                                          <p:attrName>style.rotation</p:attrName>
                                        </p:attrNameLst>
                                      </p:cBhvr>
                                      <p:tavLst>
                                        <p:tav tm="0">
                                          <p:val>
                                            <p:fltVal val="90"/>
                                          </p:val>
                                        </p:tav>
                                        <p:tav tm="100000">
                                          <p:val>
                                            <p:fltVal val="0"/>
                                          </p:val>
                                        </p:tav>
                                      </p:tavLst>
                                    </p:anim>
                                    <p:animEffect transition="in" filter="fade">
                                      <p:cBhvr>
                                        <p:cTn id="281" dur="1000"/>
                                        <p:tgtEl>
                                          <p:spTgt spid="118"/>
                                        </p:tgtEl>
                                      </p:cBhvr>
                                    </p:animEffect>
                                  </p:childTnLst>
                                </p:cTn>
                              </p:par>
                            </p:childTnLst>
                          </p:cTn>
                        </p:par>
                      </p:childTnLst>
                    </p:cTn>
                  </p:par>
                  <p:par>
                    <p:cTn id="282" fill="hold">
                      <p:stCondLst>
                        <p:cond delay="indefinite"/>
                      </p:stCondLst>
                      <p:childTnLst>
                        <p:par>
                          <p:cTn id="283" fill="hold">
                            <p:stCondLst>
                              <p:cond delay="0"/>
                            </p:stCondLst>
                            <p:childTnLst>
                              <p:par>
                                <p:cTn id="284" presetID="31" presetClass="entr" presetSubtype="0" fill="hold" nodeType="clickEffect">
                                  <p:stCondLst>
                                    <p:cond delay="0"/>
                                  </p:stCondLst>
                                  <p:childTnLst>
                                    <p:set>
                                      <p:cBhvr>
                                        <p:cTn id="285" dur="1" fill="hold">
                                          <p:stCondLst>
                                            <p:cond delay="0"/>
                                          </p:stCondLst>
                                        </p:cTn>
                                        <p:tgtEl>
                                          <p:spTgt spid="119"/>
                                        </p:tgtEl>
                                        <p:attrNameLst>
                                          <p:attrName>style.visibility</p:attrName>
                                        </p:attrNameLst>
                                      </p:cBhvr>
                                      <p:to>
                                        <p:strVal val="visible"/>
                                      </p:to>
                                    </p:set>
                                    <p:anim calcmode="lin" valueType="num">
                                      <p:cBhvr>
                                        <p:cTn id="286" dur="1000" fill="hold"/>
                                        <p:tgtEl>
                                          <p:spTgt spid="119"/>
                                        </p:tgtEl>
                                        <p:attrNameLst>
                                          <p:attrName>ppt_w</p:attrName>
                                        </p:attrNameLst>
                                      </p:cBhvr>
                                      <p:tavLst>
                                        <p:tav tm="0">
                                          <p:val>
                                            <p:fltVal val="0"/>
                                          </p:val>
                                        </p:tav>
                                        <p:tav tm="100000">
                                          <p:val>
                                            <p:strVal val="#ppt_w"/>
                                          </p:val>
                                        </p:tav>
                                      </p:tavLst>
                                    </p:anim>
                                    <p:anim calcmode="lin" valueType="num">
                                      <p:cBhvr>
                                        <p:cTn id="287" dur="1000" fill="hold"/>
                                        <p:tgtEl>
                                          <p:spTgt spid="119"/>
                                        </p:tgtEl>
                                        <p:attrNameLst>
                                          <p:attrName>ppt_h</p:attrName>
                                        </p:attrNameLst>
                                      </p:cBhvr>
                                      <p:tavLst>
                                        <p:tav tm="0">
                                          <p:val>
                                            <p:fltVal val="0"/>
                                          </p:val>
                                        </p:tav>
                                        <p:tav tm="100000">
                                          <p:val>
                                            <p:strVal val="#ppt_h"/>
                                          </p:val>
                                        </p:tav>
                                      </p:tavLst>
                                    </p:anim>
                                    <p:anim calcmode="lin" valueType="num">
                                      <p:cBhvr>
                                        <p:cTn id="288" dur="1000" fill="hold"/>
                                        <p:tgtEl>
                                          <p:spTgt spid="119"/>
                                        </p:tgtEl>
                                        <p:attrNameLst>
                                          <p:attrName>style.rotation</p:attrName>
                                        </p:attrNameLst>
                                      </p:cBhvr>
                                      <p:tavLst>
                                        <p:tav tm="0">
                                          <p:val>
                                            <p:fltVal val="90"/>
                                          </p:val>
                                        </p:tav>
                                        <p:tav tm="100000">
                                          <p:val>
                                            <p:fltVal val="0"/>
                                          </p:val>
                                        </p:tav>
                                      </p:tavLst>
                                    </p:anim>
                                    <p:animEffect transition="in" filter="fade">
                                      <p:cBhvr>
                                        <p:cTn id="289" dur="1000"/>
                                        <p:tgtEl>
                                          <p:spTgt spid="119"/>
                                        </p:tgtEl>
                                      </p:cBhvr>
                                    </p:animEffect>
                                  </p:childTnLst>
                                </p:cTn>
                              </p:par>
                            </p:childTnLst>
                          </p:cTn>
                        </p:par>
                      </p:childTnLst>
                    </p:cTn>
                  </p:par>
                  <p:par>
                    <p:cTn id="290" fill="hold">
                      <p:stCondLst>
                        <p:cond delay="indefinite"/>
                      </p:stCondLst>
                      <p:childTnLst>
                        <p:par>
                          <p:cTn id="291" fill="hold">
                            <p:stCondLst>
                              <p:cond delay="0"/>
                            </p:stCondLst>
                            <p:childTnLst>
                              <p:par>
                                <p:cTn id="292" presetID="31" presetClass="entr" presetSubtype="0" fill="hold" nodeType="clickEffect">
                                  <p:stCondLst>
                                    <p:cond delay="0"/>
                                  </p:stCondLst>
                                  <p:childTnLst>
                                    <p:set>
                                      <p:cBhvr>
                                        <p:cTn id="293" dur="1" fill="hold">
                                          <p:stCondLst>
                                            <p:cond delay="0"/>
                                          </p:stCondLst>
                                        </p:cTn>
                                        <p:tgtEl>
                                          <p:spTgt spid="120"/>
                                        </p:tgtEl>
                                        <p:attrNameLst>
                                          <p:attrName>style.visibility</p:attrName>
                                        </p:attrNameLst>
                                      </p:cBhvr>
                                      <p:to>
                                        <p:strVal val="visible"/>
                                      </p:to>
                                    </p:set>
                                    <p:anim calcmode="lin" valueType="num">
                                      <p:cBhvr>
                                        <p:cTn id="294" dur="1000" fill="hold"/>
                                        <p:tgtEl>
                                          <p:spTgt spid="120"/>
                                        </p:tgtEl>
                                        <p:attrNameLst>
                                          <p:attrName>ppt_w</p:attrName>
                                        </p:attrNameLst>
                                      </p:cBhvr>
                                      <p:tavLst>
                                        <p:tav tm="0">
                                          <p:val>
                                            <p:fltVal val="0"/>
                                          </p:val>
                                        </p:tav>
                                        <p:tav tm="100000">
                                          <p:val>
                                            <p:strVal val="#ppt_w"/>
                                          </p:val>
                                        </p:tav>
                                      </p:tavLst>
                                    </p:anim>
                                    <p:anim calcmode="lin" valueType="num">
                                      <p:cBhvr>
                                        <p:cTn id="295" dur="1000" fill="hold"/>
                                        <p:tgtEl>
                                          <p:spTgt spid="120"/>
                                        </p:tgtEl>
                                        <p:attrNameLst>
                                          <p:attrName>ppt_h</p:attrName>
                                        </p:attrNameLst>
                                      </p:cBhvr>
                                      <p:tavLst>
                                        <p:tav tm="0">
                                          <p:val>
                                            <p:fltVal val="0"/>
                                          </p:val>
                                        </p:tav>
                                        <p:tav tm="100000">
                                          <p:val>
                                            <p:strVal val="#ppt_h"/>
                                          </p:val>
                                        </p:tav>
                                      </p:tavLst>
                                    </p:anim>
                                    <p:anim calcmode="lin" valueType="num">
                                      <p:cBhvr>
                                        <p:cTn id="296" dur="1000" fill="hold"/>
                                        <p:tgtEl>
                                          <p:spTgt spid="120"/>
                                        </p:tgtEl>
                                        <p:attrNameLst>
                                          <p:attrName>style.rotation</p:attrName>
                                        </p:attrNameLst>
                                      </p:cBhvr>
                                      <p:tavLst>
                                        <p:tav tm="0">
                                          <p:val>
                                            <p:fltVal val="90"/>
                                          </p:val>
                                        </p:tav>
                                        <p:tav tm="100000">
                                          <p:val>
                                            <p:fltVal val="0"/>
                                          </p:val>
                                        </p:tav>
                                      </p:tavLst>
                                    </p:anim>
                                    <p:animEffect transition="in" filter="fade">
                                      <p:cBhvr>
                                        <p:cTn id="297" dur="1000"/>
                                        <p:tgtEl>
                                          <p:spTgt spid="120"/>
                                        </p:tgtEl>
                                      </p:cBhvr>
                                    </p:animEffect>
                                  </p:childTnLst>
                                </p:cTn>
                              </p:par>
                            </p:childTnLst>
                          </p:cTn>
                        </p:par>
                      </p:childTnLst>
                    </p:cTn>
                  </p:par>
                  <p:par>
                    <p:cTn id="298" fill="hold">
                      <p:stCondLst>
                        <p:cond delay="indefinite"/>
                      </p:stCondLst>
                      <p:childTnLst>
                        <p:par>
                          <p:cTn id="299" fill="hold">
                            <p:stCondLst>
                              <p:cond delay="0"/>
                            </p:stCondLst>
                            <p:childTnLst>
                              <p:par>
                                <p:cTn id="300" presetID="31" presetClass="entr" presetSubtype="0" fill="hold" nodeType="clickEffect">
                                  <p:stCondLst>
                                    <p:cond delay="0"/>
                                  </p:stCondLst>
                                  <p:childTnLst>
                                    <p:set>
                                      <p:cBhvr>
                                        <p:cTn id="301" dur="1" fill="hold">
                                          <p:stCondLst>
                                            <p:cond delay="0"/>
                                          </p:stCondLst>
                                        </p:cTn>
                                        <p:tgtEl>
                                          <p:spTgt spid="121"/>
                                        </p:tgtEl>
                                        <p:attrNameLst>
                                          <p:attrName>style.visibility</p:attrName>
                                        </p:attrNameLst>
                                      </p:cBhvr>
                                      <p:to>
                                        <p:strVal val="visible"/>
                                      </p:to>
                                    </p:set>
                                    <p:anim calcmode="lin" valueType="num">
                                      <p:cBhvr>
                                        <p:cTn id="302" dur="1000" fill="hold"/>
                                        <p:tgtEl>
                                          <p:spTgt spid="121"/>
                                        </p:tgtEl>
                                        <p:attrNameLst>
                                          <p:attrName>ppt_w</p:attrName>
                                        </p:attrNameLst>
                                      </p:cBhvr>
                                      <p:tavLst>
                                        <p:tav tm="0">
                                          <p:val>
                                            <p:fltVal val="0"/>
                                          </p:val>
                                        </p:tav>
                                        <p:tav tm="100000">
                                          <p:val>
                                            <p:strVal val="#ppt_w"/>
                                          </p:val>
                                        </p:tav>
                                      </p:tavLst>
                                    </p:anim>
                                    <p:anim calcmode="lin" valueType="num">
                                      <p:cBhvr>
                                        <p:cTn id="303" dur="1000" fill="hold"/>
                                        <p:tgtEl>
                                          <p:spTgt spid="121"/>
                                        </p:tgtEl>
                                        <p:attrNameLst>
                                          <p:attrName>ppt_h</p:attrName>
                                        </p:attrNameLst>
                                      </p:cBhvr>
                                      <p:tavLst>
                                        <p:tav tm="0">
                                          <p:val>
                                            <p:fltVal val="0"/>
                                          </p:val>
                                        </p:tav>
                                        <p:tav tm="100000">
                                          <p:val>
                                            <p:strVal val="#ppt_h"/>
                                          </p:val>
                                        </p:tav>
                                      </p:tavLst>
                                    </p:anim>
                                    <p:anim calcmode="lin" valueType="num">
                                      <p:cBhvr>
                                        <p:cTn id="304" dur="1000" fill="hold"/>
                                        <p:tgtEl>
                                          <p:spTgt spid="121"/>
                                        </p:tgtEl>
                                        <p:attrNameLst>
                                          <p:attrName>style.rotation</p:attrName>
                                        </p:attrNameLst>
                                      </p:cBhvr>
                                      <p:tavLst>
                                        <p:tav tm="0">
                                          <p:val>
                                            <p:fltVal val="90"/>
                                          </p:val>
                                        </p:tav>
                                        <p:tav tm="100000">
                                          <p:val>
                                            <p:fltVal val="0"/>
                                          </p:val>
                                        </p:tav>
                                      </p:tavLst>
                                    </p:anim>
                                    <p:animEffect transition="in" filter="fade">
                                      <p:cBhvr>
                                        <p:cTn id="305" dur="1000"/>
                                        <p:tgtEl>
                                          <p:spTgt spid="121"/>
                                        </p:tgtEl>
                                      </p:cBhvr>
                                    </p:animEffect>
                                  </p:childTnLst>
                                </p:cTn>
                              </p:par>
                            </p:childTnLst>
                          </p:cTn>
                        </p:par>
                      </p:childTnLst>
                    </p:cTn>
                  </p:par>
                  <p:par>
                    <p:cTn id="306" fill="hold">
                      <p:stCondLst>
                        <p:cond delay="indefinite"/>
                      </p:stCondLst>
                      <p:childTnLst>
                        <p:par>
                          <p:cTn id="307" fill="hold">
                            <p:stCondLst>
                              <p:cond delay="0"/>
                            </p:stCondLst>
                            <p:childTnLst>
                              <p:par>
                                <p:cTn id="308" presetID="31" presetClass="entr" presetSubtype="0" fill="hold" nodeType="clickEffect">
                                  <p:stCondLst>
                                    <p:cond delay="0"/>
                                  </p:stCondLst>
                                  <p:childTnLst>
                                    <p:set>
                                      <p:cBhvr>
                                        <p:cTn id="309" dur="1" fill="hold">
                                          <p:stCondLst>
                                            <p:cond delay="0"/>
                                          </p:stCondLst>
                                        </p:cTn>
                                        <p:tgtEl>
                                          <p:spTgt spid="122"/>
                                        </p:tgtEl>
                                        <p:attrNameLst>
                                          <p:attrName>style.visibility</p:attrName>
                                        </p:attrNameLst>
                                      </p:cBhvr>
                                      <p:to>
                                        <p:strVal val="visible"/>
                                      </p:to>
                                    </p:set>
                                    <p:anim calcmode="lin" valueType="num">
                                      <p:cBhvr>
                                        <p:cTn id="310" dur="1000" fill="hold"/>
                                        <p:tgtEl>
                                          <p:spTgt spid="122"/>
                                        </p:tgtEl>
                                        <p:attrNameLst>
                                          <p:attrName>ppt_w</p:attrName>
                                        </p:attrNameLst>
                                      </p:cBhvr>
                                      <p:tavLst>
                                        <p:tav tm="0">
                                          <p:val>
                                            <p:fltVal val="0"/>
                                          </p:val>
                                        </p:tav>
                                        <p:tav tm="100000">
                                          <p:val>
                                            <p:strVal val="#ppt_w"/>
                                          </p:val>
                                        </p:tav>
                                      </p:tavLst>
                                    </p:anim>
                                    <p:anim calcmode="lin" valueType="num">
                                      <p:cBhvr>
                                        <p:cTn id="311" dur="1000" fill="hold"/>
                                        <p:tgtEl>
                                          <p:spTgt spid="122"/>
                                        </p:tgtEl>
                                        <p:attrNameLst>
                                          <p:attrName>ppt_h</p:attrName>
                                        </p:attrNameLst>
                                      </p:cBhvr>
                                      <p:tavLst>
                                        <p:tav tm="0">
                                          <p:val>
                                            <p:fltVal val="0"/>
                                          </p:val>
                                        </p:tav>
                                        <p:tav tm="100000">
                                          <p:val>
                                            <p:strVal val="#ppt_h"/>
                                          </p:val>
                                        </p:tav>
                                      </p:tavLst>
                                    </p:anim>
                                    <p:anim calcmode="lin" valueType="num">
                                      <p:cBhvr>
                                        <p:cTn id="312" dur="1000" fill="hold"/>
                                        <p:tgtEl>
                                          <p:spTgt spid="122"/>
                                        </p:tgtEl>
                                        <p:attrNameLst>
                                          <p:attrName>style.rotation</p:attrName>
                                        </p:attrNameLst>
                                      </p:cBhvr>
                                      <p:tavLst>
                                        <p:tav tm="0">
                                          <p:val>
                                            <p:fltVal val="90"/>
                                          </p:val>
                                        </p:tav>
                                        <p:tav tm="100000">
                                          <p:val>
                                            <p:fltVal val="0"/>
                                          </p:val>
                                        </p:tav>
                                      </p:tavLst>
                                    </p:anim>
                                    <p:animEffect transition="in" filter="fade">
                                      <p:cBhvr>
                                        <p:cTn id="313" dur="1000"/>
                                        <p:tgtEl>
                                          <p:spTgt spid="122"/>
                                        </p:tgtEl>
                                      </p:cBhvr>
                                    </p:animEffect>
                                  </p:childTnLst>
                                </p:cTn>
                              </p:par>
                            </p:childTnLst>
                          </p:cTn>
                        </p:par>
                      </p:childTnLst>
                    </p:cTn>
                  </p:par>
                  <p:par>
                    <p:cTn id="314" fill="hold">
                      <p:stCondLst>
                        <p:cond delay="indefinite"/>
                      </p:stCondLst>
                      <p:childTnLst>
                        <p:par>
                          <p:cTn id="315" fill="hold">
                            <p:stCondLst>
                              <p:cond delay="0"/>
                            </p:stCondLst>
                            <p:childTnLst>
                              <p:par>
                                <p:cTn id="316" presetID="31" presetClass="entr" presetSubtype="0" fill="hold" nodeType="clickEffect">
                                  <p:stCondLst>
                                    <p:cond delay="0"/>
                                  </p:stCondLst>
                                  <p:childTnLst>
                                    <p:set>
                                      <p:cBhvr>
                                        <p:cTn id="317" dur="1" fill="hold">
                                          <p:stCondLst>
                                            <p:cond delay="0"/>
                                          </p:stCondLst>
                                        </p:cTn>
                                        <p:tgtEl>
                                          <p:spTgt spid="123"/>
                                        </p:tgtEl>
                                        <p:attrNameLst>
                                          <p:attrName>style.visibility</p:attrName>
                                        </p:attrNameLst>
                                      </p:cBhvr>
                                      <p:to>
                                        <p:strVal val="visible"/>
                                      </p:to>
                                    </p:set>
                                    <p:anim calcmode="lin" valueType="num">
                                      <p:cBhvr>
                                        <p:cTn id="318" dur="1000" fill="hold"/>
                                        <p:tgtEl>
                                          <p:spTgt spid="123"/>
                                        </p:tgtEl>
                                        <p:attrNameLst>
                                          <p:attrName>ppt_w</p:attrName>
                                        </p:attrNameLst>
                                      </p:cBhvr>
                                      <p:tavLst>
                                        <p:tav tm="0">
                                          <p:val>
                                            <p:fltVal val="0"/>
                                          </p:val>
                                        </p:tav>
                                        <p:tav tm="100000">
                                          <p:val>
                                            <p:strVal val="#ppt_w"/>
                                          </p:val>
                                        </p:tav>
                                      </p:tavLst>
                                    </p:anim>
                                    <p:anim calcmode="lin" valueType="num">
                                      <p:cBhvr>
                                        <p:cTn id="319" dur="1000" fill="hold"/>
                                        <p:tgtEl>
                                          <p:spTgt spid="123"/>
                                        </p:tgtEl>
                                        <p:attrNameLst>
                                          <p:attrName>ppt_h</p:attrName>
                                        </p:attrNameLst>
                                      </p:cBhvr>
                                      <p:tavLst>
                                        <p:tav tm="0">
                                          <p:val>
                                            <p:fltVal val="0"/>
                                          </p:val>
                                        </p:tav>
                                        <p:tav tm="100000">
                                          <p:val>
                                            <p:strVal val="#ppt_h"/>
                                          </p:val>
                                        </p:tav>
                                      </p:tavLst>
                                    </p:anim>
                                    <p:anim calcmode="lin" valueType="num">
                                      <p:cBhvr>
                                        <p:cTn id="320" dur="1000" fill="hold"/>
                                        <p:tgtEl>
                                          <p:spTgt spid="123"/>
                                        </p:tgtEl>
                                        <p:attrNameLst>
                                          <p:attrName>style.rotation</p:attrName>
                                        </p:attrNameLst>
                                      </p:cBhvr>
                                      <p:tavLst>
                                        <p:tav tm="0">
                                          <p:val>
                                            <p:fltVal val="90"/>
                                          </p:val>
                                        </p:tav>
                                        <p:tav tm="100000">
                                          <p:val>
                                            <p:fltVal val="0"/>
                                          </p:val>
                                        </p:tav>
                                      </p:tavLst>
                                    </p:anim>
                                    <p:animEffect transition="in" filter="fade">
                                      <p:cBhvr>
                                        <p:cTn id="321" dur="1000"/>
                                        <p:tgtEl>
                                          <p:spTgt spid="123"/>
                                        </p:tgtEl>
                                      </p:cBhvr>
                                    </p:animEffect>
                                  </p:childTnLst>
                                </p:cTn>
                              </p:par>
                            </p:childTnLst>
                          </p:cTn>
                        </p:par>
                      </p:childTnLst>
                    </p:cTn>
                  </p:par>
                  <p:par>
                    <p:cTn id="322" fill="hold">
                      <p:stCondLst>
                        <p:cond delay="indefinite"/>
                      </p:stCondLst>
                      <p:childTnLst>
                        <p:par>
                          <p:cTn id="323" fill="hold">
                            <p:stCondLst>
                              <p:cond delay="0"/>
                            </p:stCondLst>
                            <p:childTnLst>
                              <p:par>
                                <p:cTn id="324" presetID="31" presetClass="entr" presetSubtype="0" fill="hold" nodeType="clickEffect">
                                  <p:stCondLst>
                                    <p:cond delay="0"/>
                                  </p:stCondLst>
                                  <p:childTnLst>
                                    <p:set>
                                      <p:cBhvr>
                                        <p:cTn id="325" dur="1" fill="hold">
                                          <p:stCondLst>
                                            <p:cond delay="0"/>
                                          </p:stCondLst>
                                        </p:cTn>
                                        <p:tgtEl>
                                          <p:spTgt spid="124"/>
                                        </p:tgtEl>
                                        <p:attrNameLst>
                                          <p:attrName>style.visibility</p:attrName>
                                        </p:attrNameLst>
                                      </p:cBhvr>
                                      <p:to>
                                        <p:strVal val="visible"/>
                                      </p:to>
                                    </p:set>
                                    <p:anim calcmode="lin" valueType="num">
                                      <p:cBhvr>
                                        <p:cTn id="326" dur="1000" fill="hold"/>
                                        <p:tgtEl>
                                          <p:spTgt spid="124"/>
                                        </p:tgtEl>
                                        <p:attrNameLst>
                                          <p:attrName>ppt_w</p:attrName>
                                        </p:attrNameLst>
                                      </p:cBhvr>
                                      <p:tavLst>
                                        <p:tav tm="0">
                                          <p:val>
                                            <p:fltVal val="0"/>
                                          </p:val>
                                        </p:tav>
                                        <p:tav tm="100000">
                                          <p:val>
                                            <p:strVal val="#ppt_w"/>
                                          </p:val>
                                        </p:tav>
                                      </p:tavLst>
                                    </p:anim>
                                    <p:anim calcmode="lin" valueType="num">
                                      <p:cBhvr>
                                        <p:cTn id="327" dur="1000" fill="hold"/>
                                        <p:tgtEl>
                                          <p:spTgt spid="124"/>
                                        </p:tgtEl>
                                        <p:attrNameLst>
                                          <p:attrName>ppt_h</p:attrName>
                                        </p:attrNameLst>
                                      </p:cBhvr>
                                      <p:tavLst>
                                        <p:tav tm="0">
                                          <p:val>
                                            <p:fltVal val="0"/>
                                          </p:val>
                                        </p:tav>
                                        <p:tav tm="100000">
                                          <p:val>
                                            <p:strVal val="#ppt_h"/>
                                          </p:val>
                                        </p:tav>
                                      </p:tavLst>
                                    </p:anim>
                                    <p:anim calcmode="lin" valueType="num">
                                      <p:cBhvr>
                                        <p:cTn id="328" dur="1000" fill="hold"/>
                                        <p:tgtEl>
                                          <p:spTgt spid="124"/>
                                        </p:tgtEl>
                                        <p:attrNameLst>
                                          <p:attrName>style.rotation</p:attrName>
                                        </p:attrNameLst>
                                      </p:cBhvr>
                                      <p:tavLst>
                                        <p:tav tm="0">
                                          <p:val>
                                            <p:fltVal val="90"/>
                                          </p:val>
                                        </p:tav>
                                        <p:tav tm="100000">
                                          <p:val>
                                            <p:fltVal val="0"/>
                                          </p:val>
                                        </p:tav>
                                      </p:tavLst>
                                    </p:anim>
                                    <p:animEffect transition="in" filter="fade">
                                      <p:cBhvr>
                                        <p:cTn id="329" dur="1000"/>
                                        <p:tgtEl>
                                          <p:spTgt spid="124"/>
                                        </p:tgtEl>
                                      </p:cBhvr>
                                    </p:animEffect>
                                  </p:childTnLst>
                                </p:cTn>
                              </p:par>
                            </p:childTnLst>
                          </p:cTn>
                        </p:par>
                      </p:childTnLst>
                    </p:cTn>
                  </p:par>
                  <p:par>
                    <p:cTn id="330" fill="hold">
                      <p:stCondLst>
                        <p:cond delay="indefinite"/>
                      </p:stCondLst>
                      <p:childTnLst>
                        <p:par>
                          <p:cTn id="331" fill="hold">
                            <p:stCondLst>
                              <p:cond delay="0"/>
                            </p:stCondLst>
                            <p:childTnLst>
                              <p:par>
                                <p:cTn id="332" presetID="31" presetClass="entr" presetSubtype="0" fill="hold" nodeType="clickEffect">
                                  <p:stCondLst>
                                    <p:cond delay="0"/>
                                  </p:stCondLst>
                                  <p:childTnLst>
                                    <p:set>
                                      <p:cBhvr>
                                        <p:cTn id="333" dur="1" fill="hold">
                                          <p:stCondLst>
                                            <p:cond delay="0"/>
                                          </p:stCondLst>
                                        </p:cTn>
                                        <p:tgtEl>
                                          <p:spTgt spid="125"/>
                                        </p:tgtEl>
                                        <p:attrNameLst>
                                          <p:attrName>style.visibility</p:attrName>
                                        </p:attrNameLst>
                                      </p:cBhvr>
                                      <p:to>
                                        <p:strVal val="visible"/>
                                      </p:to>
                                    </p:set>
                                    <p:anim calcmode="lin" valueType="num">
                                      <p:cBhvr>
                                        <p:cTn id="334" dur="1000" fill="hold"/>
                                        <p:tgtEl>
                                          <p:spTgt spid="125"/>
                                        </p:tgtEl>
                                        <p:attrNameLst>
                                          <p:attrName>ppt_w</p:attrName>
                                        </p:attrNameLst>
                                      </p:cBhvr>
                                      <p:tavLst>
                                        <p:tav tm="0">
                                          <p:val>
                                            <p:fltVal val="0"/>
                                          </p:val>
                                        </p:tav>
                                        <p:tav tm="100000">
                                          <p:val>
                                            <p:strVal val="#ppt_w"/>
                                          </p:val>
                                        </p:tav>
                                      </p:tavLst>
                                    </p:anim>
                                    <p:anim calcmode="lin" valueType="num">
                                      <p:cBhvr>
                                        <p:cTn id="335" dur="1000" fill="hold"/>
                                        <p:tgtEl>
                                          <p:spTgt spid="125"/>
                                        </p:tgtEl>
                                        <p:attrNameLst>
                                          <p:attrName>ppt_h</p:attrName>
                                        </p:attrNameLst>
                                      </p:cBhvr>
                                      <p:tavLst>
                                        <p:tav tm="0">
                                          <p:val>
                                            <p:fltVal val="0"/>
                                          </p:val>
                                        </p:tav>
                                        <p:tav tm="100000">
                                          <p:val>
                                            <p:strVal val="#ppt_h"/>
                                          </p:val>
                                        </p:tav>
                                      </p:tavLst>
                                    </p:anim>
                                    <p:anim calcmode="lin" valueType="num">
                                      <p:cBhvr>
                                        <p:cTn id="336" dur="1000" fill="hold"/>
                                        <p:tgtEl>
                                          <p:spTgt spid="125"/>
                                        </p:tgtEl>
                                        <p:attrNameLst>
                                          <p:attrName>style.rotation</p:attrName>
                                        </p:attrNameLst>
                                      </p:cBhvr>
                                      <p:tavLst>
                                        <p:tav tm="0">
                                          <p:val>
                                            <p:fltVal val="90"/>
                                          </p:val>
                                        </p:tav>
                                        <p:tav tm="100000">
                                          <p:val>
                                            <p:fltVal val="0"/>
                                          </p:val>
                                        </p:tav>
                                      </p:tavLst>
                                    </p:anim>
                                    <p:animEffect transition="in" filter="fade">
                                      <p:cBhvr>
                                        <p:cTn id="337" dur="1000"/>
                                        <p:tgtEl>
                                          <p:spTgt spid="125"/>
                                        </p:tgtEl>
                                      </p:cBhvr>
                                    </p:animEffect>
                                  </p:childTnLst>
                                </p:cTn>
                              </p:par>
                            </p:childTnLst>
                          </p:cTn>
                        </p:par>
                      </p:childTnLst>
                    </p:cTn>
                  </p:par>
                  <p:par>
                    <p:cTn id="338" fill="hold">
                      <p:stCondLst>
                        <p:cond delay="indefinite"/>
                      </p:stCondLst>
                      <p:childTnLst>
                        <p:par>
                          <p:cTn id="339" fill="hold">
                            <p:stCondLst>
                              <p:cond delay="0"/>
                            </p:stCondLst>
                            <p:childTnLst>
                              <p:par>
                                <p:cTn id="340" presetID="31" presetClass="entr" presetSubtype="0" fill="hold" nodeType="clickEffect">
                                  <p:stCondLst>
                                    <p:cond delay="0"/>
                                  </p:stCondLst>
                                  <p:childTnLst>
                                    <p:set>
                                      <p:cBhvr>
                                        <p:cTn id="341" dur="1" fill="hold">
                                          <p:stCondLst>
                                            <p:cond delay="0"/>
                                          </p:stCondLst>
                                        </p:cTn>
                                        <p:tgtEl>
                                          <p:spTgt spid="126"/>
                                        </p:tgtEl>
                                        <p:attrNameLst>
                                          <p:attrName>style.visibility</p:attrName>
                                        </p:attrNameLst>
                                      </p:cBhvr>
                                      <p:to>
                                        <p:strVal val="visible"/>
                                      </p:to>
                                    </p:set>
                                    <p:anim calcmode="lin" valueType="num">
                                      <p:cBhvr>
                                        <p:cTn id="342" dur="1000" fill="hold"/>
                                        <p:tgtEl>
                                          <p:spTgt spid="126"/>
                                        </p:tgtEl>
                                        <p:attrNameLst>
                                          <p:attrName>ppt_w</p:attrName>
                                        </p:attrNameLst>
                                      </p:cBhvr>
                                      <p:tavLst>
                                        <p:tav tm="0">
                                          <p:val>
                                            <p:fltVal val="0"/>
                                          </p:val>
                                        </p:tav>
                                        <p:tav tm="100000">
                                          <p:val>
                                            <p:strVal val="#ppt_w"/>
                                          </p:val>
                                        </p:tav>
                                      </p:tavLst>
                                    </p:anim>
                                    <p:anim calcmode="lin" valueType="num">
                                      <p:cBhvr>
                                        <p:cTn id="343" dur="1000" fill="hold"/>
                                        <p:tgtEl>
                                          <p:spTgt spid="126"/>
                                        </p:tgtEl>
                                        <p:attrNameLst>
                                          <p:attrName>ppt_h</p:attrName>
                                        </p:attrNameLst>
                                      </p:cBhvr>
                                      <p:tavLst>
                                        <p:tav tm="0">
                                          <p:val>
                                            <p:fltVal val="0"/>
                                          </p:val>
                                        </p:tav>
                                        <p:tav tm="100000">
                                          <p:val>
                                            <p:strVal val="#ppt_h"/>
                                          </p:val>
                                        </p:tav>
                                      </p:tavLst>
                                    </p:anim>
                                    <p:anim calcmode="lin" valueType="num">
                                      <p:cBhvr>
                                        <p:cTn id="344" dur="1000" fill="hold"/>
                                        <p:tgtEl>
                                          <p:spTgt spid="126"/>
                                        </p:tgtEl>
                                        <p:attrNameLst>
                                          <p:attrName>style.rotation</p:attrName>
                                        </p:attrNameLst>
                                      </p:cBhvr>
                                      <p:tavLst>
                                        <p:tav tm="0">
                                          <p:val>
                                            <p:fltVal val="90"/>
                                          </p:val>
                                        </p:tav>
                                        <p:tav tm="100000">
                                          <p:val>
                                            <p:fltVal val="0"/>
                                          </p:val>
                                        </p:tav>
                                      </p:tavLst>
                                    </p:anim>
                                    <p:animEffect transition="in" filter="fade">
                                      <p:cBhvr>
                                        <p:cTn id="345" dur="1000"/>
                                        <p:tgtEl>
                                          <p:spTgt spid="126"/>
                                        </p:tgtEl>
                                      </p:cBhvr>
                                    </p:animEffect>
                                  </p:childTnLst>
                                </p:cTn>
                              </p:par>
                            </p:childTnLst>
                          </p:cTn>
                        </p:par>
                      </p:childTnLst>
                    </p:cTn>
                  </p:par>
                  <p:par>
                    <p:cTn id="346" fill="hold">
                      <p:stCondLst>
                        <p:cond delay="indefinite"/>
                      </p:stCondLst>
                      <p:childTnLst>
                        <p:par>
                          <p:cTn id="347" fill="hold">
                            <p:stCondLst>
                              <p:cond delay="0"/>
                            </p:stCondLst>
                            <p:childTnLst>
                              <p:par>
                                <p:cTn id="348" presetID="31" presetClass="entr" presetSubtype="0" fill="hold" nodeType="clickEffect">
                                  <p:stCondLst>
                                    <p:cond delay="0"/>
                                  </p:stCondLst>
                                  <p:childTnLst>
                                    <p:set>
                                      <p:cBhvr>
                                        <p:cTn id="349" dur="1" fill="hold">
                                          <p:stCondLst>
                                            <p:cond delay="0"/>
                                          </p:stCondLst>
                                        </p:cTn>
                                        <p:tgtEl>
                                          <p:spTgt spid="127"/>
                                        </p:tgtEl>
                                        <p:attrNameLst>
                                          <p:attrName>style.visibility</p:attrName>
                                        </p:attrNameLst>
                                      </p:cBhvr>
                                      <p:to>
                                        <p:strVal val="visible"/>
                                      </p:to>
                                    </p:set>
                                    <p:anim calcmode="lin" valueType="num">
                                      <p:cBhvr>
                                        <p:cTn id="350" dur="1000" fill="hold"/>
                                        <p:tgtEl>
                                          <p:spTgt spid="127"/>
                                        </p:tgtEl>
                                        <p:attrNameLst>
                                          <p:attrName>ppt_w</p:attrName>
                                        </p:attrNameLst>
                                      </p:cBhvr>
                                      <p:tavLst>
                                        <p:tav tm="0">
                                          <p:val>
                                            <p:fltVal val="0"/>
                                          </p:val>
                                        </p:tav>
                                        <p:tav tm="100000">
                                          <p:val>
                                            <p:strVal val="#ppt_w"/>
                                          </p:val>
                                        </p:tav>
                                      </p:tavLst>
                                    </p:anim>
                                    <p:anim calcmode="lin" valueType="num">
                                      <p:cBhvr>
                                        <p:cTn id="351" dur="1000" fill="hold"/>
                                        <p:tgtEl>
                                          <p:spTgt spid="127"/>
                                        </p:tgtEl>
                                        <p:attrNameLst>
                                          <p:attrName>ppt_h</p:attrName>
                                        </p:attrNameLst>
                                      </p:cBhvr>
                                      <p:tavLst>
                                        <p:tav tm="0">
                                          <p:val>
                                            <p:fltVal val="0"/>
                                          </p:val>
                                        </p:tav>
                                        <p:tav tm="100000">
                                          <p:val>
                                            <p:strVal val="#ppt_h"/>
                                          </p:val>
                                        </p:tav>
                                      </p:tavLst>
                                    </p:anim>
                                    <p:anim calcmode="lin" valueType="num">
                                      <p:cBhvr>
                                        <p:cTn id="352" dur="1000" fill="hold"/>
                                        <p:tgtEl>
                                          <p:spTgt spid="127"/>
                                        </p:tgtEl>
                                        <p:attrNameLst>
                                          <p:attrName>style.rotation</p:attrName>
                                        </p:attrNameLst>
                                      </p:cBhvr>
                                      <p:tavLst>
                                        <p:tav tm="0">
                                          <p:val>
                                            <p:fltVal val="90"/>
                                          </p:val>
                                        </p:tav>
                                        <p:tav tm="100000">
                                          <p:val>
                                            <p:fltVal val="0"/>
                                          </p:val>
                                        </p:tav>
                                      </p:tavLst>
                                    </p:anim>
                                    <p:animEffect transition="in" filter="fade">
                                      <p:cBhvr>
                                        <p:cTn id="353" dur="1000"/>
                                        <p:tgtEl>
                                          <p:spTgt spid="127"/>
                                        </p:tgtEl>
                                      </p:cBhvr>
                                    </p:animEffect>
                                  </p:childTnLst>
                                </p:cTn>
                              </p:par>
                            </p:childTnLst>
                          </p:cTn>
                        </p:par>
                      </p:childTnLst>
                    </p:cTn>
                  </p:par>
                  <p:par>
                    <p:cTn id="354" fill="hold">
                      <p:stCondLst>
                        <p:cond delay="indefinite"/>
                      </p:stCondLst>
                      <p:childTnLst>
                        <p:par>
                          <p:cTn id="355" fill="hold">
                            <p:stCondLst>
                              <p:cond delay="0"/>
                            </p:stCondLst>
                            <p:childTnLst>
                              <p:par>
                                <p:cTn id="356" presetID="31" presetClass="entr" presetSubtype="0" fill="hold" nodeType="clickEffect">
                                  <p:stCondLst>
                                    <p:cond delay="0"/>
                                  </p:stCondLst>
                                  <p:childTnLst>
                                    <p:set>
                                      <p:cBhvr>
                                        <p:cTn id="357" dur="1" fill="hold">
                                          <p:stCondLst>
                                            <p:cond delay="0"/>
                                          </p:stCondLst>
                                        </p:cTn>
                                        <p:tgtEl>
                                          <p:spTgt spid="128"/>
                                        </p:tgtEl>
                                        <p:attrNameLst>
                                          <p:attrName>style.visibility</p:attrName>
                                        </p:attrNameLst>
                                      </p:cBhvr>
                                      <p:to>
                                        <p:strVal val="visible"/>
                                      </p:to>
                                    </p:set>
                                    <p:anim calcmode="lin" valueType="num">
                                      <p:cBhvr>
                                        <p:cTn id="358" dur="1000" fill="hold"/>
                                        <p:tgtEl>
                                          <p:spTgt spid="128"/>
                                        </p:tgtEl>
                                        <p:attrNameLst>
                                          <p:attrName>ppt_w</p:attrName>
                                        </p:attrNameLst>
                                      </p:cBhvr>
                                      <p:tavLst>
                                        <p:tav tm="0">
                                          <p:val>
                                            <p:fltVal val="0"/>
                                          </p:val>
                                        </p:tav>
                                        <p:tav tm="100000">
                                          <p:val>
                                            <p:strVal val="#ppt_w"/>
                                          </p:val>
                                        </p:tav>
                                      </p:tavLst>
                                    </p:anim>
                                    <p:anim calcmode="lin" valueType="num">
                                      <p:cBhvr>
                                        <p:cTn id="359" dur="1000" fill="hold"/>
                                        <p:tgtEl>
                                          <p:spTgt spid="128"/>
                                        </p:tgtEl>
                                        <p:attrNameLst>
                                          <p:attrName>ppt_h</p:attrName>
                                        </p:attrNameLst>
                                      </p:cBhvr>
                                      <p:tavLst>
                                        <p:tav tm="0">
                                          <p:val>
                                            <p:fltVal val="0"/>
                                          </p:val>
                                        </p:tav>
                                        <p:tav tm="100000">
                                          <p:val>
                                            <p:strVal val="#ppt_h"/>
                                          </p:val>
                                        </p:tav>
                                      </p:tavLst>
                                    </p:anim>
                                    <p:anim calcmode="lin" valueType="num">
                                      <p:cBhvr>
                                        <p:cTn id="360" dur="1000" fill="hold"/>
                                        <p:tgtEl>
                                          <p:spTgt spid="128"/>
                                        </p:tgtEl>
                                        <p:attrNameLst>
                                          <p:attrName>style.rotation</p:attrName>
                                        </p:attrNameLst>
                                      </p:cBhvr>
                                      <p:tavLst>
                                        <p:tav tm="0">
                                          <p:val>
                                            <p:fltVal val="90"/>
                                          </p:val>
                                        </p:tav>
                                        <p:tav tm="100000">
                                          <p:val>
                                            <p:fltVal val="0"/>
                                          </p:val>
                                        </p:tav>
                                      </p:tavLst>
                                    </p:anim>
                                    <p:animEffect transition="in" filter="fade">
                                      <p:cBhvr>
                                        <p:cTn id="361" dur="1000"/>
                                        <p:tgtEl>
                                          <p:spTgt spid="128"/>
                                        </p:tgtEl>
                                      </p:cBhvr>
                                    </p:animEffect>
                                  </p:childTnLst>
                                </p:cTn>
                              </p:par>
                            </p:childTnLst>
                          </p:cTn>
                        </p:par>
                      </p:childTnLst>
                    </p:cTn>
                  </p:par>
                  <p:par>
                    <p:cTn id="362" fill="hold">
                      <p:stCondLst>
                        <p:cond delay="indefinite"/>
                      </p:stCondLst>
                      <p:childTnLst>
                        <p:par>
                          <p:cTn id="363" fill="hold">
                            <p:stCondLst>
                              <p:cond delay="0"/>
                            </p:stCondLst>
                            <p:childTnLst>
                              <p:par>
                                <p:cTn id="364" presetID="31" presetClass="entr" presetSubtype="0" fill="hold" nodeType="clickEffect">
                                  <p:stCondLst>
                                    <p:cond delay="0"/>
                                  </p:stCondLst>
                                  <p:childTnLst>
                                    <p:set>
                                      <p:cBhvr>
                                        <p:cTn id="365" dur="1" fill="hold">
                                          <p:stCondLst>
                                            <p:cond delay="0"/>
                                          </p:stCondLst>
                                        </p:cTn>
                                        <p:tgtEl>
                                          <p:spTgt spid="129"/>
                                        </p:tgtEl>
                                        <p:attrNameLst>
                                          <p:attrName>style.visibility</p:attrName>
                                        </p:attrNameLst>
                                      </p:cBhvr>
                                      <p:to>
                                        <p:strVal val="visible"/>
                                      </p:to>
                                    </p:set>
                                    <p:anim calcmode="lin" valueType="num">
                                      <p:cBhvr>
                                        <p:cTn id="366" dur="1000" fill="hold"/>
                                        <p:tgtEl>
                                          <p:spTgt spid="129"/>
                                        </p:tgtEl>
                                        <p:attrNameLst>
                                          <p:attrName>ppt_w</p:attrName>
                                        </p:attrNameLst>
                                      </p:cBhvr>
                                      <p:tavLst>
                                        <p:tav tm="0">
                                          <p:val>
                                            <p:fltVal val="0"/>
                                          </p:val>
                                        </p:tav>
                                        <p:tav tm="100000">
                                          <p:val>
                                            <p:strVal val="#ppt_w"/>
                                          </p:val>
                                        </p:tav>
                                      </p:tavLst>
                                    </p:anim>
                                    <p:anim calcmode="lin" valueType="num">
                                      <p:cBhvr>
                                        <p:cTn id="367" dur="1000" fill="hold"/>
                                        <p:tgtEl>
                                          <p:spTgt spid="129"/>
                                        </p:tgtEl>
                                        <p:attrNameLst>
                                          <p:attrName>ppt_h</p:attrName>
                                        </p:attrNameLst>
                                      </p:cBhvr>
                                      <p:tavLst>
                                        <p:tav tm="0">
                                          <p:val>
                                            <p:fltVal val="0"/>
                                          </p:val>
                                        </p:tav>
                                        <p:tav tm="100000">
                                          <p:val>
                                            <p:strVal val="#ppt_h"/>
                                          </p:val>
                                        </p:tav>
                                      </p:tavLst>
                                    </p:anim>
                                    <p:anim calcmode="lin" valueType="num">
                                      <p:cBhvr>
                                        <p:cTn id="368" dur="1000" fill="hold"/>
                                        <p:tgtEl>
                                          <p:spTgt spid="129"/>
                                        </p:tgtEl>
                                        <p:attrNameLst>
                                          <p:attrName>style.rotation</p:attrName>
                                        </p:attrNameLst>
                                      </p:cBhvr>
                                      <p:tavLst>
                                        <p:tav tm="0">
                                          <p:val>
                                            <p:fltVal val="90"/>
                                          </p:val>
                                        </p:tav>
                                        <p:tav tm="100000">
                                          <p:val>
                                            <p:fltVal val="0"/>
                                          </p:val>
                                        </p:tav>
                                      </p:tavLst>
                                    </p:anim>
                                    <p:animEffect transition="in" filter="fade">
                                      <p:cBhvr>
                                        <p:cTn id="369" dur="1000"/>
                                        <p:tgtEl>
                                          <p:spTgt spid="129"/>
                                        </p:tgtEl>
                                      </p:cBhvr>
                                    </p:animEffect>
                                  </p:childTnLst>
                                </p:cTn>
                              </p:par>
                            </p:childTnLst>
                          </p:cTn>
                        </p:par>
                      </p:childTnLst>
                    </p:cTn>
                  </p:par>
                  <p:par>
                    <p:cTn id="370" fill="hold">
                      <p:stCondLst>
                        <p:cond delay="indefinite"/>
                      </p:stCondLst>
                      <p:childTnLst>
                        <p:par>
                          <p:cTn id="371" fill="hold">
                            <p:stCondLst>
                              <p:cond delay="0"/>
                            </p:stCondLst>
                            <p:childTnLst>
                              <p:par>
                                <p:cTn id="372" presetID="31" presetClass="entr" presetSubtype="0" fill="hold" nodeType="clickEffect">
                                  <p:stCondLst>
                                    <p:cond delay="0"/>
                                  </p:stCondLst>
                                  <p:childTnLst>
                                    <p:set>
                                      <p:cBhvr>
                                        <p:cTn id="373" dur="1" fill="hold">
                                          <p:stCondLst>
                                            <p:cond delay="0"/>
                                          </p:stCondLst>
                                        </p:cTn>
                                        <p:tgtEl>
                                          <p:spTgt spid="130"/>
                                        </p:tgtEl>
                                        <p:attrNameLst>
                                          <p:attrName>style.visibility</p:attrName>
                                        </p:attrNameLst>
                                      </p:cBhvr>
                                      <p:to>
                                        <p:strVal val="visible"/>
                                      </p:to>
                                    </p:set>
                                    <p:anim calcmode="lin" valueType="num">
                                      <p:cBhvr>
                                        <p:cTn id="374" dur="1000" fill="hold"/>
                                        <p:tgtEl>
                                          <p:spTgt spid="130"/>
                                        </p:tgtEl>
                                        <p:attrNameLst>
                                          <p:attrName>ppt_w</p:attrName>
                                        </p:attrNameLst>
                                      </p:cBhvr>
                                      <p:tavLst>
                                        <p:tav tm="0">
                                          <p:val>
                                            <p:fltVal val="0"/>
                                          </p:val>
                                        </p:tav>
                                        <p:tav tm="100000">
                                          <p:val>
                                            <p:strVal val="#ppt_w"/>
                                          </p:val>
                                        </p:tav>
                                      </p:tavLst>
                                    </p:anim>
                                    <p:anim calcmode="lin" valueType="num">
                                      <p:cBhvr>
                                        <p:cTn id="375" dur="1000" fill="hold"/>
                                        <p:tgtEl>
                                          <p:spTgt spid="130"/>
                                        </p:tgtEl>
                                        <p:attrNameLst>
                                          <p:attrName>ppt_h</p:attrName>
                                        </p:attrNameLst>
                                      </p:cBhvr>
                                      <p:tavLst>
                                        <p:tav tm="0">
                                          <p:val>
                                            <p:fltVal val="0"/>
                                          </p:val>
                                        </p:tav>
                                        <p:tav tm="100000">
                                          <p:val>
                                            <p:strVal val="#ppt_h"/>
                                          </p:val>
                                        </p:tav>
                                      </p:tavLst>
                                    </p:anim>
                                    <p:anim calcmode="lin" valueType="num">
                                      <p:cBhvr>
                                        <p:cTn id="376" dur="1000" fill="hold"/>
                                        <p:tgtEl>
                                          <p:spTgt spid="130"/>
                                        </p:tgtEl>
                                        <p:attrNameLst>
                                          <p:attrName>style.rotation</p:attrName>
                                        </p:attrNameLst>
                                      </p:cBhvr>
                                      <p:tavLst>
                                        <p:tav tm="0">
                                          <p:val>
                                            <p:fltVal val="90"/>
                                          </p:val>
                                        </p:tav>
                                        <p:tav tm="100000">
                                          <p:val>
                                            <p:fltVal val="0"/>
                                          </p:val>
                                        </p:tav>
                                      </p:tavLst>
                                    </p:anim>
                                    <p:animEffect transition="in" filter="fade">
                                      <p:cBhvr>
                                        <p:cTn id="377" dur="1000"/>
                                        <p:tgtEl>
                                          <p:spTgt spid="130"/>
                                        </p:tgtEl>
                                      </p:cBhvr>
                                    </p:animEffect>
                                  </p:childTnLst>
                                </p:cTn>
                              </p:par>
                            </p:childTnLst>
                          </p:cTn>
                        </p:par>
                      </p:childTnLst>
                    </p:cTn>
                  </p:par>
                  <p:par>
                    <p:cTn id="378" fill="hold">
                      <p:stCondLst>
                        <p:cond delay="indefinite"/>
                      </p:stCondLst>
                      <p:childTnLst>
                        <p:par>
                          <p:cTn id="379" fill="hold">
                            <p:stCondLst>
                              <p:cond delay="0"/>
                            </p:stCondLst>
                            <p:childTnLst>
                              <p:par>
                                <p:cTn id="380" presetID="31" presetClass="entr" presetSubtype="0" fill="hold" nodeType="clickEffect">
                                  <p:stCondLst>
                                    <p:cond delay="0"/>
                                  </p:stCondLst>
                                  <p:childTnLst>
                                    <p:set>
                                      <p:cBhvr>
                                        <p:cTn id="381" dur="1" fill="hold">
                                          <p:stCondLst>
                                            <p:cond delay="0"/>
                                          </p:stCondLst>
                                        </p:cTn>
                                        <p:tgtEl>
                                          <p:spTgt spid="131"/>
                                        </p:tgtEl>
                                        <p:attrNameLst>
                                          <p:attrName>style.visibility</p:attrName>
                                        </p:attrNameLst>
                                      </p:cBhvr>
                                      <p:to>
                                        <p:strVal val="visible"/>
                                      </p:to>
                                    </p:set>
                                    <p:anim calcmode="lin" valueType="num">
                                      <p:cBhvr>
                                        <p:cTn id="382" dur="1000" fill="hold"/>
                                        <p:tgtEl>
                                          <p:spTgt spid="131"/>
                                        </p:tgtEl>
                                        <p:attrNameLst>
                                          <p:attrName>ppt_w</p:attrName>
                                        </p:attrNameLst>
                                      </p:cBhvr>
                                      <p:tavLst>
                                        <p:tav tm="0">
                                          <p:val>
                                            <p:fltVal val="0"/>
                                          </p:val>
                                        </p:tav>
                                        <p:tav tm="100000">
                                          <p:val>
                                            <p:strVal val="#ppt_w"/>
                                          </p:val>
                                        </p:tav>
                                      </p:tavLst>
                                    </p:anim>
                                    <p:anim calcmode="lin" valueType="num">
                                      <p:cBhvr>
                                        <p:cTn id="383" dur="1000" fill="hold"/>
                                        <p:tgtEl>
                                          <p:spTgt spid="131"/>
                                        </p:tgtEl>
                                        <p:attrNameLst>
                                          <p:attrName>ppt_h</p:attrName>
                                        </p:attrNameLst>
                                      </p:cBhvr>
                                      <p:tavLst>
                                        <p:tav tm="0">
                                          <p:val>
                                            <p:fltVal val="0"/>
                                          </p:val>
                                        </p:tav>
                                        <p:tav tm="100000">
                                          <p:val>
                                            <p:strVal val="#ppt_h"/>
                                          </p:val>
                                        </p:tav>
                                      </p:tavLst>
                                    </p:anim>
                                    <p:anim calcmode="lin" valueType="num">
                                      <p:cBhvr>
                                        <p:cTn id="384" dur="1000" fill="hold"/>
                                        <p:tgtEl>
                                          <p:spTgt spid="131"/>
                                        </p:tgtEl>
                                        <p:attrNameLst>
                                          <p:attrName>style.rotation</p:attrName>
                                        </p:attrNameLst>
                                      </p:cBhvr>
                                      <p:tavLst>
                                        <p:tav tm="0">
                                          <p:val>
                                            <p:fltVal val="90"/>
                                          </p:val>
                                        </p:tav>
                                        <p:tav tm="100000">
                                          <p:val>
                                            <p:fltVal val="0"/>
                                          </p:val>
                                        </p:tav>
                                      </p:tavLst>
                                    </p:anim>
                                    <p:animEffect transition="in" filter="fade">
                                      <p:cBhvr>
                                        <p:cTn id="385" dur="1000"/>
                                        <p:tgtEl>
                                          <p:spTgt spid="131"/>
                                        </p:tgtEl>
                                      </p:cBhvr>
                                    </p:animEffect>
                                  </p:childTnLst>
                                </p:cTn>
                              </p:par>
                              <p:par>
                                <p:cTn id="386" presetID="42" presetClass="entr" presetSubtype="0" fill="hold" nodeType="withEffect">
                                  <p:stCondLst>
                                    <p:cond delay="0"/>
                                  </p:stCondLst>
                                  <p:childTnLst>
                                    <p:set>
                                      <p:cBhvr>
                                        <p:cTn id="387" dur="1" fill="hold">
                                          <p:stCondLst>
                                            <p:cond delay="0"/>
                                          </p:stCondLst>
                                        </p:cTn>
                                        <p:tgtEl>
                                          <p:spTgt spid="140"/>
                                        </p:tgtEl>
                                        <p:attrNameLst>
                                          <p:attrName>style.visibility</p:attrName>
                                        </p:attrNameLst>
                                      </p:cBhvr>
                                      <p:to>
                                        <p:strVal val="visible"/>
                                      </p:to>
                                    </p:set>
                                    <p:animEffect transition="in" filter="fade">
                                      <p:cBhvr>
                                        <p:cTn id="388" dur="1000"/>
                                        <p:tgtEl>
                                          <p:spTgt spid="140"/>
                                        </p:tgtEl>
                                      </p:cBhvr>
                                    </p:animEffect>
                                    <p:anim calcmode="lin" valueType="num">
                                      <p:cBhvr>
                                        <p:cTn id="389" dur="1000" fill="hold"/>
                                        <p:tgtEl>
                                          <p:spTgt spid="140"/>
                                        </p:tgtEl>
                                        <p:attrNameLst>
                                          <p:attrName>ppt_x</p:attrName>
                                        </p:attrNameLst>
                                      </p:cBhvr>
                                      <p:tavLst>
                                        <p:tav tm="0">
                                          <p:val>
                                            <p:strVal val="#ppt_x"/>
                                          </p:val>
                                        </p:tav>
                                        <p:tav tm="100000">
                                          <p:val>
                                            <p:strVal val="#ppt_x"/>
                                          </p:val>
                                        </p:tav>
                                      </p:tavLst>
                                    </p:anim>
                                    <p:anim calcmode="lin" valueType="num">
                                      <p:cBhvr>
                                        <p:cTn id="390" dur="1000" fill="hold"/>
                                        <p:tgtEl>
                                          <p:spTgt spid="140"/>
                                        </p:tgtEl>
                                        <p:attrNameLst>
                                          <p:attrName>ppt_y</p:attrName>
                                        </p:attrNameLst>
                                      </p:cBhvr>
                                      <p:tavLst>
                                        <p:tav tm="0">
                                          <p:val>
                                            <p:strVal val="#ppt_y+.1"/>
                                          </p:val>
                                        </p:tav>
                                        <p:tav tm="100000">
                                          <p:val>
                                            <p:strVal val="#ppt_y"/>
                                          </p:val>
                                        </p:tav>
                                      </p:tavLst>
                                    </p:anim>
                                  </p:childTnLst>
                                </p:cTn>
                              </p:par>
                              <p:par>
                                <p:cTn id="391" presetID="42" presetClass="entr" presetSubtype="0" fill="hold" nodeType="withEffect">
                                  <p:stCondLst>
                                    <p:cond delay="0"/>
                                  </p:stCondLst>
                                  <p:childTnLst>
                                    <p:set>
                                      <p:cBhvr>
                                        <p:cTn id="392" dur="1" fill="hold">
                                          <p:stCondLst>
                                            <p:cond delay="0"/>
                                          </p:stCondLst>
                                        </p:cTn>
                                        <p:tgtEl>
                                          <p:spTgt spid="141"/>
                                        </p:tgtEl>
                                        <p:attrNameLst>
                                          <p:attrName>style.visibility</p:attrName>
                                        </p:attrNameLst>
                                      </p:cBhvr>
                                      <p:to>
                                        <p:strVal val="visible"/>
                                      </p:to>
                                    </p:set>
                                    <p:animEffect transition="in" filter="fade">
                                      <p:cBhvr>
                                        <p:cTn id="393" dur="1000"/>
                                        <p:tgtEl>
                                          <p:spTgt spid="141"/>
                                        </p:tgtEl>
                                      </p:cBhvr>
                                    </p:animEffect>
                                    <p:anim calcmode="lin" valueType="num">
                                      <p:cBhvr>
                                        <p:cTn id="394" dur="1000" fill="hold"/>
                                        <p:tgtEl>
                                          <p:spTgt spid="141"/>
                                        </p:tgtEl>
                                        <p:attrNameLst>
                                          <p:attrName>ppt_x</p:attrName>
                                        </p:attrNameLst>
                                      </p:cBhvr>
                                      <p:tavLst>
                                        <p:tav tm="0">
                                          <p:val>
                                            <p:strVal val="#ppt_x"/>
                                          </p:val>
                                        </p:tav>
                                        <p:tav tm="100000">
                                          <p:val>
                                            <p:strVal val="#ppt_x"/>
                                          </p:val>
                                        </p:tav>
                                      </p:tavLst>
                                    </p:anim>
                                    <p:anim calcmode="lin" valueType="num">
                                      <p:cBhvr>
                                        <p:cTn id="395" dur="1000" fill="hold"/>
                                        <p:tgtEl>
                                          <p:spTgt spid="141"/>
                                        </p:tgtEl>
                                        <p:attrNameLst>
                                          <p:attrName>ppt_y</p:attrName>
                                        </p:attrNameLst>
                                      </p:cBhvr>
                                      <p:tavLst>
                                        <p:tav tm="0">
                                          <p:val>
                                            <p:strVal val="#ppt_y+.1"/>
                                          </p:val>
                                        </p:tav>
                                        <p:tav tm="100000">
                                          <p:val>
                                            <p:strVal val="#ppt_y"/>
                                          </p:val>
                                        </p:tav>
                                      </p:tavLst>
                                    </p:anim>
                                  </p:childTnLst>
                                </p:cTn>
                              </p:par>
                              <p:par>
                                <p:cTn id="396" presetID="42" presetClass="entr" presetSubtype="0" fill="hold" nodeType="withEffect">
                                  <p:stCondLst>
                                    <p:cond delay="0"/>
                                  </p:stCondLst>
                                  <p:childTnLst>
                                    <p:set>
                                      <p:cBhvr>
                                        <p:cTn id="397" dur="1" fill="hold">
                                          <p:stCondLst>
                                            <p:cond delay="0"/>
                                          </p:stCondLst>
                                        </p:cTn>
                                        <p:tgtEl>
                                          <p:spTgt spid="142"/>
                                        </p:tgtEl>
                                        <p:attrNameLst>
                                          <p:attrName>style.visibility</p:attrName>
                                        </p:attrNameLst>
                                      </p:cBhvr>
                                      <p:to>
                                        <p:strVal val="visible"/>
                                      </p:to>
                                    </p:set>
                                    <p:animEffect transition="in" filter="fade">
                                      <p:cBhvr>
                                        <p:cTn id="398" dur="1000"/>
                                        <p:tgtEl>
                                          <p:spTgt spid="142"/>
                                        </p:tgtEl>
                                      </p:cBhvr>
                                    </p:animEffect>
                                    <p:anim calcmode="lin" valueType="num">
                                      <p:cBhvr>
                                        <p:cTn id="399" dur="1000" fill="hold"/>
                                        <p:tgtEl>
                                          <p:spTgt spid="142"/>
                                        </p:tgtEl>
                                        <p:attrNameLst>
                                          <p:attrName>ppt_x</p:attrName>
                                        </p:attrNameLst>
                                      </p:cBhvr>
                                      <p:tavLst>
                                        <p:tav tm="0">
                                          <p:val>
                                            <p:strVal val="#ppt_x"/>
                                          </p:val>
                                        </p:tav>
                                        <p:tav tm="100000">
                                          <p:val>
                                            <p:strVal val="#ppt_x"/>
                                          </p:val>
                                        </p:tav>
                                      </p:tavLst>
                                    </p:anim>
                                    <p:anim calcmode="lin" valueType="num">
                                      <p:cBhvr>
                                        <p:cTn id="400" dur="1000" fill="hold"/>
                                        <p:tgtEl>
                                          <p:spTgt spid="142"/>
                                        </p:tgtEl>
                                        <p:attrNameLst>
                                          <p:attrName>ppt_y</p:attrName>
                                        </p:attrNameLst>
                                      </p:cBhvr>
                                      <p:tavLst>
                                        <p:tav tm="0">
                                          <p:val>
                                            <p:strVal val="#ppt_y+.1"/>
                                          </p:val>
                                        </p:tav>
                                        <p:tav tm="100000">
                                          <p:val>
                                            <p:strVal val="#ppt_y"/>
                                          </p:val>
                                        </p:tav>
                                      </p:tavLst>
                                    </p:anim>
                                  </p:childTnLst>
                                </p:cTn>
                              </p:par>
                              <p:par>
                                <p:cTn id="401" presetID="42" presetClass="entr" presetSubtype="0" fill="hold" nodeType="withEffect">
                                  <p:stCondLst>
                                    <p:cond delay="0"/>
                                  </p:stCondLst>
                                  <p:childTnLst>
                                    <p:set>
                                      <p:cBhvr>
                                        <p:cTn id="402" dur="1" fill="hold">
                                          <p:stCondLst>
                                            <p:cond delay="0"/>
                                          </p:stCondLst>
                                        </p:cTn>
                                        <p:tgtEl>
                                          <p:spTgt spid="143"/>
                                        </p:tgtEl>
                                        <p:attrNameLst>
                                          <p:attrName>style.visibility</p:attrName>
                                        </p:attrNameLst>
                                      </p:cBhvr>
                                      <p:to>
                                        <p:strVal val="visible"/>
                                      </p:to>
                                    </p:set>
                                    <p:animEffect transition="in" filter="fade">
                                      <p:cBhvr>
                                        <p:cTn id="403" dur="1000"/>
                                        <p:tgtEl>
                                          <p:spTgt spid="143"/>
                                        </p:tgtEl>
                                      </p:cBhvr>
                                    </p:animEffect>
                                    <p:anim calcmode="lin" valueType="num">
                                      <p:cBhvr>
                                        <p:cTn id="404" dur="1000" fill="hold"/>
                                        <p:tgtEl>
                                          <p:spTgt spid="143"/>
                                        </p:tgtEl>
                                        <p:attrNameLst>
                                          <p:attrName>ppt_x</p:attrName>
                                        </p:attrNameLst>
                                      </p:cBhvr>
                                      <p:tavLst>
                                        <p:tav tm="0">
                                          <p:val>
                                            <p:strVal val="#ppt_x"/>
                                          </p:val>
                                        </p:tav>
                                        <p:tav tm="100000">
                                          <p:val>
                                            <p:strVal val="#ppt_x"/>
                                          </p:val>
                                        </p:tav>
                                      </p:tavLst>
                                    </p:anim>
                                    <p:anim calcmode="lin" valueType="num">
                                      <p:cBhvr>
                                        <p:cTn id="405" dur="1000" fill="hold"/>
                                        <p:tgtEl>
                                          <p:spTgt spid="143"/>
                                        </p:tgtEl>
                                        <p:attrNameLst>
                                          <p:attrName>ppt_y</p:attrName>
                                        </p:attrNameLst>
                                      </p:cBhvr>
                                      <p:tavLst>
                                        <p:tav tm="0">
                                          <p:val>
                                            <p:strVal val="#ppt_y+.1"/>
                                          </p:val>
                                        </p:tav>
                                        <p:tav tm="100000">
                                          <p:val>
                                            <p:strVal val="#ppt_y"/>
                                          </p:val>
                                        </p:tav>
                                      </p:tavLst>
                                    </p:anim>
                                  </p:childTnLst>
                                </p:cTn>
                              </p:par>
                              <p:par>
                                <p:cTn id="406" presetID="42" presetClass="entr" presetSubtype="0" fill="hold" nodeType="withEffect">
                                  <p:stCondLst>
                                    <p:cond delay="0"/>
                                  </p:stCondLst>
                                  <p:childTnLst>
                                    <p:set>
                                      <p:cBhvr>
                                        <p:cTn id="407" dur="1" fill="hold">
                                          <p:stCondLst>
                                            <p:cond delay="0"/>
                                          </p:stCondLst>
                                        </p:cTn>
                                        <p:tgtEl>
                                          <p:spTgt spid="144"/>
                                        </p:tgtEl>
                                        <p:attrNameLst>
                                          <p:attrName>style.visibility</p:attrName>
                                        </p:attrNameLst>
                                      </p:cBhvr>
                                      <p:to>
                                        <p:strVal val="visible"/>
                                      </p:to>
                                    </p:set>
                                    <p:animEffect transition="in" filter="fade">
                                      <p:cBhvr>
                                        <p:cTn id="408" dur="1000"/>
                                        <p:tgtEl>
                                          <p:spTgt spid="144"/>
                                        </p:tgtEl>
                                      </p:cBhvr>
                                    </p:animEffect>
                                    <p:anim calcmode="lin" valueType="num">
                                      <p:cBhvr>
                                        <p:cTn id="409" dur="1000" fill="hold"/>
                                        <p:tgtEl>
                                          <p:spTgt spid="144"/>
                                        </p:tgtEl>
                                        <p:attrNameLst>
                                          <p:attrName>ppt_x</p:attrName>
                                        </p:attrNameLst>
                                      </p:cBhvr>
                                      <p:tavLst>
                                        <p:tav tm="0">
                                          <p:val>
                                            <p:strVal val="#ppt_x"/>
                                          </p:val>
                                        </p:tav>
                                        <p:tav tm="100000">
                                          <p:val>
                                            <p:strVal val="#ppt_x"/>
                                          </p:val>
                                        </p:tav>
                                      </p:tavLst>
                                    </p:anim>
                                    <p:anim calcmode="lin" valueType="num">
                                      <p:cBhvr>
                                        <p:cTn id="410" dur="1000" fill="hold"/>
                                        <p:tgtEl>
                                          <p:spTgt spid="1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21" grpId="0" animBg="1"/>
      <p:bldP spid="86" grpId="0" animBg="1"/>
      <p:bldP spid="89" grpId="0" animBg="1"/>
      <p:bldP spid="97" grpId="0" animBg="1"/>
      <p:bldP spid="98" grpId="0" animBg="1"/>
      <p:bldP spid="99" grpId="0" animBg="1"/>
      <p:bldP spid="100" grpId="0" animBg="1"/>
      <p:bldP spid="10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540035" y="2967335"/>
            <a:ext cx="4063933" cy="923330"/>
          </a:xfrm>
          <a:prstGeom prst="rect">
            <a:avLst/>
          </a:prstGeom>
          <a:noFill/>
        </p:spPr>
        <p:txBody>
          <a:bodyPr wrap="none" lIns="91440" tIns="45720" rIns="91440" bIns="45720">
            <a:spAutoFit/>
          </a:bodyPr>
          <a:lstStyle/>
          <a:p>
            <a:pPr algn="ctr"/>
            <a:r>
              <a:rPr lang="en-US" altLang="zh-CN"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Thank you </a:t>
            </a:r>
            <a:endParaRPr lang="zh-CN"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1612385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562074"/>
          </a:xfrm>
        </p:spPr>
        <p:txBody>
          <a:bodyPr/>
          <a:lstStyle/>
          <a:p>
            <a:r>
              <a:rPr lang="en-US" altLang="zh-CN" dirty="0" smtClean="0"/>
              <a:t>3.1 </a:t>
            </a:r>
            <a:r>
              <a:rPr lang="zh-CN" altLang="en-US" dirty="0" smtClean="0"/>
              <a:t>供应链的基本理论</a:t>
            </a:r>
            <a:endParaRPr lang="zh-CN" altLang="en-US" dirty="0"/>
          </a:p>
        </p:txBody>
      </p:sp>
      <p:sp>
        <p:nvSpPr>
          <p:cNvPr id="4" name="标题 1"/>
          <p:cNvSpPr txBox="1">
            <a:spLocks/>
          </p:cNvSpPr>
          <p:nvPr/>
        </p:nvSpPr>
        <p:spPr>
          <a:xfrm>
            <a:off x="609600" y="947710"/>
            <a:ext cx="8229600" cy="562074"/>
          </a:xfrm>
          <a:prstGeom prst="rect">
            <a:avLst/>
          </a:prstGeom>
        </p:spPr>
        <p:txBody>
          <a:bodyPr/>
          <a:lstStyle>
            <a:lvl1pPr algn="l" rtl="0" fontAlgn="base">
              <a:spcBef>
                <a:spcPct val="0"/>
              </a:spcBef>
              <a:spcAft>
                <a:spcPct val="0"/>
              </a:spcAft>
              <a:defRPr sz="2800" b="1">
                <a:solidFill>
                  <a:schemeClr val="bg1"/>
                </a:solidFill>
                <a:latin typeface="微软雅黑" panose="020B0503020204020204" pitchFamily="34" charset="-122"/>
                <a:ea typeface="微软雅黑" panose="020B0503020204020204" pitchFamily="34" charset="-122"/>
                <a:cs typeface="+mj-cs"/>
              </a:defRPr>
            </a:lvl1pPr>
            <a:lvl2pPr algn="l" rtl="0" fontAlgn="base">
              <a:spcBef>
                <a:spcPct val="0"/>
              </a:spcBef>
              <a:spcAft>
                <a:spcPct val="0"/>
              </a:spcAft>
              <a:defRPr sz="2800" b="1">
                <a:solidFill>
                  <a:schemeClr val="bg1"/>
                </a:solidFill>
                <a:latin typeface="楷体_GB2312" pitchFamily="49" charset="-122"/>
                <a:ea typeface="楷体_GB2312" pitchFamily="49" charset="-122"/>
              </a:defRPr>
            </a:lvl2pPr>
            <a:lvl3pPr algn="l" rtl="0" fontAlgn="base">
              <a:spcBef>
                <a:spcPct val="0"/>
              </a:spcBef>
              <a:spcAft>
                <a:spcPct val="0"/>
              </a:spcAft>
              <a:defRPr sz="2800" b="1">
                <a:solidFill>
                  <a:schemeClr val="bg1"/>
                </a:solidFill>
                <a:latin typeface="楷体_GB2312" pitchFamily="49" charset="-122"/>
                <a:ea typeface="楷体_GB2312" pitchFamily="49" charset="-122"/>
              </a:defRPr>
            </a:lvl3pPr>
            <a:lvl4pPr algn="l" rtl="0" fontAlgn="base">
              <a:spcBef>
                <a:spcPct val="0"/>
              </a:spcBef>
              <a:spcAft>
                <a:spcPct val="0"/>
              </a:spcAft>
              <a:defRPr sz="2800" b="1">
                <a:solidFill>
                  <a:schemeClr val="bg1"/>
                </a:solidFill>
                <a:latin typeface="楷体_GB2312" pitchFamily="49" charset="-122"/>
                <a:ea typeface="楷体_GB2312" pitchFamily="49" charset="-122"/>
              </a:defRPr>
            </a:lvl4pPr>
            <a:lvl5pPr algn="l" rtl="0" fontAlgn="base">
              <a:spcBef>
                <a:spcPct val="0"/>
              </a:spcBef>
              <a:spcAft>
                <a:spcPct val="0"/>
              </a:spcAft>
              <a:defRPr sz="2800" b="1">
                <a:solidFill>
                  <a:schemeClr val="bg1"/>
                </a:solidFill>
                <a:latin typeface="楷体_GB2312" pitchFamily="49" charset="-122"/>
                <a:ea typeface="楷体_GB2312" pitchFamily="49" charset="-122"/>
              </a:defRPr>
            </a:lvl5pPr>
            <a:lvl6pPr marL="457200" algn="l" rtl="0" fontAlgn="base">
              <a:spcBef>
                <a:spcPct val="0"/>
              </a:spcBef>
              <a:spcAft>
                <a:spcPct val="0"/>
              </a:spcAft>
              <a:defRPr sz="2800" b="1">
                <a:solidFill>
                  <a:schemeClr val="bg1"/>
                </a:solidFill>
                <a:latin typeface="楷体_GB2312" pitchFamily="49" charset="-122"/>
                <a:ea typeface="楷体_GB2312" pitchFamily="49" charset="-122"/>
              </a:defRPr>
            </a:lvl6pPr>
            <a:lvl7pPr marL="914400" algn="l" rtl="0" fontAlgn="base">
              <a:spcBef>
                <a:spcPct val="0"/>
              </a:spcBef>
              <a:spcAft>
                <a:spcPct val="0"/>
              </a:spcAft>
              <a:defRPr sz="2800" b="1">
                <a:solidFill>
                  <a:schemeClr val="bg1"/>
                </a:solidFill>
                <a:latin typeface="楷体_GB2312" pitchFamily="49" charset="-122"/>
                <a:ea typeface="楷体_GB2312" pitchFamily="49" charset="-122"/>
              </a:defRPr>
            </a:lvl7pPr>
            <a:lvl8pPr marL="1371600" algn="l" rtl="0" fontAlgn="base">
              <a:spcBef>
                <a:spcPct val="0"/>
              </a:spcBef>
              <a:spcAft>
                <a:spcPct val="0"/>
              </a:spcAft>
              <a:defRPr sz="2800" b="1">
                <a:solidFill>
                  <a:schemeClr val="bg1"/>
                </a:solidFill>
                <a:latin typeface="楷体_GB2312" pitchFamily="49" charset="-122"/>
                <a:ea typeface="楷体_GB2312" pitchFamily="49" charset="-122"/>
              </a:defRPr>
            </a:lvl8pPr>
            <a:lvl9pPr marL="1828800" algn="l" rtl="0" fontAlgn="base">
              <a:spcBef>
                <a:spcPct val="0"/>
              </a:spcBef>
              <a:spcAft>
                <a:spcPct val="0"/>
              </a:spcAft>
              <a:defRPr sz="2800" b="1">
                <a:solidFill>
                  <a:schemeClr val="bg1"/>
                </a:solidFill>
                <a:latin typeface="楷体_GB2312" pitchFamily="49" charset="-122"/>
                <a:ea typeface="楷体_GB2312" pitchFamily="49" charset="-122"/>
              </a:defRPr>
            </a:lvl9pPr>
          </a:lstStyle>
          <a:p>
            <a:r>
              <a:rPr lang="zh-CN" altLang="en-US" sz="2400" kern="0" dirty="0" smtClean="0">
                <a:solidFill>
                  <a:schemeClr val="tx1"/>
                </a:solidFill>
              </a:rPr>
              <a:t>（</a:t>
            </a:r>
            <a:r>
              <a:rPr lang="en-US" altLang="zh-CN" sz="2400" kern="0" dirty="0" smtClean="0">
                <a:solidFill>
                  <a:schemeClr val="tx1"/>
                </a:solidFill>
              </a:rPr>
              <a:t>1</a:t>
            </a:r>
            <a:r>
              <a:rPr lang="zh-CN" altLang="en-US" sz="2400" kern="0" dirty="0" smtClean="0">
                <a:solidFill>
                  <a:schemeClr val="tx1"/>
                </a:solidFill>
              </a:rPr>
              <a:t>）供应链的含义</a:t>
            </a:r>
            <a:r>
              <a:rPr lang="zh-CN" altLang="en-US" sz="2400" kern="0" dirty="0" smtClean="0"/>
              <a:t>）</a:t>
            </a:r>
            <a:endParaRPr lang="zh-CN" altLang="en-US" sz="2400" kern="0" dirty="0"/>
          </a:p>
        </p:txBody>
      </p:sp>
      <p:sp>
        <p:nvSpPr>
          <p:cNvPr id="5" name="标题 1"/>
          <p:cNvSpPr txBox="1">
            <a:spLocks/>
          </p:cNvSpPr>
          <p:nvPr/>
        </p:nvSpPr>
        <p:spPr>
          <a:xfrm>
            <a:off x="609600" y="1611682"/>
            <a:ext cx="8229600" cy="953222"/>
          </a:xfrm>
          <a:prstGeom prst="rect">
            <a:avLst/>
          </a:prstGeom>
        </p:spPr>
        <p:txBody>
          <a:bodyPr/>
          <a:lstStyle>
            <a:lvl1pPr algn="l" rtl="0" fontAlgn="base">
              <a:spcBef>
                <a:spcPct val="0"/>
              </a:spcBef>
              <a:spcAft>
                <a:spcPct val="0"/>
              </a:spcAft>
              <a:defRPr sz="2800" b="1">
                <a:solidFill>
                  <a:schemeClr val="bg1"/>
                </a:solidFill>
                <a:latin typeface="微软雅黑" panose="020B0503020204020204" pitchFamily="34" charset="-122"/>
                <a:ea typeface="微软雅黑" panose="020B0503020204020204" pitchFamily="34" charset="-122"/>
                <a:cs typeface="+mj-cs"/>
              </a:defRPr>
            </a:lvl1pPr>
            <a:lvl2pPr algn="l" rtl="0" fontAlgn="base">
              <a:spcBef>
                <a:spcPct val="0"/>
              </a:spcBef>
              <a:spcAft>
                <a:spcPct val="0"/>
              </a:spcAft>
              <a:defRPr sz="2800" b="1">
                <a:solidFill>
                  <a:schemeClr val="bg1"/>
                </a:solidFill>
                <a:latin typeface="楷体_GB2312" pitchFamily="49" charset="-122"/>
                <a:ea typeface="楷体_GB2312" pitchFamily="49" charset="-122"/>
              </a:defRPr>
            </a:lvl2pPr>
            <a:lvl3pPr algn="l" rtl="0" fontAlgn="base">
              <a:spcBef>
                <a:spcPct val="0"/>
              </a:spcBef>
              <a:spcAft>
                <a:spcPct val="0"/>
              </a:spcAft>
              <a:defRPr sz="2800" b="1">
                <a:solidFill>
                  <a:schemeClr val="bg1"/>
                </a:solidFill>
                <a:latin typeface="楷体_GB2312" pitchFamily="49" charset="-122"/>
                <a:ea typeface="楷体_GB2312" pitchFamily="49" charset="-122"/>
              </a:defRPr>
            </a:lvl3pPr>
            <a:lvl4pPr algn="l" rtl="0" fontAlgn="base">
              <a:spcBef>
                <a:spcPct val="0"/>
              </a:spcBef>
              <a:spcAft>
                <a:spcPct val="0"/>
              </a:spcAft>
              <a:defRPr sz="2800" b="1">
                <a:solidFill>
                  <a:schemeClr val="bg1"/>
                </a:solidFill>
                <a:latin typeface="楷体_GB2312" pitchFamily="49" charset="-122"/>
                <a:ea typeface="楷体_GB2312" pitchFamily="49" charset="-122"/>
              </a:defRPr>
            </a:lvl4pPr>
            <a:lvl5pPr algn="l" rtl="0" fontAlgn="base">
              <a:spcBef>
                <a:spcPct val="0"/>
              </a:spcBef>
              <a:spcAft>
                <a:spcPct val="0"/>
              </a:spcAft>
              <a:defRPr sz="2800" b="1">
                <a:solidFill>
                  <a:schemeClr val="bg1"/>
                </a:solidFill>
                <a:latin typeface="楷体_GB2312" pitchFamily="49" charset="-122"/>
                <a:ea typeface="楷体_GB2312" pitchFamily="49" charset="-122"/>
              </a:defRPr>
            </a:lvl5pPr>
            <a:lvl6pPr marL="457200" algn="l" rtl="0" fontAlgn="base">
              <a:spcBef>
                <a:spcPct val="0"/>
              </a:spcBef>
              <a:spcAft>
                <a:spcPct val="0"/>
              </a:spcAft>
              <a:defRPr sz="2800" b="1">
                <a:solidFill>
                  <a:schemeClr val="bg1"/>
                </a:solidFill>
                <a:latin typeface="楷体_GB2312" pitchFamily="49" charset="-122"/>
                <a:ea typeface="楷体_GB2312" pitchFamily="49" charset="-122"/>
              </a:defRPr>
            </a:lvl6pPr>
            <a:lvl7pPr marL="914400" algn="l" rtl="0" fontAlgn="base">
              <a:spcBef>
                <a:spcPct val="0"/>
              </a:spcBef>
              <a:spcAft>
                <a:spcPct val="0"/>
              </a:spcAft>
              <a:defRPr sz="2800" b="1">
                <a:solidFill>
                  <a:schemeClr val="bg1"/>
                </a:solidFill>
                <a:latin typeface="楷体_GB2312" pitchFamily="49" charset="-122"/>
                <a:ea typeface="楷体_GB2312" pitchFamily="49" charset="-122"/>
              </a:defRPr>
            </a:lvl7pPr>
            <a:lvl8pPr marL="1371600" algn="l" rtl="0" fontAlgn="base">
              <a:spcBef>
                <a:spcPct val="0"/>
              </a:spcBef>
              <a:spcAft>
                <a:spcPct val="0"/>
              </a:spcAft>
              <a:defRPr sz="2800" b="1">
                <a:solidFill>
                  <a:schemeClr val="bg1"/>
                </a:solidFill>
                <a:latin typeface="楷体_GB2312" pitchFamily="49" charset="-122"/>
                <a:ea typeface="楷体_GB2312" pitchFamily="49" charset="-122"/>
              </a:defRPr>
            </a:lvl8pPr>
            <a:lvl9pPr marL="1828800" algn="l" rtl="0" fontAlgn="base">
              <a:spcBef>
                <a:spcPct val="0"/>
              </a:spcBef>
              <a:spcAft>
                <a:spcPct val="0"/>
              </a:spcAft>
              <a:defRPr sz="2800" b="1">
                <a:solidFill>
                  <a:schemeClr val="bg1"/>
                </a:solidFill>
                <a:latin typeface="楷体_GB2312" pitchFamily="49" charset="-122"/>
                <a:ea typeface="楷体_GB2312" pitchFamily="49" charset="-122"/>
              </a:defRPr>
            </a:lvl9pPr>
          </a:lstStyle>
          <a:p>
            <a:r>
              <a:rPr lang="zh-CN" altLang="en-US" sz="2400" b="0" kern="0" dirty="0" smtClean="0">
                <a:solidFill>
                  <a:schemeClr val="tx1"/>
                </a:solidFill>
              </a:rPr>
              <a:t>疑问</a:t>
            </a:r>
            <a:r>
              <a:rPr lang="en-US" altLang="zh-CN" sz="2400" b="0" kern="0" dirty="0" smtClean="0">
                <a:solidFill>
                  <a:schemeClr val="tx1"/>
                </a:solidFill>
              </a:rPr>
              <a:t>1</a:t>
            </a:r>
            <a:r>
              <a:rPr lang="zh-CN" altLang="en-US" sz="2400" b="0" kern="0" dirty="0" smtClean="0">
                <a:solidFill>
                  <a:schemeClr val="tx1"/>
                </a:solidFill>
              </a:rPr>
              <a:t>：不知大家对供应链了解多少？你是如何理解什么是供应链的？</a:t>
            </a:r>
            <a:endParaRPr lang="zh-CN" altLang="en-US" sz="2400" b="0" kern="0" dirty="0">
              <a:solidFill>
                <a:schemeClr val="tx1"/>
              </a:solidFill>
            </a:endParaRPr>
          </a:p>
        </p:txBody>
      </p:sp>
      <p:sp>
        <p:nvSpPr>
          <p:cNvPr id="7" name="矩形 6"/>
          <p:cNvSpPr/>
          <p:nvPr/>
        </p:nvSpPr>
        <p:spPr>
          <a:xfrm>
            <a:off x="646584" y="2593759"/>
            <a:ext cx="8155632" cy="2554545"/>
          </a:xfrm>
          <a:prstGeom prst="rect">
            <a:avLst/>
          </a:prstGeom>
        </p:spPr>
        <p:txBody>
          <a:bodyPr wrap="square">
            <a:spAutoFit/>
          </a:bodyPr>
          <a:lstStyle/>
          <a:p>
            <a:pPr marL="82550" lvl="0" algn="just" fontAlgn="base">
              <a:lnSpc>
                <a:spcPct val="150000"/>
              </a:lnSpc>
              <a:spcBef>
                <a:spcPts val="600"/>
              </a:spcBef>
              <a:spcAft>
                <a:spcPct val="0"/>
              </a:spcAft>
              <a:buClr>
                <a:srgbClr val="3891A7"/>
              </a:buClr>
              <a:buSzPct val="80000"/>
            </a:pPr>
            <a:r>
              <a:rPr lang="zh-CN" altLang="en-US" sz="2000" dirty="0">
                <a:solidFill>
                  <a:prstClr val="black"/>
                </a:solidFill>
                <a:latin typeface="+mn-ea"/>
              </a:rPr>
              <a:t>供应</a:t>
            </a:r>
            <a:r>
              <a:rPr lang="zh-CN" altLang="en-US" sz="2000" dirty="0" smtClean="0">
                <a:solidFill>
                  <a:prstClr val="black"/>
                </a:solidFill>
                <a:latin typeface="+mn-ea"/>
              </a:rPr>
              <a:t>链：为</a:t>
            </a:r>
            <a:r>
              <a:rPr lang="zh-CN" altLang="en-US" sz="2000" dirty="0">
                <a:solidFill>
                  <a:prstClr val="black"/>
                </a:solidFill>
                <a:latin typeface="+mn-ea"/>
              </a:rPr>
              <a:t>最终客户提供产品和服务的过程中所涉及的所有环节或者活动</a:t>
            </a:r>
            <a:endParaRPr lang="en-US" altLang="zh-CN" sz="2000" dirty="0">
              <a:solidFill>
                <a:prstClr val="black"/>
              </a:solidFill>
              <a:latin typeface="+mn-ea"/>
            </a:endParaRPr>
          </a:p>
          <a:p>
            <a:pPr marL="82550" lvl="0" algn="just" fontAlgn="base">
              <a:lnSpc>
                <a:spcPct val="150000"/>
              </a:lnSpc>
              <a:spcBef>
                <a:spcPts val="600"/>
              </a:spcBef>
              <a:spcAft>
                <a:spcPct val="0"/>
              </a:spcAft>
              <a:buClr>
                <a:srgbClr val="3891A7"/>
              </a:buClr>
              <a:buSzPct val="80000"/>
            </a:pPr>
            <a:r>
              <a:rPr lang="zh-CN" altLang="en-US" sz="2000" dirty="0">
                <a:solidFill>
                  <a:prstClr val="black"/>
                </a:solidFill>
                <a:latin typeface="+mn-ea"/>
              </a:rPr>
              <a:t> </a:t>
            </a:r>
            <a:r>
              <a:rPr lang="zh-CN" altLang="en-US" sz="2000" dirty="0" smtClean="0">
                <a:solidFill>
                  <a:prstClr val="black"/>
                </a:solidFill>
                <a:latin typeface="+mn-ea"/>
              </a:rPr>
              <a:t>  </a:t>
            </a:r>
            <a:r>
              <a:rPr lang="zh-CN" altLang="en-US" sz="2000" dirty="0">
                <a:solidFill>
                  <a:prstClr val="black"/>
                </a:solidFill>
                <a:latin typeface="+mn-ea"/>
              </a:rPr>
              <a:t>内容包含：原料加工，原料运输，元件生产，产品制造，产品批发，产品零售以及客户等环节</a:t>
            </a:r>
            <a:r>
              <a:rPr lang="zh-CN" altLang="en-US" sz="2000" dirty="0" smtClean="0">
                <a:solidFill>
                  <a:prstClr val="black"/>
                </a:solidFill>
                <a:latin typeface="+mn-ea"/>
              </a:rPr>
              <a:t>；</a:t>
            </a:r>
            <a:endParaRPr lang="en-US" altLang="zh-CN" sz="2000" dirty="0">
              <a:solidFill>
                <a:prstClr val="black"/>
              </a:solidFill>
              <a:latin typeface="+mn-ea"/>
            </a:endParaRPr>
          </a:p>
          <a:p>
            <a:pPr marL="82550" lvl="0" algn="just" fontAlgn="base">
              <a:lnSpc>
                <a:spcPct val="150000"/>
              </a:lnSpc>
              <a:spcBef>
                <a:spcPts val="600"/>
              </a:spcBef>
              <a:spcAft>
                <a:spcPct val="0"/>
              </a:spcAft>
              <a:buClr>
                <a:srgbClr val="3891A7"/>
              </a:buClr>
              <a:buSzPct val="80000"/>
            </a:pPr>
            <a:r>
              <a:rPr lang="zh-CN" altLang="en-US" sz="2000" dirty="0">
                <a:solidFill>
                  <a:prstClr val="black"/>
                </a:solidFill>
                <a:latin typeface="+mn-ea"/>
              </a:rPr>
              <a:t>  </a:t>
            </a:r>
            <a:r>
              <a:rPr lang="zh-CN" altLang="en-US" sz="2000" dirty="0" smtClean="0">
                <a:solidFill>
                  <a:prstClr val="black"/>
                </a:solidFill>
                <a:latin typeface="+mn-ea"/>
              </a:rPr>
              <a:t> 从而</a:t>
            </a:r>
            <a:r>
              <a:rPr lang="zh-CN" altLang="en-US" sz="2000" dirty="0">
                <a:solidFill>
                  <a:prstClr val="black"/>
                </a:solidFill>
                <a:latin typeface="+mn-ea"/>
              </a:rPr>
              <a:t>使得整个环节像个链条</a:t>
            </a:r>
            <a:r>
              <a:rPr lang="zh-CN" altLang="en-US" sz="2000" dirty="0" smtClean="0">
                <a:solidFill>
                  <a:prstClr val="black"/>
                </a:solidFill>
                <a:latin typeface="+mn-ea"/>
              </a:rPr>
              <a:t>。 </a:t>
            </a:r>
            <a:endParaRPr lang="en-US" altLang="zh-CN" sz="2000" dirty="0">
              <a:solidFill>
                <a:prstClr val="black"/>
              </a:solidFill>
              <a:latin typeface="+mn-ea"/>
            </a:endParaRPr>
          </a:p>
        </p:txBody>
      </p:sp>
      <p:pic>
        <p:nvPicPr>
          <p:cNvPr id="8" name="Picture 4" descr="C:\Users\wang\Desktop\n20130509154250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5148304"/>
            <a:ext cx="5832648" cy="1709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00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1204913" y="2492375"/>
            <a:ext cx="900112" cy="4968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dirty="0">
                <a:solidFill>
                  <a:schemeClr val="tx1"/>
                </a:solidFill>
              </a:rPr>
              <a:t>木材</a:t>
            </a:r>
            <a:endParaRPr lang="en-US" altLang="zh-CN" dirty="0">
              <a:solidFill>
                <a:schemeClr val="tx1"/>
              </a:solidFill>
            </a:endParaRPr>
          </a:p>
          <a:p>
            <a:pPr algn="ctr" fontAlgn="auto">
              <a:spcBef>
                <a:spcPts val="0"/>
              </a:spcBef>
              <a:spcAft>
                <a:spcPts val="0"/>
              </a:spcAft>
              <a:defRPr/>
            </a:pPr>
            <a:r>
              <a:rPr lang="zh-CN" altLang="en-US" dirty="0">
                <a:solidFill>
                  <a:schemeClr val="tx1"/>
                </a:solidFill>
              </a:rPr>
              <a:t>公司</a:t>
            </a:r>
            <a:endParaRPr lang="ko-KR" altLang="en-US" dirty="0">
              <a:solidFill>
                <a:schemeClr val="tx1"/>
              </a:solidFill>
            </a:endParaRPr>
          </a:p>
        </p:txBody>
      </p:sp>
      <p:sp>
        <p:nvSpPr>
          <p:cNvPr id="5" name="직사각형 4"/>
          <p:cNvSpPr/>
          <p:nvPr/>
        </p:nvSpPr>
        <p:spPr>
          <a:xfrm>
            <a:off x="1187450" y="3165475"/>
            <a:ext cx="917575" cy="56356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dirty="0">
                <a:solidFill>
                  <a:schemeClr val="tx1"/>
                </a:solidFill>
              </a:rPr>
              <a:t>纸张</a:t>
            </a:r>
            <a:endParaRPr lang="en-US" altLang="zh-CN" dirty="0">
              <a:solidFill>
                <a:schemeClr val="tx1"/>
              </a:solidFill>
            </a:endParaRPr>
          </a:p>
          <a:p>
            <a:pPr algn="ctr" fontAlgn="auto">
              <a:spcBef>
                <a:spcPts val="0"/>
              </a:spcBef>
              <a:spcAft>
                <a:spcPts val="0"/>
              </a:spcAft>
              <a:defRPr/>
            </a:pPr>
            <a:r>
              <a:rPr lang="zh-CN" altLang="en-US" dirty="0">
                <a:solidFill>
                  <a:schemeClr val="tx1"/>
                </a:solidFill>
              </a:rPr>
              <a:t>制造商</a:t>
            </a:r>
            <a:endParaRPr lang="ko-KR" altLang="en-US" dirty="0">
              <a:solidFill>
                <a:schemeClr val="tx1"/>
              </a:solidFill>
            </a:endParaRPr>
          </a:p>
        </p:txBody>
      </p:sp>
      <p:sp>
        <p:nvSpPr>
          <p:cNvPr id="6" name="직사각형 5"/>
          <p:cNvSpPr/>
          <p:nvPr/>
        </p:nvSpPr>
        <p:spPr>
          <a:xfrm>
            <a:off x="1204913" y="3957638"/>
            <a:ext cx="900112" cy="6492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dirty="0">
                <a:solidFill>
                  <a:schemeClr val="tx1"/>
                </a:solidFill>
              </a:rPr>
              <a:t>塑料</a:t>
            </a:r>
            <a:endParaRPr lang="en-US" altLang="zh-CN" dirty="0">
              <a:solidFill>
                <a:schemeClr val="tx1"/>
              </a:solidFill>
            </a:endParaRPr>
          </a:p>
          <a:p>
            <a:pPr algn="ctr" fontAlgn="auto">
              <a:spcBef>
                <a:spcPts val="0"/>
              </a:spcBef>
              <a:spcAft>
                <a:spcPts val="0"/>
              </a:spcAft>
              <a:defRPr/>
            </a:pPr>
            <a:r>
              <a:rPr lang="zh-CN" altLang="en-US" dirty="0">
                <a:solidFill>
                  <a:schemeClr val="tx1"/>
                </a:solidFill>
              </a:rPr>
              <a:t>制造商</a:t>
            </a:r>
            <a:endParaRPr lang="ko-KR" altLang="en-US" dirty="0">
              <a:solidFill>
                <a:schemeClr val="tx1"/>
              </a:solidFill>
            </a:endParaRPr>
          </a:p>
        </p:txBody>
      </p:sp>
      <p:sp>
        <p:nvSpPr>
          <p:cNvPr id="7" name="직사각형 6"/>
          <p:cNvSpPr/>
          <p:nvPr/>
        </p:nvSpPr>
        <p:spPr>
          <a:xfrm>
            <a:off x="1201738" y="4746625"/>
            <a:ext cx="898525" cy="798513"/>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a:latin typeface="Gill Sans MT" pitchFamily="34" charset="0"/>
                <a:ea typeface="华文中宋" pitchFamily="2" charset="-122"/>
              </a:rPr>
              <a:t>化学品制造商</a:t>
            </a:r>
            <a:endParaRPr lang="ko-KR" altLang="en-US">
              <a:latin typeface="Gill Sans MT" pitchFamily="34" charset="0"/>
              <a:ea typeface="HY엽서L"/>
              <a:cs typeface="HY엽서L"/>
            </a:endParaRPr>
          </a:p>
        </p:txBody>
      </p:sp>
      <p:sp>
        <p:nvSpPr>
          <p:cNvPr id="8" name="직사각형 7"/>
          <p:cNvSpPr/>
          <p:nvPr/>
        </p:nvSpPr>
        <p:spPr>
          <a:xfrm>
            <a:off x="2627313" y="3543300"/>
            <a:ext cx="900112" cy="6477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a:latin typeface="Gill Sans MT" pitchFamily="34" charset="0"/>
                <a:ea typeface="华文中宋" pitchFamily="2" charset="-122"/>
              </a:rPr>
              <a:t>包装</a:t>
            </a:r>
            <a:endParaRPr lang="en-US" altLang="zh-CN">
              <a:latin typeface="Gill Sans MT" pitchFamily="34" charset="0"/>
              <a:ea typeface="华文中宋" pitchFamily="2" charset="-122"/>
            </a:endParaRPr>
          </a:p>
          <a:p>
            <a:pPr algn="ctr" eaLnBrk="1" hangingPunct="1"/>
            <a:r>
              <a:rPr lang="zh-CN" altLang="en-US">
                <a:latin typeface="Gill Sans MT" pitchFamily="34" charset="0"/>
                <a:ea typeface="华文中宋" pitchFamily="2" charset="-122"/>
              </a:rPr>
              <a:t>公司</a:t>
            </a:r>
            <a:endParaRPr lang="ko-KR" altLang="en-US">
              <a:latin typeface="Gill Sans MT" pitchFamily="34" charset="0"/>
              <a:ea typeface="HY엽서L"/>
              <a:cs typeface="HY엽서L"/>
            </a:endParaRPr>
          </a:p>
        </p:txBody>
      </p:sp>
      <p:sp>
        <p:nvSpPr>
          <p:cNvPr id="9" name="직사각형 8"/>
          <p:cNvSpPr/>
          <p:nvPr/>
        </p:nvSpPr>
        <p:spPr>
          <a:xfrm>
            <a:off x="3924300" y="4752975"/>
            <a:ext cx="1225550" cy="79216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a:latin typeface="Gill Sans MT" pitchFamily="34" charset="0"/>
                <a:ea typeface="华文中宋" pitchFamily="2" charset="-122"/>
              </a:rPr>
              <a:t>保洁公司或者其他制造商</a:t>
            </a:r>
            <a:endParaRPr lang="ko-KR" altLang="en-US">
              <a:latin typeface="Gill Sans MT" pitchFamily="34" charset="0"/>
              <a:ea typeface="HY엽서L"/>
              <a:cs typeface="HY엽서L"/>
            </a:endParaRPr>
          </a:p>
        </p:txBody>
      </p:sp>
      <p:sp>
        <p:nvSpPr>
          <p:cNvPr id="10" name="직사각형 9"/>
          <p:cNvSpPr/>
          <p:nvPr/>
        </p:nvSpPr>
        <p:spPr>
          <a:xfrm>
            <a:off x="5435600" y="4752975"/>
            <a:ext cx="1152525" cy="79216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a:latin typeface="Gill Sans MT" pitchFamily="34" charset="0"/>
                <a:ea typeface="华文中宋" pitchFamily="2" charset="-122"/>
              </a:rPr>
              <a:t>沃尔玛或第三方分销中心</a:t>
            </a:r>
            <a:endParaRPr lang="ko-KR" altLang="en-US">
              <a:latin typeface="Gill Sans MT" pitchFamily="34" charset="0"/>
              <a:ea typeface="HY엽서L"/>
              <a:cs typeface="HY엽서L"/>
            </a:endParaRPr>
          </a:p>
        </p:txBody>
      </p:sp>
      <p:sp>
        <p:nvSpPr>
          <p:cNvPr id="11" name="직사각형 10"/>
          <p:cNvSpPr/>
          <p:nvPr/>
        </p:nvSpPr>
        <p:spPr>
          <a:xfrm>
            <a:off x="6875463" y="4752975"/>
            <a:ext cx="936625" cy="79216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a:latin typeface="Gill Sans MT" pitchFamily="34" charset="0"/>
                <a:ea typeface="华文中宋" pitchFamily="2" charset="-122"/>
              </a:rPr>
              <a:t>沃尔玛商店</a:t>
            </a:r>
            <a:endParaRPr lang="ko-KR" altLang="en-US">
              <a:latin typeface="Gill Sans MT" pitchFamily="34" charset="0"/>
              <a:ea typeface="HY엽서L"/>
              <a:cs typeface="HY엽서L"/>
            </a:endParaRPr>
          </a:p>
        </p:txBody>
      </p:sp>
      <p:sp>
        <p:nvSpPr>
          <p:cNvPr id="12" name="직사각형 11"/>
          <p:cNvSpPr/>
          <p:nvPr/>
        </p:nvSpPr>
        <p:spPr>
          <a:xfrm>
            <a:off x="8101013" y="4752975"/>
            <a:ext cx="1008062" cy="79216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a:latin typeface="Gill Sans MT" pitchFamily="34" charset="0"/>
                <a:ea typeface="华文中宋" pitchFamily="2" charset="-122"/>
              </a:rPr>
              <a:t>最终</a:t>
            </a:r>
            <a:endParaRPr lang="en-US" altLang="zh-CN">
              <a:latin typeface="Gill Sans MT" pitchFamily="34" charset="0"/>
              <a:ea typeface="华文中宋" pitchFamily="2" charset="-122"/>
            </a:endParaRPr>
          </a:p>
          <a:p>
            <a:pPr algn="ctr" eaLnBrk="1" hangingPunct="1"/>
            <a:r>
              <a:rPr lang="zh-CN" altLang="en-US">
                <a:latin typeface="Gill Sans MT" pitchFamily="34" charset="0"/>
                <a:ea typeface="华文中宋" pitchFamily="2" charset="-122"/>
              </a:rPr>
              <a:t>消费者</a:t>
            </a:r>
            <a:endParaRPr lang="ko-KR" altLang="en-US">
              <a:latin typeface="Gill Sans MT" pitchFamily="34" charset="0"/>
              <a:ea typeface="HY엽서L"/>
              <a:cs typeface="HY엽서L"/>
            </a:endParaRPr>
          </a:p>
        </p:txBody>
      </p:sp>
      <p:cxnSp>
        <p:nvCxnSpPr>
          <p:cNvPr id="14" name="직선 화살표 연결선 13"/>
          <p:cNvCxnSpPr>
            <a:stCxn id="4" idx="2"/>
            <a:endCxn id="5" idx="0"/>
          </p:cNvCxnSpPr>
          <p:nvPr/>
        </p:nvCxnSpPr>
        <p:spPr>
          <a:xfrm flipH="1">
            <a:off x="1646238" y="2989263"/>
            <a:ext cx="9525" cy="17621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직선 화살표 연결선 15"/>
          <p:cNvCxnSpPr>
            <a:stCxn id="5" idx="3"/>
            <a:endCxn id="8" idx="1"/>
          </p:cNvCxnSpPr>
          <p:nvPr/>
        </p:nvCxnSpPr>
        <p:spPr>
          <a:xfrm>
            <a:off x="2105025" y="3446463"/>
            <a:ext cx="522288" cy="4206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직선 화살표 연결선 18"/>
          <p:cNvCxnSpPr>
            <a:stCxn id="8" idx="3"/>
            <a:endCxn id="9" idx="1"/>
          </p:cNvCxnSpPr>
          <p:nvPr/>
        </p:nvCxnSpPr>
        <p:spPr>
          <a:xfrm>
            <a:off x="3527425" y="3867150"/>
            <a:ext cx="396875" cy="1282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직선 화살표 연결선 22"/>
          <p:cNvCxnSpPr>
            <a:stCxn id="7" idx="3"/>
            <a:endCxn id="9" idx="1"/>
          </p:cNvCxnSpPr>
          <p:nvPr/>
        </p:nvCxnSpPr>
        <p:spPr>
          <a:xfrm>
            <a:off x="2100263" y="5146675"/>
            <a:ext cx="1824037" cy="31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직선 화살표 연결선 26"/>
          <p:cNvCxnSpPr>
            <a:stCxn id="6" idx="3"/>
            <a:endCxn id="8" idx="1"/>
          </p:cNvCxnSpPr>
          <p:nvPr/>
        </p:nvCxnSpPr>
        <p:spPr>
          <a:xfrm flipV="1">
            <a:off x="2105025" y="3867150"/>
            <a:ext cx="522288" cy="41433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직선 화살표 연결선 29"/>
          <p:cNvCxnSpPr>
            <a:stCxn id="9" idx="3"/>
            <a:endCxn id="10" idx="1"/>
          </p:cNvCxnSpPr>
          <p:nvPr/>
        </p:nvCxnSpPr>
        <p:spPr>
          <a:xfrm>
            <a:off x="5149850" y="5148263"/>
            <a:ext cx="28575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직선 화살표 연결선 31"/>
          <p:cNvCxnSpPr>
            <a:stCxn id="10" idx="3"/>
            <a:endCxn id="11" idx="1"/>
          </p:cNvCxnSpPr>
          <p:nvPr/>
        </p:nvCxnSpPr>
        <p:spPr>
          <a:xfrm>
            <a:off x="6588125" y="5148263"/>
            <a:ext cx="28733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직선 화살표 연결선 33"/>
          <p:cNvCxnSpPr>
            <a:stCxn id="11" idx="3"/>
            <a:endCxn id="12" idx="1"/>
          </p:cNvCxnSpPr>
          <p:nvPr/>
        </p:nvCxnSpPr>
        <p:spPr>
          <a:xfrm>
            <a:off x="7812088" y="5148263"/>
            <a:ext cx="2889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4355" name="Picture 2" descr="C:\Users\wang\Desktop\102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9110" y="979488"/>
            <a:ext cx="4643370" cy="352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직사각형 3"/>
          <p:cNvSpPr/>
          <p:nvPr/>
        </p:nvSpPr>
        <p:spPr>
          <a:xfrm>
            <a:off x="939800" y="1089819"/>
            <a:ext cx="1431925" cy="1295400"/>
          </a:xfrm>
          <a:prstGeom prst="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dirty="0">
                <a:latin typeface="Gill Sans MT" pitchFamily="34" charset="0"/>
                <a:ea typeface="华文中宋" pitchFamily="2" charset="-122"/>
              </a:rPr>
              <a:t>保洁公司的供应链</a:t>
            </a:r>
            <a:endParaRPr lang="ko-KR" altLang="en-US" dirty="0">
              <a:latin typeface="Gill Sans MT" pitchFamily="34" charset="0"/>
              <a:ea typeface="HY엽서L"/>
              <a:cs typeface="HY엽서L"/>
            </a:endParaRPr>
          </a:p>
        </p:txBody>
      </p:sp>
    </p:spTree>
    <p:extLst>
      <p:ext uri="{BB962C8B-B14F-4D97-AF65-F5344CB8AC3E}">
        <p14:creationId xmlns:p14="http://schemas.microsoft.com/office/powerpoint/2010/main" val="20236896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14355"/>
                                        </p:tgtEl>
                                        <p:attrNameLst>
                                          <p:attrName>style.visibility</p:attrName>
                                        </p:attrNameLst>
                                      </p:cBhvr>
                                      <p:to>
                                        <p:strVal val="visible"/>
                                      </p:to>
                                    </p:set>
                                    <p:anim calcmode="lin" valueType="num">
                                      <p:cBhvr>
                                        <p:cTn id="7" dur="1000" fill="hold"/>
                                        <p:tgtEl>
                                          <p:spTgt spid="14355"/>
                                        </p:tgtEl>
                                        <p:attrNameLst>
                                          <p:attrName>ppt_w</p:attrName>
                                        </p:attrNameLst>
                                      </p:cBhvr>
                                      <p:tavLst>
                                        <p:tav tm="0">
                                          <p:val>
                                            <p:fltVal val="0"/>
                                          </p:val>
                                        </p:tav>
                                        <p:tav tm="100000">
                                          <p:val>
                                            <p:strVal val="#ppt_w"/>
                                          </p:val>
                                        </p:tav>
                                      </p:tavLst>
                                    </p:anim>
                                    <p:anim calcmode="lin" valueType="num">
                                      <p:cBhvr>
                                        <p:cTn id="8" dur="1000" fill="hold"/>
                                        <p:tgtEl>
                                          <p:spTgt spid="14355"/>
                                        </p:tgtEl>
                                        <p:attrNameLst>
                                          <p:attrName>ppt_h</p:attrName>
                                        </p:attrNameLst>
                                      </p:cBhvr>
                                      <p:tavLst>
                                        <p:tav tm="0">
                                          <p:val>
                                            <p:fltVal val="0"/>
                                          </p:val>
                                        </p:tav>
                                        <p:tav tm="100000">
                                          <p:val>
                                            <p:strVal val="#ppt_h"/>
                                          </p:val>
                                        </p:tav>
                                      </p:tavLst>
                                    </p:anim>
                                    <p:anim calcmode="lin" valueType="num">
                                      <p:cBhvr>
                                        <p:cTn id="9" dur="1000" fill="hold"/>
                                        <p:tgtEl>
                                          <p:spTgt spid="14355"/>
                                        </p:tgtEl>
                                        <p:attrNameLst>
                                          <p:attrName>style.rotation</p:attrName>
                                        </p:attrNameLst>
                                      </p:cBhvr>
                                      <p:tavLst>
                                        <p:tav tm="0">
                                          <p:val>
                                            <p:fltVal val="90"/>
                                          </p:val>
                                        </p:tav>
                                        <p:tav tm="100000">
                                          <p:val>
                                            <p:fltVal val="0"/>
                                          </p:val>
                                        </p:tav>
                                      </p:tavLst>
                                    </p:anim>
                                    <p:animEffect transition="in" filter="fade">
                                      <p:cBhvr>
                                        <p:cTn id="10" dur="1000"/>
                                        <p:tgtEl>
                                          <p:spTgt spid="1435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1000"/>
                                        <p:tgtEl>
                                          <p:spTgt spid="28"/>
                                        </p:tgtEl>
                                      </p:cBhvr>
                                    </p:animEffect>
                                    <p:anim calcmode="lin" valueType="num">
                                      <p:cBhvr>
                                        <p:cTn id="16" dur="1000" fill="hold"/>
                                        <p:tgtEl>
                                          <p:spTgt spid="28"/>
                                        </p:tgtEl>
                                        <p:attrNameLst>
                                          <p:attrName>ppt_x</p:attrName>
                                        </p:attrNameLst>
                                      </p:cBhvr>
                                      <p:tavLst>
                                        <p:tav tm="0">
                                          <p:val>
                                            <p:strVal val="#ppt_x"/>
                                          </p:val>
                                        </p:tav>
                                        <p:tav tm="100000">
                                          <p:val>
                                            <p:strVal val="#ppt_x"/>
                                          </p:val>
                                        </p:tav>
                                      </p:tavLst>
                                    </p:anim>
                                    <p:anim calcmode="lin" valueType="num">
                                      <p:cBhvr>
                                        <p:cTn id="1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down)">
                                      <p:cBhvr>
                                        <p:cTn id="28" dur="500"/>
                                        <p:tgtEl>
                                          <p:spTgt spid="6"/>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down)">
                                      <p:cBhvr>
                                        <p:cTn id="34" dur="500"/>
                                        <p:tgtEl>
                                          <p:spTgt spid="8"/>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down)">
                                      <p:cBhvr>
                                        <p:cTn id="37" dur="500"/>
                                        <p:tgtEl>
                                          <p:spTgt spid="9"/>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down)">
                                      <p:cBhvr>
                                        <p:cTn id="40" dur="500"/>
                                        <p:tgtEl>
                                          <p:spTgt spid="10"/>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down)">
                                      <p:cBhvr>
                                        <p:cTn id="43" dur="500"/>
                                        <p:tgtEl>
                                          <p:spTgt spid="11"/>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down)">
                                      <p:cBhvr>
                                        <p:cTn id="46" dur="500"/>
                                        <p:tgtEl>
                                          <p:spTgt spid="12"/>
                                        </p:tgtEl>
                                      </p:cBhvr>
                                    </p:animEffect>
                                  </p:childTnLst>
                                </p:cTn>
                              </p:par>
                              <p:par>
                                <p:cTn id="47" presetID="22" presetClass="entr" presetSubtype="4" fill="hold" nodeType="with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down)">
                                      <p:cBhvr>
                                        <p:cTn id="49" dur="500"/>
                                        <p:tgtEl>
                                          <p:spTgt spid="14"/>
                                        </p:tgtEl>
                                      </p:cBhvr>
                                    </p:animEffect>
                                  </p:childTnLst>
                                </p:cTn>
                              </p:par>
                              <p:par>
                                <p:cTn id="50" presetID="22" presetClass="entr" presetSubtype="4" fill="hold"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down)">
                                      <p:cBhvr>
                                        <p:cTn id="52" dur="500"/>
                                        <p:tgtEl>
                                          <p:spTgt spid="16"/>
                                        </p:tgtEl>
                                      </p:cBhvr>
                                    </p:animEffect>
                                  </p:childTnLst>
                                </p:cTn>
                              </p:par>
                              <p:par>
                                <p:cTn id="53" presetID="22" presetClass="entr" presetSubtype="4" fill="hold"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down)">
                                      <p:cBhvr>
                                        <p:cTn id="55" dur="500"/>
                                        <p:tgtEl>
                                          <p:spTgt spid="19"/>
                                        </p:tgtEl>
                                      </p:cBhvr>
                                    </p:animEffect>
                                  </p:childTnLst>
                                </p:cTn>
                              </p:par>
                              <p:par>
                                <p:cTn id="56" presetID="22" presetClass="entr" presetSubtype="4" fill="hold"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down)">
                                      <p:cBhvr>
                                        <p:cTn id="58" dur="500"/>
                                        <p:tgtEl>
                                          <p:spTgt spid="23"/>
                                        </p:tgtEl>
                                      </p:cBhvr>
                                    </p:animEffect>
                                  </p:childTnLst>
                                </p:cTn>
                              </p:par>
                              <p:par>
                                <p:cTn id="59" presetID="22" presetClass="entr" presetSubtype="4" fill="hold" nodeType="with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ipe(down)">
                                      <p:cBhvr>
                                        <p:cTn id="61" dur="500"/>
                                        <p:tgtEl>
                                          <p:spTgt spid="27"/>
                                        </p:tgtEl>
                                      </p:cBhvr>
                                    </p:animEffect>
                                  </p:childTnLst>
                                </p:cTn>
                              </p:par>
                              <p:par>
                                <p:cTn id="62" presetID="22" presetClass="entr" presetSubtype="4" fill="hold"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wipe(down)">
                                      <p:cBhvr>
                                        <p:cTn id="64" dur="500"/>
                                        <p:tgtEl>
                                          <p:spTgt spid="30"/>
                                        </p:tgtEl>
                                      </p:cBhvr>
                                    </p:animEffect>
                                  </p:childTnLst>
                                </p:cTn>
                              </p:par>
                              <p:par>
                                <p:cTn id="65" presetID="22" presetClass="entr" presetSubtype="4" fill="hold" nodeType="with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wipe(down)">
                                      <p:cBhvr>
                                        <p:cTn id="67" dur="500"/>
                                        <p:tgtEl>
                                          <p:spTgt spid="32"/>
                                        </p:tgtEl>
                                      </p:cBhvr>
                                    </p:animEffect>
                                  </p:childTnLst>
                                </p:cTn>
                              </p:par>
                              <p:par>
                                <p:cTn id="68" presetID="22" presetClass="entr" presetSubtype="4" fill="hold" nodeType="with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wipe(down)">
                                      <p:cBhvr>
                                        <p:cTn id="7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5518" y="1644423"/>
            <a:ext cx="7788482" cy="4934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직사각형 3"/>
          <p:cNvSpPr/>
          <p:nvPr/>
        </p:nvSpPr>
        <p:spPr>
          <a:xfrm>
            <a:off x="395536" y="836712"/>
            <a:ext cx="1325563" cy="786188"/>
          </a:xfrm>
          <a:prstGeom prst="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dirty="0">
                <a:latin typeface="Gill Sans MT" pitchFamily="34" charset="0"/>
                <a:ea typeface="华文中宋" pitchFamily="2" charset="-122"/>
              </a:rPr>
              <a:t>沃尔</a:t>
            </a:r>
            <a:r>
              <a:rPr lang="zh-CN" altLang="en-US" dirty="0" smtClean="0">
                <a:latin typeface="Gill Sans MT" pitchFamily="34" charset="0"/>
                <a:ea typeface="华文中宋" pitchFamily="2" charset="-122"/>
              </a:rPr>
              <a:t>玛</a:t>
            </a:r>
            <a:endParaRPr lang="en-US" altLang="zh-CN" dirty="0" smtClean="0">
              <a:latin typeface="Gill Sans MT" pitchFamily="34" charset="0"/>
              <a:ea typeface="华文中宋" pitchFamily="2" charset="-122"/>
            </a:endParaRPr>
          </a:p>
          <a:p>
            <a:pPr algn="ctr" eaLnBrk="1" hangingPunct="1"/>
            <a:r>
              <a:rPr lang="zh-CN" altLang="en-US" dirty="0" smtClean="0">
                <a:latin typeface="Gill Sans MT" pitchFamily="34" charset="0"/>
                <a:ea typeface="华文中宋" pitchFamily="2" charset="-122"/>
              </a:rPr>
              <a:t>的</a:t>
            </a:r>
            <a:r>
              <a:rPr lang="zh-CN" altLang="en-US" dirty="0">
                <a:latin typeface="Gill Sans MT" pitchFamily="34" charset="0"/>
                <a:ea typeface="华文中宋" pitchFamily="2" charset="-122"/>
              </a:rPr>
              <a:t>供应链</a:t>
            </a:r>
            <a:endParaRPr lang="ko-KR" altLang="en-US" dirty="0">
              <a:latin typeface="Gill Sans MT" pitchFamily="34" charset="0"/>
              <a:ea typeface="HY엽서L"/>
              <a:cs typeface="HY엽서L"/>
            </a:endParaRPr>
          </a:p>
        </p:txBody>
      </p:sp>
      <p:sp>
        <p:nvSpPr>
          <p:cNvPr id="2" name="矩形 1"/>
          <p:cNvSpPr/>
          <p:nvPr/>
        </p:nvSpPr>
        <p:spPr>
          <a:xfrm>
            <a:off x="2143125" y="4787900"/>
            <a:ext cx="1871663" cy="1158875"/>
          </a:xfrm>
          <a:prstGeom prst="rect">
            <a:avLst/>
          </a:prstGeom>
          <a:noFill/>
          <a:ln>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Tree>
    <p:extLst>
      <p:ext uri="{BB962C8B-B14F-4D97-AF65-F5344CB8AC3E}">
        <p14:creationId xmlns:p14="http://schemas.microsoft.com/office/powerpoint/2010/main" val="172090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p:cTn id="7" dur="1000" fill="hold"/>
                                        <p:tgtEl>
                                          <p:spTgt spid="12292"/>
                                        </p:tgtEl>
                                        <p:attrNameLst>
                                          <p:attrName>ppt_w</p:attrName>
                                        </p:attrNameLst>
                                      </p:cBhvr>
                                      <p:tavLst>
                                        <p:tav tm="0">
                                          <p:val>
                                            <p:fltVal val="0"/>
                                          </p:val>
                                        </p:tav>
                                        <p:tav tm="100000">
                                          <p:val>
                                            <p:strVal val="#ppt_w"/>
                                          </p:val>
                                        </p:tav>
                                      </p:tavLst>
                                    </p:anim>
                                    <p:anim calcmode="lin" valueType="num">
                                      <p:cBhvr>
                                        <p:cTn id="8" dur="1000" fill="hold"/>
                                        <p:tgtEl>
                                          <p:spTgt spid="12292"/>
                                        </p:tgtEl>
                                        <p:attrNameLst>
                                          <p:attrName>ppt_h</p:attrName>
                                        </p:attrNameLst>
                                      </p:cBhvr>
                                      <p:tavLst>
                                        <p:tav tm="0">
                                          <p:val>
                                            <p:fltVal val="0"/>
                                          </p:val>
                                        </p:tav>
                                        <p:tav tm="100000">
                                          <p:val>
                                            <p:strVal val="#ppt_h"/>
                                          </p:val>
                                        </p:tav>
                                      </p:tavLst>
                                    </p:anim>
                                    <p:anim calcmode="lin" valueType="num">
                                      <p:cBhvr>
                                        <p:cTn id="9" dur="1000" fill="hold"/>
                                        <p:tgtEl>
                                          <p:spTgt spid="12292"/>
                                        </p:tgtEl>
                                        <p:attrNameLst>
                                          <p:attrName>style.rotation</p:attrName>
                                        </p:attrNameLst>
                                      </p:cBhvr>
                                      <p:tavLst>
                                        <p:tav tm="0">
                                          <p:val>
                                            <p:fltVal val="90"/>
                                          </p:val>
                                        </p:tav>
                                        <p:tav tm="100000">
                                          <p:val>
                                            <p:fltVal val="0"/>
                                          </p:val>
                                        </p:tav>
                                      </p:tavLst>
                                    </p:anim>
                                    <p:animEffect transition="in" filter="fade">
                                      <p:cBhvr>
                                        <p:cTn id="10" dur="1000"/>
                                        <p:tgtEl>
                                          <p:spTgt spid="1229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p:cTn id="13" dur="1000" fill="hold"/>
                                        <p:tgtEl>
                                          <p:spTgt spid="29"/>
                                        </p:tgtEl>
                                        <p:attrNameLst>
                                          <p:attrName>ppt_w</p:attrName>
                                        </p:attrNameLst>
                                      </p:cBhvr>
                                      <p:tavLst>
                                        <p:tav tm="0">
                                          <p:val>
                                            <p:fltVal val="0"/>
                                          </p:val>
                                        </p:tav>
                                        <p:tav tm="100000">
                                          <p:val>
                                            <p:strVal val="#ppt_w"/>
                                          </p:val>
                                        </p:tav>
                                      </p:tavLst>
                                    </p:anim>
                                    <p:anim calcmode="lin" valueType="num">
                                      <p:cBhvr>
                                        <p:cTn id="14" dur="1000" fill="hold"/>
                                        <p:tgtEl>
                                          <p:spTgt spid="29"/>
                                        </p:tgtEl>
                                        <p:attrNameLst>
                                          <p:attrName>ppt_h</p:attrName>
                                        </p:attrNameLst>
                                      </p:cBhvr>
                                      <p:tavLst>
                                        <p:tav tm="0">
                                          <p:val>
                                            <p:fltVal val="0"/>
                                          </p:val>
                                        </p:tav>
                                        <p:tav tm="100000">
                                          <p:val>
                                            <p:strVal val="#ppt_h"/>
                                          </p:val>
                                        </p:tav>
                                      </p:tavLst>
                                    </p:anim>
                                    <p:anim calcmode="lin" valueType="num">
                                      <p:cBhvr>
                                        <p:cTn id="15" dur="1000" fill="hold"/>
                                        <p:tgtEl>
                                          <p:spTgt spid="29"/>
                                        </p:tgtEl>
                                        <p:attrNameLst>
                                          <p:attrName>style.rotation</p:attrName>
                                        </p:attrNameLst>
                                      </p:cBhvr>
                                      <p:tavLst>
                                        <p:tav tm="0">
                                          <p:val>
                                            <p:fltVal val="90"/>
                                          </p:val>
                                        </p:tav>
                                        <p:tav tm="100000">
                                          <p:val>
                                            <p:fltVal val="0"/>
                                          </p:val>
                                        </p:tav>
                                      </p:tavLst>
                                    </p:anim>
                                    <p:animEffect transition="in" filter="fade">
                                      <p:cBhvr>
                                        <p:cTn id="16" dur="1000"/>
                                        <p:tgtEl>
                                          <p:spTgt spid="2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inVertical)">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wang\Desktop\n20130509154250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060599"/>
            <a:ext cx="7920037"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3706862" y="1852761"/>
            <a:ext cx="2305050" cy="1511300"/>
          </a:xfrm>
          <a:prstGeom prst="rect">
            <a:avLst/>
          </a:prstGeom>
          <a:noFill/>
          <a:ln w="50800">
            <a:solidFill>
              <a:srgbClr val="FF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6" name="矩形 5"/>
          <p:cNvSpPr/>
          <p:nvPr/>
        </p:nvSpPr>
        <p:spPr>
          <a:xfrm>
            <a:off x="1331962" y="4653111"/>
            <a:ext cx="3024188" cy="1800225"/>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Gill Sans MT" pitchFamily="34" charset="0"/>
                <a:ea typeface="华文中宋" pitchFamily="2" charset="-122"/>
              </a:rPr>
              <a:t>理想的供应链：</a:t>
            </a:r>
            <a:endParaRPr lang="en-US" altLang="zh-CN">
              <a:latin typeface="Gill Sans MT" pitchFamily="34" charset="0"/>
              <a:ea typeface="华文中宋" pitchFamily="2" charset="-122"/>
            </a:endParaRPr>
          </a:p>
          <a:p>
            <a:pPr eaLnBrk="1" hangingPunct="1"/>
            <a:endParaRPr lang="en-US" altLang="zh-CN">
              <a:latin typeface="Gill Sans MT" pitchFamily="34" charset="0"/>
              <a:ea typeface="华文中宋" pitchFamily="2" charset="-122"/>
            </a:endParaRPr>
          </a:p>
          <a:p>
            <a:pPr eaLnBrk="1" hangingPunct="1"/>
            <a:r>
              <a:rPr lang="zh-CN" altLang="en-US">
                <a:latin typeface="Gill Sans MT" pitchFamily="34" charset="0"/>
                <a:ea typeface="华文中宋" pitchFamily="2" charset="-122"/>
              </a:rPr>
              <a:t>    各个环节（链扣）之间完全做到无缝对接</a:t>
            </a:r>
            <a:endParaRPr lang="ko-KR" altLang="en-US">
              <a:latin typeface="Gill Sans MT" pitchFamily="34" charset="0"/>
              <a:ea typeface="HY엽서L"/>
              <a:cs typeface="HY엽서L"/>
            </a:endParaRPr>
          </a:p>
        </p:txBody>
      </p:sp>
      <p:cxnSp>
        <p:nvCxnSpPr>
          <p:cNvPr id="7" name="直接箭头连接符 6"/>
          <p:cNvCxnSpPr>
            <a:stCxn id="5" idx="2"/>
            <a:endCxn id="6" idx="0"/>
          </p:cNvCxnSpPr>
          <p:nvPr/>
        </p:nvCxnSpPr>
        <p:spPr>
          <a:xfrm flipH="1">
            <a:off x="2843262" y="3364061"/>
            <a:ext cx="2016125" cy="12890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5291187" y="4653111"/>
            <a:ext cx="3024188" cy="1800225"/>
          </a:xfrm>
          <a:prstGeom prst="rect">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a:latin typeface="Gill Sans MT" pitchFamily="34" charset="0"/>
                <a:ea typeface="华文中宋" pitchFamily="2" charset="-122"/>
              </a:rPr>
              <a:t>实际的供应链：</a:t>
            </a:r>
            <a:endParaRPr lang="en-US" altLang="zh-CN">
              <a:latin typeface="Gill Sans MT" pitchFamily="34" charset="0"/>
              <a:ea typeface="华文中宋" pitchFamily="2" charset="-122"/>
            </a:endParaRPr>
          </a:p>
          <a:p>
            <a:pPr eaLnBrk="1" hangingPunct="1"/>
            <a:endParaRPr lang="en-US" altLang="zh-CN">
              <a:latin typeface="Gill Sans MT" pitchFamily="34" charset="0"/>
              <a:ea typeface="华文中宋" pitchFamily="2" charset="-122"/>
            </a:endParaRPr>
          </a:p>
          <a:p>
            <a:pPr eaLnBrk="1" hangingPunct="1"/>
            <a:r>
              <a:rPr lang="zh-CN" altLang="en-US">
                <a:latin typeface="Gill Sans MT" pitchFamily="34" charset="0"/>
                <a:ea typeface="华文中宋" pitchFamily="2" charset="-122"/>
              </a:rPr>
              <a:t>    几乎每一条供应链都会存在缺口。这也是供应链管理存在的理由</a:t>
            </a:r>
            <a:endParaRPr lang="en-US" altLang="zh-CN">
              <a:latin typeface="Gill Sans MT" pitchFamily="34" charset="0"/>
              <a:ea typeface="华文中宋" pitchFamily="2" charset="-122"/>
            </a:endParaRPr>
          </a:p>
          <a:p>
            <a:pPr algn="ctr" eaLnBrk="1" hangingPunct="1"/>
            <a:r>
              <a:rPr lang="zh-CN" altLang="en-US">
                <a:latin typeface="Gill Sans MT" pitchFamily="34" charset="0"/>
                <a:ea typeface="华文中宋" pitchFamily="2" charset="-122"/>
              </a:rPr>
              <a:t>（没有最好，只有更好）</a:t>
            </a:r>
            <a:endParaRPr lang="ko-KR" altLang="en-US">
              <a:latin typeface="Gill Sans MT" pitchFamily="34" charset="0"/>
              <a:ea typeface="HY엽서L"/>
              <a:cs typeface="HY엽서L"/>
            </a:endParaRPr>
          </a:p>
        </p:txBody>
      </p:sp>
      <p:cxnSp>
        <p:nvCxnSpPr>
          <p:cNvPr id="9" name="直接箭头连接符 8"/>
          <p:cNvCxnSpPr>
            <a:stCxn id="5" idx="2"/>
            <a:endCxn id="8" idx="0"/>
          </p:cNvCxnSpPr>
          <p:nvPr/>
        </p:nvCxnSpPr>
        <p:spPr>
          <a:xfrm>
            <a:off x="4859387" y="3364061"/>
            <a:ext cx="1944688" cy="12890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标题 1"/>
          <p:cNvSpPr>
            <a:spLocks noGrp="1"/>
          </p:cNvSpPr>
          <p:nvPr>
            <p:ph type="title"/>
          </p:nvPr>
        </p:nvSpPr>
        <p:spPr>
          <a:xfrm>
            <a:off x="457200" y="274638"/>
            <a:ext cx="8229600" cy="562074"/>
          </a:xfrm>
        </p:spPr>
        <p:txBody>
          <a:bodyPr/>
          <a:lstStyle/>
          <a:p>
            <a:r>
              <a:rPr lang="en-US" altLang="zh-CN" dirty="0" smtClean="0"/>
              <a:t>3.1 </a:t>
            </a:r>
            <a:r>
              <a:rPr lang="zh-CN" altLang="en-US" dirty="0" smtClean="0"/>
              <a:t>供应链的基本理论</a:t>
            </a:r>
            <a:endParaRPr lang="zh-CN" altLang="en-US" dirty="0"/>
          </a:p>
        </p:txBody>
      </p:sp>
    </p:spTree>
    <p:extLst>
      <p:ext uri="{BB962C8B-B14F-4D97-AF65-F5344CB8AC3E}">
        <p14:creationId xmlns:p14="http://schemas.microsoft.com/office/powerpoint/2010/main" val="143410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80">
                                          <p:stCondLst>
                                            <p:cond delay="0"/>
                                          </p:stCondLst>
                                        </p:cTn>
                                        <p:tgtEl>
                                          <p:spTgt spid="7"/>
                                        </p:tgtEl>
                                      </p:cBhvr>
                                    </p:animEffect>
                                    <p:anim calcmode="lin" valueType="num">
                                      <p:cBhvr>
                                        <p:cTn id="2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6" dur="26">
                                          <p:stCondLst>
                                            <p:cond delay="650"/>
                                          </p:stCondLst>
                                        </p:cTn>
                                        <p:tgtEl>
                                          <p:spTgt spid="7"/>
                                        </p:tgtEl>
                                      </p:cBhvr>
                                      <p:to x="100000" y="60000"/>
                                    </p:animScale>
                                    <p:animScale>
                                      <p:cBhvr>
                                        <p:cTn id="27" dur="166" decel="50000">
                                          <p:stCondLst>
                                            <p:cond delay="676"/>
                                          </p:stCondLst>
                                        </p:cTn>
                                        <p:tgtEl>
                                          <p:spTgt spid="7"/>
                                        </p:tgtEl>
                                      </p:cBhvr>
                                      <p:to x="100000" y="100000"/>
                                    </p:animScale>
                                    <p:animScale>
                                      <p:cBhvr>
                                        <p:cTn id="28" dur="26">
                                          <p:stCondLst>
                                            <p:cond delay="1312"/>
                                          </p:stCondLst>
                                        </p:cTn>
                                        <p:tgtEl>
                                          <p:spTgt spid="7"/>
                                        </p:tgtEl>
                                      </p:cBhvr>
                                      <p:to x="100000" y="80000"/>
                                    </p:animScale>
                                    <p:animScale>
                                      <p:cBhvr>
                                        <p:cTn id="29" dur="166" decel="50000">
                                          <p:stCondLst>
                                            <p:cond delay="1338"/>
                                          </p:stCondLst>
                                        </p:cTn>
                                        <p:tgtEl>
                                          <p:spTgt spid="7"/>
                                        </p:tgtEl>
                                      </p:cBhvr>
                                      <p:to x="100000" y="100000"/>
                                    </p:animScale>
                                    <p:animScale>
                                      <p:cBhvr>
                                        <p:cTn id="30" dur="26">
                                          <p:stCondLst>
                                            <p:cond delay="1642"/>
                                          </p:stCondLst>
                                        </p:cTn>
                                        <p:tgtEl>
                                          <p:spTgt spid="7"/>
                                        </p:tgtEl>
                                      </p:cBhvr>
                                      <p:to x="100000" y="90000"/>
                                    </p:animScale>
                                    <p:animScale>
                                      <p:cBhvr>
                                        <p:cTn id="31" dur="166" decel="50000">
                                          <p:stCondLst>
                                            <p:cond delay="1668"/>
                                          </p:stCondLst>
                                        </p:cTn>
                                        <p:tgtEl>
                                          <p:spTgt spid="7"/>
                                        </p:tgtEl>
                                      </p:cBhvr>
                                      <p:to x="100000" y="100000"/>
                                    </p:animScale>
                                    <p:animScale>
                                      <p:cBhvr>
                                        <p:cTn id="32" dur="26">
                                          <p:stCondLst>
                                            <p:cond delay="1808"/>
                                          </p:stCondLst>
                                        </p:cTn>
                                        <p:tgtEl>
                                          <p:spTgt spid="7"/>
                                        </p:tgtEl>
                                      </p:cBhvr>
                                      <p:to x="100000" y="95000"/>
                                    </p:animScale>
                                    <p:animScale>
                                      <p:cBhvr>
                                        <p:cTn id="33" dur="166" decel="50000">
                                          <p:stCondLst>
                                            <p:cond delay="1834"/>
                                          </p:stCondLst>
                                        </p:cTn>
                                        <p:tgtEl>
                                          <p:spTgt spid="7"/>
                                        </p:tgtEl>
                                      </p:cBhvr>
                                      <p:to x="100000" y="100000"/>
                                    </p:animScale>
                                  </p:childTnLst>
                                </p:cTn>
                              </p:par>
                              <p:par>
                                <p:cTn id="34" presetID="26" presetClass="entr" presetSubtype="0"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down)">
                                      <p:cBhvr>
                                        <p:cTn id="36" dur="580">
                                          <p:stCondLst>
                                            <p:cond delay="0"/>
                                          </p:stCondLst>
                                        </p:cTn>
                                        <p:tgtEl>
                                          <p:spTgt spid="6"/>
                                        </p:tgtEl>
                                      </p:cBhvr>
                                    </p:animEffect>
                                    <p:anim calcmode="lin" valueType="num">
                                      <p:cBhvr>
                                        <p:cTn id="37"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2" dur="26">
                                          <p:stCondLst>
                                            <p:cond delay="650"/>
                                          </p:stCondLst>
                                        </p:cTn>
                                        <p:tgtEl>
                                          <p:spTgt spid="6"/>
                                        </p:tgtEl>
                                      </p:cBhvr>
                                      <p:to x="100000" y="60000"/>
                                    </p:animScale>
                                    <p:animScale>
                                      <p:cBhvr>
                                        <p:cTn id="43" dur="166" decel="50000">
                                          <p:stCondLst>
                                            <p:cond delay="676"/>
                                          </p:stCondLst>
                                        </p:cTn>
                                        <p:tgtEl>
                                          <p:spTgt spid="6"/>
                                        </p:tgtEl>
                                      </p:cBhvr>
                                      <p:to x="100000" y="100000"/>
                                    </p:animScale>
                                    <p:animScale>
                                      <p:cBhvr>
                                        <p:cTn id="44" dur="26">
                                          <p:stCondLst>
                                            <p:cond delay="1312"/>
                                          </p:stCondLst>
                                        </p:cTn>
                                        <p:tgtEl>
                                          <p:spTgt spid="6"/>
                                        </p:tgtEl>
                                      </p:cBhvr>
                                      <p:to x="100000" y="80000"/>
                                    </p:animScale>
                                    <p:animScale>
                                      <p:cBhvr>
                                        <p:cTn id="45" dur="166" decel="50000">
                                          <p:stCondLst>
                                            <p:cond delay="1338"/>
                                          </p:stCondLst>
                                        </p:cTn>
                                        <p:tgtEl>
                                          <p:spTgt spid="6"/>
                                        </p:tgtEl>
                                      </p:cBhvr>
                                      <p:to x="100000" y="100000"/>
                                    </p:animScale>
                                    <p:animScale>
                                      <p:cBhvr>
                                        <p:cTn id="46" dur="26">
                                          <p:stCondLst>
                                            <p:cond delay="1642"/>
                                          </p:stCondLst>
                                        </p:cTn>
                                        <p:tgtEl>
                                          <p:spTgt spid="6"/>
                                        </p:tgtEl>
                                      </p:cBhvr>
                                      <p:to x="100000" y="90000"/>
                                    </p:animScale>
                                    <p:animScale>
                                      <p:cBhvr>
                                        <p:cTn id="47" dur="166" decel="50000">
                                          <p:stCondLst>
                                            <p:cond delay="1668"/>
                                          </p:stCondLst>
                                        </p:cTn>
                                        <p:tgtEl>
                                          <p:spTgt spid="6"/>
                                        </p:tgtEl>
                                      </p:cBhvr>
                                      <p:to x="100000" y="100000"/>
                                    </p:animScale>
                                    <p:animScale>
                                      <p:cBhvr>
                                        <p:cTn id="48" dur="26">
                                          <p:stCondLst>
                                            <p:cond delay="1808"/>
                                          </p:stCondLst>
                                        </p:cTn>
                                        <p:tgtEl>
                                          <p:spTgt spid="6"/>
                                        </p:tgtEl>
                                      </p:cBhvr>
                                      <p:to x="100000" y="95000"/>
                                    </p:animScale>
                                    <p:animScale>
                                      <p:cBhvr>
                                        <p:cTn id="49" dur="166" decel="50000">
                                          <p:stCondLst>
                                            <p:cond delay="1834"/>
                                          </p:stCondLst>
                                        </p:cTn>
                                        <p:tgtEl>
                                          <p:spTgt spid="6"/>
                                        </p:tgtEl>
                                      </p:cBhvr>
                                      <p:to x="100000" y="100000"/>
                                    </p:animScale>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wipe(down)">
                                      <p:cBhvr>
                                        <p:cTn id="54" dur="580">
                                          <p:stCondLst>
                                            <p:cond delay="0"/>
                                          </p:stCondLst>
                                        </p:cTn>
                                        <p:tgtEl>
                                          <p:spTgt spid="8"/>
                                        </p:tgtEl>
                                      </p:cBhvr>
                                    </p:animEffect>
                                    <p:anim calcmode="lin" valueType="num">
                                      <p:cBhvr>
                                        <p:cTn id="55"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0" dur="26">
                                          <p:stCondLst>
                                            <p:cond delay="650"/>
                                          </p:stCondLst>
                                        </p:cTn>
                                        <p:tgtEl>
                                          <p:spTgt spid="8"/>
                                        </p:tgtEl>
                                      </p:cBhvr>
                                      <p:to x="100000" y="60000"/>
                                    </p:animScale>
                                    <p:animScale>
                                      <p:cBhvr>
                                        <p:cTn id="61" dur="166" decel="50000">
                                          <p:stCondLst>
                                            <p:cond delay="676"/>
                                          </p:stCondLst>
                                        </p:cTn>
                                        <p:tgtEl>
                                          <p:spTgt spid="8"/>
                                        </p:tgtEl>
                                      </p:cBhvr>
                                      <p:to x="100000" y="100000"/>
                                    </p:animScale>
                                    <p:animScale>
                                      <p:cBhvr>
                                        <p:cTn id="62" dur="26">
                                          <p:stCondLst>
                                            <p:cond delay="1312"/>
                                          </p:stCondLst>
                                        </p:cTn>
                                        <p:tgtEl>
                                          <p:spTgt spid="8"/>
                                        </p:tgtEl>
                                      </p:cBhvr>
                                      <p:to x="100000" y="80000"/>
                                    </p:animScale>
                                    <p:animScale>
                                      <p:cBhvr>
                                        <p:cTn id="63" dur="166" decel="50000">
                                          <p:stCondLst>
                                            <p:cond delay="1338"/>
                                          </p:stCondLst>
                                        </p:cTn>
                                        <p:tgtEl>
                                          <p:spTgt spid="8"/>
                                        </p:tgtEl>
                                      </p:cBhvr>
                                      <p:to x="100000" y="100000"/>
                                    </p:animScale>
                                    <p:animScale>
                                      <p:cBhvr>
                                        <p:cTn id="64" dur="26">
                                          <p:stCondLst>
                                            <p:cond delay="1642"/>
                                          </p:stCondLst>
                                        </p:cTn>
                                        <p:tgtEl>
                                          <p:spTgt spid="8"/>
                                        </p:tgtEl>
                                      </p:cBhvr>
                                      <p:to x="100000" y="90000"/>
                                    </p:animScale>
                                    <p:animScale>
                                      <p:cBhvr>
                                        <p:cTn id="65" dur="166" decel="50000">
                                          <p:stCondLst>
                                            <p:cond delay="1668"/>
                                          </p:stCondLst>
                                        </p:cTn>
                                        <p:tgtEl>
                                          <p:spTgt spid="8"/>
                                        </p:tgtEl>
                                      </p:cBhvr>
                                      <p:to x="100000" y="100000"/>
                                    </p:animScale>
                                    <p:animScale>
                                      <p:cBhvr>
                                        <p:cTn id="66" dur="26">
                                          <p:stCondLst>
                                            <p:cond delay="1808"/>
                                          </p:stCondLst>
                                        </p:cTn>
                                        <p:tgtEl>
                                          <p:spTgt spid="8"/>
                                        </p:tgtEl>
                                      </p:cBhvr>
                                      <p:to x="100000" y="95000"/>
                                    </p:animScale>
                                    <p:animScale>
                                      <p:cBhvr>
                                        <p:cTn id="67" dur="166" decel="50000">
                                          <p:stCondLst>
                                            <p:cond delay="1834"/>
                                          </p:stCondLst>
                                        </p:cTn>
                                        <p:tgtEl>
                                          <p:spTgt spid="8"/>
                                        </p:tgtEl>
                                      </p:cBhvr>
                                      <p:to x="100000" y="100000"/>
                                    </p:animScale>
                                  </p:childTnLst>
                                </p:cTn>
                              </p:par>
                              <p:par>
                                <p:cTn id="68" presetID="26" presetClass="entr" presetSubtype="0" fill="hold" nodeType="with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wipe(down)">
                                      <p:cBhvr>
                                        <p:cTn id="70" dur="580">
                                          <p:stCondLst>
                                            <p:cond delay="0"/>
                                          </p:stCondLst>
                                        </p:cTn>
                                        <p:tgtEl>
                                          <p:spTgt spid="9"/>
                                        </p:tgtEl>
                                      </p:cBhvr>
                                    </p:animEffect>
                                    <p:anim calcmode="lin" valueType="num">
                                      <p:cBhvr>
                                        <p:cTn id="71"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76" dur="26">
                                          <p:stCondLst>
                                            <p:cond delay="650"/>
                                          </p:stCondLst>
                                        </p:cTn>
                                        <p:tgtEl>
                                          <p:spTgt spid="9"/>
                                        </p:tgtEl>
                                      </p:cBhvr>
                                      <p:to x="100000" y="60000"/>
                                    </p:animScale>
                                    <p:animScale>
                                      <p:cBhvr>
                                        <p:cTn id="77" dur="166" decel="50000">
                                          <p:stCondLst>
                                            <p:cond delay="676"/>
                                          </p:stCondLst>
                                        </p:cTn>
                                        <p:tgtEl>
                                          <p:spTgt spid="9"/>
                                        </p:tgtEl>
                                      </p:cBhvr>
                                      <p:to x="100000" y="100000"/>
                                    </p:animScale>
                                    <p:animScale>
                                      <p:cBhvr>
                                        <p:cTn id="78" dur="26">
                                          <p:stCondLst>
                                            <p:cond delay="1312"/>
                                          </p:stCondLst>
                                        </p:cTn>
                                        <p:tgtEl>
                                          <p:spTgt spid="9"/>
                                        </p:tgtEl>
                                      </p:cBhvr>
                                      <p:to x="100000" y="80000"/>
                                    </p:animScale>
                                    <p:animScale>
                                      <p:cBhvr>
                                        <p:cTn id="79" dur="166" decel="50000">
                                          <p:stCondLst>
                                            <p:cond delay="1338"/>
                                          </p:stCondLst>
                                        </p:cTn>
                                        <p:tgtEl>
                                          <p:spTgt spid="9"/>
                                        </p:tgtEl>
                                      </p:cBhvr>
                                      <p:to x="100000" y="100000"/>
                                    </p:animScale>
                                    <p:animScale>
                                      <p:cBhvr>
                                        <p:cTn id="80" dur="26">
                                          <p:stCondLst>
                                            <p:cond delay="1642"/>
                                          </p:stCondLst>
                                        </p:cTn>
                                        <p:tgtEl>
                                          <p:spTgt spid="9"/>
                                        </p:tgtEl>
                                      </p:cBhvr>
                                      <p:to x="100000" y="90000"/>
                                    </p:animScale>
                                    <p:animScale>
                                      <p:cBhvr>
                                        <p:cTn id="81" dur="166" decel="50000">
                                          <p:stCondLst>
                                            <p:cond delay="1668"/>
                                          </p:stCondLst>
                                        </p:cTn>
                                        <p:tgtEl>
                                          <p:spTgt spid="9"/>
                                        </p:tgtEl>
                                      </p:cBhvr>
                                      <p:to x="100000" y="100000"/>
                                    </p:animScale>
                                    <p:animScale>
                                      <p:cBhvr>
                                        <p:cTn id="82" dur="26">
                                          <p:stCondLst>
                                            <p:cond delay="1808"/>
                                          </p:stCondLst>
                                        </p:cTn>
                                        <p:tgtEl>
                                          <p:spTgt spid="9"/>
                                        </p:tgtEl>
                                      </p:cBhvr>
                                      <p:to x="100000" y="95000"/>
                                    </p:animScale>
                                    <p:animScale>
                                      <p:cBhvr>
                                        <p:cTn id="83"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84"/>
          <p:cNvSpPr/>
          <p:nvPr/>
        </p:nvSpPr>
        <p:spPr>
          <a:xfrm>
            <a:off x="826443" y="3537197"/>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a:latin typeface="Gill Sans MT" pitchFamily="34" charset="0"/>
                <a:ea typeface="华文中宋" pitchFamily="2" charset="-122"/>
              </a:rPr>
              <a:t>供应商</a:t>
            </a:r>
            <a:endParaRPr lang="ko-KR" altLang="en-US">
              <a:latin typeface="Gill Sans MT" pitchFamily="34" charset="0"/>
              <a:ea typeface="HY엽서L"/>
              <a:cs typeface="HY엽서L"/>
            </a:endParaRPr>
          </a:p>
        </p:txBody>
      </p:sp>
      <p:sp>
        <p:nvSpPr>
          <p:cNvPr id="6" name="직사각형 85"/>
          <p:cNvSpPr/>
          <p:nvPr/>
        </p:nvSpPr>
        <p:spPr>
          <a:xfrm>
            <a:off x="2626668" y="3537197"/>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dirty="0">
                <a:solidFill>
                  <a:schemeClr val="tx1"/>
                </a:solidFill>
              </a:rPr>
              <a:t>制造商</a:t>
            </a:r>
            <a:endParaRPr lang="ko-KR" altLang="en-US" dirty="0">
              <a:solidFill>
                <a:schemeClr val="tx1"/>
              </a:solidFill>
            </a:endParaRPr>
          </a:p>
        </p:txBody>
      </p:sp>
      <p:sp>
        <p:nvSpPr>
          <p:cNvPr id="7" name="직사각형 86"/>
          <p:cNvSpPr/>
          <p:nvPr/>
        </p:nvSpPr>
        <p:spPr>
          <a:xfrm>
            <a:off x="4357043" y="3537197"/>
            <a:ext cx="935037"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a:latin typeface="Gill Sans MT" pitchFamily="34" charset="0"/>
                <a:ea typeface="华文中宋" pitchFamily="2" charset="-122"/>
              </a:rPr>
              <a:t>分销商</a:t>
            </a:r>
            <a:endParaRPr lang="ko-KR" altLang="en-US">
              <a:latin typeface="Gill Sans MT" pitchFamily="34" charset="0"/>
              <a:ea typeface="HY엽서L"/>
              <a:cs typeface="HY엽서L"/>
            </a:endParaRPr>
          </a:p>
        </p:txBody>
      </p:sp>
      <p:sp>
        <p:nvSpPr>
          <p:cNvPr id="8" name="직사각형 87"/>
          <p:cNvSpPr/>
          <p:nvPr/>
        </p:nvSpPr>
        <p:spPr>
          <a:xfrm>
            <a:off x="6082655" y="3537197"/>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a:latin typeface="Gill Sans MT" pitchFamily="34" charset="0"/>
                <a:ea typeface="华文中宋" pitchFamily="2" charset="-122"/>
              </a:rPr>
              <a:t>零售商</a:t>
            </a:r>
            <a:endParaRPr lang="ko-KR" altLang="en-US">
              <a:latin typeface="Gill Sans MT" pitchFamily="34" charset="0"/>
              <a:ea typeface="HY엽서L"/>
              <a:cs typeface="HY엽서L"/>
            </a:endParaRPr>
          </a:p>
        </p:txBody>
      </p:sp>
      <p:sp>
        <p:nvSpPr>
          <p:cNvPr id="9" name="직사각형 88"/>
          <p:cNvSpPr/>
          <p:nvPr/>
        </p:nvSpPr>
        <p:spPr>
          <a:xfrm>
            <a:off x="7740005" y="3537197"/>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a:latin typeface="Gill Sans MT" pitchFamily="34" charset="0"/>
                <a:ea typeface="华文中宋" pitchFamily="2" charset="-122"/>
              </a:rPr>
              <a:t>顾客</a:t>
            </a:r>
            <a:endParaRPr lang="ko-KR" altLang="en-US">
              <a:latin typeface="Gill Sans MT" pitchFamily="34" charset="0"/>
              <a:ea typeface="HY엽서L"/>
              <a:cs typeface="HY엽서L"/>
            </a:endParaRPr>
          </a:p>
        </p:txBody>
      </p:sp>
      <p:cxnSp>
        <p:nvCxnSpPr>
          <p:cNvPr id="10" name="직선 화살표 연결선 89"/>
          <p:cNvCxnSpPr>
            <a:stCxn id="5" idx="3"/>
            <a:endCxn id="6" idx="1"/>
          </p:cNvCxnSpPr>
          <p:nvPr/>
        </p:nvCxnSpPr>
        <p:spPr>
          <a:xfrm>
            <a:off x="1763068" y="3789610"/>
            <a:ext cx="863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직선 화살표 연결선 90"/>
          <p:cNvCxnSpPr>
            <a:stCxn id="6" idx="3"/>
            <a:endCxn id="7" idx="1"/>
          </p:cNvCxnSpPr>
          <p:nvPr/>
        </p:nvCxnSpPr>
        <p:spPr>
          <a:xfrm>
            <a:off x="3563293" y="3789610"/>
            <a:ext cx="79375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직선 화살표 연결선 91"/>
          <p:cNvCxnSpPr>
            <a:stCxn id="7" idx="3"/>
            <a:endCxn id="8" idx="1"/>
          </p:cNvCxnSpPr>
          <p:nvPr/>
        </p:nvCxnSpPr>
        <p:spPr>
          <a:xfrm>
            <a:off x="5292080" y="3789610"/>
            <a:ext cx="7905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직선 화살표 연결선 93"/>
          <p:cNvCxnSpPr>
            <a:stCxn id="8" idx="3"/>
            <a:endCxn id="9" idx="1"/>
          </p:cNvCxnSpPr>
          <p:nvPr/>
        </p:nvCxnSpPr>
        <p:spPr>
          <a:xfrm>
            <a:off x="7019280" y="3789610"/>
            <a:ext cx="7207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직사각형 94"/>
          <p:cNvSpPr/>
          <p:nvPr/>
        </p:nvSpPr>
        <p:spPr>
          <a:xfrm>
            <a:off x="826443" y="4113460"/>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a:latin typeface="Gill Sans MT" pitchFamily="34" charset="0"/>
                <a:ea typeface="华文中宋" pitchFamily="2" charset="-122"/>
              </a:rPr>
              <a:t>供应商</a:t>
            </a:r>
            <a:endParaRPr lang="ko-KR" altLang="en-US">
              <a:latin typeface="Gill Sans MT" pitchFamily="34" charset="0"/>
              <a:ea typeface="HY엽서L"/>
              <a:cs typeface="HY엽서L"/>
            </a:endParaRPr>
          </a:p>
        </p:txBody>
      </p:sp>
      <p:sp>
        <p:nvSpPr>
          <p:cNvPr id="15" name="직사각형 96"/>
          <p:cNvSpPr/>
          <p:nvPr/>
        </p:nvSpPr>
        <p:spPr>
          <a:xfrm>
            <a:off x="2626668" y="4113460"/>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dirty="0">
                <a:solidFill>
                  <a:schemeClr val="tx1"/>
                </a:solidFill>
              </a:rPr>
              <a:t>制造商</a:t>
            </a:r>
            <a:endParaRPr lang="ko-KR" altLang="en-US" dirty="0">
              <a:solidFill>
                <a:schemeClr val="tx1"/>
              </a:solidFill>
            </a:endParaRPr>
          </a:p>
        </p:txBody>
      </p:sp>
      <p:sp>
        <p:nvSpPr>
          <p:cNvPr id="16" name="직사각형 97"/>
          <p:cNvSpPr/>
          <p:nvPr/>
        </p:nvSpPr>
        <p:spPr>
          <a:xfrm>
            <a:off x="4357043" y="4113460"/>
            <a:ext cx="935037"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a:latin typeface="Gill Sans MT" pitchFamily="34" charset="0"/>
                <a:ea typeface="华文中宋" pitchFamily="2" charset="-122"/>
              </a:rPr>
              <a:t>分销商</a:t>
            </a:r>
            <a:endParaRPr lang="ko-KR" altLang="en-US">
              <a:latin typeface="Gill Sans MT" pitchFamily="34" charset="0"/>
              <a:ea typeface="HY엽서L"/>
              <a:cs typeface="HY엽서L"/>
            </a:endParaRPr>
          </a:p>
        </p:txBody>
      </p:sp>
      <p:sp>
        <p:nvSpPr>
          <p:cNvPr id="17" name="직사각형 98"/>
          <p:cNvSpPr/>
          <p:nvPr/>
        </p:nvSpPr>
        <p:spPr>
          <a:xfrm>
            <a:off x="6082655" y="4113460"/>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a:latin typeface="Gill Sans MT" pitchFamily="34" charset="0"/>
                <a:ea typeface="华文中宋" pitchFamily="2" charset="-122"/>
              </a:rPr>
              <a:t>零售商</a:t>
            </a:r>
            <a:endParaRPr lang="ko-KR" altLang="en-US">
              <a:latin typeface="Gill Sans MT" pitchFamily="34" charset="0"/>
              <a:ea typeface="HY엽서L"/>
              <a:cs typeface="HY엽서L"/>
            </a:endParaRPr>
          </a:p>
        </p:txBody>
      </p:sp>
      <p:sp>
        <p:nvSpPr>
          <p:cNvPr id="18" name="직사각형 100"/>
          <p:cNvSpPr/>
          <p:nvPr/>
        </p:nvSpPr>
        <p:spPr>
          <a:xfrm>
            <a:off x="7740005" y="4113460"/>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a:latin typeface="Gill Sans MT" pitchFamily="34" charset="0"/>
                <a:ea typeface="华文中宋" pitchFamily="2" charset="-122"/>
              </a:rPr>
              <a:t>顾客</a:t>
            </a:r>
            <a:endParaRPr lang="ko-KR" altLang="en-US">
              <a:latin typeface="Gill Sans MT" pitchFamily="34" charset="0"/>
              <a:ea typeface="HY엽서L"/>
              <a:cs typeface="HY엽서L"/>
            </a:endParaRPr>
          </a:p>
        </p:txBody>
      </p:sp>
      <p:cxnSp>
        <p:nvCxnSpPr>
          <p:cNvPr id="19" name="직선 화살표 연결선 101"/>
          <p:cNvCxnSpPr>
            <a:stCxn id="14" idx="3"/>
            <a:endCxn id="15" idx="1"/>
          </p:cNvCxnSpPr>
          <p:nvPr/>
        </p:nvCxnSpPr>
        <p:spPr>
          <a:xfrm>
            <a:off x="1763068" y="4365872"/>
            <a:ext cx="863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직선 화살표 연결선 102"/>
          <p:cNvCxnSpPr>
            <a:stCxn id="15" idx="3"/>
            <a:endCxn id="16" idx="1"/>
          </p:cNvCxnSpPr>
          <p:nvPr/>
        </p:nvCxnSpPr>
        <p:spPr>
          <a:xfrm>
            <a:off x="3563293" y="4365872"/>
            <a:ext cx="79375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직선 화살표 연결선 104"/>
          <p:cNvCxnSpPr>
            <a:stCxn id="16" idx="3"/>
            <a:endCxn id="17" idx="1"/>
          </p:cNvCxnSpPr>
          <p:nvPr/>
        </p:nvCxnSpPr>
        <p:spPr>
          <a:xfrm>
            <a:off x="5292080" y="4365872"/>
            <a:ext cx="7905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직선 화살표 연결선 105"/>
          <p:cNvCxnSpPr>
            <a:stCxn id="17" idx="3"/>
            <a:endCxn id="18" idx="1"/>
          </p:cNvCxnSpPr>
          <p:nvPr/>
        </p:nvCxnSpPr>
        <p:spPr>
          <a:xfrm>
            <a:off x="7019280" y="4365872"/>
            <a:ext cx="7207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직사각형 107"/>
          <p:cNvSpPr/>
          <p:nvPr/>
        </p:nvSpPr>
        <p:spPr>
          <a:xfrm>
            <a:off x="826443" y="4689722"/>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a:latin typeface="Gill Sans MT" pitchFamily="34" charset="0"/>
                <a:ea typeface="华文中宋" pitchFamily="2" charset="-122"/>
              </a:rPr>
              <a:t>供应商</a:t>
            </a:r>
            <a:endParaRPr lang="ko-KR" altLang="en-US">
              <a:latin typeface="Gill Sans MT" pitchFamily="34" charset="0"/>
              <a:ea typeface="HY엽서L"/>
              <a:cs typeface="HY엽서L"/>
            </a:endParaRPr>
          </a:p>
        </p:txBody>
      </p:sp>
      <p:sp>
        <p:nvSpPr>
          <p:cNvPr id="24" name="직사각형 108"/>
          <p:cNvSpPr/>
          <p:nvPr/>
        </p:nvSpPr>
        <p:spPr>
          <a:xfrm>
            <a:off x="2626668" y="4689722"/>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dirty="0">
                <a:solidFill>
                  <a:schemeClr val="tx1"/>
                </a:solidFill>
              </a:rPr>
              <a:t>制造商</a:t>
            </a:r>
            <a:endParaRPr lang="ko-KR" altLang="en-US" dirty="0">
              <a:solidFill>
                <a:schemeClr val="tx1"/>
              </a:solidFill>
            </a:endParaRPr>
          </a:p>
        </p:txBody>
      </p:sp>
      <p:sp>
        <p:nvSpPr>
          <p:cNvPr id="25" name="직사각형 110"/>
          <p:cNvSpPr/>
          <p:nvPr/>
        </p:nvSpPr>
        <p:spPr>
          <a:xfrm>
            <a:off x="4357043" y="4689722"/>
            <a:ext cx="935037"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a:latin typeface="Gill Sans MT" pitchFamily="34" charset="0"/>
                <a:ea typeface="华文中宋" pitchFamily="2" charset="-122"/>
              </a:rPr>
              <a:t>分销商</a:t>
            </a:r>
            <a:endParaRPr lang="ko-KR" altLang="en-US">
              <a:latin typeface="Gill Sans MT" pitchFamily="34" charset="0"/>
              <a:ea typeface="HY엽서L"/>
              <a:cs typeface="HY엽서L"/>
            </a:endParaRPr>
          </a:p>
        </p:txBody>
      </p:sp>
      <p:sp>
        <p:nvSpPr>
          <p:cNvPr id="26" name="직사각형 111"/>
          <p:cNvSpPr/>
          <p:nvPr/>
        </p:nvSpPr>
        <p:spPr>
          <a:xfrm>
            <a:off x="6082655" y="4689722"/>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a:latin typeface="Gill Sans MT" pitchFamily="34" charset="0"/>
                <a:ea typeface="华文中宋" pitchFamily="2" charset="-122"/>
              </a:rPr>
              <a:t>零售商</a:t>
            </a:r>
            <a:endParaRPr lang="ko-KR" altLang="en-US">
              <a:latin typeface="Gill Sans MT" pitchFamily="34" charset="0"/>
              <a:ea typeface="HY엽서L"/>
              <a:cs typeface="HY엽서L"/>
            </a:endParaRPr>
          </a:p>
        </p:txBody>
      </p:sp>
      <p:sp>
        <p:nvSpPr>
          <p:cNvPr id="27" name="직사각형 113"/>
          <p:cNvSpPr/>
          <p:nvPr/>
        </p:nvSpPr>
        <p:spPr>
          <a:xfrm>
            <a:off x="7740005" y="4689722"/>
            <a:ext cx="936625" cy="504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a:latin typeface="Gill Sans MT" pitchFamily="34" charset="0"/>
                <a:ea typeface="华文中宋" pitchFamily="2" charset="-122"/>
              </a:rPr>
              <a:t>顾客</a:t>
            </a:r>
            <a:endParaRPr lang="ko-KR" altLang="en-US">
              <a:latin typeface="Gill Sans MT" pitchFamily="34" charset="0"/>
              <a:ea typeface="HY엽서L"/>
              <a:cs typeface="HY엽서L"/>
            </a:endParaRPr>
          </a:p>
        </p:txBody>
      </p:sp>
      <p:cxnSp>
        <p:nvCxnSpPr>
          <p:cNvPr id="28" name="직선 화살표 연결선 114"/>
          <p:cNvCxnSpPr>
            <a:stCxn id="23" idx="3"/>
            <a:endCxn id="24" idx="1"/>
          </p:cNvCxnSpPr>
          <p:nvPr/>
        </p:nvCxnSpPr>
        <p:spPr>
          <a:xfrm>
            <a:off x="1763068" y="4942135"/>
            <a:ext cx="863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직선 화살표 연결선 115"/>
          <p:cNvCxnSpPr>
            <a:stCxn id="24" idx="3"/>
            <a:endCxn id="25" idx="1"/>
          </p:cNvCxnSpPr>
          <p:nvPr/>
        </p:nvCxnSpPr>
        <p:spPr>
          <a:xfrm>
            <a:off x="3563293" y="4942135"/>
            <a:ext cx="79375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직선 화살표 연결선 117"/>
          <p:cNvCxnSpPr>
            <a:stCxn id="25" idx="3"/>
            <a:endCxn id="26" idx="1"/>
          </p:cNvCxnSpPr>
          <p:nvPr/>
        </p:nvCxnSpPr>
        <p:spPr>
          <a:xfrm>
            <a:off x="5292080" y="4942135"/>
            <a:ext cx="7905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직선 화살표 연결선 119"/>
          <p:cNvCxnSpPr>
            <a:stCxn id="26" idx="3"/>
            <a:endCxn id="27" idx="1"/>
          </p:cNvCxnSpPr>
          <p:nvPr/>
        </p:nvCxnSpPr>
        <p:spPr>
          <a:xfrm>
            <a:off x="7019280" y="4942135"/>
            <a:ext cx="7207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직선 화살표 연결선 120"/>
          <p:cNvCxnSpPr>
            <a:stCxn id="5" idx="3"/>
            <a:endCxn id="15" idx="1"/>
          </p:cNvCxnSpPr>
          <p:nvPr/>
        </p:nvCxnSpPr>
        <p:spPr>
          <a:xfrm>
            <a:off x="1763068" y="3789610"/>
            <a:ext cx="863600" cy="5762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직선 화살표 연결선 122"/>
          <p:cNvCxnSpPr>
            <a:stCxn id="14" idx="3"/>
            <a:endCxn id="24" idx="1"/>
          </p:cNvCxnSpPr>
          <p:nvPr/>
        </p:nvCxnSpPr>
        <p:spPr>
          <a:xfrm>
            <a:off x="1763068" y="4365872"/>
            <a:ext cx="863600" cy="5762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직선 화살표 연결선 124"/>
          <p:cNvCxnSpPr>
            <a:stCxn id="14" idx="3"/>
            <a:endCxn id="6" idx="1"/>
          </p:cNvCxnSpPr>
          <p:nvPr/>
        </p:nvCxnSpPr>
        <p:spPr>
          <a:xfrm flipV="1">
            <a:off x="1763068" y="3789610"/>
            <a:ext cx="863600" cy="5762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직선 화살표 연결선 126"/>
          <p:cNvCxnSpPr>
            <a:stCxn id="15" idx="3"/>
            <a:endCxn id="7" idx="1"/>
          </p:cNvCxnSpPr>
          <p:nvPr/>
        </p:nvCxnSpPr>
        <p:spPr>
          <a:xfrm flipV="1">
            <a:off x="3563293" y="3789610"/>
            <a:ext cx="793750" cy="5762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직선 화살표 연결선 127"/>
          <p:cNvCxnSpPr>
            <a:stCxn id="24" idx="3"/>
            <a:endCxn id="7" idx="1"/>
          </p:cNvCxnSpPr>
          <p:nvPr/>
        </p:nvCxnSpPr>
        <p:spPr>
          <a:xfrm flipV="1">
            <a:off x="3563293" y="3789610"/>
            <a:ext cx="793750" cy="11525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직선 화살표 연결선 129"/>
          <p:cNvCxnSpPr>
            <a:stCxn id="7" idx="3"/>
            <a:endCxn id="26" idx="1"/>
          </p:cNvCxnSpPr>
          <p:nvPr/>
        </p:nvCxnSpPr>
        <p:spPr>
          <a:xfrm>
            <a:off x="5292080" y="3789610"/>
            <a:ext cx="790575" cy="11525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직선 화살표 연결선 131"/>
          <p:cNvCxnSpPr>
            <a:stCxn id="7" idx="3"/>
            <a:endCxn id="17" idx="1"/>
          </p:cNvCxnSpPr>
          <p:nvPr/>
        </p:nvCxnSpPr>
        <p:spPr>
          <a:xfrm>
            <a:off x="5292080" y="3789610"/>
            <a:ext cx="790575" cy="5762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직선 화살표 연결선 132"/>
          <p:cNvCxnSpPr>
            <a:stCxn id="8" idx="3"/>
            <a:endCxn id="18" idx="1"/>
          </p:cNvCxnSpPr>
          <p:nvPr/>
        </p:nvCxnSpPr>
        <p:spPr>
          <a:xfrm>
            <a:off x="7019280" y="3789610"/>
            <a:ext cx="720725" cy="5762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직선 화살표 연결선 133"/>
          <p:cNvCxnSpPr>
            <a:stCxn id="17" idx="3"/>
            <a:endCxn id="27" idx="1"/>
          </p:cNvCxnSpPr>
          <p:nvPr/>
        </p:nvCxnSpPr>
        <p:spPr>
          <a:xfrm>
            <a:off x="7019280" y="4365872"/>
            <a:ext cx="720725" cy="5762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직선 화살표 연결선 134"/>
          <p:cNvCxnSpPr>
            <a:stCxn id="17" idx="3"/>
            <a:endCxn id="9" idx="1"/>
          </p:cNvCxnSpPr>
          <p:nvPr/>
        </p:nvCxnSpPr>
        <p:spPr>
          <a:xfrm flipV="1">
            <a:off x="7019280" y="3789610"/>
            <a:ext cx="720725" cy="5762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직선 화살표 연결선 135"/>
          <p:cNvCxnSpPr>
            <a:stCxn id="26" idx="3"/>
            <a:endCxn id="9" idx="1"/>
          </p:cNvCxnSpPr>
          <p:nvPr/>
        </p:nvCxnSpPr>
        <p:spPr>
          <a:xfrm flipV="1">
            <a:off x="7019280" y="3789610"/>
            <a:ext cx="720725" cy="11525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오른쪽 화살표 50"/>
          <p:cNvSpPr/>
          <p:nvPr/>
        </p:nvSpPr>
        <p:spPr>
          <a:xfrm>
            <a:off x="685155" y="5950793"/>
            <a:ext cx="7991475" cy="311150"/>
          </a:xfrm>
          <a:prstGeom prst="rightArrow">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ko-KR" altLang="en-US"/>
          </a:p>
        </p:txBody>
      </p:sp>
      <p:sp>
        <p:nvSpPr>
          <p:cNvPr id="44" name="왼쪽 화살표 51"/>
          <p:cNvSpPr/>
          <p:nvPr/>
        </p:nvSpPr>
        <p:spPr>
          <a:xfrm>
            <a:off x="683568" y="3184252"/>
            <a:ext cx="7896225" cy="31750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ko-KR" altLang="en-US"/>
          </a:p>
        </p:txBody>
      </p:sp>
      <p:sp>
        <p:nvSpPr>
          <p:cNvPr id="45" name="직사각형 55"/>
          <p:cNvSpPr/>
          <p:nvPr/>
        </p:nvSpPr>
        <p:spPr>
          <a:xfrm>
            <a:off x="2625676" y="1830759"/>
            <a:ext cx="4608513" cy="6635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a:latin typeface="Gill Sans MT" pitchFamily="34" charset="0"/>
                <a:ea typeface="华文中宋" pitchFamily="2" charset="-122"/>
              </a:rPr>
              <a:t>信息流（供应链的神经系统）</a:t>
            </a:r>
            <a:endParaRPr lang="en-US" altLang="zh-CN" sz="2000" b="1" dirty="0">
              <a:latin typeface="Gill Sans MT" pitchFamily="34" charset="0"/>
              <a:ea typeface="华文中宋" pitchFamily="2" charset="-122"/>
            </a:endParaRPr>
          </a:p>
          <a:p>
            <a:pPr algn="ctr" eaLnBrk="1" hangingPunct="1"/>
            <a:r>
              <a:rPr lang="zh-CN" altLang="en-US" dirty="0">
                <a:latin typeface="Gill Sans MT" pitchFamily="34" charset="0"/>
                <a:ea typeface="华文中宋" pitchFamily="2" charset="-122"/>
              </a:rPr>
              <a:t>（</a:t>
            </a:r>
            <a:r>
              <a:rPr lang="zh-CN" altLang="en-US" sz="1600" dirty="0">
                <a:latin typeface="Gill Sans MT" pitchFamily="34" charset="0"/>
                <a:ea typeface="华文中宋" pitchFamily="2" charset="-122"/>
              </a:rPr>
              <a:t>销售信息、采购信息、物流信息、资金信息等）</a:t>
            </a:r>
            <a:endParaRPr lang="ko-KR" altLang="en-US" sz="1600" dirty="0">
              <a:latin typeface="Gill Sans MT" pitchFamily="34" charset="0"/>
              <a:ea typeface="HY엽서L"/>
              <a:cs typeface="HY엽서L"/>
            </a:endParaRPr>
          </a:p>
        </p:txBody>
      </p:sp>
      <p:sp>
        <p:nvSpPr>
          <p:cNvPr id="46" name="직사각형 55"/>
          <p:cNvSpPr/>
          <p:nvPr/>
        </p:nvSpPr>
        <p:spPr>
          <a:xfrm>
            <a:off x="3264843" y="2752452"/>
            <a:ext cx="3119437" cy="43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000" b="1" dirty="0">
                <a:latin typeface="Gill Sans MT" pitchFamily="34" charset="0"/>
                <a:ea typeface="华文中宋" pitchFamily="2" charset="-122"/>
              </a:rPr>
              <a:t>资金流（供应链的血液）</a:t>
            </a:r>
            <a:endParaRPr lang="ko-KR" altLang="en-US" sz="2000" b="1" dirty="0">
              <a:latin typeface="Gill Sans MT" pitchFamily="34" charset="0"/>
              <a:ea typeface="HY엽서L"/>
              <a:cs typeface="HY엽서L"/>
            </a:endParaRPr>
          </a:p>
        </p:txBody>
      </p:sp>
      <p:sp>
        <p:nvSpPr>
          <p:cNvPr id="47" name="左右箭头 46"/>
          <p:cNvSpPr/>
          <p:nvPr/>
        </p:nvSpPr>
        <p:spPr>
          <a:xfrm>
            <a:off x="721668" y="2494335"/>
            <a:ext cx="7918450" cy="287337"/>
          </a:xfrm>
          <a:prstGeom prst="lef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48" name="직사각형 108"/>
          <p:cNvSpPr/>
          <p:nvPr/>
        </p:nvSpPr>
        <p:spPr>
          <a:xfrm>
            <a:off x="4371330" y="5445968"/>
            <a:ext cx="935038" cy="504825"/>
          </a:xfrm>
          <a:prstGeom prst="rect">
            <a:avLst/>
          </a:prstGeom>
          <a:solidFill>
            <a:schemeClr val="bg1"/>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b="1" dirty="0" smtClean="0">
                <a:solidFill>
                  <a:schemeClr val="tx1"/>
                </a:solidFill>
              </a:rPr>
              <a:t>物流</a:t>
            </a:r>
            <a:endParaRPr lang="ko-KR" altLang="en-US" b="1" dirty="0">
              <a:solidFill>
                <a:schemeClr val="tx1"/>
              </a:solidFill>
            </a:endParaRPr>
          </a:p>
        </p:txBody>
      </p:sp>
      <p:sp>
        <p:nvSpPr>
          <p:cNvPr id="49" name="矩形 48"/>
          <p:cNvSpPr/>
          <p:nvPr/>
        </p:nvSpPr>
        <p:spPr>
          <a:xfrm>
            <a:off x="1763067" y="6165676"/>
            <a:ext cx="6816726" cy="647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ko-KR" altLang="en-US" sz="2000" dirty="0"/>
              <a:t>产品流</a:t>
            </a:r>
            <a:r>
              <a:rPr lang="zh-CN" altLang="en-US" sz="2000" dirty="0" smtClean="0"/>
              <a:t>（物流</a:t>
            </a:r>
            <a:r>
              <a:rPr lang="zh-CN" altLang="en-US" sz="2000" dirty="0"/>
              <a:t>）</a:t>
            </a:r>
            <a:endParaRPr lang="en-US" altLang="zh-CN" sz="2000" dirty="0"/>
          </a:p>
          <a:p>
            <a:pPr algn="ctr" eaLnBrk="1" hangingPunct="1">
              <a:spcBef>
                <a:spcPct val="0"/>
              </a:spcBef>
              <a:buClrTx/>
              <a:buSzTx/>
              <a:buFontTx/>
              <a:buNone/>
            </a:pPr>
            <a:r>
              <a:rPr lang="zh-CN" altLang="en-US" sz="2000" dirty="0"/>
              <a:t>（原材料、能源、人力资源，生产设备、运输工具等）</a:t>
            </a:r>
          </a:p>
        </p:txBody>
      </p:sp>
      <p:cxnSp>
        <p:nvCxnSpPr>
          <p:cNvPr id="50" name="直接箭头连接符 49"/>
          <p:cNvCxnSpPr>
            <a:stCxn id="48" idx="0"/>
          </p:cNvCxnSpPr>
          <p:nvPr/>
        </p:nvCxnSpPr>
        <p:spPr>
          <a:xfrm flipH="1" flipV="1">
            <a:off x="2051993" y="4796681"/>
            <a:ext cx="2787650" cy="649287"/>
          </a:xfrm>
          <a:prstGeom prst="straightConnector1">
            <a:avLst/>
          </a:prstGeom>
          <a:ln w="25400">
            <a:solidFill>
              <a:srgbClr val="FF00FF"/>
            </a:solidFill>
            <a:tailEnd type="arrow"/>
          </a:ln>
        </p:spPr>
        <p:style>
          <a:lnRef idx="1">
            <a:schemeClr val="accent1"/>
          </a:lnRef>
          <a:fillRef idx="0">
            <a:schemeClr val="accent1"/>
          </a:fillRef>
          <a:effectRef idx="0">
            <a:schemeClr val="accent1"/>
          </a:effectRef>
          <a:fontRef idx="minor">
            <a:schemeClr val="tx1"/>
          </a:fontRef>
        </p:style>
      </p:cxnSp>
      <p:cxnSp>
        <p:nvCxnSpPr>
          <p:cNvPr id="51" name="直接箭头连接符 50"/>
          <p:cNvCxnSpPr>
            <a:stCxn id="48" idx="0"/>
          </p:cNvCxnSpPr>
          <p:nvPr/>
        </p:nvCxnSpPr>
        <p:spPr>
          <a:xfrm flipH="1" flipV="1">
            <a:off x="3915718" y="4810968"/>
            <a:ext cx="923925" cy="635000"/>
          </a:xfrm>
          <a:prstGeom prst="straightConnector1">
            <a:avLst/>
          </a:prstGeom>
          <a:ln w="25400">
            <a:solidFill>
              <a:srgbClr val="FF00FF"/>
            </a:solidFill>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a:stCxn id="48" idx="0"/>
          </p:cNvCxnSpPr>
          <p:nvPr/>
        </p:nvCxnSpPr>
        <p:spPr>
          <a:xfrm flipV="1">
            <a:off x="4839643" y="4810968"/>
            <a:ext cx="854075" cy="635000"/>
          </a:xfrm>
          <a:prstGeom prst="straightConnector1">
            <a:avLst/>
          </a:prstGeom>
          <a:ln w="25400">
            <a:solidFill>
              <a:srgbClr val="FF00FF"/>
            </a:solidFill>
            <a:tailEnd type="arrow"/>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a:stCxn id="48" idx="0"/>
          </p:cNvCxnSpPr>
          <p:nvPr/>
        </p:nvCxnSpPr>
        <p:spPr>
          <a:xfrm flipV="1">
            <a:off x="4839643" y="4796681"/>
            <a:ext cx="2546350" cy="649287"/>
          </a:xfrm>
          <a:prstGeom prst="straightConnector1">
            <a:avLst/>
          </a:prstGeom>
          <a:ln w="25400">
            <a:solidFill>
              <a:srgbClr val="FF00FF"/>
            </a:solidFill>
            <a:tailEnd type="arrow"/>
          </a:ln>
        </p:spPr>
        <p:style>
          <a:lnRef idx="1">
            <a:schemeClr val="accent1"/>
          </a:lnRef>
          <a:fillRef idx="0">
            <a:schemeClr val="accent1"/>
          </a:fillRef>
          <a:effectRef idx="0">
            <a:schemeClr val="accent1"/>
          </a:effectRef>
          <a:fontRef idx="minor">
            <a:schemeClr val="tx1"/>
          </a:fontRef>
        </p:style>
      </p:cxnSp>
      <p:sp>
        <p:nvSpPr>
          <p:cNvPr id="54" name="标题 1"/>
          <p:cNvSpPr>
            <a:spLocks noGrp="1"/>
          </p:cNvSpPr>
          <p:nvPr>
            <p:ph type="title"/>
          </p:nvPr>
        </p:nvSpPr>
        <p:spPr>
          <a:xfrm>
            <a:off x="457200" y="274638"/>
            <a:ext cx="8229600" cy="562074"/>
          </a:xfrm>
        </p:spPr>
        <p:txBody>
          <a:bodyPr/>
          <a:lstStyle/>
          <a:p>
            <a:r>
              <a:rPr lang="en-US" altLang="zh-CN" dirty="0" smtClean="0"/>
              <a:t>3.1 </a:t>
            </a:r>
            <a:r>
              <a:rPr lang="zh-CN" altLang="en-US" dirty="0" smtClean="0"/>
              <a:t>供应链的基本理论</a:t>
            </a:r>
            <a:endParaRPr lang="zh-CN" altLang="en-US" dirty="0"/>
          </a:p>
        </p:txBody>
      </p:sp>
      <p:sp>
        <p:nvSpPr>
          <p:cNvPr id="55" name="标题 1"/>
          <p:cNvSpPr txBox="1">
            <a:spLocks/>
          </p:cNvSpPr>
          <p:nvPr/>
        </p:nvSpPr>
        <p:spPr>
          <a:xfrm>
            <a:off x="683568" y="1384646"/>
            <a:ext cx="8229600" cy="446113"/>
          </a:xfrm>
          <a:prstGeom prst="rect">
            <a:avLst/>
          </a:prstGeom>
        </p:spPr>
        <p:txBody>
          <a:bodyPr/>
          <a:lstStyle>
            <a:lvl1pPr algn="l" rtl="0" fontAlgn="base">
              <a:spcBef>
                <a:spcPct val="0"/>
              </a:spcBef>
              <a:spcAft>
                <a:spcPct val="0"/>
              </a:spcAft>
              <a:defRPr sz="2800" b="1">
                <a:solidFill>
                  <a:schemeClr val="bg1"/>
                </a:solidFill>
                <a:latin typeface="微软雅黑" panose="020B0503020204020204" pitchFamily="34" charset="-122"/>
                <a:ea typeface="微软雅黑" panose="020B0503020204020204" pitchFamily="34" charset="-122"/>
                <a:cs typeface="+mj-cs"/>
              </a:defRPr>
            </a:lvl1pPr>
            <a:lvl2pPr algn="l" rtl="0" fontAlgn="base">
              <a:spcBef>
                <a:spcPct val="0"/>
              </a:spcBef>
              <a:spcAft>
                <a:spcPct val="0"/>
              </a:spcAft>
              <a:defRPr sz="2800" b="1">
                <a:solidFill>
                  <a:schemeClr val="bg1"/>
                </a:solidFill>
                <a:latin typeface="楷体_GB2312" pitchFamily="49" charset="-122"/>
                <a:ea typeface="楷体_GB2312" pitchFamily="49" charset="-122"/>
              </a:defRPr>
            </a:lvl2pPr>
            <a:lvl3pPr algn="l" rtl="0" fontAlgn="base">
              <a:spcBef>
                <a:spcPct val="0"/>
              </a:spcBef>
              <a:spcAft>
                <a:spcPct val="0"/>
              </a:spcAft>
              <a:defRPr sz="2800" b="1">
                <a:solidFill>
                  <a:schemeClr val="bg1"/>
                </a:solidFill>
                <a:latin typeface="楷体_GB2312" pitchFamily="49" charset="-122"/>
                <a:ea typeface="楷体_GB2312" pitchFamily="49" charset="-122"/>
              </a:defRPr>
            </a:lvl3pPr>
            <a:lvl4pPr algn="l" rtl="0" fontAlgn="base">
              <a:spcBef>
                <a:spcPct val="0"/>
              </a:spcBef>
              <a:spcAft>
                <a:spcPct val="0"/>
              </a:spcAft>
              <a:defRPr sz="2800" b="1">
                <a:solidFill>
                  <a:schemeClr val="bg1"/>
                </a:solidFill>
                <a:latin typeface="楷体_GB2312" pitchFamily="49" charset="-122"/>
                <a:ea typeface="楷体_GB2312" pitchFamily="49" charset="-122"/>
              </a:defRPr>
            </a:lvl4pPr>
            <a:lvl5pPr algn="l" rtl="0" fontAlgn="base">
              <a:spcBef>
                <a:spcPct val="0"/>
              </a:spcBef>
              <a:spcAft>
                <a:spcPct val="0"/>
              </a:spcAft>
              <a:defRPr sz="2800" b="1">
                <a:solidFill>
                  <a:schemeClr val="bg1"/>
                </a:solidFill>
                <a:latin typeface="楷体_GB2312" pitchFamily="49" charset="-122"/>
                <a:ea typeface="楷体_GB2312" pitchFamily="49" charset="-122"/>
              </a:defRPr>
            </a:lvl5pPr>
            <a:lvl6pPr marL="457200" algn="l" rtl="0" fontAlgn="base">
              <a:spcBef>
                <a:spcPct val="0"/>
              </a:spcBef>
              <a:spcAft>
                <a:spcPct val="0"/>
              </a:spcAft>
              <a:defRPr sz="2800" b="1">
                <a:solidFill>
                  <a:schemeClr val="bg1"/>
                </a:solidFill>
                <a:latin typeface="楷体_GB2312" pitchFamily="49" charset="-122"/>
                <a:ea typeface="楷体_GB2312" pitchFamily="49" charset="-122"/>
              </a:defRPr>
            </a:lvl6pPr>
            <a:lvl7pPr marL="914400" algn="l" rtl="0" fontAlgn="base">
              <a:spcBef>
                <a:spcPct val="0"/>
              </a:spcBef>
              <a:spcAft>
                <a:spcPct val="0"/>
              </a:spcAft>
              <a:defRPr sz="2800" b="1">
                <a:solidFill>
                  <a:schemeClr val="bg1"/>
                </a:solidFill>
                <a:latin typeface="楷体_GB2312" pitchFamily="49" charset="-122"/>
                <a:ea typeface="楷体_GB2312" pitchFamily="49" charset="-122"/>
              </a:defRPr>
            </a:lvl7pPr>
            <a:lvl8pPr marL="1371600" algn="l" rtl="0" fontAlgn="base">
              <a:spcBef>
                <a:spcPct val="0"/>
              </a:spcBef>
              <a:spcAft>
                <a:spcPct val="0"/>
              </a:spcAft>
              <a:defRPr sz="2800" b="1">
                <a:solidFill>
                  <a:schemeClr val="bg1"/>
                </a:solidFill>
                <a:latin typeface="楷体_GB2312" pitchFamily="49" charset="-122"/>
                <a:ea typeface="楷体_GB2312" pitchFamily="49" charset="-122"/>
              </a:defRPr>
            </a:lvl8pPr>
            <a:lvl9pPr marL="1828800" algn="l" rtl="0" fontAlgn="base">
              <a:spcBef>
                <a:spcPct val="0"/>
              </a:spcBef>
              <a:spcAft>
                <a:spcPct val="0"/>
              </a:spcAft>
              <a:defRPr sz="2800" b="1">
                <a:solidFill>
                  <a:schemeClr val="bg1"/>
                </a:solidFill>
                <a:latin typeface="楷体_GB2312" pitchFamily="49" charset="-122"/>
                <a:ea typeface="楷体_GB2312" pitchFamily="49" charset="-122"/>
              </a:defRPr>
            </a:lvl9pPr>
          </a:lstStyle>
          <a:p>
            <a:r>
              <a:rPr lang="zh-CN" altLang="en-US" sz="2000" b="0" kern="0" dirty="0" smtClean="0">
                <a:solidFill>
                  <a:schemeClr val="tx1"/>
                </a:solidFill>
              </a:rPr>
              <a:t>疑问</a:t>
            </a:r>
            <a:r>
              <a:rPr lang="en-US" altLang="zh-CN" sz="2000" b="0" kern="0" dirty="0">
                <a:solidFill>
                  <a:schemeClr val="tx1"/>
                </a:solidFill>
              </a:rPr>
              <a:t>2</a:t>
            </a:r>
            <a:r>
              <a:rPr lang="zh-CN" altLang="en-US" sz="2000" b="0" kern="0" dirty="0" smtClean="0">
                <a:solidFill>
                  <a:schemeClr val="tx1"/>
                </a:solidFill>
              </a:rPr>
              <a:t>：供应链的链条应该由哪几部分来构成的？</a:t>
            </a:r>
            <a:endParaRPr lang="zh-CN" altLang="en-US" sz="2000" b="0" kern="0" dirty="0">
              <a:solidFill>
                <a:schemeClr val="tx1"/>
              </a:solidFill>
            </a:endParaRPr>
          </a:p>
        </p:txBody>
      </p:sp>
      <p:sp>
        <p:nvSpPr>
          <p:cNvPr id="57" name="标题 1"/>
          <p:cNvSpPr txBox="1">
            <a:spLocks/>
          </p:cNvSpPr>
          <p:nvPr/>
        </p:nvSpPr>
        <p:spPr>
          <a:xfrm>
            <a:off x="815132" y="836712"/>
            <a:ext cx="8229600" cy="446113"/>
          </a:xfrm>
          <a:prstGeom prst="rect">
            <a:avLst/>
          </a:prstGeom>
        </p:spPr>
        <p:txBody>
          <a:bodyPr/>
          <a:lstStyle>
            <a:lvl1pPr algn="l" rtl="0" fontAlgn="base">
              <a:spcBef>
                <a:spcPct val="0"/>
              </a:spcBef>
              <a:spcAft>
                <a:spcPct val="0"/>
              </a:spcAft>
              <a:defRPr sz="2800" b="1">
                <a:solidFill>
                  <a:schemeClr val="bg1"/>
                </a:solidFill>
                <a:latin typeface="微软雅黑" panose="020B0503020204020204" pitchFamily="34" charset="-122"/>
                <a:ea typeface="微软雅黑" panose="020B0503020204020204" pitchFamily="34" charset="-122"/>
                <a:cs typeface="+mj-cs"/>
              </a:defRPr>
            </a:lvl1pPr>
            <a:lvl2pPr algn="l" rtl="0" fontAlgn="base">
              <a:spcBef>
                <a:spcPct val="0"/>
              </a:spcBef>
              <a:spcAft>
                <a:spcPct val="0"/>
              </a:spcAft>
              <a:defRPr sz="2800" b="1">
                <a:solidFill>
                  <a:schemeClr val="bg1"/>
                </a:solidFill>
                <a:latin typeface="楷体_GB2312" pitchFamily="49" charset="-122"/>
                <a:ea typeface="楷体_GB2312" pitchFamily="49" charset="-122"/>
              </a:defRPr>
            </a:lvl2pPr>
            <a:lvl3pPr algn="l" rtl="0" fontAlgn="base">
              <a:spcBef>
                <a:spcPct val="0"/>
              </a:spcBef>
              <a:spcAft>
                <a:spcPct val="0"/>
              </a:spcAft>
              <a:defRPr sz="2800" b="1">
                <a:solidFill>
                  <a:schemeClr val="bg1"/>
                </a:solidFill>
                <a:latin typeface="楷体_GB2312" pitchFamily="49" charset="-122"/>
                <a:ea typeface="楷体_GB2312" pitchFamily="49" charset="-122"/>
              </a:defRPr>
            </a:lvl3pPr>
            <a:lvl4pPr algn="l" rtl="0" fontAlgn="base">
              <a:spcBef>
                <a:spcPct val="0"/>
              </a:spcBef>
              <a:spcAft>
                <a:spcPct val="0"/>
              </a:spcAft>
              <a:defRPr sz="2800" b="1">
                <a:solidFill>
                  <a:schemeClr val="bg1"/>
                </a:solidFill>
                <a:latin typeface="楷体_GB2312" pitchFamily="49" charset="-122"/>
                <a:ea typeface="楷体_GB2312" pitchFamily="49" charset="-122"/>
              </a:defRPr>
            </a:lvl4pPr>
            <a:lvl5pPr algn="l" rtl="0" fontAlgn="base">
              <a:spcBef>
                <a:spcPct val="0"/>
              </a:spcBef>
              <a:spcAft>
                <a:spcPct val="0"/>
              </a:spcAft>
              <a:defRPr sz="2800" b="1">
                <a:solidFill>
                  <a:schemeClr val="bg1"/>
                </a:solidFill>
                <a:latin typeface="楷体_GB2312" pitchFamily="49" charset="-122"/>
                <a:ea typeface="楷体_GB2312" pitchFamily="49" charset="-122"/>
              </a:defRPr>
            </a:lvl5pPr>
            <a:lvl6pPr marL="457200" algn="l" rtl="0" fontAlgn="base">
              <a:spcBef>
                <a:spcPct val="0"/>
              </a:spcBef>
              <a:spcAft>
                <a:spcPct val="0"/>
              </a:spcAft>
              <a:defRPr sz="2800" b="1">
                <a:solidFill>
                  <a:schemeClr val="bg1"/>
                </a:solidFill>
                <a:latin typeface="楷体_GB2312" pitchFamily="49" charset="-122"/>
                <a:ea typeface="楷体_GB2312" pitchFamily="49" charset="-122"/>
              </a:defRPr>
            </a:lvl6pPr>
            <a:lvl7pPr marL="914400" algn="l" rtl="0" fontAlgn="base">
              <a:spcBef>
                <a:spcPct val="0"/>
              </a:spcBef>
              <a:spcAft>
                <a:spcPct val="0"/>
              </a:spcAft>
              <a:defRPr sz="2800" b="1">
                <a:solidFill>
                  <a:schemeClr val="bg1"/>
                </a:solidFill>
                <a:latin typeface="楷体_GB2312" pitchFamily="49" charset="-122"/>
                <a:ea typeface="楷体_GB2312" pitchFamily="49" charset="-122"/>
              </a:defRPr>
            </a:lvl7pPr>
            <a:lvl8pPr marL="1371600" algn="l" rtl="0" fontAlgn="base">
              <a:spcBef>
                <a:spcPct val="0"/>
              </a:spcBef>
              <a:spcAft>
                <a:spcPct val="0"/>
              </a:spcAft>
              <a:defRPr sz="2800" b="1">
                <a:solidFill>
                  <a:schemeClr val="bg1"/>
                </a:solidFill>
                <a:latin typeface="楷体_GB2312" pitchFamily="49" charset="-122"/>
                <a:ea typeface="楷体_GB2312" pitchFamily="49" charset="-122"/>
              </a:defRPr>
            </a:lvl8pPr>
            <a:lvl9pPr marL="1828800" algn="l" rtl="0" fontAlgn="base">
              <a:spcBef>
                <a:spcPct val="0"/>
              </a:spcBef>
              <a:spcAft>
                <a:spcPct val="0"/>
              </a:spcAft>
              <a:defRPr sz="2800" b="1">
                <a:solidFill>
                  <a:schemeClr val="bg1"/>
                </a:solidFill>
                <a:latin typeface="楷体_GB2312" pitchFamily="49" charset="-122"/>
                <a:ea typeface="楷体_GB2312" pitchFamily="49" charset="-122"/>
              </a:defRPr>
            </a:lvl9pPr>
          </a:lstStyle>
          <a:p>
            <a:r>
              <a:rPr lang="zh-CN" altLang="en-US" sz="2000" b="0" kern="0" dirty="0" smtClean="0">
                <a:solidFill>
                  <a:schemeClr val="tx1"/>
                </a:solidFill>
              </a:rPr>
              <a:t>（</a:t>
            </a:r>
            <a:r>
              <a:rPr lang="en-US" altLang="zh-CN" sz="2000" b="0" kern="0" dirty="0" smtClean="0">
                <a:solidFill>
                  <a:schemeClr val="tx1"/>
                </a:solidFill>
              </a:rPr>
              <a:t>2</a:t>
            </a:r>
            <a:r>
              <a:rPr lang="zh-CN" altLang="en-US" sz="2000" b="0" kern="0" dirty="0" smtClean="0">
                <a:solidFill>
                  <a:schemeClr val="tx1"/>
                </a:solidFill>
              </a:rPr>
              <a:t>）供应链的构成</a:t>
            </a:r>
            <a:endParaRPr lang="zh-CN" altLang="en-US" sz="2000" b="0" kern="0" dirty="0">
              <a:solidFill>
                <a:schemeClr val="tx1"/>
              </a:solidFill>
            </a:endParaRPr>
          </a:p>
        </p:txBody>
      </p:sp>
    </p:spTree>
    <p:extLst>
      <p:ext uri="{BB962C8B-B14F-4D97-AF65-F5344CB8AC3E}">
        <p14:creationId xmlns:p14="http://schemas.microsoft.com/office/powerpoint/2010/main" val="312706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1000"/>
                                        <p:tgtEl>
                                          <p:spTgt spid="14"/>
                                        </p:tgtEl>
                                      </p:cBhvr>
                                    </p:animEffect>
                                    <p:anim calcmode="lin" valueType="num">
                                      <p:cBhvr>
                                        <p:cTn id="53" dur="1000" fill="hold"/>
                                        <p:tgtEl>
                                          <p:spTgt spid="14"/>
                                        </p:tgtEl>
                                        <p:attrNameLst>
                                          <p:attrName>ppt_x</p:attrName>
                                        </p:attrNameLst>
                                      </p:cBhvr>
                                      <p:tavLst>
                                        <p:tav tm="0">
                                          <p:val>
                                            <p:strVal val="#ppt_x"/>
                                          </p:val>
                                        </p:tav>
                                        <p:tav tm="100000">
                                          <p:val>
                                            <p:strVal val="#ppt_x"/>
                                          </p:val>
                                        </p:tav>
                                      </p:tavLst>
                                    </p:anim>
                                    <p:anim calcmode="lin" valueType="num">
                                      <p:cBhvr>
                                        <p:cTn id="54" dur="1000" fill="hold"/>
                                        <p:tgtEl>
                                          <p:spTgt spid="14"/>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1000"/>
                                        <p:tgtEl>
                                          <p:spTgt spid="15"/>
                                        </p:tgtEl>
                                      </p:cBhvr>
                                    </p:animEffect>
                                    <p:anim calcmode="lin" valueType="num">
                                      <p:cBhvr>
                                        <p:cTn id="58" dur="1000" fill="hold"/>
                                        <p:tgtEl>
                                          <p:spTgt spid="15"/>
                                        </p:tgtEl>
                                        <p:attrNameLst>
                                          <p:attrName>ppt_x</p:attrName>
                                        </p:attrNameLst>
                                      </p:cBhvr>
                                      <p:tavLst>
                                        <p:tav tm="0">
                                          <p:val>
                                            <p:strVal val="#ppt_x"/>
                                          </p:val>
                                        </p:tav>
                                        <p:tav tm="100000">
                                          <p:val>
                                            <p:strVal val="#ppt_x"/>
                                          </p:val>
                                        </p:tav>
                                      </p:tavLst>
                                    </p:anim>
                                    <p:anim calcmode="lin" valueType="num">
                                      <p:cBhvr>
                                        <p:cTn id="59" dur="1000" fill="hold"/>
                                        <p:tgtEl>
                                          <p:spTgt spid="1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1000"/>
                                        <p:tgtEl>
                                          <p:spTgt spid="16"/>
                                        </p:tgtEl>
                                      </p:cBhvr>
                                    </p:animEffect>
                                    <p:anim calcmode="lin" valueType="num">
                                      <p:cBhvr>
                                        <p:cTn id="63" dur="1000" fill="hold"/>
                                        <p:tgtEl>
                                          <p:spTgt spid="16"/>
                                        </p:tgtEl>
                                        <p:attrNameLst>
                                          <p:attrName>ppt_x</p:attrName>
                                        </p:attrNameLst>
                                      </p:cBhvr>
                                      <p:tavLst>
                                        <p:tav tm="0">
                                          <p:val>
                                            <p:strVal val="#ppt_x"/>
                                          </p:val>
                                        </p:tav>
                                        <p:tav tm="100000">
                                          <p:val>
                                            <p:strVal val="#ppt_x"/>
                                          </p:val>
                                        </p:tav>
                                      </p:tavLst>
                                    </p:anim>
                                    <p:anim calcmode="lin" valueType="num">
                                      <p:cBhvr>
                                        <p:cTn id="64" dur="1000" fill="hold"/>
                                        <p:tgtEl>
                                          <p:spTgt spid="16"/>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1000"/>
                                        <p:tgtEl>
                                          <p:spTgt spid="17"/>
                                        </p:tgtEl>
                                      </p:cBhvr>
                                    </p:animEffect>
                                    <p:anim calcmode="lin" valueType="num">
                                      <p:cBhvr>
                                        <p:cTn id="68" dur="1000" fill="hold"/>
                                        <p:tgtEl>
                                          <p:spTgt spid="17"/>
                                        </p:tgtEl>
                                        <p:attrNameLst>
                                          <p:attrName>ppt_x</p:attrName>
                                        </p:attrNameLst>
                                      </p:cBhvr>
                                      <p:tavLst>
                                        <p:tav tm="0">
                                          <p:val>
                                            <p:strVal val="#ppt_x"/>
                                          </p:val>
                                        </p:tav>
                                        <p:tav tm="100000">
                                          <p:val>
                                            <p:strVal val="#ppt_x"/>
                                          </p:val>
                                        </p:tav>
                                      </p:tavLst>
                                    </p:anim>
                                    <p:anim calcmode="lin" valueType="num">
                                      <p:cBhvr>
                                        <p:cTn id="69" dur="1000" fill="hold"/>
                                        <p:tgtEl>
                                          <p:spTgt spid="17"/>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fade">
                                      <p:cBhvr>
                                        <p:cTn id="72" dur="1000"/>
                                        <p:tgtEl>
                                          <p:spTgt spid="18"/>
                                        </p:tgtEl>
                                      </p:cBhvr>
                                    </p:animEffect>
                                    <p:anim calcmode="lin" valueType="num">
                                      <p:cBhvr>
                                        <p:cTn id="73" dur="1000" fill="hold"/>
                                        <p:tgtEl>
                                          <p:spTgt spid="18"/>
                                        </p:tgtEl>
                                        <p:attrNameLst>
                                          <p:attrName>ppt_x</p:attrName>
                                        </p:attrNameLst>
                                      </p:cBhvr>
                                      <p:tavLst>
                                        <p:tav tm="0">
                                          <p:val>
                                            <p:strVal val="#ppt_x"/>
                                          </p:val>
                                        </p:tav>
                                        <p:tav tm="100000">
                                          <p:val>
                                            <p:strVal val="#ppt_x"/>
                                          </p:val>
                                        </p:tav>
                                      </p:tavLst>
                                    </p:anim>
                                    <p:anim calcmode="lin" valueType="num">
                                      <p:cBhvr>
                                        <p:cTn id="74" dur="1000" fill="hold"/>
                                        <p:tgtEl>
                                          <p:spTgt spid="18"/>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fade">
                                      <p:cBhvr>
                                        <p:cTn id="77" dur="1000"/>
                                        <p:tgtEl>
                                          <p:spTgt spid="19"/>
                                        </p:tgtEl>
                                      </p:cBhvr>
                                    </p:animEffect>
                                    <p:anim calcmode="lin" valueType="num">
                                      <p:cBhvr>
                                        <p:cTn id="78" dur="1000" fill="hold"/>
                                        <p:tgtEl>
                                          <p:spTgt spid="19"/>
                                        </p:tgtEl>
                                        <p:attrNameLst>
                                          <p:attrName>ppt_x</p:attrName>
                                        </p:attrNameLst>
                                      </p:cBhvr>
                                      <p:tavLst>
                                        <p:tav tm="0">
                                          <p:val>
                                            <p:strVal val="#ppt_x"/>
                                          </p:val>
                                        </p:tav>
                                        <p:tav tm="100000">
                                          <p:val>
                                            <p:strVal val="#ppt_x"/>
                                          </p:val>
                                        </p:tav>
                                      </p:tavLst>
                                    </p:anim>
                                    <p:anim calcmode="lin" valueType="num">
                                      <p:cBhvr>
                                        <p:cTn id="79" dur="1000" fill="hold"/>
                                        <p:tgtEl>
                                          <p:spTgt spid="19"/>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fade">
                                      <p:cBhvr>
                                        <p:cTn id="82" dur="1000"/>
                                        <p:tgtEl>
                                          <p:spTgt spid="20"/>
                                        </p:tgtEl>
                                      </p:cBhvr>
                                    </p:animEffect>
                                    <p:anim calcmode="lin" valueType="num">
                                      <p:cBhvr>
                                        <p:cTn id="83" dur="1000" fill="hold"/>
                                        <p:tgtEl>
                                          <p:spTgt spid="20"/>
                                        </p:tgtEl>
                                        <p:attrNameLst>
                                          <p:attrName>ppt_x</p:attrName>
                                        </p:attrNameLst>
                                      </p:cBhvr>
                                      <p:tavLst>
                                        <p:tav tm="0">
                                          <p:val>
                                            <p:strVal val="#ppt_x"/>
                                          </p:val>
                                        </p:tav>
                                        <p:tav tm="100000">
                                          <p:val>
                                            <p:strVal val="#ppt_x"/>
                                          </p:val>
                                        </p:tav>
                                      </p:tavLst>
                                    </p:anim>
                                    <p:anim calcmode="lin" valueType="num">
                                      <p:cBhvr>
                                        <p:cTn id="84" dur="1000" fill="hold"/>
                                        <p:tgtEl>
                                          <p:spTgt spid="20"/>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fade">
                                      <p:cBhvr>
                                        <p:cTn id="87" dur="1000"/>
                                        <p:tgtEl>
                                          <p:spTgt spid="21"/>
                                        </p:tgtEl>
                                      </p:cBhvr>
                                    </p:animEffect>
                                    <p:anim calcmode="lin" valueType="num">
                                      <p:cBhvr>
                                        <p:cTn id="88" dur="1000" fill="hold"/>
                                        <p:tgtEl>
                                          <p:spTgt spid="21"/>
                                        </p:tgtEl>
                                        <p:attrNameLst>
                                          <p:attrName>ppt_x</p:attrName>
                                        </p:attrNameLst>
                                      </p:cBhvr>
                                      <p:tavLst>
                                        <p:tav tm="0">
                                          <p:val>
                                            <p:strVal val="#ppt_x"/>
                                          </p:val>
                                        </p:tav>
                                        <p:tav tm="100000">
                                          <p:val>
                                            <p:strVal val="#ppt_x"/>
                                          </p:val>
                                        </p:tav>
                                      </p:tavLst>
                                    </p:anim>
                                    <p:anim calcmode="lin" valueType="num">
                                      <p:cBhvr>
                                        <p:cTn id="89" dur="1000" fill="hold"/>
                                        <p:tgtEl>
                                          <p:spTgt spid="21"/>
                                        </p:tgtEl>
                                        <p:attrNameLst>
                                          <p:attrName>ppt_y</p:attrName>
                                        </p:attrNameLst>
                                      </p:cBhvr>
                                      <p:tavLst>
                                        <p:tav tm="0">
                                          <p:val>
                                            <p:strVal val="#ppt_y+.1"/>
                                          </p:val>
                                        </p:tav>
                                        <p:tav tm="100000">
                                          <p:val>
                                            <p:strVal val="#ppt_y"/>
                                          </p:val>
                                        </p:tav>
                                      </p:tavLst>
                                    </p:anim>
                                  </p:childTnLst>
                                </p:cTn>
                              </p:par>
                              <p:par>
                                <p:cTn id="90" presetID="42" presetClass="entr" presetSubtype="0" fill="hold" nodeType="withEffect">
                                  <p:stCondLst>
                                    <p:cond delay="0"/>
                                  </p:stCondLst>
                                  <p:childTnLst>
                                    <p:set>
                                      <p:cBhvr>
                                        <p:cTn id="91" dur="1" fill="hold">
                                          <p:stCondLst>
                                            <p:cond delay="0"/>
                                          </p:stCondLst>
                                        </p:cTn>
                                        <p:tgtEl>
                                          <p:spTgt spid="22"/>
                                        </p:tgtEl>
                                        <p:attrNameLst>
                                          <p:attrName>style.visibility</p:attrName>
                                        </p:attrNameLst>
                                      </p:cBhvr>
                                      <p:to>
                                        <p:strVal val="visible"/>
                                      </p:to>
                                    </p:set>
                                    <p:animEffect transition="in" filter="fade">
                                      <p:cBhvr>
                                        <p:cTn id="92" dur="1000"/>
                                        <p:tgtEl>
                                          <p:spTgt spid="22"/>
                                        </p:tgtEl>
                                      </p:cBhvr>
                                    </p:animEffect>
                                    <p:anim calcmode="lin" valueType="num">
                                      <p:cBhvr>
                                        <p:cTn id="93" dur="1000" fill="hold"/>
                                        <p:tgtEl>
                                          <p:spTgt spid="22"/>
                                        </p:tgtEl>
                                        <p:attrNameLst>
                                          <p:attrName>ppt_x</p:attrName>
                                        </p:attrNameLst>
                                      </p:cBhvr>
                                      <p:tavLst>
                                        <p:tav tm="0">
                                          <p:val>
                                            <p:strVal val="#ppt_x"/>
                                          </p:val>
                                        </p:tav>
                                        <p:tav tm="100000">
                                          <p:val>
                                            <p:strVal val="#ppt_x"/>
                                          </p:val>
                                        </p:tav>
                                      </p:tavLst>
                                    </p:anim>
                                    <p:anim calcmode="lin" valueType="num">
                                      <p:cBhvr>
                                        <p:cTn id="94" dur="1000" fill="hold"/>
                                        <p:tgtEl>
                                          <p:spTgt spid="22"/>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fade">
                                      <p:cBhvr>
                                        <p:cTn id="97" dur="1000"/>
                                        <p:tgtEl>
                                          <p:spTgt spid="23"/>
                                        </p:tgtEl>
                                      </p:cBhvr>
                                    </p:animEffect>
                                    <p:anim calcmode="lin" valueType="num">
                                      <p:cBhvr>
                                        <p:cTn id="98" dur="1000" fill="hold"/>
                                        <p:tgtEl>
                                          <p:spTgt spid="23"/>
                                        </p:tgtEl>
                                        <p:attrNameLst>
                                          <p:attrName>ppt_x</p:attrName>
                                        </p:attrNameLst>
                                      </p:cBhvr>
                                      <p:tavLst>
                                        <p:tav tm="0">
                                          <p:val>
                                            <p:strVal val="#ppt_x"/>
                                          </p:val>
                                        </p:tav>
                                        <p:tav tm="100000">
                                          <p:val>
                                            <p:strVal val="#ppt_x"/>
                                          </p:val>
                                        </p:tav>
                                      </p:tavLst>
                                    </p:anim>
                                    <p:anim calcmode="lin" valueType="num">
                                      <p:cBhvr>
                                        <p:cTn id="99" dur="1000" fill="hold"/>
                                        <p:tgtEl>
                                          <p:spTgt spid="23"/>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4"/>
                                        </p:tgtEl>
                                        <p:attrNameLst>
                                          <p:attrName>style.visibility</p:attrName>
                                        </p:attrNameLst>
                                      </p:cBhvr>
                                      <p:to>
                                        <p:strVal val="visible"/>
                                      </p:to>
                                    </p:set>
                                    <p:animEffect transition="in" filter="fade">
                                      <p:cBhvr>
                                        <p:cTn id="102" dur="1000"/>
                                        <p:tgtEl>
                                          <p:spTgt spid="24"/>
                                        </p:tgtEl>
                                      </p:cBhvr>
                                    </p:animEffect>
                                    <p:anim calcmode="lin" valueType="num">
                                      <p:cBhvr>
                                        <p:cTn id="103" dur="1000" fill="hold"/>
                                        <p:tgtEl>
                                          <p:spTgt spid="24"/>
                                        </p:tgtEl>
                                        <p:attrNameLst>
                                          <p:attrName>ppt_x</p:attrName>
                                        </p:attrNameLst>
                                      </p:cBhvr>
                                      <p:tavLst>
                                        <p:tav tm="0">
                                          <p:val>
                                            <p:strVal val="#ppt_x"/>
                                          </p:val>
                                        </p:tav>
                                        <p:tav tm="100000">
                                          <p:val>
                                            <p:strVal val="#ppt_x"/>
                                          </p:val>
                                        </p:tav>
                                      </p:tavLst>
                                    </p:anim>
                                    <p:anim calcmode="lin" valueType="num">
                                      <p:cBhvr>
                                        <p:cTn id="104" dur="1000" fill="hold"/>
                                        <p:tgtEl>
                                          <p:spTgt spid="24"/>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5"/>
                                        </p:tgtEl>
                                        <p:attrNameLst>
                                          <p:attrName>style.visibility</p:attrName>
                                        </p:attrNameLst>
                                      </p:cBhvr>
                                      <p:to>
                                        <p:strVal val="visible"/>
                                      </p:to>
                                    </p:set>
                                    <p:animEffect transition="in" filter="fade">
                                      <p:cBhvr>
                                        <p:cTn id="107" dur="1000"/>
                                        <p:tgtEl>
                                          <p:spTgt spid="25"/>
                                        </p:tgtEl>
                                      </p:cBhvr>
                                    </p:animEffect>
                                    <p:anim calcmode="lin" valueType="num">
                                      <p:cBhvr>
                                        <p:cTn id="108" dur="1000" fill="hold"/>
                                        <p:tgtEl>
                                          <p:spTgt spid="25"/>
                                        </p:tgtEl>
                                        <p:attrNameLst>
                                          <p:attrName>ppt_x</p:attrName>
                                        </p:attrNameLst>
                                      </p:cBhvr>
                                      <p:tavLst>
                                        <p:tav tm="0">
                                          <p:val>
                                            <p:strVal val="#ppt_x"/>
                                          </p:val>
                                        </p:tav>
                                        <p:tav tm="100000">
                                          <p:val>
                                            <p:strVal val="#ppt_x"/>
                                          </p:val>
                                        </p:tav>
                                      </p:tavLst>
                                    </p:anim>
                                    <p:anim calcmode="lin" valueType="num">
                                      <p:cBhvr>
                                        <p:cTn id="109" dur="1000" fill="hold"/>
                                        <p:tgtEl>
                                          <p:spTgt spid="25"/>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fade">
                                      <p:cBhvr>
                                        <p:cTn id="112" dur="1000"/>
                                        <p:tgtEl>
                                          <p:spTgt spid="26"/>
                                        </p:tgtEl>
                                      </p:cBhvr>
                                    </p:animEffect>
                                    <p:anim calcmode="lin" valueType="num">
                                      <p:cBhvr>
                                        <p:cTn id="113" dur="1000" fill="hold"/>
                                        <p:tgtEl>
                                          <p:spTgt spid="26"/>
                                        </p:tgtEl>
                                        <p:attrNameLst>
                                          <p:attrName>ppt_x</p:attrName>
                                        </p:attrNameLst>
                                      </p:cBhvr>
                                      <p:tavLst>
                                        <p:tav tm="0">
                                          <p:val>
                                            <p:strVal val="#ppt_x"/>
                                          </p:val>
                                        </p:tav>
                                        <p:tav tm="100000">
                                          <p:val>
                                            <p:strVal val="#ppt_x"/>
                                          </p:val>
                                        </p:tav>
                                      </p:tavLst>
                                    </p:anim>
                                    <p:anim calcmode="lin" valueType="num">
                                      <p:cBhvr>
                                        <p:cTn id="114" dur="1000" fill="hold"/>
                                        <p:tgtEl>
                                          <p:spTgt spid="26"/>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fade">
                                      <p:cBhvr>
                                        <p:cTn id="117" dur="1000"/>
                                        <p:tgtEl>
                                          <p:spTgt spid="27"/>
                                        </p:tgtEl>
                                      </p:cBhvr>
                                    </p:animEffect>
                                    <p:anim calcmode="lin" valueType="num">
                                      <p:cBhvr>
                                        <p:cTn id="118" dur="1000" fill="hold"/>
                                        <p:tgtEl>
                                          <p:spTgt spid="27"/>
                                        </p:tgtEl>
                                        <p:attrNameLst>
                                          <p:attrName>ppt_x</p:attrName>
                                        </p:attrNameLst>
                                      </p:cBhvr>
                                      <p:tavLst>
                                        <p:tav tm="0">
                                          <p:val>
                                            <p:strVal val="#ppt_x"/>
                                          </p:val>
                                        </p:tav>
                                        <p:tav tm="100000">
                                          <p:val>
                                            <p:strVal val="#ppt_x"/>
                                          </p:val>
                                        </p:tav>
                                      </p:tavLst>
                                    </p:anim>
                                    <p:anim calcmode="lin" valueType="num">
                                      <p:cBhvr>
                                        <p:cTn id="119" dur="1000" fill="hold"/>
                                        <p:tgtEl>
                                          <p:spTgt spid="27"/>
                                        </p:tgtEl>
                                        <p:attrNameLst>
                                          <p:attrName>ppt_y</p:attrName>
                                        </p:attrNameLst>
                                      </p:cBhvr>
                                      <p:tavLst>
                                        <p:tav tm="0">
                                          <p:val>
                                            <p:strVal val="#ppt_y+.1"/>
                                          </p:val>
                                        </p:tav>
                                        <p:tav tm="100000">
                                          <p:val>
                                            <p:strVal val="#ppt_y"/>
                                          </p:val>
                                        </p:tav>
                                      </p:tavLst>
                                    </p:anim>
                                  </p:childTnLst>
                                </p:cTn>
                              </p:par>
                              <p:par>
                                <p:cTn id="120" presetID="42" presetClass="entr" presetSubtype="0" fill="hold" nodeType="withEffect">
                                  <p:stCondLst>
                                    <p:cond delay="0"/>
                                  </p:stCondLst>
                                  <p:childTnLst>
                                    <p:set>
                                      <p:cBhvr>
                                        <p:cTn id="121" dur="1" fill="hold">
                                          <p:stCondLst>
                                            <p:cond delay="0"/>
                                          </p:stCondLst>
                                        </p:cTn>
                                        <p:tgtEl>
                                          <p:spTgt spid="28"/>
                                        </p:tgtEl>
                                        <p:attrNameLst>
                                          <p:attrName>style.visibility</p:attrName>
                                        </p:attrNameLst>
                                      </p:cBhvr>
                                      <p:to>
                                        <p:strVal val="visible"/>
                                      </p:to>
                                    </p:set>
                                    <p:animEffect transition="in" filter="fade">
                                      <p:cBhvr>
                                        <p:cTn id="122" dur="1000"/>
                                        <p:tgtEl>
                                          <p:spTgt spid="28"/>
                                        </p:tgtEl>
                                      </p:cBhvr>
                                    </p:animEffect>
                                    <p:anim calcmode="lin" valueType="num">
                                      <p:cBhvr>
                                        <p:cTn id="123" dur="1000" fill="hold"/>
                                        <p:tgtEl>
                                          <p:spTgt spid="28"/>
                                        </p:tgtEl>
                                        <p:attrNameLst>
                                          <p:attrName>ppt_x</p:attrName>
                                        </p:attrNameLst>
                                      </p:cBhvr>
                                      <p:tavLst>
                                        <p:tav tm="0">
                                          <p:val>
                                            <p:strVal val="#ppt_x"/>
                                          </p:val>
                                        </p:tav>
                                        <p:tav tm="100000">
                                          <p:val>
                                            <p:strVal val="#ppt_x"/>
                                          </p:val>
                                        </p:tav>
                                      </p:tavLst>
                                    </p:anim>
                                    <p:anim calcmode="lin" valueType="num">
                                      <p:cBhvr>
                                        <p:cTn id="124" dur="1000" fill="hold"/>
                                        <p:tgtEl>
                                          <p:spTgt spid="28"/>
                                        </p:tgtEl>
                                        <p:attrNameLst>
                                          <p:attrName>ppt_y</p:attrName>
                                        </p:attrNameLst>
                                      </p:cBhvr>
                                      <p:tavLst>
                                        <p:tav tm="0">
                                          <p:val>
                                            <p:strVal val="#ppt_y+.1"/>
                                          </p:val>
                                        </p:tav>
                                        <p:tav tm="100000">
                                          <p:val>
                                            <p:strVal val="#ppt_y"/>
                                          </p:val>
                                        </p:tav>
                                      </p:tavLst>
                                    </p:anim>
                                  </p:childTnLst>
                                </p:cTn>
                              </p:par>
                              <p:par>
                                <p:cTn id="125" presetID="42" presetClass="entr" presetSubtype="0" fill="hold" nodeType="withEffect">
                                  <p:stCondLst>
                                    <p:cond delay="0"/>
                                  </p:stCondLst>
                                  <p:childTnLst>
                                    <p:set>
                                      <p:cBhvr>
                                        <p:cTn id="126" dur="1" fill="hold">
                                          <p:stCondLst>
                                            <p:cond delay="0"/>
                                          </p:stCondLst>
                                        </p:cTn>
                                        <p:tgtEl>
                                          <p:spTgt spid="29"/>
                                        </p:tgtEl>
                                        <p:attrNameLst>
                                          <p:attrName>style.visibility</p:attrName>
                                        </p:attrNameLst>
                                      </p:cBhvr>
                                      <p:to>
                                        <p:strVal val="visible"/>
                                      </p:to>
                                    </p:set>
                                    <p:animEffect transition="in" filter="fade">
                                      <p:cBhvr>
                                        <p:cTn id="127" dur="1000"/>
                                        <p:tgtEl>
                                          <p:spTgt spid="29"/>
                                        </p:tgtEl>
                                      </p:cBhvr>
                                    </p:animEffect>
                                    <p:anim calcmode="lin" valueType="num">
                                      <p:cBhvr>
                                        <p:cTn id="128" dur="1000" fill="hold"/>
                                        <p:tgtEl>
                                          <p:spTgt spid="29"/>
                                        </p:tgtEl>
                                        <p:attrNameLst>
                                          <p:attrName>ppt_x</p:attrName>
                                        </p:attrNameLst>
                                      </p:cBhvr>
                                      <p:tavLst>
                                        <p:tav tm="0">
                                          <p:val>
                                            <p:strVal val="#ppt_x"/>
                                          </p:val>
                                        </p:tav>
                                        <p:tav tm="100000">
                                          <p:val>
                                            <p:strVal val="#ppt_x"/>
                                          </p:val>
                                        </p:tav>
                                      </p:tavLst>
                                    </p:anim>
                                    <p:anim calcmode="lin" valueType="num">
                                      <p:cBhvr>
                                        <p:cTn id="129" dur="1000" fill="hold"/>
                                        <p:tgtEl>
                                          <p:spTgt spid="29"/>
                                        </p:tgtEl>
                                        <p:attrNameLst>
                                          <p:attrName>ppt_y</p:attrName>
                                        </p:attrNameLst>
                                      </p:cBhvr>
                                      <p:tavLst>
                                        <p:tav tm="0">
                                          <p:val>
                                            <p:strVal val="#ppt_y+.1"/>
                                          </p:val>
                                        </p:tav>
                                        <p:tav tm="100000">
                                          <p:val>
                                            <p:strVal val="#ppt_y"/>
                                          </p:val>
                                        </p:tav>
                                      </p:tavLst>
                                    </p:anim>
                                  </p:childTnLst>
                                </p:cTn>
                              </p:par>
                              <p:par>
                                <p:cTn id="130" presetID="42" presetClass="entr" presetSubtype="0" fill="hold" nodeType="withEffect">
                                  <p:stCondLst>
                                    <p:cond delay="0"/>
                                  </p:stCondLst>
                                  <p:childTnLst>
                                    <p:set>
                                      <p:cBhvr>
                                        <p:cTn id="131" dur="1" fill="hold">
                                          <p:stCondLst>
                                            <p:cond delay="0"/>
                                          </p:stCondLst>
                                        </p:cTn>
                                        <p:tgtEl>
                                          <p:spTgt spid="30"/>
                                        </p:tgtEl>
                                        <p:attrNameLst>
                                          <p:attrName>style.visibility</p:attrName>
                                        </p:attrNameLst>
                                      </p:cBhvr>
                                      <p:to>
                                        <p:strVal val="visible"/>
                                      </p:to>
                                    </p:set>
                                    <p:animEffect transition="in" filter="fade">
                                      <p:cBhvr>
                                        <p:cTn id="132" dur="1000"/>
                                        <p:tgtEl>
                                          <p:spTgt spid="30"/>
                                        </p:tgtEl>
                                      </p:cBhvr>
                                    </p:animEffect>
                                    <p:anim calcmode="lin" valueType="num">
                                      <p:cBhvr>
                                        <p:cTn id="133" dur="1000" fill="hold"/>
                                        <p:tgtEl>
                                          <p:spTgt spid="30"/>
                                        </p:tgtEl>
                                        <p:attrNameLst>
                                          <p:attrName>ppt_x</p:attrName>
                                        </p:attrNameLst>
                                      </p:cBhvr>
                                      <p:tavLst>
                                        <p:tav tm="0">
                                          <p:val>
                                            <p:strVal val="#ppt_x"/>
                                          </p:val>
                                        </p:tav>
                                        <p:tav tm="100000">
                                          <p:val>
                                            <p:strVal val="#ppt_x"/>
                                          </p:val>
                                        </p:tav>
                                      </p:tavLst>
                                    </p:anim>
                                    <p:anim calcmode="lin" valueType="num">
                                      <p:cBhvr>
                                        <p:cTn id="134" dur="1000" fill="hold"/>
                                        <p:tgtEl>
                                          <p:spTgt spid="30"/>
                                        </p:tgtEl>
                                        <p:attrNameLst>
                                          <p:attrName>ppt_y</p:attrName>
                                        </p:attrNameLst>
                                      </p:cBhvr>
                                      <p:tavLst>
                                        <p:tav tm="0">
                                          <p:val>
                                            <p:strVal val="#ppt_y+.1"/>
                                          </p:val>
                                        </p:tav>
                                        <p:tav tm="100000">
                                          <p:val>
                                            <p:strVal val="#ppt_y"/>
                                          </p:val>
                                        </p:tav>
                                      </p:tavLst>
                                    </p:anim>
                                  </p:childTnLst>
                                </p:cTn>
                              </p:par>
                              <p:par>
                                <p:cTn id="135" presetID="42" presetClass="entr" presetSubtype="0" fill="hold" nodeType="withEffect">
                                  <p:stCondLst>
                                    <p:cond delay="0"/>
                                  </p:stCondLst>
                                  <p:childTnLst>
                                    <p:set>
                                      <p:cBhvr>
                                        <p:cTn id="136" dur="1" fill="hold">
                                          <p:stCondLst>
                                            <p:cond delay="0"/>
                                          </p:stCondLst>
                                        </p:cTn>
                                        <p:tgtEl>
                                          <p:spTgt spid="31"/>
                                        </p:tgtEl>
                                        <p:attrNameLst>
                                          <p:attrName>style.visibility</p:attrName>
                                        </p:attrNameLst>
                                      </p:cBhvr>
                                      <p:to>
                                        <p:strVal val="visible"/>
                                      </p:to>
                                    </p:set>
                                    <p:animEffect transition="in" filter="fade">
                                      <p:cBhvr>
                                        <p:cTn id="137" dur="1000"/>
                                        <p:tgtEl>
                                          <p:spTgt spid="31"/>
                                        </p:tgtEl>
                                      </p:cBhvr>
                                    </p:animEffect>
                                    <p:anim calcmode="lin" valueType="num">
                                      <p:cBhvr>
                                        <p:cTn id="138" dur="1000" fill="hold"/>
                                        <p:tgtEl>
                                          <p:spTgt spid="31"/>
                                        </p:tgtEl>
                                        <p:attrNameLst>
                                          <p:attrName>ppt_x</p:attrName>
                                        </p:attrNameLst>
                                      </p:cBhvr>
                                      <p:tavLst>
                                        <p:tav tm="0">
                                          <p:val>
                                            <p:strVal val="#ppt_x"/>
                                          </p:val>
                                        </p:tav>
                                        <p:tav tm="100000">
                                          <p:val>
                                            <p:strVal val="#ppt_x"/>
                                          </p:val>
                                        </p:tav>
                                      </p:tavLst>
                                    </p:anim>
                                    <p:anim calcmode="lin" valueType="num">
                                      <p:cBhvr>
                                        <p:cTn id="139" dur="1000" fill="hold"/>
                                        <p:tgtEl>
                                          <p:spTgt spid="31"/>
                                        </p:tgtEl>
                                        <p:attrNameLst>
                                          <p:attrName>ppt_y</p:attrName>
                                        </p:attrNameLst>
                                      </p:cBhvr>
                                      <p:tavLst>
                                        <p:tav tm="0">
                                          <p:val>
                                            <p:strVal val="#ppt_y+.1"/>
                                          </p:val>
                                        </p:tav>
                                        <p:tav tm="100000">
                                          <p:val>
                                            <p:strVal val="#ppt_y"/>
                                          </p:val>
                                        </p:tav>
                                      </p:tavLst>
                                    </p:anim>
                                  </p:childTnLst>
                                </p:cTn>
                              </p:par>
                              <p:par>
                                <p:cTn id="140" presetID="42" presetClass="entr" presetSubtype="0" fill="hold" nodeType="withEffect">
                                  <p:stCondLst>
                                    <p:cond delay="0"/>
                                  </p:stCondLst>
                                  <p:childTnLst>
                                    <p:set>
                                      <p:cBhvr>
                                        <p:cTn id="141" dur="1" fill="hold">
                                          <p:stCondLst>
                                            <p:cond delay="0"/>
                                          </p:stCondLst>
                                        </p:cTn>
                                        <p:tgtEl>
                                          <p:spTgt spid="32"/>
                                        </p:tgtEl>
                                        <p:attrNameLst>
                                          <p:attrName>style.visibility</p:attrName>
                                        </p:attrNameLst>
                                      </p:cBhvr>
                                      <p:to>
                                        <p:strVal val="visible"/>
                                      </p:to>
                                    </p:set>
                                    <p:animEffect transition="in" filter="fade">
                                      <p:cBhvr>
                                        <p:cTn id="142" dur="1000"/>
                                        <p:tgtEl>
                                          <p:spTgt spid="32"/>
                                        </p:tgtEl>
                                      </p:cBhvr>
                                    </p:animEffect>
                                    <p:anim calcmode="lin" valueType="num">
                                      <p:cBhvr>
                                        <p:cTn id="143" dur="1000" fill="hold"/>
                                        <p:tgtEl>
                                          <p:spTgt spid="32"/>
                                        </p:tgtEl>
                                        <p:attrNameLst>
                                          <p:attrName>ppt_x</p:attrName>
                                        </p:attrNameLst>
                                      </p:cBhvr>
                                      <p:tavLst>
                                        <p:tav tm="0">
                                          <p:val>
                                            <p:strVal val="#ppt_x"/>
                                          </p:val>
                                        </p:tav>
                                        <p:tav tm="100000">
                                          <p:val>
                                            <p:strVal val="#ppt_x"/>
                                          </p:val>
                                        </p:tav>
                                      </p:tavLst>
                                    </p:anim>
                                    <p:anim calcmode="lin" valueType="num">
                                      <p:cBhvr>
                                        <p:cTn id="144" dur="1000" fill="hold"/>
                                        <p:tgtEl>
                                          <p:spTgt spid="32"/>
                                        </p:tgtEl>
                                        <p:attrNameLst>
                                          <p:attrName>ppt_y</p:attrName>
                                        </p:attrNameLst>
                                      </p:cBhvr>
                                      <p:tavLst>
                                        <p:tav tm="0">
                                          <p:val>
                                            <p:strVal val="#ppt_y+.1"/>
                                          </p:val>
                                        </p:tav>
                                        <p:tav tm="100000">
                                          <p:val>
                                            <p:strVal val="#ppt_y"/>
                                          </p:val>
                                        </p:tav>
                                      </p:tavLst>
                                    </p:anim>
                                  </p:childTnLst>
                                </p:cTn>
                              </p:par>
                              <p:par>
                                <p:cTn id="145" presetID="42" presetClass="entr" presetSubtype="0" fill="hold" nodeType="withEffect">
                                  <p:stCondLst>
                                    <p:cond delay="0"/>
                                  </p:stCondLst>
                                  <p:childTnLst>
                                    <p:set>
                                      <p:cBhvr>
                                        <p:cTn id="146" dur="1" fill="hold">
                                          <p:stCondLst>
                                            <p:cond delay="0"/>
                                          </p:stCondLst>
                                        </p:cTn>
                                        <p:tgtEl>
                                          <p:spTgt spid="33"/>
                                        </p:tgtEl>
                                        <p:attrNameLst>
                                          <p:attrName>style.visibility</p:attrName>
                                        </p:attrNameLst>
                                      </p:cBhvr>
                                      <p:to>
                                        <p:strVal val="visible"/>
                                      </p:to>
                                    </p:set>
                                    <p:animEffect transition="in" filter="fade">
                                      <p:cBhvr>
                                        <p:cTn id="147" dur="1000"/>
                                        <p:tgtEl>
                                          <p:spTgt spid="33"/>
                                        </p:tgtEl>
                                      </p:cBhvr>
                                    </p:animEffect>
                                    <p:anim calcmode="lin" valueType="num">
                                      <p:cBhvr>
                                        <p:cTn id="148" dur="1000" fill="hold"/>
                                        <p:tgtEl>
                                          <p:spTgt spid="33"/>
                                        </p:tgtEl>
                                        <p:attrNameLst>
                                          <p:attrName>ppt_x</p:attrName>
                                        </p:attrNameLst>
                                      </p:cBhvr>
                                      <p:tavLst>
                                        <p:tav tm="0">
                                          <p:val>
                                            <p:strVal val="#ppt_x"/>
                                          </p:val>
                                        </p:tav>
                                        <p:tav tm="100000">
                                          <p:val>
                                            <p:strVal val="#ppt_x"/>
                                          </p:val>
                                        </p:tav>
                                      </p:tavLst>
                                    </p:anim>
                                    <p:anim calcmode="lin" valueType="num">
                                      <p:cBhvr>
                                        <p:cTn id="149" dur="1000" fill="hold"/>
                                        <p:tgtEl>
                                          <p:spTgt spid="33"/>
                                        </p:tgtEl>
                                        <p:attrNameLst>
                                          <p:attrName>ppt_y</p:attrName>
                                        </p:attrNameLst>
                                      </p:cBhvr>
                                      <p:tavLst>
                                        <p:tav tm="0">
                                          <p:val>
                                            <p:strVal val="#ppt_y+.1"/>
                                          </p:val>
                                        </p:tav>
                                        <p:tav tm="100000">
                                          <p:val>
                                            <p:strVal val="#ppt_y"/>
                                          </p:val>
                                        </p:tav>
                                      </p:tavLst>
                                    </p:anim>
                                  </p:childTnLst>
                                </p:cTn>
                              </p:par>
                              <p:par>
                                <p:cTn id="150" presetID="42" presetClass="entr" presetSubtype="0" fill="hold" nodeType="withEffect">
                                  <p:stCondLst>
                                    <p:cond delay="0"/>
                                  </p:stCondLst>
                                  <p:childTnLst>
                                    <p:set>
                                      <p:cBhvr>
                                        <p:cTn id="151" dur="1" fill="hold">
                                          <p:stCondLst>
                                            <p:cond delay="0"/>
                                          </p:stCondLst>
                                        </p:cTn>
                                        <p:tgtEl>
                                          <p:spTgt spid="34"/>
                                        </p:tgtEl>
                                        <p:attrNameLst>
                                          <p:attrName>style.visibility</p:attrName>
                                        </p:attrNameLst>
                                      </p:cBhvr>
                                      <p:to>
                                        <p:strVal val="visible"/>
                                      </p:to>
                                    </p:set>
                                    <p:animEffect transition="in" filter="fade">
                                      <p:cBhvr>
                                        <p:cTn id="152" dur="1000"/>
                                        <p:tgtEl>
                                          <p:spTgt spid="34"/>
                                        </p:tgtEl>
                                      </p:cBhvr>
                                    </p:animEffect>
                                    <p:anim calcmode="lin" valueType="num">
                                      <p:cBhvr>
                                        <p:cTn id="153" dur="1000" fill="hold"/>
                                        <p:tgtEl>
                                          <p:spTgt spid="34"/>
                                        </p:tgtEl>
                                        <p:attrNameLst>
                                          <p:attrName>ppt_x</p:attrName>
                                        </p:attrNameLst>
                                      </p:cBhvr>
                                      <p:tavLst>
                                        <p:tav tm="0">
                                          <p:val>
                                            <p:strVal val="#ppt_x"/>
                                          </p:val>
                                        </p:tav>
                                        <p:tav tm="100000">
                                          <p:val>
                                            <p:strVal val="#ppt_x"/>
                                          </p:val>
                                        </p:tav>
                                      </p:tavLst>
                                    </p:anim>
                                    <p:anim calcmode="lin" valueType="num">
                                      <p:cBhvr>
                                        <p:cTn id="154" dur="1000" fill="hold"/>
                                        <p:tgtEl>
                                          <p:spTgt spid="34"/>
                                        </p:tgtEl>
                                        <p:attrNameLst>
                                          <p:attrName>ppt_y</p:attrName>
                                        </p:attrNameLst>
                                      </p:cBhvr>
                                      <p:tavLst>
                                        <p:tav tm="0">
                                          <p:val>
                                            <p:strVal val="#ppt_y+.1"/>
                                          </p:val>
                                        </p:tav>
                                        <p:tav tm="100000">
                                          <p:val>
                                            <p:strVal val="#ppt_y"/>
                                          </p:val>
                                        </p:tav>
                                      </p:tavLst>
                                    </p:anim>
                                  </p:childTnLst>
                                </p:cTn>
                              </p:par>
                              <p:par>
                                <p:cTn id="155" presetID="42" presetClass="entr" presetSubtype="0" fill="hold" nodeType="withEffect">
                                  <p:stCondLst>
                                    <p:cond delay="0"/>
                                  </p:stCondLst>
                                  <p:childTnLst>
                                    <p:set>
                                      <p:cBhvr>
                                        <p:cTn id="156" dur="1" fill="hold">
                                          <p:stCondLst>
                                            <p:cond delay="0"/>
                                          </p:stCondLst>
                                        </p:cTn>
                                        <p:tgtEl>
                                          <p:spTgt spid="35"/>
                                        </p:tgtEl>
                                        <p:attrNameLst>
                                          <p:attrName>style.visibility</p:attrName>
                                        </p:attrNameLst>
                                      </p:cBhvr>
                                      <p:to>
                                        <p:strVal val="visible"/>
                                      </p:to>
                                    </p:set>
                                    <p:animEffect transition="in" filter="fade">
                                      <p:cBhvr>
                                        <p:cTn id="157" dur="1000"/>
                                        <p:tgtEl>
                                          <p:spTgt spid="35"/>
                                        </p:tgtEl>
                                      </p:cBhvr>
                                    </p:animEffect>
                                    <p:anim calcmode="lin" valueType="num">
                                      <p:cBhvr>
                                        <p:cTn id="158" dur="1000" fill="hold"/>
                                        <p:tgtEl>
                                          <p:spTgt spid="35"/>
                                        </p:tgtEl>
                                        <p:attrNameLst>
                                          <p:attrName>ppt_x</p:attrName>
                                        </p:attrNameLst>
                                      </p:cBhvr>
                                      <p:tavLst>
                                        <p:tav tm="0">
                                          <p:val>
                                            <p:strVal val="#ppt_x"/>
                                          </p:val>
                                        </p:tav>
                                        <p:tav tm="100000">
                                          <p:val>
                                            <p:strVal val="#ppt_x"/>
                                          </p:val>
                                        </p:tav>
                                      </p:tavLst>
                                    </p:anim>
                                    <p:anim calcmode="lin" valueType="num">
                                      <p:cBhvr>
                                        <p:cTn id="159" dur="1000" fill="hold"/>
                                        <p:tgtEl>
                                          <p:spTgt spid="35"/>
                                        </p:tgtEl>
                                        <p:attrNameLst>
                                          <p:attrName>ppt_y</p:attrName>
                                        </p:attrNameLst>
                                      </p:cBhvr>
                                      <p:tavLst>
                                        <p:tav tm="0">
                                          <p:val>
                                            <p:strVal val="#ppt_y+.1"/>
                                          </p:val>
                                        </p:tav>
                                        <p:tav tm="100000">
                                          <p:val>
                                            <p:strVal val="#ppt_y"/>
                                          </p:val>
                                        </p:tav>
                                      </p:tavLst>
                                    </p:anim>
                                  </p:childTnLst>
                                </p:cTn>
                              </p:par>
                              <p:par>
                                <p:cTn id="160" presetID="42" presetClass="entr" presetSubtype="0" fill="hold" nodeType="withEffect">
                                  <p:stCondLst>
                                    <p:cond delay="0"/>
                                  </p:stCondLst>
                                  <p:childTnLst>
                                    <p:set>
                                      <p:cBhvr>
                                        <p:cTn id="161" dur="1" fill="hold">
                                          <p:stCondLst>
                                            <p:cond delay="0"/>
                                          </p:stCondLst>
                                        </p:cTn>
                                        <p:tgtEl>
                                          <p:spTgt spid="36"/>
                                        </p:tgtEl>
                                        <p:attrNameLst>
                                          <p:attrName>style.visibility</p:attrName>
                                        </p:attrNameLst>
                                      </p:cBhvr>
                                      <p:to>
                                        <p:strVal val="visible"/>
                                      </p:to>
                                    </p:set>
                                    <p:animEffect transition="in" filter="fade">
                                      <p:cBhvr>
                                        <p:cTn id="162" dur="1000"/>
                                        <p:tgtEl>
                                          <p:spTgt spid="36"/>
                                        </p:tgtEl>
                                      </p:cBhvr>
                                    </p:animEffect>
                                    <p:anim calcmode="lin" valueType="num">
                                      <p:cBhvr>
                                        <p:cTn id="163" dur="1000" fill="hold"/>
                                        <p:tgtEl>
                                          <p:spTgt spid="36"/>
                                        </p:tgtEl>
                                        <p:attrNameLst>
                                          <p:attrName>ppt_x</p:attrName>
                                        </p:attrNameLst>
                                      </p:cBhvr>
                                      <p:tavLst>
                                        <p:tav tm="0">
                                          <p:val>
                                            <p:strVal val="#ppt_x"/>
                                          </p:val>
                                        </p:tav>
                                        <p:tav tm="100000">
                                          <p:val>
                                            <p:strVal val="#ppt_x"/>
                                          </p:val>
                                        </p:tav>
                                      </p:tavLst>
                                    </p:anim>
                                    <p:anim calcmode="lin" valueType="num">
                                      <p:cBhvr>
                                        <p:cTn id="164" dur="1000" fill="hold"/>
                                        <p:tgtEl>
                                          <p:spTgt spid="36"/>
                                        </p:tgtEl>
                                        <p:attrNameLst>
                                          <p:attrName>ppt_y</p:attrName>
                                        </p:attrNameLst>
                                      </p:cBhvr>
                                      <p:tavLst>
                                        <p:tav tm="0">
                                          <p:val>
                                            <p:strVal val="#ppt_y+.1"/>
                                          </p:val>
                                        </p:tav>
                                        <p:tav tm="100000">
                                          <p:val>
                                            <p:strVal val="#ppt_y"/>
                                          </p:val>
                                        </p:tav>
                                      </p:tavLst>
                                    </p:anim>
                                  </p:childTnLst>
                                </p:cTn>
                              </p:par>
                              <p:par>
                                <p:cTn id="165" presetID="42" presetClass="entr" presetSubtype="0" fill="hold" nodeType="withEffect">
                                  <p:stCondLst>
                                    <p:cond delay="0"/>
                                  </p:stCondLst>
                                  <p:childTnLst>
                                    <p:set>
                                      <p:cBhvr>
                                        <p:cTn id="166" dur="1" fill="hold">
                                          <p:stCondLst>
                                            <p:cond delay="0"/>
                                          </p:stCondLst>
                                        </p:cTn>
                                        <p:tgtEl>
                                          <p:spTgt spid="37"/>
                                        </p:tgtEl>
                                        <p:attrNameLst>
                                          <p:attrName>style.visibility</p:attrName>
                                        </p:attrNameLst>
                                      </p:cBhvr>
                                      <p:to>
                                        <p:strVal val="visible"/>
                                      </p:to>
                                    </p:set>
                                    <p:animEffect transition="in" filter="fade">
                                      <p:cBhvr>
                                        <p:cTn id="167" dur="1000"/>
                                        <p:tgtEl>
                                          <p:spTgt spid="37"/>
                                        </p:tgtEl>
                                      </p:cBhvr>
                                    </p:animEffect>
                                    <p:anim calcmode="lin" valueType="num">
                                      <p:cBhvr>
                                        <p:cTn id="168" dur="1000" fill="hold"/>
                                        <p:tgtEl>
                                          <p:spTgt spid="37"/>
                                        </p:tgtEl>
                                        <p:attrNameLst>
                                          <p:attrName>ppt_x</p:attrName>
                                        </p:attrNameLst>
                                      </p:cBhvr>
                                      <p:tavLst>
                                        <p:tav tm="0">
                                          <p:val>
                                            <p:strVal val="#ppt_x"/>
                                          </p:val>
                                        </p:tav>
                                        <p:tav tm="100000">
                                          <p:val>
                                            <p:strVal val="#ppt_x"/>
                                          </p:val>
                                        </p:tav>
                                      </p:tavLst>
                                    </p:anim>
                                    <p:anim calcmode="lin" valueType="num">
                                      <p:cBhvr>
                                        <p:cTn id="169" dur="1000" fill="hold"/>
                                        <p:tgtEl>
                                          <p:spTgt spid="37"/>
                                        </p:tgtEl>
                                        <p:attrNameLst>
                                          <p:attrName>ppt_y</p:attrName>
                                        </p:attrNameLst>
                                      </p:cBhvr>
                                      <p:tavLst>
                                        <p:tav tm="0">
                                          <p:val>
                                            <p:strVal val="#ppt_y+.1"/>
                                          </p:val>
                                        </p:tav>
                                        <p:tav tm="100000">
                                          <p:val>
                                            <p:strVal val="#ppt_y"/>
                                          </p:val>
                                        </p:tav>
                                      </p:tavLst>
                                    </p:anim>
                                  </p:childTnLst>
                                </p:cTn>
                              </p:par>
                              <p:par>
                                <p:cTn id="170" presetID="42" presetClass="entr" presetSubtype="0" fill="hold" nodeType="withEffect">
                                  <p:stCondLst>
                                    <p:cond delay="0"/>
                                  </p:stCondLst>
                                  <p:childTnLst>
                                    <p:set>
                                      <p:cBhvr>
                                        <p:cTn id="171" dur="1" fill="hold">
                                          <p:stCondLst>
                                            <p:cond delay="0"/>
                                          </p:stCondLst>
                                        </p:cTn>
                                        <p:tgtEl>
                                          <p:spTgt spid="38"/>
                                        </p:tgtEl>
                                        <p:attrNameLst>
                                          <p:attrName>style.visibility</p:attrName>
                                        </p:attrNameLst>
                                      </p:cBhvr>
                                      <p:to>
                                        <p:strVal val="visible"/>
                                      </p:to>
                                    </p:set>
                                    <p:animEffect transition="in" filter="fade">
                                      <p:cBhvr>
                                        <p:cTn id="172" dur="1000"/>
                                        <p:tgtEl>
                                          <p:spTgt spid="38"/>
                                        </p:tgtEl>
                                      </p:cBhvr>
                                    </p:animEffect>
                                    <p:anim calcmode="lin" valueType="num">
                                      <p:cBhvr>
                                        <p:cTn id="173" dur="1000" fill="hold"/>
                                        <p:tgtEl>
                                          <p:spTgt spid="38"/>
                                        </p:tgtEl>
                                        <p:attrNameLst>
                                          <p:attrName>ppt_x</p:attrName>
                                        </p:attrNameLst>
                                      </p:cBhvr>
                                      <p:tavLst>
                                        <p:tav tm="0">
                                          <p:val>
                                            <p:strVal val="#ppt_x"/>
                                          </p:val>
                                        </p:tav>
                                        <p:tav tm="100000">
                                          <p:val>
                                            <p:strVal val="#ppt_x"/>
                                          </p:val>
                                        </p:tav>
                                      </p:tavLst>
                                    </p:anim>
                                    <p:anim calcmode="lin" valueType="num">
                                      <p:cBhvr>
                                        <p:cTn id="174" dur="1000" fill="hold"/>
                                        <p:tgtEl>
                                          <p:spTgt spid="38"/>
                                        </p:tgtEl>
                                        <p:attrNameLst>
                                          <p:attrName>ppt_y</p:attrName>
                                        </p:attrNameLst>
                                      </p:cBhvr>
                                      <p:tavLst>
                                        <p:tav tm="0">
                                          <p:val>
                                            <p:strVal val="#ppt_y+.1"/>
                                          </p:val>
                                        </p:tav>
                                        <p:tav tm="100000">
                                          <p:val>
                                            <p:strVal val="#ppt_y"/>
                                          </p:val>
                                        </p:tav>
                                      </p:tavLst>
                                    </p:anim>
                                  </p:childTnLst>
                                </p:cTn>
                              </p:par>
                              <p:par>
                                <p:cTn id="175" presetID="42" presetClass="entr" presetSubtype="0" fill="hold" nodeType="withEffect">
                                  <p:stCondLst>
                                    <p:cond delay="0"/>
                                  </p:stCondLst>
                                  <p:childTnLst>
                                    <p:set>
                                      <p:cBhvr>
                                        <p:cTn id="176" dur="1" fill="hold">
                                          <p:stCondLst>
                                            <p:cond delay="0"/>
                                          </p:stCondLst>
                                        </p:cTn>
                                        <p:tgtEl>
                                          <p:spTgt spid="39"/>
                                        </p:tgtEl>
                                        <p:attrNameLst>
                                          <p:attrName>style.visibility</p:attrName>
                                        </p:attrNameLst>
                                      </p:cBhvr>
                                      <p:to>
                                        <p:strVal val="visible"/>
                                      </p:to>
                                    </p:set>
                                    <p:animEffect transition="in" filter="fade">
                                      <p:cBhvr>
                                        <p:cTn id="177" dur="1000"/>
                                        <p:tgtEl>
                                          <p:spTgt spid="39"/>
                                        </p:tgtEl>
                                      </p:cBhvr>
                                    </p:animEffect>
                                    <p:anim calcmode="lin" valueType="num">
                                      <p:cBhvr>
                                        <p:cTn id="178" dur="1000" fill="hold"/>
                                        <p:tgtEl>
                                          <p:spTgt spid="39"/>
                                        </p:tgtEl>
                                        <p:attrNameLst>
                                          <p:attrName>ppt_x</p:attrName>
                                        </p:attrNameLst>
                                      </p:cBhvr>
                                      <p:tavLst>
                                        <p:tav tm="0">
                                          <p:val>
                                            <p:strVal val="#ppt_x"/>
                                          </p:val>
                                        </p:tav>
                                        <p:tav tm="100000">
                                          <p:val>
                                            <p:strVal val="#ppt_x"/>
                                          </p:val>
                                        </p:tav>
                                      </p:tavLst>
                                    </p:anim>
                                    <p:anim calcmode="lin" valueType="num">
                                      <p:cBhvr>
                                        <p:cTn id="179" dur="1000" fill="hold"/>
                                        <p:tgtEl>
                                          <p:spTgt spid="39"/>
                                        </p:tgtEl>
                                        <p:attrNameLst>
                                          <p:attrName>ppt_y</p:attrName>
                                        </p:attrNameLst>
                                      </p:cBhvr>
                                      <p:tavLst>
                                        <p:tav tm="0">
                                          <p:val>
                                            <p:strVal val="#ppt_y+.1"/>
                                          </p:val>
                                        </p:tav>
                                        <p:tav tm="100000">
                                          <p:val>
                                            <p:strVal val="#ppt_y"/>
                                          </p:val>
                                        </p:tav>
                                      </p:tavLst>
                                    </p:anim>
                                  </p:childTnLst>
                                </p:cTn>
                              </p:par>
                              <p:par>
                                <p:cTn id="180" presetID="42" presetClass="entr" presetSubtype="0" fill="hold" nodeType="withEffect">
                                  <p:stCondLst>
                                    <p:cond delay="0"/>
                                  </p:stCondLst>
                                  <p:childTnLst>
                                    <p:set>
                                      <p:cBhvr>
                                        <p:cTn id="181" dur="1" fill="hold">
                                          <p:stCondLst>
                                            <p:cond delay="0"/>
                                          </p:stCondLst>
                                        </p:cTn>
                                        <p:tgtEl>
                                          <p:spTgt spid="40"/>
                                        </p:tgtEl>
                                        <p:attrNameLst>
                                          <p:attrName>style.visibility</p:attrName>
                                        </p:attrNameLst>
                                      </p:cBhvr>
                                      <p:to>
                                        <p:strVal val="visible"/>
                                      </p:to>
                                    </p:set>
                                    <p:animEffect transition="in" filter="fade">
                                      <p:cBhvr>
                                        <p:cTn id="182" dur="1000"/>
                                        <p:tgtEl>
                                          <p:spTgt spid="40"/>
                                        </p:tgtEl>
                                      </p:cBhvr>
                                    </p:animEffect>
                                    <p:anim calcmode="lin" valueType="num">
                                      <p:cBhvr>
                                        <p:cTn id="183" dur="1000" fill="hold"/>
                                        <p:tgtEl>
                                          <p:spTgt spid="40"/>
                                        </p:tgtEl>
                                        <p:attrNameLst>
                                          <p:attrName>ppt_x</p:attrName>
                                        </p:attrNameLst>
                                      </p:cBhvr>
                                      <p:tavLst>
                                        <p:tav tm="0">
                                          <p:val>
                                            <p:strVal val="#ppt_x"/>
                                          </p:val>
                                        </p:tav>
                                        <p:tav tm="100000">
                                          <p:val>
                                            <p:strVal val="#ppt_x"/>
                                          </p:val>
                                        </p:tav>
                                      </p:tavLst>
                                    </p:anim>
                                    <p:anim calcmode="lin" valueType="num">
                                      <p:cBhvr>
                                        <p:cTn id="184" dur="1000" fill="hold"/>
                                        <p:tgtEl>
                                          <p:spTgt spid="40"/>
                                        </p:tgtEl>
                                        <p:attrNameLst>
                                          <p:attrName>ppt_y</p:attrName>
                                        </p:attrNameLst>
                                      </p:cBhvr>
                                      <p:tavLst>
                                        <p:tav tm="0">
                                          <p:val>
                                            <p:strVal val="#ppt_y+.1"/>
                                          </p:val>
                                        </p:tav>
                                        <p:tav tm="100000">
                                          <p:val>
                                            <p:strVal val="#ppt_y"/>
                                          </p:val>
                                        </p:tav>
                                      </p:tavLst>
                                    </p:anim>
                                  </p:childTnLst>
                                </p:cTn>
                              </p:par>
                              <p:par>
                                <p:cTn id="185" presetID="42" presetClass="entr" presetSubtype="0" fill="hold" nodeType="withEffect">
                                  <p:stCondLst>
                                    <p:cond delay="0"/>
                                  </p:stCondLst>
                                  <p:childTnLst>
                                    <p:set>
                                      <p:cBhvr>
                                        <p:cTn id="186" dur="1" fill="hold">
                                          <p:stCondLst>
                                            <p:cond delay="0"/>
                                          </p:stCondLst>
                                        </p:cTn>
                                        <p:tgtEl>
                                          <p:spTgt spid="41"/>
                                        </p:tgtEl>
                                        <p:attrNameLst>
                                          <p:attrName>style.visibility</p:attrName>
                                        </p:attrNameLst>
                                      </p:cBhvr>
                                      <p:to>
                                        <p:strVal val="visible"/>
                                      </p:to>
                                    </p:set>
                                    <p:animEffect transition="in" filter="fade">
                                      <p:cBhvr>
                                        <p:cTn id="187" dur="1000"/>
                                        <p:tgtEl>
                                          <p:spTgt spid="41"/>
                                        </p:tgtEl>
                                      </p:cBhvr>
                                    </p:animEffect>
                                    <p:anim calcmode="lin" valueType="num">
                                      <p:cBhvr>
                                        <p:cTn id="188" dur="1000" fill="hold"/>
                                        <p:tgtEl>
                                          <p:spTgt spid="41"/>
                                        </p:tgtEl>
                                        <p:attrNameLst>
                                          <p:attrName>ppt_x</p:attrName>
                                        </p:attrNameLst>
                                      </p:cBhvr>
                                      <p:tavLst>
                                        <p:tav tm="0">
                                          <p:val>
                                            <p:strVal val="#ppt_x"/>
                                          </p:val>
                                        </p:tav>
                                        <p:tav tm="100000">
                                          <p:val>
                                            <p:strVal val="#ppt_x"/>
                                          </p:val>
                                        </p:tav>
                                      </p:tavLst>
                                    </p:anim>
                                    <p:anim calcmode="lin" valueType="num">
                                      <p:cBhvr>
                                        <p:cTn id="189" dur="1000" fill="hold"/>
                                        <p:tgtEl>
                                          <p:spTgt spid="41"/>
                                        </p:tgtEl>
                                        <p:attrNameLst>
                                          <p:attrName>ppt_y</p:attrName>
                                        </p:attrNameLst>
                                      </p:cBhvr>
                                      <p:tavLst>
                                        <p:tav tm="0">
                                          <p:val>
                                            <p:strVal val="#ppt_y+.1"/>
                                          </p:val>
                                        </p:tav>
                                        <p:tav tm="100000">
                                          <p:val>
                                            <p:strVal val="#ppt_y"/>
                                          </p:val>
                                        </p:tav>
                                      </p:tavLst>
                                    </p:anim>
                                  </p:childTnLst>
                                </p:cTn>
                              </p:par>
                              <p:par>
                                <p:cTn id="190" presetID="42" presetClass="entr" presetSubtype="0" fill="hold" nodeType="withEffect">
                                  <p:stCondLst>
                                    <p:cond delay="0"/>
                                  </p:stCondLst>
                                  <p:childTnLst>
                                    <p:set>
                                      <p:cBhvr>
                                        <p:cTn id="191" dur="1" fill="hold">
                                          <p:stCondLst>
                                            <p:cond delay="0"/>
                                          </p:stCondLst>
                                        </p:cTn>
                                        <p:tgtEl>
                                          <p:spTgt spid="42"/>
                                        </p:tgtEl>
                                        <p:attrNameLst>
                                          <p:attrName>style.visibility</p:attrName>
                                        </p:attrNameLst>
                                      </p:cBhvr>
                                      <p:to>
                                        <p:strVal val="visible"/>
                                      </p:to>
                                    </p:set>
                                    <p:animEffect transition="in" filter="fade">
                                      <p:cBhvr>
                                        <p:cTn id="192" dur="1000"/>
                                        <p:tgtEl>
                                          <p:spTgt spid="42"/>
                                        </p:tgtEl>
                                      </p:cBhvr>
                                    </p:animEffect>
                                    <p:anim calcmode="lin" valueType="num">
                                      <p:cBhvr>
                                        <p:cTn id="193" dur="1000" fill="hold"/>
                                        <p:tgtEl>
                                          <p:spTgt spid="42"/>
                                        </p:tgtEl>
                                        <p:attrNameLst>
                                          <p:attrName>ppt_x</p:attrName>
                                        </p:attrNameLst>
                                      </p:cBhvr>
                                      <p:tavLst>
                                        <p:tav tm="0">
                                          <p:val>
                                            <p:strVal val="#ppt_x"/>
                                          </p:val>
                                        </p:tav>
                                        <p:tav tm="100000">
                                          <p:val>
                                            <p:strVal val="#ppt_x"/>
                                          </p:val>
                                        </p:tav>
                                      </p:tavLst>
                                    </p:anim>
                                    <p:anim calcmode="lin" valueType="num">
                                      <p:cBhvr>
                                        <p:cTn id="194"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1" presetClass="entr" presetSubtype="1" fill="hold" grpId="0" nodeType="clickEffect">
                                  <p:stCondLst>
                                    <p:cond delay="0"/>
                                  </p:stCondLst>
                                  <p:childTnLst>
                                    <p:set>
                                      <p:cBhvr>
                                        <p:cTn id="198" dur="1" fill="hold">
                                          <p:stCondLst>
                                            <p:cond delay="0"/>
                                          </p:stCondLst>
                                        </p:cTn>
                                        <p:tgtEl>
                                          <p:spTgt spid="48"/>
                                        </p:tgtEl>
                                        <p:attrNameLst>
                                          <p:attrName>style.visibility</p:attrName>
                                        </p:attrNameLst>
                                      </p:cBhvr>
                                      <p:to>
                                        <p:strVal val="visible"/>
                                      </p:to>
                                    </p:set>
                                    <p:animEffect transition="in" filter="wheel(1)">
                                      <p:cBhvr>
                                        <p:cTn id="199" dur="2000"/>
                                        <p:tgtEl>
                                          <p:spTgt spid="48"/>
                                        </p:tgtEl>
                                      </p:cBhvr>
                                    </p:animEffect>
                                  </p:childTnLst>
                                </p:cTn>
                              </p:par>
                            </p:childTnLst>
                          </p:cTn>
                        </p:par>
                      </p:childTnLst>
                    </p:cTn>
                  </p:par>
                  <p:par>
                    <p:cTn id="200" fill="hold">
                      <p:stCondLst>
                        <p:cond delay="indefinite"/>
                      </p:stCondLst>
                      <p:childTnLst>
                        <p:par>
                          <p:cTn id="201" fill="hold">
                            <p:stCondLst>
                              <p:cond delay="0"/>
                            </p:stCondLst>
                            <p:childTnLst>
                              <p:par>
                                <p:cTn id="202" presetID="16" presetClass="entr" presetSubtype="21" fill="hold" nodeType="clickEffect">
                                  <p:stCondLst>
                                    <p:cond delay="0"/>
                                  </p:stCondLst>
                                  <p:childTnLst>
                                    <p:set>
                                      <p:cBhvr>
                                        <p:cTn id="203" dur="1" fill="hold">
                                          <p:stCondLst>
                                            <p:cond delay="0"/>
                                          </p:stCondLst>
                                        </p:cTn>
                                        <p:tgtEl>
                                          <p:spTgt spid="50"/>
                                        </p:tgtEl>
                                        <p:attrNameLst>
                                          <p:attrName>style.visibility</p:attrName>
                                        </p:attrNameLst>
                                      </p:cBhvr>
                                      <p:to>
                                        <p:strVal val="visible"/>
                                      </p:to>
                                    </p:set>
                                    <p:animEffect transition="in" filter="barn(inVertical)">
                                      <p:cBhvr>
                                        <p:cTn id="204" dur="500"/>
                                        <p:tgtEl>
                                          <p:spTgt spid="50"/>
                                        </p:tgtEl>
                                      </p:cBhvr>
                                    </p:animEffect>
                                  </p:childTnLst>
                                </p:cTn>
                              </p:par>
                              <p:par>
                                <p:cTn id="205" presetID="16" presetClass="entr" presetSubtype="21" fill="hold" nodeType="withEffect">
                                  <p:stCondLst>
                                    <p:cond delay="0"/>
                                  </p:stCondLst>
                                  <p:childTnLst>
                                    <p:set>
                                      <p:cBhvr>
                                        <p:cTn id="206" dur="1" fill="hold">
                                          <p:stCondLst>
                                            <p:cond delay="0"/>
                                          </p:stCondLst>
                                        </p:cTn>
                                        <p:tgtEl>
                                          <p:spTgt spid="51"/>
                                        </p:tgtEl>
                                        <p:attrNameLst>
                                          <p:attrName>style.visibility</p:attrName>
                                        </p:attrNameLst>
                                      </p:cBhvr>
                                      <p:to>
                                        <p:strVal val="visible"/>
                                      </p:to>
                                    </p:set>
                                    <p:animEffect transition="in" filter="barn(inVertical)">
                                      <p:cBhvr>
                                        <p:cTn id="207" dur="500"/>
                                        <p:tgtEl>
                                          <p:spTgt spid="51"/>
                                        </p:tgtEl>
                                      </p:cBhvr>
                                    </p:animEffect>
                                  </p:childTnLst>
                                </p:cTn>
                              </p:par>
                              <p:par>
                                <p:cTn id="208" presetID="16" presetClass="entr" presetSubtype="21" fill="hold" nodeType="withEffect">
                                  <p:stCondLst>
                                    <p:cond delay="0"/>
                                  </p:stCondLst>
                                  <p:childTnLst>
                                    <p:set>
                                      <p:cBhvr>
                                        <p:cTn id="209" dur="1" fill="hold">
                                          <p:stCondLst>
                                            <p:cond delay="0"/>
                                          </p:stCondLst>
                                        </p:cTn>
                                        <p:tgtEl>
                                          <p:spTgt spid="52"/>
                                        </p:tgtEl>
                                        <p:attrNameLst>
                                          <p:attrName>style.visibility</p:attrName>
                                        </p:attrNameLst>
                                      </p:cBhvr>
                                      <p:to>
                                        <p:strVal val="visible"/>
                                      </p:to>
                                    </p:set>
                                    <p:animEffect transition="in" filter="barn(inVertical)">
                                      <p:cBhvr>
                                        <p:cTn id="210" dur="500"/>
                                        <p:tgtEl>
                                          <p:spTgt spid="52"/>
                                        </p:tgtEl>
                                      </p:cBhvr>
                                    </p:animEffect>
                                  </p:childTnLst>
                                </p:cTn>
                              </p:par>
                              <p:par>
                                <p:cTn id="211" presetID="16" presetClass="entr" presetSubtype="21" fill="hold" nodeType="withEffect">
                                  <p:stCondLst>
                                    <p:cond delay="0"/>
                                  </p:stCondLst>
                                  <p:childTnLst>
                                    <p:set>
                                      <p:cBhvr>
                                        <p:cTn id="212" dur="1" fill="hold">
                                          <p:stCondLst>
                                            <p:cond delay="0"/>
                                          </p:stCondLst>
                                        </p:cTn>
                                        <p:tgtEl>
                                          <p:spTgt spid="53"/>
                                        </p:tgtEl>
                                        <p:attrNameLst>
                                          <p:attrName>style.visibility</p:attrName>
                                        </p:attrNameLst>
                                      </p:cBhvr>
                                      <p:to>
                                        <p:strVal val="visible"/>
                                      </p:to>
                                    </p:set>
                                    <p:animEffect transition="in" filter="barn(inVertical)">
                                      <p:cBhvr>
                                        <p:cTn id="213" dur="500"/>
                                        <p:tgtEl>
                                          <p:spTgt spid="53"/>
                                        </p:tgtEl>
                                      </p:cBhvr>
                                    </p:animEffect>
                                  </p:childTnLst>
                                </p:cTn>
                              </p:par>
                            </p:childTnLst>
                          </p:cTn>
                        </p:par>
                      </p:childTnLst>
                    </p:cTn>
                  </p:par>
                  <p:par>
                    <p:cTn id="214" fill="hold">
                      <p:stCondLst>
                        <p:cond delay="indefinite"/>
                      </p:stCondLst>
                      <p:childTnLst>
                        <p:par>
                          <p:cTn id="215" fill="hold">
                            <p:stCondLst>
                              <p:cond delay="0"/>
                            </p:stCondLst>
                            <p:childTnLst>
                              <p:par>
                                <p:cTn id="216" presetID="6" presetClass="entr" presetSubtype="16" fill="hold" grpId="0" nodeType="clickEffect">
                                  <p:stCondLst>
                                    <p:cond delay="0"/>
                                  </p:stCondLst>
                                  <p:childTnLst>
                                    <p:set>
                                      <p:cBhvr>
                                        <p:cTn id="217" dur="1" fill="hold">
                                          <p:stCondLst>
                                            <p:cond delay="0"/>
                                          </p:stCondLst>
                                        </p:cTn>
                                        <p:tgtEl>
                                          <p:spTgt spid="43"/>
                                        </p:tgtEl>
                                        <p:attrNameLst>
                                          <p:attrName>style.visibility</p:attrName>
                                        </p:attrNameLst>
                                      </p:cBhvr>
                                      <p:to>
                                        <p:strVal val="visible"/>
                                      </p:to>
                                    </p:set>
                                    <p:animEffect transition="in" filter="circle(in)">
                                      <p:cBhvr>
                                        <p:cTn id="218" dur="2000"/>
                                        <p:tgtEl>
                                          <p:spTgt spid="43"/>
                                        </p:tgtEl>
                                      </p:cBhvr>
                                    </p:animEffect>
                                  </p:childTnLst>
                                </p:cTn>
                              </p:par>
                              <p:par>
                                <p:cTn id="219" presetID="6" presetClass="entr" presetSubtype="16" fill="hold" grpId="0" nodeType="withEffect">
                                  <p:stCondLst>
                                    <p:cond delay="0"/>
                                  </p:stCondLst>
                                  <p:childTnLst>
                                    <p:set>
                                      <p:cBhvr>
                                        <p:cTn id="220" dur="1" fill="hold">
                                          <p:stCondLst>
                                            <p:cond delay="0"/>
                                          </p:stCondLst>
                                        </p:cTn>
                                        <p:tgtEl>
                                          <p:spTgt spid="49"/>
                                        </p:tgtEl>
                                        <p:attrNameLst>
                                          <p:attrName>style.visibility</p:attrName>
                                        </p:attrNameLst>
                                      </p:cBhvr>
                                      <p:to>
                                        <p:strVal val="visible"/>
                                      </p:to>
                                    </p:set>
                                    <p:animEffect transition="in" filter="circle(in)">
                                      <p:cBhvr>
                                        <p:cTn id="221" dur="2000"/>
                                        <p:tgtEl>
                                          <p:spTgt spid="49"/>
                                        </p:tgtEl>
                                      </p:cBhvr>
                                    </p:animEffect>
                                  </p:childTnLst>
                                </p:cTn>
                              </p:par>
                            </p:childTnLst>
                          </p:cTn>
                        </p:par>
                      </p:childTnLst>
                    </p:cTn>
                  </p:par>
                  <p:par>
                    <p:cTn id="222" fill="hold">
                      <p:stCondLst>
                        <p:cond delay="indefinite"/>
                      </p:stCondLst>
                      <p:childTnLst>
                        <p:par>
                          <p:cTn id="223" fill="hold">
                            <p:stCondLst>
                              <p:cond delay="0"/>
                            </p:stCondLst>
                            <p:childTnLst>
                              <p:par>
                                <p:cTn id="224" presetID="6" presetClass="entr" presetSubtype="16" fill="hold" grpId="0" nodeType="clickEffect">
                                  <p:stCondLst>
                                    <p:cond delay="0"/>
                                  </p:stCondLst>
                                  <p:childTnLst>
                                    <p:set>
                                      <p:cBhvr>
                                        <p:cTn id="225" dur="1" fill="hold">
                                          <p:stCondLst>
                                            <p:cond delay="0"/>
                                          </p:stCondLst>
                                        </p:cTn>
                                        <p:tgtEl>
                                          <p:spTgt spid="44"/>
                                        </p:tgtEl>
                                        <p:attrNameLst>
                                          <p:attrName>style.visibility</p:attrName>
                                        </p:attrNameLst>
                                      </p:cBhvr>
                                      <p:to>
                                        <p:strVal val="visible"/>
                                      </p:to>
                                    </p:set>
                                    <p:animEffect transition="in" filter="circle(in)">
                                      <p:cBhvr>
                                        <p:cTn id="226" dur="2000"/>
                                        <p:tgtEl>
                                          <p:spTgt spid="44"/>
                                        </p:tgtEl>
                                      </p:cBhvr>
                                    </p:animEffect>
                                  </p:childTnLst>
                                </p:cTn>
                              </p:par>
                              <p:par>
                                <p:cTn id="227" presetID="6" presetClass="entr" presetSubtype="16" fill="hold" grpId="0" nodeType="withEffect">
                                  <p:stCondLst>
                                    <p:cond delay="0"/>
                                  </p:stCondLst>
                                  <p:childTnLst>
                                    <p:set>
                                      <p:cBhvr>
                                        <p:cTn id="228" dur="1" fill="hold">
                                          <p:stCondLst>
                                            <p:cond delay="0"/>
                                          </p:stCondLst>
                                        </p:cTn>
                                        <p:tgtEl>
                                          <p:spTgt spid="46"/>
                                        </p:tgtEl>
                                        <p:attrNameLst>
                                          <p:attrName>style.visibility</p:attrName>
                                        </p:attrNameLst>
                                      </p:cBhvr>
                                      <p:to>
                                        <p:strVal val="visible"/>
                                      </p:to>
                                    </p:set>
                                    <p:animEffect transition="in" filter="circle(in)">
                                      <p:cBhvr>
                                        <p:cTn id="229" dur="2000"/>
                                        <p:tgtEl>
                                          <p:spTgt spid="46"/>
                                        </p:tgtEl>
                                      </p:cBhvr>
                                    </p:animEffect>
                                  </p:childTnLst>
                                </p:cTn>
                              </p:par>
                            </p:childTnLst>
                          </p:cTn>
                        </p:par>
                      </p:childTnLst>
                    </p:cTn>
                  </p:par>
                  <p:par>
                    <p:cTn id="230" fill="hold">
                      <p:stCondLst>
                        <p:cond delay="indefinite"/>
                      </p:stCondLst>
                      <p:childTnLst>
                        <p:par>
                          <p:cTn id="231" fill="hold">
                            <p:stCondLst>
                              <p:cond delay="0"/>
                            </p:stCondLst>
                            <p:childTnLst>
                              <p:par>
                                <p:cTn id="232" presetID="6" presetClass="entr" presetSubtype="16" fill="hold" grpId="0" nodeType="clickEffect">
                                  <p:stCondLst>
                                    <p:cond delay="0"/>
                                  </p:stCondLst>
                                  <p:childTnLst>
                                    <p:set>
                                      <p:cBhvr>
                                        <p:cTn id="233" dur="1" fill="hold">
                                          <p:stCondLst>
                                            <p:cond delay="0"/>
                                          </p:stCondLst>
                                        </p:cTn>
                                        <p:tgtEl>
                                          <p:spTgt spid="45"/>
                                        </p:tgtEl>
                                        <p:attrNameLst>
                                          <p:attrName>style.visibility</p:attrName>
                                        </p:attrNameLst>
                                      </p:cBhvr>
                                      <p:to>
                                        <p:strVal val="visible"/>
                                      </p:to>
                                    </p:set>
                                    <p:animEffect transition="in" filter="circle(in)">
                                      <p:cBhvr>
                                        <p:cTn id="234" dur="2000"/>
                                        <p:tgtEl>
                                          <p:spTgt spid="45"/>
                                        </p:tgtEl>
                                      </p:cBhvr>
                                    </p:animEffect>
                                  </p:childTnLst>
                                </p:cTn>
                              </p:par>
                              <p:par>
                                <p:cTn id="235" presetID="6" presetClass="entr" presetSubtype="16" fill="hold" grpId="0" nodeType="withEffect">
                                  <p:stCondLst>
                                    <p:cond delay="0"/>
                                  </p:stCondLst>
                                  <p:childTnLst>
                                    <p:set>
                                      <p:cBhvr>
                                        <p:cTn id="236" dur="1" fill="hold">
                                          <p:stCondLst>
                                            <p:cond delay="0"/>
                                          </p:stCondLst>
                                        </p:cTn>
                                        <p:tgtEl>
                                          <p:spTgt spid="47"/>
                                        </p:tgtEl>
                                        <p:attrNameLst>
                                          <p:attrName>style.visibility</p:attrName>
                                        </p:attrNameLst>
                                      </p:cBhvr>
                                      <p:to>
                                        <p:strVal val="visible"/>
                                      </p:to>
                                    </p:set>
                                    <p:animEffect transition="in" filter="circle(in)">
                                      <p:cBhvr>
                                        <p:cTn id="237" dur="2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4" grpId="0" animBg="1"/>
      <p:bldP spid="15" grpId="0" animBg="1"/>
      <p:bldP spid="16" grpId="0" animBg="1"/>
      <p:bldP spid="17" grpId="0" animBg="1"/>
      <p:bldP spid="18" grpId="0" animBg="1"/>
      <p:bldP spid="23" grpId="0" animBg="1"/>
      <p:bldP spid="24" grpId="0" animBg="1"/>
      <p:bldP spid="25" grpId="0" animBg="1"/>
      <p:bldP spid="26" grpId="0" animBg="1"/>
      <p:bldP spid="27" grpId="0" animBg="1"/>
      <p:bldP spid="43" grpId="0" animBg="1"/>
      <p:bldP spid="44" grpId="0" animBg="1"/>
      <p:bldP spid="45" grpId="0" animBg="1"/>
      <p:bldP spid="46" grpId="0" animBg="1"/>
      <p:bldP spid="47" grpId="0" animBg="1"/>
      <p:bldP spid="48" grpId="0" animBg="1"/>
      <p:bldP spid="4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1"/>
          <p:cNvSpPr>
            <a:spLocks noGrp="1"/>
          </p:cNvSpPr>
          <p:nvPr>
            <p:ph type="title"/>
          </p:nvPr>
        </p:nvSpPr>
        <p:spPr>
          <a:xfrm>
            <a:off x="420040" y="260648"/>
            <a:ext cx="8229600" cy="562074"/>
          </a:xfrm>
        </p:spPr>
        <p:txBody>
          <a:bodyPr/>
          <a:lstStyle/>
          <a:p>
            <a:r>
              <a:rPr lang="en-US" altLang="zh-CN" dirty="0" smtClean="0"/>
              <a:t>3.1 </a:t>
            </a:r>
            <a:r>
              <a:rPr lang="zh-CN" altLang="en-US" dirty="0" smtClean="0"/>
              <a:t>供应链的基本理论</a:t>
            </a:r>
            <a:endParaRPr lang="zh-CN" altLang="en-US" dirty="0"/>
          </a:p>
        </p:txBody>
      </p:sp>
      <p:sp>
        <p:nvSpPr>
          <p:cNvPr id="11" name="矩形 10"/>
          <p:cNvSpPr/>
          <p:nvPr/>
        </p:nvSpPr>
        <p:spPr>
          <a:xfrm>
            <a:off x="2051720" y="1343174"/>
            <a:ext cx="1296987" cy="5016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2000" b="1" dirty="0">
                <a:solidFill>
                  <a:schemeClr val="tx1"/>
                </a:solidFill>
              </a:rPr>
              <a:t>投入物</a:t>
            </a:r>
          </a:p>
        </p:txBody>
      </p:sp>
      <p:sp>
        <p:nvSpPr>
          <p:cNvPr id="12" name="矩形 11"/>
          <p:cNvSpPr/>
          <p:nvPr/>
        </p:nvSpPr>
        <p:spPr>
          <a:xfrm>
            <a:off x="4140870" y="1343174"/>
            <a:ext cx="1295400" cy="5016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2000" b="1" dirty="0">
                <a:solidFill>
                  <a:schemeClr val="tx1"/>
                </a:solidFill>
              </a:rPr>
              <a:t>流程</a:t>
            </a:r>
          </a:p>
        </p:txBody>
      </p:sp>
      <p:sp>
        <p:nvSpPr>
          <p:cNvPr id="13" name="矩形 12"/>
          <p:cNvSpPr/>
          <p:nvPr/>
        </p:nvSpPr>
        <p:spPr>
          <a:xfrm>
            <a:off x="6228432" y="1343174"/>
            <a:ext cx="1296988" cy="5016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2000" b="1"/>
              <a:t>产出物</a:t>
            </a:r>
          </a:p>
        </p:txBody>
      </p:sp>
      <p:sp>
        <p:nvSpPr>
          <p:cNvPr id="14" name="右箭头 13"/>
          <p:cNvSpPr/>
          <p:nvPr/>
        </p:nvSpPr>
        <p:spPr>
          <a:xfrm>
            <a:off x="1116083" y="1892823"/>
            <a:ext cx="504825" cy="4318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5" name="矩形 14"/>
          <p:cNvSpPr/>
          <p:nvPr/>
        </p:nvSpPr>
        <p:spPr>
          <a:xfrm>
            <a:off x="859461" y="800472"/>
            <a:ext cx="3209480" cy="467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2400" b="1" dirty="0" smtClean="0">
                <a:latin typeface="宋体" pitchFamily="2" charset="-122"/>
                <a:ea typeface="宋体" pitchFamily="2" charset="-122"/>
              </a:rPr>
              <a:t>（</a:t>
            </a:r>
            <a:r>
              <a:rPr lang="en-US" altLang="zh-CN" sz="2400" b="1" dirty="0" smtClean="0">
                <a:latin typeface="宋体" pitchFamily="2" charset="-122"/>
                <a:ea typeface="宋体" pitchFamily="2" charset="-122"/>
              </a:rPr>
              <a:t>3</a:t>
            </a:r>
            <a:r>
              <a:rPr lang="zh-CN" altLang="en-US" sz="2400" b="1" dirty="0" smtClean="0">
                <a:latin typeface="宋体" pitchFamily="2" charset="-122"/>
                <a:ea typeface="宋体" pitchFamily="2" charset="-122"/>
              </a:rPr>
              <a:t>）供应</a:t>
            </a:r>
            <a:r>
              <a:rPr lang="zh-CN" altLang="en-US" sz="2400" b="1" dirty="0">
                <a:latin typeface="宋体" pitchFamily="2" charset="-122"/>
                <a:ea typeface="宋体" pitchFamily="2" charset="-122"/>
              </a:rPr>
              <a:t>链的本质</a:t>
            </a:r>
          </a:p>
        </p:txBody>
      </p:sp>
      <p:sp>
        <p:nvSpPr>
          <p:cNvPr id="16" name="椭圆 15"/>
          <p:cNvSpPr/>
          <p:nvPr/>
        </p:nvSpPr>
        <p:spPr>
          <a:xfrm>
            <a:off x="541479" y="5172359"/>
            <a:ext cx="1077912" cy="1582737"/>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1800" b="1">
                <a:latin typeface="宋体" pitchFamily="2" charset="-122"/>
                <a:ea typeface="宋体" pitchFamily="2" charset="-122"/>
              </a:rPr>
              <a:t>对供应链本质的详解</a:t>
            </a:r>
          </a:p>
        </p:txBody>
      </p:sp>
      <p:sp>
        <p:nvSpPr>
          <p:cNvPr id="17" name="矩形 16"/>
          <p:cNvSpPr/>
          <p:nvPr/>
        </p:nvSpPr>
        <p:spPr>
          <a:xfrm>
            <a:off x="1912554" y="4955962"/>
            <a:ext cx="7051934" cy="1929422"/>
          </a:xfrm>
          <a:prstGeom prst="rect">
            <a:avLst/>
          </a:prstGeom>
          <a:solidFill>
            <a:schemeClr val="bg1"/>
          </a:solidFill>
          <a:ln>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eaLnBrk="1" hangingPunct="1">
              <a:lnSpc>
                <a:spcPct val="150000"/>
              </a:lnSpc>
              <a:spcBef>
                <a:spcPct val="0"/>
              </a:spcBef>
              <a:buClrTx/>
              <a:buSzTx/>
              <a:buFontTx/>
              <a:buNone/>
            </a:pPr>
            <a:r>
              <a:rPr lang="en-US" altLang="zh-CN" sz="1800" b="1" dirty="0">
                <a:latin typeface="宋体" pitchFamily="2" charset="-122"/>
                <a:ea typeface="宋体" pitchFamily="2" charset="-122"/>
              </a:rPr>
              <a:t>1</a:t>
            </a:r>
            <a:r>
              <a:rPr lang="zh-CN" altLang="en-US" sz="1800" b="1" dirty="0">
                <a:latin typeface="宋体" pitchFamily="2" charset="-122"/>
                <a:ea typeface="宋体" pitchFamily="2" charset="-122"/>
              </a:rPr>
              <a:t>）把投入</a:t>
            </a:r>
            <a:r>
              <a:rPr lang="zh-CN" altLang="en-US" sz="1800" b="1" dirty="0" smtClean="0">
                <a:latin typeface="宋体" pitchFamily="2" charset="-122"/>
                <a:ea typeface="宋体" pitchFamily="2" charset="-122"/>
              </a:rPr>
              <a:t>物经过一定的生产活动转换</a:t>
            </a:r>
            <a:r>
              <a:rPr lang="zh-CN" altLang="en-US" sz="1800" b="1" dirty="0">
                <a:latin typeface="宋体" pitchFamily="2" charset="-122"/>
                <a:ea typeface="宋体" pitchFamily="2" charset="-122"/>
              </a:rPr>
              <a:t>成产品或服务；（生产）</a:t>
            </a:r>
            <a:endParaRPr lang="en-US" altLang="zh-CN" sz="1800" b="1" dirty="0">
              <a:latin typeface="宋体" pitchFamily="2" charset="-122"/>
              <a:ea typeface="宋体" pitchFamily="2" charset="-122"/>
            </a:endParaRPr>
          </a:p>
          <a:p>
            <a:pPr eaLnBrk="1" hangingPunct="1">
              <a:lnSpc>
                <a:spcPct val="150000"/>
              </a:lnSpc>
              <a:spcBef>
                <a:spcPct val="0"/>
              </a:spcBef>
              <a:buClrTx/>
              <a:buSzTx/>
              <a:buFontTx/>
              <a:buNone/>
            </a:pPr>
            <a:r>
              <a:rPr lang="en-US" altLang="zh-CN" sz="1800" b="1" dirty="0">
                <a:latin typeface="宋体" pitchFamily="2" charset="-122"/>
                <a:ea typeface="宋体" pitchFamily="2" charset="-122"/>
              </a:rPr>
              <a:t>2</a:t>
            </a:r>
            <a:r>
              <a:rPr lang="zh-CN" altLang="en-US" sz="1800" b="1" dirty="0" smtClean="0">
                <a:latin typeface="宋体" pitchFamily="2" charset="-122"/>
                <a:ea typeface="宋体" pitchFamily="2" charset="-122"/>
              </a:rPr>
              <a:t>）人对产品</a:t>
            </a:r>
            <a:r>
              <a:rPr lang="zh-CN" altLang="en-US" sz="1800" b="1" dirty="0">
                <a:latin typeface="宋体" pitchFamily="2" charset="-122"/>
                <a:ea typeface="宋体" pitchFamily="2" charset="-122"/>
              </a:rPr>
              <a:t>或服务进行消费；（消费）</a:t>
            </a:r>
            <a:endParaRPr lang="en-US" altLang="zh-CN" sz="1800" b="1" dirty="0">
              <a:latin typeface="宋体" pitchFamily="2" charset="-122"/>
              <a:ea typeface="宋体" pitchFamily="2" charset="-122"/>
            </a:endParaRPr>
          </a:p>
          <a:p>
            <a:pPr eaLnBrk="1" hangingPunct="1">
              <a:lnSpc>
                <a:spcPct val="150000"/>
              </a:lnSpc>
              <a:spcBef>
                <a:spcPct val="0"/>
              </a:spcBef>
              <a:buClrTx/>
              <a:buSzTx/>
              <a:buFontTx/>
              <a:buNone/>
            </a:pPr>
            <a:r>
              <a:rPr lang="en-US" altLang="zh-CN" sz="1800" b="1" dirty="0">
                <a:latin typeface="宋体" pitchFamily="2" charset="-122"/>
                <a:ea typeface="宋体" pitchFamily="2" charset="-122"/>
              </a:rPr>
              <a:t>3</a:t>
            </a:r>
            <a:r>
              <a:rPr lang="zh-CN" altLang="en-US" sz="1800" b="1" dirty="0" smtClean="0">
                <a:latin typeface="宋体" pitchFamily="2" charset="-122"/>
                <a:ea typeface="宋体" pitchFamily="2" charset="-122"/>
              </a:rPr>
              <a:t>）对</a:t>
            </a:r>
            <a:r>
              <a:rPr lang="zh-CN" altLang="en-US" sz="1800" b="1" dirty="0">
                <a:latin typeface="宋体" pitchFamily="2" charset="-122"/>
                <a:ea typeface="宋体" pitchFamily="2" charset="-122"/>
              </a:rPr>
              <a:t>特定产品、服务及相关流程进行设计；（设计）</a:t>
            </a:r>
            <a:endParaRPr lang="en-US" altLang="zh-CN" sz="1800" b="1" dirty="0">
              <a:latin typeface="宋体" pitchFamily="2" charset="-122"/>
              <a:ea typeface="宋体" pitchFamily="2" charset="-122"/>
            </a:endParaRPr>
          </a:p>
          <a:p>
            <a:pPr eaLnBrk="1" hangingPunct="1">
              <a:lnSpc>
                <a:spcPct val="150000"/>
              </a:lnSpc>
              <a:spcBef>
                <a:spcPct val="0"/>
              </a:spcBef>
              <a:buClrTx/>
              <a:buSzTx/>
              <a:buFontTx/>
              <a:buNone/>
            </a:pPr>
            <a:r>
              <a:rPr lang="en-US" altLang="zh-CN" sz="1800" b="1" dirty="0">
                <a:latin typeface="宋体" pitchFamily="2" charset="-122"/>
                <a:ea typeface="宋体" pitchFamily="2" charset="-122"/>
              </a:rPr>
              <a:t>4</a:t>
            </a:r>
            <a:r>
              <a:rPr lang="zh-CN" altLang="en-US" sz="1800" b="1" dirty="0">
                <a:latin typeface="宋体" pitchFamily="2" charset="-122"/>
                <a:ea typeface="宋体" pitchFamily="2" charset="-122"/>
              </a:rPr>
              <a:t>）相关的组织机构、人员及活动的管理； （组织）</a:t>
            </a:r>
            <a:endParaRPr lang="en-US" altLang="zh-CN" sz="2000" b="1" dirty="0">
              <a:latin typeface="宋体" pitchFamily="2" charset="-122"/>
              <a:ea typeface="宋体" pitchFamily="2" charset="-122"/>
            </a:endParaRPr>
          </a:p>
          <a:p>
            <a:pPr eaLnBrk="1" hangingPunct="1">
              <a:spcBef>
                <a:spcPct val="0"/>
              </a:spcBef>
              <a:buClrTx/>
              <a:buSzTx/>
              <a:buFontTx/>
              <a:buNone/>
            </a:pPr>
            <a:r>
              <a:rPr lang="zh-CN" altLang="en-US" sz="2400" b="1" dirty="0">
                <a:latin typeface="宋体" pitchFamily="2" charset="-122"/>
                <a:ea typeface="宋体" pitchFamily="2" charset="-122"/>
              </a:rPr>
              <a:t>一系列活动体系。 </a:t>
            </a:r>
          </a:p>
        </p:txBody>
      </p:sp>
      <p:sp>
        <p:nvSpPr>
          <p:cNvPr id="18" name="矩形 17"/>
          <p:cNvSpPr/>
          <p:nvPr/>
        </p:nvSpPr>
        <p:spPr>
          <a:xfrm>
            <a:off x="1912553" y="4381783"/>
            <a:ext cx="7051935" cy="504825"/>
          </a:xfrm>
          <a:prstGeom prst="rect">
            <a:avLst/>
          </a:prstGeom>
          <a:solidFill>
            <a:schemeClr val="bg1"/>
          </a:solidFill>
          <a:ln>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eaLnBrk="1" hangingPunct="1">
              <a:spcBef>
                <a:spcPct val="0"/>
              </a:spcBef>
              <a:buClrTx/>
              <a:buSzTx/>
              <a:buFontTx/>
              <a:buNone/>
            </a:pPr>
            <a:r>
              <a:rPr lang="en-US" altLang="zh-CN" sz="1800" b="1">
                <a:latin typeface="宋体" pitchFamily="2" charset="-122"/>
                <a:ea typeface="宋体" pitchFamily="2" charset="-122"/>
              </a:rPr>
              <a:t>3. </a:t>
            </a:r>
            <a:r>
              <a:rPr lang="zh-CN" altLang="en-US" sz="1800" b="1">
                <a:latin typeface="宋体" pitchFamily="2" charset="-122"/>
                <a:ea typeface="宋体" pitchFamily="2" charset="-122"/>
              </a:rPr>
              <a:t>流  程：把投入物转换成产出物的一系列活动体系。</a:t>
            </a:r>
          </a:p>
        </p:txBody>
      </p:sp>
      <p:sp>
        <p:nvSpPr>
          <p:cNvPr id="19" name="矩形 18"/>
          <p:cNvSpPr/>
          <p:nvPr/>
        </p:nvSpPr>
        <p:spPr>
          <a:xfrm>
            <a:off x="1912553" y="3299108"/>
            <a:ext cx="7051935" cy="574675"/>
          </a:xfrm>
          <a:prstGeom prst="rect">
            <a:avLst/>
          </a:prstGeom>
          <a:solidFill>
            <a:schemeClr val="bg1"/>
          </a:solidFill>
          <a:ln>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eaLnBrk="1" hangingPunct="1">
              <a:spcBef>
                <a:spcPct val="0"/>
              </a:spcBef>
              <a:buClrTx/>
              <a:buSzTx/>
              <a:buFontTx/>
              <a:buNone/>
            </a:pPr>
            <a:r>
              <a:rPr lang="en-US" altLang="zh-CN" sz="1800" b="1">
                <a:latin typeface="宋体" pitchFamily="2" charset="-122"/>
                <a:ea typeface="宋体" pitchFamily="2" charset="-122"/>
              </a:rPr>
              <a:t>1. </a:t>
            </a:r>
            <a:r>
              <a:rPr lang="zh-CN" altLang="en-US" sz="1800" b="1">
                <a:latin typeface="宋体" pitchFamily="2" charset="-122"/>
                <a:ea typeface="宋体" pitchFamily="2" charset="-122"/>
              </a:rPr>
              <a:t>投入物：生产产出物（产品</a:t>
            </a:r>
            <a:r>
              <a:rPr lang="en-US" altLang="zh-CN" sz="1800" b="1">
                <a:latin typeface="宋体" pitchFamily="2" charset="-122"/>
                <a:ea typeface="宋体" pitchFamily="2" charset="-122"/>
              </a:rPr>
              <a:t>/</a:t>
            </a:r>
            <a:r>
              <a:rPr lang="zh-CN" altLang="en-US" sz="1800" b="1">
                <a:latin typeface="宋体" pitchFamily="2" charset="-122"/>
                <a:ea typeface="宋体" pitchFamily="2" charset="-122"/>
              </a:rPr>
              <a:t>服务）所投入的资源的总称；</a:t>
            </a:r>
          </a:p>
        </p:txBody>
      </p:sp>
      <p:sp>
        <p:nvSpPr>
          <p:cNvPr id="20" name="矩形 19"/>
          <p:cNvSpPr/>
          <p:nvPr/>
        </p:nvSpPr>
        <p:spPr>
          <a:xfrm>
            <a:off x="1912553" y="3878546"/>
            <a:ext cx="7051935" cy="503237"/>
          </a:xfrm>
          <a:prstGeom prst="rect">
            <a:avLst/>
          </a:prstGeom>
          <a:solidFill>
            <a:schemeClr val="bg1"/>
          </a:solidFill>
          <a:ln>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eaLnBrk="1" hangingPunct="1">
              <a:spcBef>
                <a:spcPct val="0"/>
              </a:spcBef>
              <a:buClrTx/>
              <a:buSzTx/>
              <a:buFontTx/>
              <a:buNone/>
            </a:pPr>
            <a:r>
              <a:rPr lang="en-US" altLang="zh-CN" sz="1800" b="1" dirty="0">
                <a:latin typeface="宋体" pitchFamily="2" charset="-122"/>
                <a:ea typeface="宋体" pitchFamily="2" charset="-122"/>
              </a:rPr>
              <a:t>2. </a:t>
            </a:r>
            <a:r>
              <a:rPr lang="zh-CN" altLang="en-US" sz="1800" b="1" dirty="0">
                <a:latin typeface="宋体" pitchFamily="2" charset="-122"/>
                <a:ea typeface="宋体" pitchFamily="2" charset="-122"/>
              </a:rPr>
              <a:t>产出物：通俗的讲泛指产品（有型的产品或者无形的服务）；</a:t>
            </a:r>
          </a:p>
        </p:txBody>
      </p:sp>
      <p:sp>
        <p:nvSpPr>
          <p:cNvPr id="21" name="右箭头 20"/>
          <p:cNvSpPr/>
          <p:nvPr/>
        </p:nvSpPr>
        <p:spPr>
          <a:xfrm>
            <a:off x="3564607" y="1486049"/>
            <a:ext cx="431800" cy="2159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2" name="右箭头 21"/>
          <p:cNvSpPr/>
          <p:nvPr/>
        </p:nvSpPr>
        <p:spPr>
          <a:xfrm>
            <a:off x="5652170" y="1447949"/>
            <a:ext cx="433387" cy="2159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3" name="矩形 22"/>
          <p:cNvSpPr/>
          <p:nvPr/>
        </p:nvSpPr>
        <p:spPr>
          <a:xfrm>
            <a:off x="2085819" y="2063254"/>
            <a:ext cx="1296987" cy="5016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2000" b="1" dirty="0">
                <a:solidFill>
                  <a:schemeClr val="tx1"/>
                </a:solidFill>
              </a:rPr>
              <a:t>生产</a:t>
            </a:r>
            <a:endParaRPr lang="zh-CN" altLang="en-US" sz="2000" b="1" dirty="0">
              <a:solidFill>
                <a:schemeClr val="tx1"/>
              </a:solidFill>
            </a:endParaRPr>
          </a:p>
        </p:txBody>
      </p:sp>
      <p:sp>
        <p:nvSpPr>
          <p:cNvPr id="24" name="矩形 23"/>
          <p:cNvSpPr/>
          <p:nvPr/>
        </p:nvSpPr>
        <p:spPr>
          <a:xfrm>
            <a:off x="4174969" y="2063254"/>
            <a:ext cx="1295400" cy="5016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2000" b="1" dirty="0">
                <a:solidFill>
                  <a:schemeClr val="tx1"/>
                </a:solidFill>
              </a:rPr>
              <a:t>流程</a:t>
            </a:r>
          </a:p>
        </p:txBody>
      </p:sp>
      <p:sp>
        <p:nvSpPr>
          <p:cNvPr id="25" name="矩形 24"/>
          <p:cNvSpPr/>
          <p:nvPr/>
        </p:nvSpPr>
        <p:spPr>
          <a:xfrm>
            <a:off x="6262531" y="2063254"/>
            <a:ext cx="1296988" cy="5016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2000" b="1" dirty="0"/>
              <a:t>需求</a:t>
            </a:r>
          </a:p>
        </p:txBody>
      </p:sp>
      <p:sp>
        <p:nvSpPr>
          <p:cNvPr id="26" name="右箭头 25"/>
          <p:cNvSpPr/>
          <p:nvPr/>
        </p:nvSpPr>
        <p:spPr>
          <a:xfrm>
            <a:off x="3598706" y="2206129"/>
            <a:ext cx="431800" cy="2159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7" name="右箭头 26"/>
          <p:cNvSpPr/>
          <p:nvPr/>
        </p:nvSpPr>
        <p:spPr>
          <a:xfrm>
            <a:off x="5686269" y="2168029"/>
            <a:ext cx="433387" cy="2159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 name="下箭头 1"/>
          <p:cNvSpPr/>
          <p:nvPr/>
        </p:nvSpPr>
        <p:spPr bwMode="auto">
          <a:xfrm>
            <a:off x="4284514" y="1855947"/>
            <a:ext cx="1008112" cy="174157"/>
          </a:xfrm>
          <a:prstGeom prst="downArrow">
            <a:avLst/>
          </a:prstGeom>
          <a:solidFill>
            <a:schemeClr val="accent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600" b="0" i="0" u="none" strike="noStrike" cap="none" normalizeH="0" baseline="0" smtClean="0">
              <a:ln>
                <a:noFill/>
              </a:ln>
              <a:solidFill>
                <a:schemeClr val="tx1"/>
              </a:solidFill>
              <a:effectLst/>
              <a:latin typeface="Times New Roman" pitchFamily="18" charset="0"/>
              <a:ea typeface="楷体_GB2312" pitchFamily="49" charset="-122"/>
            </a:endParaRPr>
          </a:p>
        </p:txBody>
      </p:sp>
      <p:sp>
        <p:nvSpPr>
          <p:cNvPr id="28" name="下箭头 27"/>
          <p:cNvSpPr/>
          <p:nvPr/>
        </p:nvSpPr>
        <p:spPr bwMode="auto">
          <a:xfrm>
            <a:off x="4326074" y="2528900"/>
            <a:ext cx="1008112" cy="182426"/>
          </a:xfrm>
          <a:prstGeom prst="downArrow">
            <a:avLst/>
          </a:prstGeom>
          <a:solidFill>
            <a:schemeClr val="accent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600" b="0" i="0" u="none" strike="noStrike" cap="none" normalizeH="0" baseline="0" smtClean="0">
              <a:ln>
                <a:noFill/>
              </a:ln>
              <a:solidFill>
                <a:schemeClr val="tx1"/>
              </a:solidFill>
              <a:effectLst/>
              <a:latin typeface="Times New Roman" pitchFamily="18" charset="0"/>
              <a:ea typeface="楷体_GB2312" pitchFamily="49" charset="-122"/>
            </a:endParaRPr>
          </a:p>
        </p:txBody>
      </p:sp>
      <p:sp>
        <p:nvSpPr>
          <p:cNvPr id="29" name="矩形 28"/>
          <p:cNvSpPr/>
          <p:nvPr/>
        </p:nvSpPr>
        <p:spPr>
          <a:xfrm>
            <a:off x="2093280" y="2711326"/>
            <a:ext cx="1296987" cy="5016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2000" b="1" dirty="0">
                <a:solidFill>
                  <a:schemeClr val="tx1"/>
                </a:solidFill>
              </a:rPr>
              <a:t>主体</a:t>
            </a:r>
            <a:endParaRPr lang="zh-CN" altLang="en-US" sz="2000" b="1" dirty="0">
              <a:solidFill>
                <a:schemeClr val="tx1"/>
              </a:solidFill>
            </a:endParaRPr>
          </a:p>
        </p:txBody>
      </p:sp>
      <p:sp>
        <p:nvSpPr>
          <p:cNvPr id="30" name="矩形 29"/>
          <p:cNvSpPr/>
          <p:nvPr/>
        </p:nvSpPr>
        <p:spPr>
          <a:xfrm>
            <a:off x="4182430" y="2711326"/>
            <a:ext cx="1295400" cy="5016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2000" b="1" dirty="0">
                <a:solidFill>
                  <a:schemeClr val="tx1"/>
                </a:solidFill>
              </a:rPr>
              <a:t>流程</a:t>
            </a:r>
          </a:p>
        </p:txBody>
      </p:sp>
      <p:sp>
        <p:nvSpPr>
          <p:cNvPr id="31" name="矩形 30"/>
          <p:cNvSpPr/>
          <p:nvPr/>
        </p:nvSpPr>
        <p:spPr>
          <a:xfrm>
            <a:off x="6269992" y="2711326"/>
            <a:ext cx="1296988" cy="5016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2000" b="1" dirty="0"/>
              <a:t>主体</a:t>
            </a:r>
          </a:p>
        </p:txBody>
      </p:sp>
      <p:sp>
        <p:nvSpPr>
          <p:cNvPr id="32" name="右箭头 31"/>
          <p:cNvSpPr/>
          <p:nvPr/>
        </p:nvSpPr>
        <p:spPr>
          <a:xfrm>
            <a:off x="3606167" y="2854201"/>
            <a:ext cx="431800" cy="2159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3" name="右箭头 32"/>
          <p:cNvSpPr/>
          <p:nvPr/>
        </p:nvSpPr>
        <p:spPr>
          <a:xfrm>
            <a:off x="5693730" y="2816101"/>
            <a:ext cx="433387" cy="2159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4" name="矩形 33"/>
          <p:cNvSpPr/>
          <p:nvPr/>
        </p:nvSpPr>
        <p:spPr>
          <a:xfrm>
            <a:off x="7783917" y="1339788"/>
            <a:ext cx="799419" cy="5016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2000" b="1" dirty="0" smtClean="0"/>
              <a:t>物</a:t>
            </a:r>
            <a:endParaRPr lang="zh-CN" altLang="en-US" sz="2000" b="1" dirty="0"/>
          </a:p>
        </p:txBody>
      </p:sp>
      <p:sp>
        <p:nvSpPr>
          <p:cNvPr id="35" name="矩形 34"/>
          <p:cNvSpPr/>
          <p:nvPr/>
        </p:nvSpPr>
        <p:spPr>
          <a:xfrm>
            <a:off x="7812082" y="2711326"/>
            <a:ext cx="799419" cy="5016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2000" b="1" dirty="0"/>
              <a:t>人</a:t>
            </a:r>
          </a:p>
        </p:txBody>
      </p:sp>
      <p:sp>
        <p:nvSpPr>
          <p:cNvPr id="36" name="矩形 35"/>
          <p:cNvSpPr/>
          <p:nvPr/>
        </p:nvSpPr>
        <p:spPr>
          <a:xfrm>
            <a:off x="7783917" y="1953456"/>
            <a:ext cx="827584" cy="5681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华文中宋" pitchFamily="2" charset="-122"/>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华文中宋" pitchFamily="2" charset="-122"/>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华文中宋" pitchFamily="2" charset="-122"/>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华文中宋" pitchFamily="2" charset="-122"/>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华文中宋" pitchFamily="2" charset="-122"/>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华文中宋" pitchFamily="2" charset="-122"/>
              </a:defRPr>
            </a:lvl9pPr>
          </a:lstStyle>
          <a:p>
            <a:pPr algn="ctr" eaLnBrk="1" hangingPunct="1">
              <a:spcBef>
                <a:spcPct val="0"/>
              </a:spcBef>
              <a:buClrTx/>
              <a:buSzTx/>
              <a:buFontTx/>
              <a:buNone/>
            </a:pPr>
            <a:r>
              <a:rPr lang="zh-CN" altLang="en-US" sz="2000" b="1" dirty="0"/>
              <a:t>生产活动</a:t>
            </a:r>
          </a:p>
        </p:txBody>
      </p:sp>
      <p:sp>
        <p:nvSpPr>
          <p:cNvPr id="37" name="下箭头 36"/>
          <p:cNvSpPr/>
          <p:nvPr/>
        </p:nvSpPr>
        <p:spPr bwMode="auto">
          <a:xfrm>
            <a:off x="7865834" y="1841438"/>
            <a:ext cx="594320" cy="139490"/>
          </a:xfrm>
          <a:prstGeom prst="downArrow">
            <a:avLst/>
          </a:prstGeom>
          <a:solidFill>
            <a:schemeClr val="accent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600" b="0" i="0" u="none" strike="noStrike" cap="none" normalizeH="0" baseline="0" smtClean="0">
              <a:ln>
                <a:noFill/>
              </a:ln>
              <a:solidFill>
                <a:schemeClr val="tx1"/>
              </a:solidFill>
              <a:effectLst/>
              <a:latin typeface="Times New Roman" pitchFamily="18" charset="0"/>
              <a:ea typeface="楷体_GB2312" pitchFamily="49" charset="-122"/>
            </a:endParaRPr>
          </a:p>
        </p:txBody>
      </p:sp>
      <p:sp>
        <p:nvSpPr>
          <p:cNvPr id="38" name="下箭头 37"/>
          <p:cNvSpPr/>
          <p:nvPr/>
        </p:nvSpPr>
        <p:spPr bwMode="auto">
          <a:xfrm>
            <a:off x="7942015" y="2543076"/>
            <a:ext cx="518139" cy="168250"/>
          </a:xfrm>
          <a:prstGeom prst="downArrow">
            <a:avLst/>
          </a:prstGeom>
          <a:solidFill>
            <a:schemeClr val="accent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600" b="0" i="0" u="none" strike="noStrike" cap="none" normalizeH="0" baseline="0" smtClean="0">
              <a:ln>
                <a:noFill/>
              </a:ln>
              <a:solidFill>
                <a:schemeClr val="tx1"/>
              </a:solidFill>
              <a:effectLst/>
              <a:latin typeface="Times New Roman" pitchFamily="18" charset="0"/>
              <a:ea typeface="楷体_GB2312" pitchFamily="49" charset="-122"/>
            </a:endParaRPr>
          </a:p>
        </p:txBody>
      </p:sp>
    </p:spTree>
    <p:extLst>
      <p:ext uri="{BB962C8B-B14F-4D97-AF65-F5344CB8AC3E}">
        <p14:creationId xmlns:p14="http://schemas.microsoft.com/office/powerpoint/2010/main" val="50549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fill="hold"/>
                                        <p:tgtEl>
                                          <p:spTgt spid="15"/>
                                        </p:tgtEl>
                                        <p:attrNameLst>
                                          <p:attrName>ppt_w</p:attrName>
                                        </p:attrNameLst>
                                      </p:cBhvr>
                                      <p:tavLst>
                                        <p:tav tm="0">
                                          <p:val>
                                            <p:fltVal val="0"/>
                                          </p:val>
                                        </p:tav>
                                        <p:tav tm="100000">
                                          <p:val>
                                            <p:strVal val="#ppt_w"/>
                                          </p:val>
                                        </p:tav>
                                      </p:tavLst>
                                    </p:anim>
                                    <p:anim calcmode="lin" valueType="num">
                                      <p:cBhvr>
                                        <p:cTn id="28" dur="500" fill="hold"/>
                                        <p:tgtEl>
                                          <p:spTgt spid="15"/>
                                        </p:tgtEl>
                                        <p:attrNameLst>
                                          <p:attrName>ppt_h</p:attrName>
                                        </p:attrNameLst>
                                      </p:cBhvr>
                                      <p:tavLst>
                                        <p:tav tm="0">
                                          <p:val>
                                            <p:fltVal val="0"/>
                                          </p:val>
                                        </p:tav>
                                        <p:tav tm="100000">
                                          <p:val>
                                            <p:strVal val="#ppt_h"/>
                                          </p:val>
                                        </p:tav>
                                      </p:tavLst>
                                    </p:anim>
                                    <p:animEffect transition="in" filter="fade">
                                      <p:cBhvr>
                                        <p:cTn id="29" dur="500"/>
                                        <p:tgtEl>
                                          <p:spTgt spid="15"/>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ppt_w</p:attrName>
                                        </p:attrNameLst>
                                      </p:cBhvr>
                                      <p:tavLst>
                                        <p:tav tm="0">
                                          <p:val>
                                            <p:fltVal val="0"/>
                                          </p:val>
                                        </p:tav>
                                        <p:tav tm="100000">
                                          <p:val>
                                            <p:strVal val="#ppt_w"/>
                                          </p:val>
                                        </p:tav>
                                      </p:tavLst>
                                    </p:anim>
                                    <p:anim calcmode="lin" valueType="num">
                                      <p:cBhvr>
                                        <p:cTn id="33" dur="500" fill="hold"/>
                                        <p:tgtEl>
                                          <p:spTgt spid="21"/>
                                        </p:tgtEl>
                                        <p:attrNameLst>
                                          <p:attrName>ppt_h</p:attrName>
                                        </p:attrNameLst>
                                      </p:cBhvr>
                                      <p:tavLst>
                                        <p:tav tm="0">
                                          <p:val>
                                            <p:fltVal val="0"/>
                                          </p:val>
                                        </p:tav>
                                        <p:tav tm="100000">
                                          <p:val>
                                            <p:strVal val="#ppt_h"/>
                                          </p:val>
                                        </p:tav>
                                      </p:tavLst>
                                    </p:anim>
                                    <p:animEffect transition="in" filter="fade">
                                      <p:cBhvr>
                                        <p:cTn id="34" dur="500"/>
                                        <p:tgtEl>
                                          <p:spTgt spid="21"/>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500" fill="hold"/>
                                        <p:tgtEl>
                                          <p:spTgt spid="22"/>
                                        </p:tgtEl>
                                        <p:attrNameLst>
                                          <p:attrName>ppt_w</p:attrName>
                                        </p:attrNameLst>
                                      </p:cBhvr>
                                      <p:tavLst>
                                        <p:tav tm="0">
                                          <p:val>
                                            <p:fltVal val="0"/>
                                          </p:val>
                                        </p:tav>
                                        <p:tav tm="100000">
                                          <p:val>
                                            <p:strVal val="#ppt_w"/>
                                          </p:val>
                                        </p:tav>
                                      </p:tavLst>
                                    </p:anim>
                                    <p:anim calcmode="lin" valueType="num">
                                      <p:cBhvr>
                                        <p:cTn id="38" dur="500" fill="hold"/>
                                        <p:tgtEl>
                                          <p:spTgt spid="22"/>
                                        </p:tgtEl>
                                        <p:attrNameLst>
                                          <p:attrName>ppt_h</p:attrName>
                                        </p:attrNameLst>
                                      </p:cBhvr>
                                      <p:tavLst>
                                        <p:tav tm="0">
                                          <p:val>
                                            <p:fltVal val="0"/>
                                          </p:val>
                                        </p:tav>
                                        <p:tav tm="100000">
                                          <p:val>
                                            <p:strVal val="#ppt_h"/>
                                          </p:val>
                                        </p:tav>
                                      </p:tavLst>
                                    </p:anim>
                                    <p:animEffect transition="in" filter="fade">
                                      <p:cBhvr>
                                        <p:cTn id="39" dur="5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1000"/>
                                        <p:tgtEl>
                                          <p:spTgt spid="18"/>
                                        </p:tgtEl>
                                      </p:cBhvr>
                                    </p:animEffect>
                                    <p:anim calcmode="lin" valueType="num">
                                      <p:cBhvr>
                                        <p:cTn id="45" dur="1000" fill="hold"/>
                                        <p:tgtEl>
                                          <p:spTgt spid="18"/>
                                        </p:tgtEl>
                                        <p:attrNameLst>
                                          <p:attrName>ppt_x</p:attrName>
                                        </p:attrNameLst>
                                      </p:cBhvr>
                                      <p:tavLst>
                                        <p:tav tm="0">
                                          <p:val>
                                            <p:strVal val="#ppt_x"/>
                                          </p:val>
                                        </p:tav>
                                        <p:tav tm="100000">
                                          <p:val>
                                            <p:strVal val="#ppt_x"/>
                                          </p:val>
                                        </p:tav>
                                      </p:tavLst>
                                    </p:anim>
                                    <p:anim calcmode="lin" valueType="num">
                                      <p:cBhvr>
                                        <p:cTn id="46" dur="1000" fill="hold"/>
                                        <p:tgtEl>
                                          <p:spTgt spid="18"/>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1000"/>
                                        <p:tgtEl>
                                          <p:spTgt spid="19"/>
                                        </p:tgtEl>
                                      </p:cBhvr>
                                    </p:animEffect>
                                    <p:anim calcmode="lin" valueType="num">
                                      <p:cBhvr>
                                        <p:cTn id="50" dur="1000" fill="hold"/>
                                        <p:tgtEl>
                                          <p:spTgt spid="19"/>
                                        </p:tgtEl>
                                        <p:attrNameLst>
                                          <p:attrName>ppt_x</p:attrName>
                                        </p:attrNameLst>
                                      </p:cBhvr>
                                      <p:tavLst>
                                        <p:tav tm="0">
                                          <p:val>
                                            <p:strVal val="#ppt_x"/>
                                          </p:val>
                                        </p:tav>
                                        <p:tav tm="100000">
                                          <p:val>
                                            <p:strVal val="#ppt_x"/>
                                          </p:val>
                                        </p:tav>
                                      </p:tavLst>
                                    </p:anim>
                                    <p:anim calcmode="lin" valueType="num">
                                      <p:cBhvr>
                                        <p:cTn id="51" dur="1000" fill="hold"/>
                                        <p:tgtEl>
                                          <p:spTgt spid="19"/>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1000"/>
                                        <p:tgtEl>
                                          <p:spTgt spid="20"/>
                                        </p:tgtEl>
                                      </p:cBhvr>
                                    </p:animEffect>
                                    <p:anim calcmode="lin" valueType="num">
                                      <p:cBhvr>
                                        <p:cTn id="55" dur="1000" fill="hold"/>
                                        <p:tgtEl>
                                          <p:spTgt spid="20"/>
                                        </p:tgtEl>
                                        <p:attrNameLst>
                                          <p:attrName>ppt_x</p:attrName>
                                        </p:attrNameLst>
                                      </p:cBhvr>
                                      <p:tavLst>
                                        <p:tav tm="0">
                                          <p:val>
                                            <p:strVal val="#ppt_x"/>
                                          </p:val>
                                        </p:tav>
                                        <p:tav tm="100000">
                                          <p:val>
                                            <p:strVal val="#ppt_x"/>
                                          </p:val>
                                        </p:tav>
                                      </p:tavLst>
                                    </p:anim>
                                    <p:anim calcmode="lin" valueType="num">
                                      <p:cBhvr>
                                        <p:cTn id="5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1000"/>
                                        <p:tgtEl>
                                          <p:spTgt spid="16"/>
                                        </p:tgtEl>
                                      </p:cBhvr>
                                    </p:animEffect>
                                    <p:anim calcmode="lin" valueType="num">
                                      <p:cBhvr>
                                        <p:cTn id="62" dur="1000" fill="hold"/>
                                        <p:tgtEl>
                                          <p:spTgt spid="16"/>
                                        </p:tgtEl>
                                        <p:attrNameLst>
                                          <p:attrName>ppt_x</p:attrName>
                                        </p:attrNameLst>
                                      </p:cBhvr>
                                      <p:tavLst>
                                        <p:tav tm="0">
                                          <p:val>
                                            <p:strVal val="#ppt_x"/>
                                          </p:val>
                                        </p:tav>
                                        <p:tav tm="100000">
                                          <p:val>
                                            <p:strVal val="#ppt_x"/>
                                          </p:val>
                                        </p:tav>
                                      </p:tavLst>
                                    </p:anim>
                                    <p:anim calcmode="lin" valueType="num">
                                      <p:cBhvr>
                                        <p:cTn id="63" dur="1000" fill="hold"/>
                                        <p:tgtEl>
                                          <p:spTgt spid="16"/>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fade">
                                      <p:cBhvr>
                                        <p:cTn id="66" dur="1000"/>
                                        <p:tgtEl>
                                          <p:spTgt spid="17"/>
                                        </p:tgtEl>
                                      </p:cBhvr>
                                    </p:animEffect>
                                    <p:anim calcmode="lin" valueType="num">
                                      <p:cBhvr>
                                        <p:cTn id="67" dur="1000" fill="hold"/>
                                        <p:tgtEl>
                                          <p:spTgt spid="17"/>
                                        </p:tgtEl>
                                        <p:attrNameLst>
                                          <p:attrName>ppt_x</p:attrName>
                                        </p:attrNameLst>
                                      </p:cBhvr>
                                      <p:tavLst>
                                        <p:tav tm="0">
                                          <p:val>
                                            <p:strVal val="#ppt_x"/>
                                          </p:val>
                                        </p:tav>
                                        <p:tav tm="100000">
                                          <p:val>
                                            <p:strVal val="#ppt_x"/>
                                          </p:val>
                                        </p:tav>
                                      </p:tavLst>
                                    </p:anim>
                                    <p:anim calcmode="lin" valueType="num">
                                      <p:cBhvr>
                                        <p:cTn id="6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500" fill="hold"/>
                                        <p:tgtEl>
                                          <p:spTgt spid="23"/>
                                        </p:tgtEl>
                                        <p:attrNameLst>
                                          <p:attrName>ppt_w</p:attrName>
                                        </p:attrNameLst>
                                      </p:cBhvr>
                                      <p:tavLst>
                                        <p:tav tm="0">
                                          <p:val>
                                            <p:fltVal val="0"/>
                                          </p:val>
                                        </p:tav>
                                        <p:tav tm="100000">
                                          <p:val>
                                            <p:strVal val="#ppt_w"/>
                                          </p:val>
                                        </p:tav>
                                      </p:tavLst>
                                    </p:anim>
                                    <p:anim calcmode="lin" valueType="num">
                                      <p:cBhvr>
                                        <p:cTn id="74" dur="500" fill="hold"/>
                                        <p:tgtEl>
                                          <p:spTgt spid="23"/>
                                        </p:tgtEl>
                                        <p:attrNameLst>
                                          <p:attrName>ppt_h</p:attrName>
                                        </p:attrNameLst>
                                      </p:cBhvr>
                                      <p:tavLst>
                                        <p:tav tm="0">
                                          <p:val>
                                            <p:fltVal val="0"/>
                                          </p:val>
                                        </p:tav>
                                        <p:tav tm="100000">
                                          <p:val>
                                            <p:strVal val="#ppt_h"/>
                                          </p:val>
                                        </p:tav>
                                      </p:tavLst>
                                    </p:anim>
                                    <p:animEffect transition="in" filter="fade">
                                      <p:cBhvr>
                                        <p:cTn id="75" dur="500"/>
                                        <p:tgtEl>
                                          <p:spTgt spid="23"/>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24"/>
                                        </p:tgtEl>
                                        <p:attrNameLst>
                                          <p:attrName>style.visibility</p:attrName>
                                        </p:attrNameLst>
                                      </p:cBhvr>
                                      <p:to>
                                        <p:strVal val="visible"/>
                                      </p:to>
                                    </p:set>
                                    <p:anim calcmode="lin" valueType="num">
                                      <p:cBhvr>
                                        <p:cTn id="78" dur="500" fill="hold"/>
                                        <p:tgtEl>
                                          <p:spTgt spid="24"/>
                                        </p:tgtEl>
                                        <p:attrNameLst>
                                          <p:attrName>ppt_w</p:attrName>
                                        </p:attrNameLst>
                                      </p:cBhvr>
                                      <p:tavLst>
                                        <p:tav tm="0">
                                          <p:val>
                                            <p:fltVal val="0"/>
                                          </p:val>
                                        </p:tav>
                                        <p:tav tm="100000">
                                          <p:val>
                                            <p:strVal val="#ppt_w"/>
                                          </p:val>
                                        </p:tav>
                                      </p:tavLst>
                                    </p:anim>
                                    <p:anim calcmode="lin" valueType="num">
                                      <p:cBhvr>
                                        <p:cTn id="79" dur="500" fill="hold"/>
                                        <p:tgtEl>
                                          <p:spTgt spid="24"/>
                                        </p:tgtEl>
                                        <p:attrNameLst>
                                          <p:attrName>ppt_h</p:attrName>
                                        </p:attrNameLst>
                                      </p:cBhvr>
                                      <p:tavLst>
                                        <p:tav tm="0">
                                          <p:val>
                                            <p:fltVal val="0"/>
                                          </p:val>
                                        </p:tav>
                                        <p:tav tm="100000">
                                          <p:val>
                                            <p:strVal val="#ppt_h"/>
                                          </p:val>
                                        </p:tav>
                                      </p:tavLst>
                                    </p:anim>
                                    <p:animEffect transition="in" filter="fade">
                                      <p:cBhvr>
                                        <p:cTn id="80" dur="500"/>
                                        <p:tgtEl>
                                          <p:spTgt spid="24"/>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25"/>
                                        </p:tgtEl>
                                        <p:attrNameLst>
                                          <p:attrName>style.visibility</p:attrName>
                                        </p:attrNameLst>
                                      </p:cBhvr>
                                      <p:to>
                                        <p:strVal val="visible"/>
                                      </p:to>
                                    </p:set>
                                    <p:anim calcmode="lin" valueType="num">
                                      <p:cBhvr>
                                        <p:cTn id="83" dur="500" fill="hold"/>
                                        <p:tgtEl>
                                          <p:spTgt spid="25"/>
                                        </p:tgtEl>
                                        <p:attrNameLst>
                                          <p:attrName>ppt_w</p:attrName>
                                        </p:attrNameLst>
                                      </p:cBhvr>
                                      <p:tavLst>
                                        <p:tav tm="0">
                                          <p:val>
                                            <p:fltVal val="0"/>
                                          </p:val>
                                        </p:tav>
                                        <p:tav tm="100000">
                                          <p:val>
                                            <p:strVal val="#ppt_w"/>
                                          </p:val>
                                        </p:tav>
                                      </p:tavLst>
                                    </p:anim>
                                    <p:anim calcmode="lin" valueType="num">
                                      <p:cBhvr>
                                        <p:cTn id="84" dur="500" fill="hold"/>
                                        <p:tgtEl>
                                          <p:spTgt spid="25"/>
                                        </p:tgtEl>
                                        <p:attrNameLst>
                                          <p:attrName>ppt_h</p:attrName>
                                        </p:attrNameLst>
                                      </p:cBhvr>
                                      <p:tavLst>
                                        <p:tav tm="0">
                                          <p:val>
                                            <p:fltVal val="0"/>
                                          </p:val>
                                        </p:tav>
                                        <p:tav tm="100000">
                                          <p:val>
                                            <p:strVal val="#ppt_h"/>
                                          </p:val>
                                        </p:tav>
                                      </p:tavLst>
                                    </p:anim>
                                    <p:animEffect transition="in" filter="fade">
                                      <p:cBhvr>
                                        <p:cTn id="85" dur="500"/>
                                        <p:tgtEl>
                                          <p:spTgt spid="25"/>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26"/>
                                        </p:tgtEl>
                                        <p:attrNameLst>
                                          <p:attrName>style.visibility</p:attrName>
                                        </p:attrNameLst>
                                      </p:cBhvr>
                                      <p:to>
                                        <p:strVal val="visible"/>
                                      </p:to>
                                    </p:set>
                                    <p:anim calcmode="lin" valueType="num">
                                      <p:cBhvr>
                                        <p:cTn id="88" dur="500" fill="hold"/>
                                        <p:tgtEl>
                                          <p:spTgt spid="26"/>
                                        </p:tgtEl>
                                        <p:attrNameLst>
                                          <p:attrName>ppt_w</p:attrName>
                                        </p:attrNameLst>
                                      </p:cBhvr>
                                      <p:tavLst>
                                        <p:tav tm="0">
                                          <p:val>
                                            <p:fltVal val="0"/>
                                          </p:val>
                                        </p:tav>
                                        <p:tav tm="100000">
                                          <p:val>
                                            <p:strVal val="#ppt_w"/>
                                          </p:val>
                                        </p:tav>
                                      </p:tavLst>
                                    </p:anim>
                                    <p:anim calcmode="lin" valueType="num">
                                      <p:cBhvr>
                                        <p:cTn id="89" dur="500" fill="hold"/>
                                        <p:tgtEl>
                                          <p:spTgt spid="26"/>
                                        </p:tgtEl>
                                        <p:attrNameLst>
                                          <p:attrName>ppt_h</p:attrName>
                                        </p:attrNameLst>
                                      </p:cBhvr>
                                      <p:tavLst>
                                        <p:tav tm="0">
                                          <p:val>
                                            <p:fltVal val="0"/>
                                          </p:val>
                                        </p:tav>
                                        <p:tav tm="100000">
                                          <p:val>
                                            <p:strVal val="#ppt_h"/>
                                          </p:val>
                                        </p:tav>
                                      </p:tavLst>
                                    </p:anim>
                                    <p:animEffect transition="in" filter="fade">
                                      <p:cBhvr>
                                        <p:cTn id="90" dur="500"/>
                                        <p:tgtEl>
                                          <p:spTgt spid="26"/>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27"/>
                                        </p:tgtEl>
                                        <p:attrNameLst>
                                          <p:attrName>style.visibility</p:attrName>
                                        </p:attrNameLst>
                                      </p:cBhvr>
                                      <p:to>
                                        <p:strVal val="visible"/>
                                      </p:to>
                                    </p:set>
                                    <p:anim calcmode="lin" valueType="num">
                                      <p:cBhvr>
                                        <p:cTn id="93" dur="500" fill="hold"/>
                                        <p:tgtEl>
                                          <p:spTgt spid="27"/>
                                        </p:tgtEl>
                                        <p:attrNameLst>
                                          <p:attrName>ppt_w</p:attrName>
                                        </p:attrNameLst>
                                      </p:cBhvr>
                                      <p:tavLst>
                                        <p:tav tm="0">
                                          <p:val>
                                            <p:fltVal val="0"/>
                                          </p:val>
                                        </p:tav>
                                        <p:tav tm="100000">
                                          <p:val>
                                            <p:strVal val="#ppt_w"/>
                                          </p:val>
                                        </p:tav>
                                      </p:tavLst>
                                    </p:anim>
                                    <p:anim calcmode="lin" valueType="num">
                                      <p:cBhvr>
                                        <p:cTn id="94" dur="500" fill="hold"/>
                                        <p:tgtEl>
                                          <p:spTgt spid="27"/>
                                        </p:tgtEl>
                                        <p:attrNameLst>
                                          <p:attrName>ppt_h</p:attrName>
                                        </p:attrNameLst>
                                      </p:cBhvr>
                                      <p:tavLst>
                                        <p:tav tm="0">
                                          <p:val>
                                            <p:fltVal val="0"/>
                                          </p:val>
                                        </p:tav>
                                        <p:tav tm="100000">
                                          <p:val>
                                            <p:strVal val="#ppt_h"/>
                                          </p:val>
                                        </p:tav>
                                      </p:tavLst>
                                    </p:anim>
                                    <p:animEffect transition="in" filter="fade">
                                      <p:cBhvr>
                                        <p:cTn id="95" dur="500"/>
                                        <p:tgtEl>
                                          <p:spTgt spid="27"/>
                                        </p:tgtEl>
                                      </p:cBhvr>
                                    </p:animEffect>
                                  </p:childTnLst>
                                </p:cTn>
                              </p:par>
                            </p:childTnLst>
                          </p:cTn>
                        </p:par>
                      </p:childTnLst>
                    </p:cTn>
                  </p:par>
                  <p:par>
                    <p:cTn id="96" fill="hold">
                      <p:stCondLst>
                        <p:cond delay="indefinite"/>
                      </p:stCondLst>
                      <p:childTnLst>
                        <p:par>
                          <p:cTn id="97" fill="hold">
                            <p:stCondLst>
                              <p:cond delay="0"/>
                            </p:stCondLst>
                            <p:childTnLst>
                              <p:par>
                                <p:cTn id="98" presetID="53" presetClass="entr" presetSubtype="16" fill="hold" grpId="0" nodeType="clickEffect">
                                  <p:stCondLst>
                                    <p:cond delay="0"/>
                                  </p:stCondLst>
                                  <p:childTnLst>
                                    <p:set>
                                      <p:cBhvr>
                                        <p:cTn id="99" dur="1" fill="hold">
                                          <p:stCondLst>
                                            <p:cond delay="0"/>
                                          </p:stCondLst>
                                        </p:cTn>
                                        <p:tgtEl>
                                          <p:spTgt spid="29"/>
                                        </p:tgtEl>
                                        <p:attrNameLst>
                                          <p:attrName>style.visibility</p:attrName>
                                        </p:attrNameLst>
                                      </p:cBhvr>
                                      <p:to>
                                        <p:strVal val="visible"/>
                                      </p:to>
                                    </p:set>
                                    <p:anim calcmode="lin" valueType="num">
                                      <p:cBhvr>
                                        <p:cTn id="100" dur="500" fill="hold"/>
                                        <p:tgtEl>
                                          <p:spTgt spid="29"/>
                                        </p:tgtEl>
                                        <p:attrNameLst>
                                          <p:attrName>ppt_w</p:attrName>
                                        </p:attrNameLst>
                                      </p:cBhvr>
                                      <p:tavLst>
                                        <p:tav tm="0">
                                          <p:val>
                                            <p:fltVal val="0"/>
                                          </p:val>
                                        </p:tav>
                                        <p:tav tm="100000">
                                          <p:val>
                                            <p:strVal val="#ppt_w"/>
                                          </p:val>
                                        </p:tav>
                                      </p:tavLst>
                                    </p:anim>
                                    <p:anim calcmode="lin" valueType="num">
                                      <p:cBhvr>
                                        <p:cTn id="101" dur="500" fill="hold"/>
                                        <p:tgtEl>
                                          <p:spTgt spid="29"/>
                                        </p:tgtEl>
                                        <p:attrNameLst>
                                          <p:attrName>ppt_h</p:attrName>
                                        </p:attrNameLst>
                                      </p:cBhvr>
                                      <p:tavLst>
                                        <p:tav tm="0">
                                          <p:val>
                                            <p:fltVal val="0"/>
                                          </p:val>
                                        </p:tav>
                                        <p:tav tm="100000">
                                          <p:val>
                                            <p:strVal val="#ppt_h"/>
                                          </p:val>
                                        </p:tav>
                                      </p:tavLst>
                                    </p:anim>
                                    <p:animEffect transition="in" filter="fade">
                                      <p:cBhvr>
                                        <p:cTn id="102" dur="500"/>
                                        <p:tgtEl>
                                          <p:spTgt spid="29"/>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30"/>
                                        </p:tgtEl>
                                        <p:attrNameLst>
                                          <p:attrName>style.visibility</p:attrName>
                                        </p:attrNameLst>
                                      </p:cBhvr>
                                      <p:to>
                                        <p:strVal val="visible"/>
                                      </p:to>
                                    </p:set>
                                    <p:anim calcmode="lin" valueType="num">
                                      <p:cBhvr>
                                        <p:cTn id="105" dur="500" fill="hold"/>
                                        <p:tgtEl>
                                          <p:spTgt spid="30"/>
                                        </p:tgtEl>
                                        <p:attrNameLst>
                                          <p:attrName>ppt_w</p:attrName>
                                        </p:attrNameLst>
                                      </p:cBhvr>
                                      <p:tavLst>
                                        <p:tav tm="0">
                                          <p:val>
                                            <p:fltVal val="0"/>
                                          </p:val>
                                        </p:tav>
                                        <p:tav tm="100000">
                                          <p:val>
                                            <p:strVal val="#ppt_w"/>
                                          </p:val>
                                        </p:tav>
                                      </p:tavLst>
                                    </p:anim>
                                    <p:anim calcmode="lin" valueType="num">
                                      <p:cBhvr>
                                        <p:cTn id="106" dur="500" fill="hold"/>
                                        <p:tgtEl>
                                          <p:spTgt spid="30"/>
                                        </p:tgtEl>
                                        <p:attrNameLst>
                                          <p:attrName>ppt_h</p:attrName>
                                        </p:attrNameLst>
                                      </p:cBhvr>
                                      <p:tavLst>
                                        <p:tav tm="0">
                                          <p:val>
                                            <p:fltVal val="0"/>
                                          </p:val>
                                        </p:tav>
                                        <p:tav tm="100000">
                                          <p:val>
                                            <p:strVal val="#ppt_h"/>
                                          </p:val>
                                        </p:tav>
                                      </p:tavLst>
                                    </p:anim>
                                    <p:animEffect transition="in" filter="fade">
                                      <p:cBhvr>
                                        <p:cTn id="107" dur="500"/>
                                        <p:tgtEl>
                                          <p:spTgt spid="30"/>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31"/>
                                        </p:tgtEl>
                                        <p:attrNameLst>
                                          <p:attrName>style.visibility</p:attrName>
                                        </p:attrNameLst>
                                      </p:cBhvr>
                                      <p:to>
                                        <p:strVal val="visible"/>
                                      </p:to>
                                    </p:set>
                                    <p:anim calcmode="lin" valueType="num">
                                      <p:cBhvr>
                                        <p:cTn id="110" dur="500" fill="hold"/>
                                        <p:tgtEl>
                                          <p:spTgt spid="31"/>
                                        </p:tgtEl>
                                        <p:attrNameLst>
                                          <p:attrName>ppt_w</p:attrName>
                                        </p:attrNameLst>
                                      </p:cBhvr>
                                      <p:tavLst>
                                        <p:tav tm="0">
                                          <p:val>
                                            <p:fltVal val="0"/>
                                          </p:val>
                                        </p:tav>
                                        <p:tav tm="100000">
                                          <p:val>
                                            <p:strVal val="#ppt_w"/>
                                          </p:val>
                                        </p:tav>
                                      </p:tavLst>
                                    </p:anim>
                                    <p:anim calcmode="lin" valueType="num">
                                      <p:cBhvr>
                                        <p:cTn id="111" dur="500" fill="hold"/>
                                        <p:tgtEl>
                                          <p:spTgt spid="31"/>
                                        </p:tgtEl>
                                        <p:attrNameLst>
                                          <p:attrName>ppt_h</p:attrName>
                                        </p:attrNameLst>
                                      </p:cBhvr>
                                      <p:tavLst>
                                        <p:tav tm="0">
                                          <p:val>
                                            <p:fltVal val="0"/>
                                          </p:val>
                                        </p:tav>
                                        <p:tav tm="100000">
                                          <p:val>
                                            <p:strVal val="#ppt_h"/>
                                          </p:val>
                                        </p:tav>
                                      </p:tavLst>
                                    </p:anim>
                                    <p:animEffect transition="in" filter="fade">
                                      <p:cBhvr>
                                        <p:cTn id="112" dur="500"/>
                                        <p:tgtEl>
                                          <p:spTgt spid="31"/>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32"/>
                                        </p:tgtEl>
                                        <p:attrNameLst>
                                          <p:attrName>style.visibility</p:attrName>
                                        </p:attrNameLst>
                                      </p:cBhvr>
                                      <p:to>
                                        <p:strVal val="visible"/>
                                      </p:to>
                                    </p:set>
                                    <p:anim calcmode="lin" valueType="num">
                                      <p:cBhvr>
                                        <p:cTn id="115" dur="500" fill="hold"/>
                                        <p:tgtEl>
                                          <p:spTgt spid="32"/>
                                        </p:tgtEl>
                                        <p:attrNameLst>
                                          <p:attrName>ppt_w</p:attrName>
                                        </p:attrNameLst>
                                      </p:cBhvr>
                                      <p:tavLst>
                                        <p:tav tm="0">
                                          <p:val>
                                            <p:fltVal val="0"/>
                                          </p:val>
                                        </p:tav>
                                        <p:tav tm="100000">
                                          <p:val>
                                            <p:strVal val="#ppt_w"/>
                                          </p:val>
                                        </p:tav>
                                      </p:tavLst>
                                    </p:anim>
                                    <p:anim calcmode="lin" valueType="num">
                                      <p:cBhvr>
                                        <p:cTn id="116" dur="500" fill="hold"/>
                                        <p:tgtEl>
                                          <p:spTgt spid="32"/>
                                        </p:tgtEl>
                                        <p:attrNameLst>
                                          <p:attrName>ppt_h</p:attrName>
                                        </p:attrNameLst>
                                      </p:cBhvr>
                                      <p:tavLst>
                                        <p:tav tm="0">
                                          <p:val>
                                            <p:fltVal val="0"/>
                                          </p:val>
                                        </p:tav>
                                        <p:tav tm="100000">
                                          <p:val>
                                            <p:strVal val="#ppt_h"/>
                                          </p:val>
                                        </p:tav>
                                      </p:tavLst>
                                    </p:anim>
                                    <p:animEffect transition="in" filter="fade">
                                      <p:cBhvr>
                                        <p:cTn id="117" dur="500"/>
                                        <p:tgtEl>
                                          <p:spTgt spid="32"/>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33"/>
                                        </p:tgtEl>
                                        <p:attrNameLst>
                                          <p:attrName>style.visibility</p:attrName>
                                        </p:attrNameLst>
                                      </p:cBhvr>
                                      <p:to>
                                        <p:strVal val="visible"/>
                                      </p:to>
                                    </p:set>
                                    <p:anim calcmode="lin" valueType="num">
                                      <p:cBhvr>
                                        <p:cTn id="120" dur="500" fill="hold"/>
                                        <p:tgtEl>
                                          <p:spTgt spid="33"/>
                                        </p:tgtEl>
                                        <p:attrNameLst>
                                          <p:attrName>ppt_w</p:attrName>
                                        </p:attrNameLst>
                                      </p:cBhvr>
                                      <p:tavLst>
                                        <p:tav tm="0">
                                          <p:val>
                                            <p:fltVal val="0"/>
                                          </p:val>
                                        </p:tav>
                                        <p:tav tm="100000">
                                          <p:val>
                                            <p:strVal val="#ppt_w"/>
                                          </p:val>
                                        </p:tav>
                                      </p:tavLst>
                                    </p:anim>
                                    <p:anim calcmode="lin" valueType="num">
                                      <p:cBhvr>
                                        <p:cTn id="121" dur="500" fill="hold"/>
                                        <p:tgtEl>
                                          <p:spTgt spid="33"/>
                                        </p:tgtEl>
                                        <p:attrNameLst>
                                          <p:attrName>ppt_h</p:attrName>
                                        </p:attrNameLst>
                                      </p:cBhvr>
                                      <p:tavLst>
                                        <p:tav tm="0">
                                          <p:val>
                                            <p:fltVal val="0"/>
                                          </p:val>
                                        </p:tav>
                                        <p:tav tm="100000">
                                          <p:val>
                                            <p:strVal val="#ppt_h"/>
                                          </p:val>
                                        </p:tav>
                                      </p:tavLst>
                                    </p:anim>
                                    <p:animEffect transition="in" filter="fade">
                                      <p:cBhvr>
                                        <p:cTn id="122" dur="500"/>
                                        <p:tgtEl>
                                          <p:spTgt spid="33"/>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34"/>
                                        </p:tgtEl>
                                        <p:attrNameLst>
                                          <p:attrName>style.visibility</p:attrName>
                                        </p:attrNameLst>
                                      </p:cBhvr>
                                      <p:to>
                                        <p:strVal val="visible"/>
                                      </p:to>
                                    </p:set>
                                    <p:anim calcmode="lin" valueType="num">
                                      <p:cBhvr>
                                        <p:cTn id="125" dur="500" fill="hold"/>
                                        <p:tgtEl>
                                          <p:spTgt spid="34"/>
                                        </p:tgtEl>
                                        <p:attrNameLst>
                                          <p:attrName>ppt_w</p:attrName>
                                        </p:attrNameLst>
                                      </p:cBhvr>
                                      <p:tavLst>
                                        <p:tav tm="0">
                                          <p:val>
                                            <p:fltVal val="0"/>
                                          </p:val>
                                        </p:tav>
                                        <p:tav tm="100000">
                                          <p:val>
                                            <p:strVal val="#ppt_w"/>
                                          </p:val>
                                        </p:tav>
                                      </p:tavLst>
                                    </p:anim>
                                    <p:anim calcmode="lin" valueType="num">
                                      <p:cBhvr>
                                        <p:cTn id="126" dur="500" fill="hold"/>
                                        <p:tgtEl>
                                          <p:spTgt spid="34"/>
                                        </p:tgtEl>
                                        <p:attrNameLst>
                                          <p:attrName>ppt_h</p:attrName>
                                        </p:attrNameLst>
                                      </p:cBhvr>
                                      <p:tavLst>
                                        <p:tav tm="0">
                                          <p:val>
                                            <p:fltVal val="0"/>
                                          </p:val>
                                        </p:tav>
                                        <p:tav tm="100000">
                                          <p:val>
                                            <p:strVal val="#ppt_h"/>
                                          </p:val>
                                        </p:tav>
                                      </p:tavLst>
                                    </p:anim>
                                    <p:animEffect transition="in" filter="fade">
                                      <p:cBhvr>
                                        <p:cTn id="127" dur="500"/>
                                        <p:tgtEl>
                                          <p:spTgt spid="34"/>
                                        </p:tgtEl>
                                      </p:cBhvr>
                                    </p:animEffect>
                                  </p:childTnLst>
                                </p:cTn>
                              </p:par>
                              <p:par>
                                <p:cTn id="128" presetID="53" presetClass="entr" presetSubtype="16" fill="hold" grpId="0" nodeType="withEffect">
                                  <p:stCondLst>
                                    <p:cond delay="0"/>
                                  </p:stCondLst>
                                  <p:childTnLst>
                                    <p:set>
                                      <p:cBhvr>
                                        <p:cTn id="129" dur="1" fill="hold">
                                          <p:stCondLst>
                                            <p:cond delay="0"/>
                                          </p:stCondLst>
                                        </p:cTn>
                                        <p:tgtEl>
                                          <p:spTgt spid="35"/>
                                        </p:tgtEl>
                                        <p:attrNameLst>
                                          <p:attrName>style.visibility</p:attrName>
                                        </p:attrNameLst>
                                      </p:cBhvr>
                                      <p:to>
                                        <p:strVal val="visible"/>
                                      </p:to>
                                    </p:set>
                                    <p:anim calcmode="lin" valueType="num">
                                      <p:cBhvr>
                                        <p:cTn id="130" dur="500" fill="hold"/>
                                        <p:tgtEl>
                                          <p:spTgt spid="35"/>
                                        </p:tgtEl>
                                        <p:attrNameLst>
                                          <p:attrName>ppt_w</p:attrName>
                                        </p:attrNameLst>
                                      </p:cBhvr>
                                      <p:tavLst>
                                        <p:tav tm="0">
                                          <p:val>
                                            <p:fltVal val="0"/>
                                          </p:val>
                                        </p:tav>
                                        <p:tav tm="100000">
                                          <p:val>
                                            <p:strVal val="#ppt_w"/>
                                          </p:val>
                                        </p:tav>
                                      </p:tavLst>
                                    </p:anim>
                                    <p:anim calcmode="lin" valueType="num">
                                      <p:cBhvr>
                                        <p:cTn id="131" dur="500" fill="hold"/>
                                        <p:tgtEl>
                                          <p:spTgt spid="35"/>
                                        </p:tgtEl>
                                        <p:attrNameLst>
                                          <p:attrName>ppt_h</p:attrName>
                                        </p:attrNameLst>
                                      </p:cBhvr>
                                      <p:tavLst>
                                        <p:tav tm="0">
                                          <p:val>
                                            <p:fltVal val="0"/>
                                          </p:val>
                                        </p:tav>
                                        <p:tav tm="100000">
                                          <p:val>
                                            <p:strVal val="#ppt_h"/>
                                          </p:val>
                                        </p:tav>
                                      </p:tavLst>
                                    </p:anim>
                                    <p:animEffect transition="in" filter="fade">
                                      <p:cBhvr>
                                        <p:cTn id="132" dur="500"/>
                                        <p:tgtEl>
                                          <p:spTgt spid="35"/>
                                        </p:tgtEl>
                                      </p:cBhvr>
                                    </p:animEffect>
                                  </p:childTnLst>
                                </p:cTn>
                              </p:par>
                              <p:par>
                                <p:cTn id="133" presetID="53" presetClass="entr" presetSubtype="16" fill="hold" grpId="0" nodeType="withEffect">
                                  <p:stCondLst>
                                    <p:cond delay="0"/>
                                  </p:stCondLst>
                                  <p:childTnLst>
                                    <p:set>
                                      <p:cBhvr>
                                        <p:cTn id="134" dur="1" fill="hold">
                                          <p:stCondLst>
                                            <p:cond delay="0"/>
                                          </p:stCondLst>
                                        </p:cTn>
                                        <p:tgtEl>
                                          <p:spTgt spid="36"/>
                                        </p:tgtEl>
                                        <p:attrNameLst>
                                          <p:attrName>style.visibility</p:attrName>
                                        </p:attrNameLst>
                                      </p:cBhvr>
                                      <p:to>
                                        <p:strVal val="visible"/>
                                      </p:to>
                                    </p:set>
                                    <p:anim calcmode="lin" valueType="num">
                                      <p:cBhvr>
                                        <p:cTn id="135" dur="500" fill="hold"/>
                                        <p:tgtEl>
                                          <p:spTgt spid="36"/>
                                        </p:tgtEl>
                                        <p:attrNameLst>
                                          <p:attrName>ppt_w</p:attrName>
                                        </p:attrNameLst>
                                      </p:cBhvr>
                                      <p:tavLst>
                                        <p:tav tm="0">
                                          <p:val>
                                            <p:fltVal val="0"/>
                                          </p:val>
                                        </p:tav>
                                        <p:tav tm="100000">
                                          <p:val>
                                            <p:strVal val="#ppt_w"/>
                                          </p:val>
                                        </p:tav>
                                      </p:tavLst>
                                    </p:anim>
                                    <p:anim calcmode="lin" valueType="num">
                                      <p:cBhvr>
                                        <p:cTn id="136" dur="500" fill="hold"/>
                                        <p:tgtEl>
                                          <p:spTgt spid="36"/>
                                        </p:tgtEl>
                                        <p:attrNameLst>
                                          <p:attrName>ppt_h</p:attrName>
                                        </p:attrNameLst>
                                      </p:cBhvr>
                                      <p:tavLst>
                                        <p:tav tm="0">
                                          <p:val>
                                            <p:fltVal val="0"/>
                                          </p:val>
                                        </p:tav>
                                        <p:tav tm="100000">
                                          <p:val>
                                            <p:strVal val="#ppt_h"/>
                                          </p:val>
                                        </p:tav>
                                      </p:tavLst>
                                    </p:anim>
                                    <p:animEffect transition="in" filter="fade">
                                      <p:cBhvr>
                                        <p:cTn id="13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a:xfrm>
            <a:off x="971600" y="188640"/>
            <a:ext cx="7129463" cy="633388"/>
          </a:xfrm>
        </p:spPr>
        <p:txBody>
          <a:bodyPr/>
          <a:lstStyle/>
          <a:p>
            <a:pPr eaLnBrk="1" hangingPunct="1"/>
            <a:r>
              <a:rPr lang="zh-CN" altLang="en-US" dirty="0" smtClean="0">
                <a:effectLst>
                  <a:outerShdw blurRad="38100" dist="38100" dir="2700000" algn="tl">
                    <a:srgbClr val="C0C0C0"/>
                  </a:outerShdw>
                </a:effectLst>
              </a:rPr>
              <a:t>二、供应链管理</a:t>
            </a:r>
            <a:r>
              <a:rPr lang="zh-CN" altLang="en-US" dirty="0" smtClean="0">
                <a:effectLst>
                  <a:outerShdw blurRad="38100" dist="38100" dir="2700000" algn="tl">
                    <a:srgbClr val="C0C0C0"/>
                  </a:outerShdw>
                </a:effectLst>
              </a:rPr>
              <a:t>的基本理论</a:t>
            </a:r>
            <a:endParaRPr lang="ko-KR" altLang="en-US" dirty="0" smtClean="0">
              <a:effectLst>
                <a:outerShdw blurRad="38100" dist="38100" dir="2700000" algn="tl">
                  <a:srgbClr val="C0C0C0"/>
                </a:outerShdw>
              </a:effectLst>
              <a:cs typeface="휴먼매직체"/>
            </a:endParaRPr>
          </a:p>
        </p:txBody>
      </p:sp>
      <p:sp>
        <p:nvSpPr>
          <p:cNvPr id="19459" name="내용 개체 틀 2"/>
          <p:cNvSpPr>
            <a:spLocks noGrp="1"/>
          </p:cNvSpPr>
          <p:nvPr>
            <p:ph idx="1"/>
          </p:nvPr>
        </p:nvSpPr>
        <p:spPr>
          <a:xfrm>
            <a:off x="899592" y="1341438"/>
            <a:ext cx="8244408" cy="1655762"/>
          </a:xfrm>
          <a:ln w="25400">
            <a:solidFill>
              <a:srgbClr val="00FF00"/>
            </a:solidFill>
          </a:ln>
        </p:spPr>
        <p:txBody>
          <a:bodyPr lIns="0" tIns="0" rIns="0" bIns="0"/>
          <a:lstStyle/>
          <a:p>
            <a:pPr marL="82550" indent="0" eaLnBrk="1" hangingPunct="1">
              <a:buFont typeface="Wingdings 2" pitchFamily="18" charset="2"/>
              <a:buNone/>
            </a:pPr>
            <a:r>
              <a:rPr lang="zh-CN" altLang="en-US" sz="2000" b="1" dirty="0" smtClean="0">
                <a:latin typeface="宋体" pitchFamily="2" charset="-122"/>
                <a:ea typeface="宋体" pitchFamily="2" charset="-122"/>
              </a:rPr>
              <a:t>（</a:t>
            </a:r>
            <a:r>
              <a:rPr lang="en-US" altLang="zh-CN" sz="2000" b="1" dirty="0" smtClean="0">
                <a:latin typeface="宋体" pitchFamily="2" charset="-122"/>
                <a:ea typeface="宋体" pitchFamily="2" charset="-122"/>
              </a:rPr>
              <a:t>1</a:t>
            </a:r>
            <a:r>
              <a:rPr lang="zh-CN" altLang="en-US" sz="2000" b="1" dirty="0" smtClean="0">
                <a:latin typeface="宋体" pitchFamily="2" charset="-122"/>
                <a:ea typeface="宋体" pitchFamily="2" charset="-122"/>
              </a:rPr>
              <a:t>）供应</a:t>
            </a:r>
            <a:r>
              <a:rPr lang="zh-CN" altLang="en-US" sz="2000" b="1" dirty="0" smtClean="0">
                <a:latin typeface="宋体" pitchFamily="2" charset="-122"/>
                <a:ea typeface="宋体" pitchFamily="2" charset="-122"/>
              </a:rPr>
              <a:t>链管理的概念：</a:t>
            </a:r>
            <a:endParaRPr lang="en-US" altLang="zh-CN" sz="2000" b="1" dirty="0" smtClean="0">
              <a:latin typeface="宋体" pitchFamily="2" charset="-122"/>
              <a:ea typeface="宋体" pitchFamily="2" charset="-122"/>
            </a:endParaRPr>
          </a:p>
          <a:p>
            <a:pPr marL="82550" indent="0" eaLnBrk="1" hangingPunct="1">
              <a:buFont typeface="Wingdings 2" pitchFamily="18" charset="2"/>
              <a:buNone/>
            </a:pPr>
            <a:endParaRPr lang="en-US" altLang="zh-CN" sz="2000" dirty="0" smtClean="0">
              <a:latin typeface="宋体" pitchFamily="2" charset="-122"/>
              <a:ea typeface="宋体" pitchFamily="2" charset="-122"/>
            </a:endParaRPr>
          </a:p>
          <a:p>
            <a:pPr marL="82550" indent="0" eaLnBrk="1" hangingPunct="1">
              <a:buFont typeface="Wingdings 2" pitchFamily="18" charset="2"/>
              <a:buNone/>
            </a:pPr>
            <a:r>
              <a:rPr lang="en-US" altLang="zh-CN" sz="2000" dirty="0" smtClean="0">
                <a:latin typeface="宋体" pitchFamily="2" charset="-122"/>
                <a:ea typeface="宋体" pitchFamily="2" charset="-122"/>
              </a:rPr>
              <a:t>  </a:t>
            </a:r>
            <a:r>
              <a:rPr lang="zh-CN" altLang="en-US" sz="2000" dirty="0" smtClean="0">
                <a:latin typeface="宋体" pitchFamily="2" charset="-122"/>
                <a:ea typeface="宋体" pitchFamily="2" charset="-122"/>
              </a:rPr>
              <a:t>对参与整条供应链的所有企业和流程的</a:t>
            </a:r>
            <a:r>
              <a:rPr lang="zh-CN" altLang="en-US" sz="2400" b="1" dirty="0" smtClean="0">
                <a:solidFill>
                  <a:srgbClr val="0000FF"/>
                </a:solidFill>
                <a:latin typeface="宋体" pitchFamily="2" charset="-122"/>
                <a:ea typeface="宋体" pitchFamily="2" charset="-122"/>
              </a:rPr>
              <a:t>关系及活动</a:t>
            </a:r>
            <a:r>
              <a:rPr lang="zh-CN" altLang="en-US" sz="2000" dirty="0" smtClean="0">
                <a:latin typeface="宋体" pitchFamily="2" charset="-122"/>
                <a:ea typeface="宋体" pitchFamily="2" charset="-122"/>
              </a:rPr>
              <a:t>所进行的管理活动。</a:t>
            </a:r>
            <a:endParaRPr lang="en-US" altLang="zh-CN" sz="2000" dirty="0" smtClean="0">
              <a:latin typeface="宋体" pitchFamily="2" charset="-122"/>
              <a:ea typeface="宋体" pitchFamily="2" charset="-122"/>
            </a:endParaRPr>
          </a:p>
          <a:p>
            <a:pPr marL="82550" indent="0" eaLnBrk="1" hangingPunct="1">
              <a:buFont typeface="Wingdings 2" pitchFamily="18" charset="2"/>
              <a:buNone/>
            </a:pPr>
            <a:endParaRPr lang="en-US" altLang="zh-CN" sz="2400" dirty="0" smtClean="0">
              <a:latin typeface="宋体" pitchFamily="2" charset="-122"/>
              <a:ea typeface="宋体" pitchFamily="2" charset="-122"/>
            </a:endParaRPr>
          </a:p>
          <a:p>
            <a:pPr marL="82550" indent="0" algn="just" eaLnBrk="1" hangingPunct="1">
              <a:buFont typeface="Arial" pitchFamily="34" charset="0"/>
              <a:buNone/>
            </a:pPr>
            <a:endParaRPr lang="en-US" altLang="ko-KR" sz="2000" i="1" dirty="0" smtClean="0">
              <a:latin typeface="宋体" pitchFamily="2" charset="-122"/>
              <a:ea typeface="宋体" pitchFamily="2" charset="-122"/>
              <a:cs typeface="HY엽서L"/>
            </a:endParaRPr>
          </a:p>
        </p:txBody>
      </p:sp>
      <p:sp>
        <p:nvSpPr>
          <p:cNvPr id="2" name="矩形 1"/>
          <p:cNvSpPr/>
          <p:nvPr/>
        </p:nvSpPr>
        <p:spPr>
          <a:xfrm>
            <a:off x="3419475" y="4005263"/>
            <a:ext cx="5473005" cy="719137"/>
          </a:xfrm>
          <a:prstGeom prst="rect">
            <a:avLst/>
          </a:prstGeom>
          <a:noFill/>
          <a:ln w="254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000">
                <a:latin typeface="Gill Sans MT" pitchFamily="34" charset="0"/>
                <a:ea typeface="华文中宋" pitchFamily="2" charset="-122"/>
              </a:rPr>
              <a:t>研究范围：参与整条供应链的所有企业和流程</a:t>
            </a:r>
            <a:endParaRPr lang="ko-KR" altLang="en-US" sz="2000">
              <a:latin typeface="Gill Sans MT" pitchFamily="34" charset="0"/>
              <a:ea typeface="HY엽서L"/>
              <a:cs typeface="HY엽서L"/>
            </a:endParaRPr>
          </a:p>
        </p:txBody>
      </p:sp>
      <p:sp>
        <p:nvSpPr>
          <p:cNvPr id="7" name="矩形 6"/>
          <p:cNvSpPr/>
          <p:nvPr/>
        </p:nvSpPr>
        <p:spPr>
          <a:xfrm>
            <a:off x="3419475" y="5229225"/>
            <a:ext cx="5473005" cy="792163"/>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000" dirty="0">
                <a:latin typeface="Gill Sans MT" pitchFamily="34" charset="0"/>
                <a:ea typeface="华文中宋" pitchFamily="2" charset="-122"/>
              </a:rPr>
              <a:t>研究对象</a:t>
            </a:r>
            <a:r>
              <a:rPr lang="zh-CN" altLang="en-US" sz="2000" dirty="0" smtClean="0">
                <a:latin typeface="Gill Sans MT" pitchFamily="34" charset="0"/>
                <a:ea typeface="华文中宋" pitchFamily="2" charset="-122"/>
              </a:rPr>
              <a:t>：参与的企业</a:t>
            </a:r>
            <a:r>
              <a:rPr lang="zh-CN" altLang="en-US" sz="2000" dirty="0">
                <a:latin typeface="Gill Sans MT" pitchFamily="34" charset="0"/>
                <a:ea typeface="华文中宋" pitchFamily="2" charset="-122"/>
              </a:rPr>
              <a:t>和流程的关系及活动</a:t>
            </a:r>
            <a:endParaRPr lang="ko-KR" altLang="en-US" sz="2000" dirty="0">
              <a:latin typeface="Gill Sans MT" pitchFamily="34" charset="0"/>
              <a:ea typeface="HY엽서L"/>
              <a:cs typeface="HY엽서L"/>
            </a:endParaRPr>
          </a:p>
        </p:txBody>
      </p:sp>
      <p:cxnSp>
        <p:nvCxnSpPr>
          <p:cNvPr id="4" name="肘形连接符 3"/>
          <p:cNvCxnSpPr>
            <a:endCxn id="2" idx="1"/>
          </p:cNvCxnSpPr>
          <p:nvPr/>
        </p:nvCxnSpPr>
        <p:spPr>
          <a:xfrm rot="16200000" flipH="1">
            <a:off x="2268140" y="3213497"/>
            <a:ext cx="1367632" cy="935038"/>
          </a:xfrm>
          <a:prstGeom prst="bentConnector2">
            <a:avLst/>
          </a:prstGeom>
          <a:ln w="25400">
            <a:solidFill>
              <a:srgbClr val="FF6600"/>
            </a:solidFill>
            <a:tailEnd type="arrow"/>
          </a:ln>
        </p:spPr>
        <p:style>
          <a:lnRef idx="1">
            <a:schemeClr val="accent1"/>
          </a:lnRef>
          <a:fillRef idx="0">
            <a:schemeClr val="accent1"/>
          </a:fillRef>
          <a:effectRef idx="0">
            <a:schemeClr val="accent1"/>
          </a:effectRef>
          <a:fontRef idx="minor">
            <a:schemeClr val="tx1"/>
          </a:fontRef>
        </p:style>
      </p:cxnSp>
      <p:cxnSp>
        <p:nvCxnSpPr>
          <p:cNvPr id="6" name="肘形连接符 5"/>
          <p:cNvCxnSpPr>
            <a:endCxn id="7" idx="1"/>
          </p:cNvCxnSpPr>
          <p:nvPr/>
        </p:nvCxnSpPr>
        <p:spPr>
          <a:xfrm rot="16200000" flipH="1">
            <a:off x="2322115" y="4527947"/>
            <a:ext cx="1259682" cy="935038"/>
          </a:xfrm>
          <a:prstGeom prst="bentConnector2">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2077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1000"/>
                                        <p:tgtEl>
                                          <p:spTgt spid="8194"/>
                                        </p:tgtEl>
                                      </p:cBhvr>
                                    </p:animEffect>
                                    <p:anim calcmode="lin" valueType="num">
                                      <p:cBhvr>
                                        <p:cTn id="8" dur="1000" fill="hold"/>
                                        <p:tgtEl>
                                          <p:spTgt spid="8194"/>
                                        </p:tgtEl>
                                        <p:attrNameLst>
                                          <p:attrName>ppt_x</p:attrName>
                                        </p:attrNameLst>
                                      </p:cBhvr>
                                      <p:tavLst>
                                        <p:tav tm="0">
                                          <p:val>
                                            <p:strVal val="#ppt_x"/>
                                          </p:val>
                                        </p:tav>
                                        <p:tav tm="100000">
                                          <p:val>
                                            <p:strVal val="#ppt_x"/>
                                          </p:val>
                                        </p:tav>
                                      </p:tavLst>
                                    </p:anim>
                                    <p:anim calcmode="lin" valueType="num">
                                      <p:cBhvr>
                                        <p:cTn id="9" dur="1000" fill="hold"/>
                                        <p:tgtEl>
                                          <p:spTgt spid="819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459">
                                            <p:bg/>
                                          </p:spTgt>
                                        </p:tgtEl>
                                        <p:attrNameLst>
                                          <p:attrName>style.visibility</p:attrName>
                                        </p:attrNameLst>
                                      </p:cBhvr>
                                      <p:to>
                                        <p:strVal val="visible"/>
                                      </p:to>
                                    </p:set>
                                    <p:animEffect transition="in" filter="fade">
                                      <p:cBhvr>
                                        <p:cTn id="14" dur="1000"/>
                                        <p:tgtEl>
                                          <p:spTgt spid="19459">
                                            <p:bg/>
                                          </p:spTgt>
                                        </p:tgtEl>
                                      </p:cBhvr>
                                    </p:animEffect>
                                    <p:anim calcmode="lin" valueType="num">
                                      <p:cBhvr>
                                        <p:cTn id="15" dur="1000" fill="hold"/>
                                        <p:tgtEl>
                                          <p:spTgt spid="19459">
                                            <p:bg/>
                                          </p:spTgt>
                                        </p:tgtEl>
                                        <p:attrNameLst>
                                          <p:attrName>ppt_x</p:attrName>
                                        </p:attrNameLst>
                                      </p:cBhvr>
                                      <p:tavLst>
                                        <p:tav tm="0">
                                          <p:val>
                                            <p:strVal val="#ppt_x"/>
                                          </p:val>
                                        </p:tav>
                                        <p:tav tm="100000">
                                          <p:val>
                                            <p:strVal val="#ppt_x"/>
                                          </p:val>
                                        </p:tav>
                                      </p:tavLst>
                                    </p:anim>
                                    <p:anim calcmode="lin" valueType="num">
                                      <p:cBhvr>
                                        <p:cTn id="16" dur="1000" fill="hold"/>
                                        <p:tgtEl>
                                          <p:spTgt spid="19459">
                                            <p:bg/>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459">
                                            <p:txEl>
                                              <p:pRg st="0" end="0"/>
                                            </p:txEl>
                                          </p:spTgt>
                                        </p:tgtEl>
                                        <p:attrNameLst>
                                          <p:attrName>style.visibility</p:attrName>
                                        </p:attrNameLst>
                                      </p:cBhvr>
                                      <p:to>
                                        <p:strVal val="visible"/>
                                      </p:to>
                                    </p:set>
                                    <p:animEffect transition="in" filter="fade">
                                      <p:cBhvr>
                                        <p:cTn id="21" dur="1000"/>
                                        <p:tgtEl>
                                          <p:spTgt spid="19459">
                                            <p:txEl>
                                              <p:pRg st="0" end="0"/>
                                            </p:txEl>
                                          </p:spTgt>
                                        </p:tgtEl>
                                      </p:cBhvr>
                                    </p:animEffect>
                                    <p:anim calcmode="lin" valueType="num">
                                      <p:cBhvr>
                                        <p:cTn id="22"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459">
                                            <p:txEl>
                                              <p:pRg st="2" end="2"/>
                                            </p:txEl>
                                          </p:spTgt>
                                        </p:tgtEl>
                                        <p:attrNameLst>
                                          <p:attrName>style.visibility</p:attrName>
                                        </p:attrNameLst>
                                      </p:cBhvr>
                                      <p:to>
                                        <p:strVal val="visible"/>
                                      </p:to>
                                    </p:set>
                                    <p:animEffect transition="in" filter="fade">
                                      <p:cBhvr>
                                        <p:cTn id="28" dur="1000"/>
                                        <p:tgtEl>
                                          <p:spTgt spid="19459">
                                            <p:txEl>
                                              <p:pRg st="2" end="2"/>
                                            </p:txEl>
                                          </p:spTgt>
                                        </p:tgtEl>
                                      </p:cBhvr>
                                    </p:animEffect>
                                    <p:anim calcmode="lin" valueType="num">
                                      <p:cBhvr>
                                        <p:cTn id="29"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1000" fill="hold"/>
                                        <p:tgtEl>
                                          <p:spTgt spid="2"/>
                                        </p:tgtEl>
                                        <p:attrNameLst>
                                          <p:attrName>ppt_w</p:attrName>
                                        </p:attrNameLst>
                                      </p:cBhvr>
                                      <p:tavLst>
                                        <p:tav tm="0">
                                          <p:val>
                                            <p:fltVal val="0"/>
                                          </p:val>
                                        </p:tav>
                                        <p:tav tm="100000">
                                          <p:val>
                                            <p:strVal val="#ppt_w"/>
                                          </p:val>
                                        </p:tav>
                                      </p:tavLst>
                                    </p:anim>
                                    <p:anim calcmode="lin" valueType="num">
                                      <p:cBhvr>
                                        <p:cTn id="36" dur="1000" fill="hold"/>
                                        <p:tgtEl>
                                          <p:spTgt spid="2"/>
                                        </p:tgtEl>
                                        <p:attrNameLst>
                                          <p:attrName>ppt_h</p:attrName>
                                        </p:attrNameLst>
                                      </p:cBhvr>
                                      <p:tavLst>
                                        <p:tav tm="0">
                                          <p:val>
                                            <p:fltVal val="0"/>
                                          </p:val>
                                        </p:tav>
                                        <p:tav tm="100000">
                                          <p:val>
                                            <p:strVal val="#ppt_h"/>
                                          </p:val>
                                        </p:tav>
                                      </p:tavLst>
                                    </p:anim>
                                    <p:anim calcmode="lin" valueType="num">
                                      <p:cBhvr>
                                        <p:cTn id="37" dur="1000" fill="hold"/>
                                        <p:tgtEl>
                                          <p:spTgt spid="2"/>
                                        </p:tgtEl>
                                        <p:attrNameLst>
                                          <p:attrName>style.rotation</p:attrName>
                                        </p:attrNameLst>
                                      </p:cBhvr>
                                      <p:tavLst>
                                        <p:tav tm="0">
                                          <p:val>
                                            <p:fltVal val="90"/>
                                          </p:val>
                                        </p:tav>
                                        <p:tav tm="100000">
                                          <p:val>
                                            <p:fltVal val="0"/>
                                          </p:val>
                                        </p:tav>
                                      </p:tavLst>
                                    </p:anim>
                                    <p:animEffect transition="in" filter="fade">
                                      <p:cBhvr>
                                        <p:cTn id="38" dur="1000"/>
                                        <p:tgtEl>
                                          <p:spTgt spid="2"/>
                                        </p:tgtEl>
                                      </p:cBhvr>
                                    </p:animEffect>
                                  </p:childTnLst>
                                </p:cTn>
                              </p:par>
                              <p:par>
                                <p:cTn id="39" presetID="31" presetClass="entr" presetSubtype="0" fill="hold" nodeType="with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p:cTn id="41" dur="1000" fill="hold"/>
                                        <p:tgtEl>
                                          <p:spTgt spid="4"/>
                                        </p:tgtEl>
                                        <p:attrNameLst>
                                          <p:attrName>ppt_w</p:attrName>
                                        </p:attrNameLst>
                                      </p:cBhvr>
                                      <p:tavLst>
                                        <p:tav tm="0">
                                          <p:val>
                                            <p:fltVal val="0"/>
                                          </p:val>
                                        </p:tav>
                                        <p:tav tm="100000">
                                          <p:val>
                                            <p:strVal val="#ppt_w"/>
                                          </p:val>
                                        </p:tav>
                                      </p:tavLst>
                                    </p:anim>
                                    <p:anim calcmode="lin" valueType="num">
                                      <p:cBhvr>
                                        <p:cTn id="42" dur="1000" fill="hold"/>
                                        <p:tgtEl>
                                          <p:spTgt spid="4"/>
                                        </p:tgtEl>
                                        <p:attrNameLst>
                                          <p:attrName>ppt_h</p:attrName>
                                        </p:attrNameLst>
                                      </p:cBhvr>
                                      <p:tavLst>
                                        <p:tav tm="0">
                                          <p:val>
                                            <p:fltVal val="0"/>
                                          </p:val>
                                        </p:tav>
                                        <p:tav tm="100000">
                                          <p:val>
                                            <p:strVal val="#ppt_h"/>
                                          </p:val>
                                        </p:tav>
                                      </p:tavLst>
                                    </p:anim>
                                    <p:anim calcmode="lin" valueType="num">
                                      <p:cBhvr>
                                        <p:cTn id="43" dur="1000" fill="hold"/>
                                        <p:tgtEl>
                                          <p:spTgt spid="4"/>
                                        </p:tgtEl>
                                        <p:attrNameLst>
                                          <p:attrName>style.rotation</p:attrName>
                                        </p:attrNameLst>
                                      </p:cBhvr>
                                      <p:tavLst>
                                        <p:tav tm="0">
                                          <p:val>
                                            <p:fltVal val="90"/>
                                          </p:val>
                                        </p:tav>
                                        <p:tav tm="100000">
                                          <p:val>
                                            <p:fltVal val="0"/>
                                          </p:val>
                                        </p:tav>
                                      </p:tavLst>
                                    </p:anim>
                                    <p:animEffect transition="in" filter="fade">
                                      <p:cBhvr>
                                        <p:cTn id="44" dur="1000"/>
                                        <p:tgtEl>
                                          <p:spTgt spid="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1000" fill="hold"/>
                                        <p:tgtEl>
                                          <p:spTgt spid="7"/>
                                        </p:tgtEl>
                                        <p:attrNameLst>
                                          <p:attrName>ppt_w</p:attrName>
                                        </p:attrNameLst>
                                      </p:cBhvr>
                                      <p:tavLst>
                                        <p:tav tm="0">
                                          <p:val>
                                            <p:fltVal val="0"/>
                                          </p:val>
                                        </p:tav>
                                        <p:tav tm="100000">
                                          <p:val>
                                            <p:strVal val="#ppt_w"/>
                                          </p:val>
                                        </p:tav>
                                      </p:tavLst>
                                    </p:anim>
                                    <p:anim calcmode="lin" valueType="num">
                                      <p:cBhvr>
                                        <p:cTn id="50" dur="1000" fill="hold"/>
                                        <p:tgtEl>
                                          <p:spTgt spid="7"/>
                                        </p:tgtEl>
                                        <p:attrNameLst>
                                          <p:attrName>ppt_h</p:attrName>
                                        </p:attrNameLst>
                                      </p:cBhvr>
                                      <p:tavLst>
                                        <p:tav tm="0">
                                          <p:val>
                                            <p:fltVal val="0"/>
                                          </p:val>
                                        </p:tav>
                                        <p:tav tm="100000">
                                          <p:val>
                                            <p:strVal val="#ppt_h"/>
                                          </p:val>
                                        </p:tav>
                                      </p:tavLst>
                                    </p:anim>
                                    <p:anim calcmode="lin" valueType="num">
                                      <p:cBhvr>
                                        <p:cTn id="51" dur="1000" fill="hold"/>
                                        <p:tgtEl>
                                          <p:spTgt spid="7"/>
                                        </p:tgtEl>
                                        <p:attrNameLst>
                                          <p:attrName>style.rotation</p:attrName>
                                        </p:attrNameLst>
                                      </p:cBhvr>
                                      <p:tavLst>
                                        <p:tav tm="0">
                                          <p:val>
                                            <p:fltVal val="90"/>
                                          </p:val>
                                        </p:tav>
                                        <p:tav tm="100000">
                                          <p:val>
                                            <p:fltVal val="0"/>
                                          </p:val>
                                        </p:tav>
                                      </p:tavLst>
                                    </p:anim>
                                    <p:animEffect transition="in" filter="fade">
                                      <p:cBhvr>
                                        <p:cTn id="52" dur="1000"/>
                                        <p:tgtEl>
                                          <p:spTgt spid="7"/>
                                        </p:tgtEl>
                                      </p:cBhvr>
                                    </p:animEffect>
                                  </p:childTnLst>
                                </p:cTn>
                              </p:par>
                              <p:par>
                                <p:cTn id="53" presetID="31" presetClass="entr" presetSubtype="0" fill="hold" nodeType="with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p:cTn id="55" dur="1000" fill="hold"/>
                                        <p:tgtEl>
                                          <p:spTgt spid="6"/>
                                        </p:tgtEl>
                                        <p:attrNameLst>
                                          <p:attrName>ppt_w</p:attrName>
                                        </p:attrNameLst>
                                      </p:cBhvr>
                                      <p:tavLst>
                                        <p:tav tm="0">
                                          <p:val>
                                            <p:fltVal val="0"/>
                                          </p:val>
                                        </p:tav>
                                        <p:tav tm="100000">
                                          <p:val>
                                            <p:strVal val="#ppt_w"/>
                                          </p:val>
                                        </p:tav>
                                      </p:tavLst>
                                    </p:anim>
                                    <p:anim calcmode="lin" valueType="num">
                                      <p:cBhvr>
                                        <p:cTn id="56" dur="1000" fill="hold"/>
                                        <p:tgtEl>
                                          <p:spTgt spid="6"/>
                                        </p:tgtEl>
                                        <p:attrNameLst>
                                          <p:attrName>ppt_h</p:attrName>
                                        </p:attrNameLst>
                                      </p:cBhvr>
                                      <p:tavLst>
                                        <p:tav tm="0">
                                          <p:val>
                                            <p:fltVal val="0"/>
                                          </p:val>
                                        </p:tav>
                                        <p:tav tm="100000">
                                          <p:val>
                                            <p:strVal val="#ppt_h"/>
                                          </p:val>
                                        </p:tav>
                                      </p:tavLst>
                                    </p:anim>
                                    <p:anim calcmode="lin" valueType="num">
                                      <p:cBhvr>
                                        <p:cTn id="57" dur="1000" fill="hold"/>
                                        <p:tgtEl>
                                          <p:spTgt spid="6"/>
                                        </p:tgtEl>
                                        <p:attrNameLst>
                                          <p:attrName>style.rotation</p:attrName>
                                        </p:attrNameLst>
                                      </p:cBhvr>
                                      <p:tavLst>
                                        <p:tav tm="0">
                                          <p:val>
                                            <p:fltVal val="90"/>
                                          </p:val>
                                        </p:tav>
                                        <p:tav tm="100000">
                                          <p:val>
                                            <p:fltVal val="0"/>
                                          </p:val>
                                        </p:tav>
                                      </p:tavLst>
                                    </p:anim>
                                    <p:animEffect transition="in" filter="fade">
                                      <p:cBhvr>
                                        <p:cTn id="5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19459" grpId="0" build="p" animBg="1"/>
      <p:bldP spid="2"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cdb2004117gl">
  <a:themeElements>
    <a:clrScheme name="cdb2004117gl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cdb2004117gl">
      <a:majorFont>
        <a:latin typeface="楷体_GB2312"/>
        <a:ea typeface="楷体_GB2312"/>
        <a:cs typeface=""/>
      </a:majorFont>
      <a:minorFont>
        <a:latin typeface="楷体_GB2312"/>
        <a:ea typeface="楷体_GB2312"/>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ea typeface="楷体_GB2312"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ea typeface="楷体_GB2312" pitchFamily="49" charset="-122"/>
          </a:defRPr>
        </a:defPPr>
      </a:lstStyle>
    </a:lnDef>
  </a:objectDefaults>
  <a:extraClrSchemeLst>
    <a:extraClrScheme>
      <a:clrScheme name="cdb2004117gl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cdb2004117gl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cdb2004117gl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476</TotalTime>
  <Words>1754</Words>
  <Application>Microsoft Office PowerPoint</Application>
  <PresentationFormat>全屏显示(4:3)</PresentationFormat>
  <Paragraphs>385</Paragraphs>
  <Slides>22</Slides>
  <Notes>2</Notes>
  <HiddenSlides>0</HiddenSlides>
  <MMClips>0</MMClips>
  <ScaleCrop>false</ScaleCrop>
  <HeadingPairs>
    <vt:vector size="4" baseType="variant">
      <vt:variant>
        <vt:lpstr>主题</vt:lpstr>
      </vt:variant>
      <vt:variant>
        <vt:i4>2</vt:i4>
      </vt:variant>
      <vt:variant>
        <vt:lpstr>幻灯片标题</vt:lpstr>
      </vt:variant>
      <vt:variant>
        <vt:i4>22</vt:i4>
      </vt:variant>
    </vt:vector>
  </HeadingPairs>
  <TitlesOfParts>
    <vt:vector size="24" baseType="lpstr">
      <vt:lpstr>夏至</vt:lpstr>
      <vt:lpstr>cdb2004117gl</vt:lpstr>
      <vt:lpstr>PowerPoint 演示文稿</vt:lpstr>
      <vt:lpstr>     目录</vt:lpstr>
      <vt:lpstr>3.1 供应链的基本理论</vt:lpstr>
      <vt:lpstr>PowerPoint 演示文稿</vt:lpstr>
      <vt:lpstr>PowerPoint 演示文稿</vt:lpstr>
      <vt:lpstr>3.1 供应链的基本理论</vt:lpstr>
      <vt:lpstr>3.1 供应链的基本理论</vt:lpstr>
      <vt:lpstr>3.1 供应链的基本理论</vt:lpstr>
      <vt:lpstr>二、供应链管理的基本理论</vt:lpstr>
      <vt:lpstr>PowerPoint 演示文稿</vt:lpstr>
      <vt:lpstr>PowerPoint 演示文稿</vt:lpstr>
      <vt:lpstr>PowerPoint 演示文稿</vt:lpstr>
      <vt:lpstr>PowerPoint 演示文稿</vt:lpstr>
      <vt:lpstr>PowerPoint 演示文稿</vt:lpstr>
      <vt:lpstr>（5）供应链管理的理论基础（why）</vt:lpstr>
      <vt:lpstr>3.2 供应链管理的基本理论</vt:lpstr>
      <vt:lpstr>3.2 供应链管理的基本理论</vt:lpstr>
      <vt:lpstr>3.3 连锁经营的供应链管理</vt:lpstr>
      <vt:lpstr>3.3 连锁经营的供应链管理</vt:lpstr>
      <vt:lpstr>3.3 连锁经营的供应链管理</vt:lpstr>
      <vt:lpstr>3.3 连锁经营的供应链管理</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ooo</dc:creator>
  <cp:lastModifiedBy>ooo</cp:lastModifiedBy>
  <cp:revision>191</cp:revision>
  <dcterms:created xsi:type="dcterms:W3CDTF">2021-02-26T02:54:40Z</dcterms:created>
  <dcterms:modified xsi:type="dcterms:W3CDTF">2021-02-26T10:51:35Z</dcterms:modified>
</cp:coreProperties>
</file>