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3"/>
  </p:notesMasterIdLst>
  <p:sldIdLst>
    <p:sldId id="312" r:id="rId2"/>
    <p:sldId id="328" r:id="rId3"/>
    <p:sldId id="329" r:id="rId4"/>
    <p:sldId id="337" r:id="rId5"/>
    <p:sldId id="333" r:id="rId6"/>
    <p:sldId id="338" r:id="rId7"/>
    <p:sldId id="339" r:id="rId8"/>
    <p:sldId id="340" r:id="rId9"/>
    <p:sldId id="326" r:id="rId10"/>
    <p:sldId id="303" r:id="rId11"/>
    <p:sldId id="341" r:id="rId12"/>
    <p:sldId id="357" r:id="rId13"/>
    <p:sldId id="358" r:id="rId14"/>
    <p:sldId id="360" r:id="rId15"/>
    <p:sldId id="361" r:id="rId16"/>
    <p:sldId id="363" r:id="rId17"/>
    <p:sldId id="364" r:id="rId18"/>
    <p:sldId id="365" r:id="rId19"/>
    <p:sldId id="366" r:id="rId20"/>
    <p:sldId id="342" r:id="rId21"/>
    <p:sldId id="344" r:id="rId22"/>
    <p:sldId id="345" r:id="rId23"/>
    <p:sldId id="346" r:id="rId24"/>
    <p:sldId id="348" r:id="rId25"/>
    <p:sldId id="349" r:id="rId26"/>
    <p:sldId id="350" r:id="rId27"/>
    <p:sldId id="351" r:id="rId28"/>
    <p:sldId id="353" r:id="rId29"/>
    <p:sldId id="354" r:id="rId30"/>
    <p:sldId id="355" r:id="rId31"/>
    <p:sldId id="356" r:id="rId32"/>
    <p:sldId id="343" r:id="rId33"/>
    <p:sldId id="367" r:id="rId34"/>
    <p:sldId id="369" r:id="rId35"/>
    <p:sldId id="370" r:id="rId36"/>
    <p:sldId id="371" r:id="rId37"/>
    <p:sldId id="373" r:id="rId38"/>
    <p:sldId id="374" r:id="rId39"/>
    <p:sldId id="375" r:id="rId40"/>
    <p:sldId id="376" r:id="rId41"/>
    <p:sldId id="282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16" userDrawn="1">
          <p15:clr>
            <a:srgbClr val="A4A3A4"/>
          </p15:clr>
        </p15:guide>
        <p15:guide id="2" pos="6902" userDrawn="1">
          <p15:clr>
            <a:srgbClr val="A4A3A4"/>
          </p15:clr>
        </p15:guide>
        <p15:guide id="6" orient="horz" pos="822" userDrawn="1">
          <p15:clr>
            <a:srgbClr val="A4A3A4"/>
          </p15:clr>
        </p15:guide>
        <p15:guide id="12" pos="778" userDrawn="1">
          <p15:clr>
            <a:srgbClr val="A4A3A4"/>
          </p15:clr>
        </p15:guide>
        <p15:guide id="13" pos="1005" userDrawn="1">
          <p15:clr>
            <a:srgbClr val="A4A3A4"/>
          </p15:clr>
        </p15:guide>
        <p15:guide id="14" pos="6652" userDrawn="1">
          <p15:clr>
            <a:srgbClr val="A4A3A4"/>
          </p15:clr>
        </p15:guide>
        <p15:guide id="15" orient="horz" pos="9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4CC"/>
    <a:srgbClr val="0D0D0D"/>
    <a:srgbClr val="257DD2"/>
    <a:srgbClr val="BB002D"/>
    <a:srgbClr val="B23885"/>
    <a:srgbClr val="E00887"/>
    <a:srgbClr val="E70012"/>
    <a:srgbClr val="C11D7B"/>
    <a:srgbClr val="110914"/>
    <a:srgbClr val="5CB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3943" autoAdjust="0"/>
  </p:normalViewPr>
  <p:slideViewPr>
    <p:cSldViewPr snapToGrid="0">
      <p:cViewPr varScale="1">
        <p:scale>
          <a:sx n="66" d="100"/>
          <a:sy n="66" d="100"/>
        </p:scale>
        <p:origin x="-774" y="-114"/>
      </p:cViewPr>
      <p:guideLst>
        <p:guide orient="horz" pos="3816"/>
        <p:guide orient="horz" pos="822"/>
        <p:guide orient="horz" pos="913"/>
        <p:guide pos="6902"/>
        <p:guide pos="778"/>
        <p:guide pos="1005"/>
        <p:guide pos="66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12" Type="http://schemas.openxmlformats.org/officeDocument/2006/relationships/image" Target="../media/image104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11" Type="http://schemas.openxmlformats.org/officeDocument/2006/relationships/image" Target="../media/image103.wmf"/><Relationship Id="rId5" Type="http://schemas.openxmlformats.org/officeDocument/2006/relationships/image" Target="../media/image9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10" Type="http://schemas.openxmlformats.org/officeDocument/2006/relationships/image" Target="../media/image114.wmf"/><Relationship Id="rId4" Type="http://schemas.openxmlformats.org/officeDocument/2006/relationships/image" Target="../media/image108.wmf"/><Relationship Id="rId9" Type="http://schemas.openxmlformats.org/officeDocument/2006/relationships/image" Target="../media/image1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image" Target="../media/image113.wmf"/><Relationship Id="rId18" Type="http://schemas.openxmlformats.org/officeDocument/2006/relationships/image" Target="../media/image127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12" Type="http://schemas.openxmlformats.org/officeDocument/2006/relationships/image" Target="../media/image126.wmf"/><Relationship Id="rId17" Type="http://schemas.openxmlformats.org/officeDocument/2006/relationships/image" Target="../media/image114.wmf"/><Relationship Id="rId2" Type="http://schemas.openxmlformats.org/officeDocument/2006/relationships/image" Target="../media/image116.wmf"/><Relationship Id="rId16" Type="http://schemas.openxmlformats.org/officeDocument/2006/relationships/image" Target="../media/image104.wmf"/><Relationship Id="rId20" Type="http://schemas.openxmlformats.org/officeDocument/2006/relationships/image" Target="../media/image129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11" Type="http://schemas.openxmlformats.org/officeDocument/2006/relationships/image" Target="../media/image125.wmf"/><Relationship Id="rId5" Type="http://schemas.openxmlformats.org/officeDocument/2006/relationships/image" Target="../media/image119.wmf"/><Relationship Id="rId15" Type="http://schemas.openxmlformats.org/officeDocument/2006/relationships/image" Target="../media/image103.wmf"/><Relationship Id="rId10" Type="http://schemas.openxmlformats.org/officeDocument/2006/relationships/image" Target="../media/image124.wmf"/><Relationship Id="rId19" Type="http://schemas.openxmlformats.org/officeDocument/2006/relationships/image" Target="../media/image128.wmf"/><Relationship Id="rId4" Type="http://schemas.openxmlformats.org/officeDocument/2006/relationships/image" Target="../media/image118.wmf"/><Relationship Id="rId9" Type="http://schemas.openxmlformats.org/officeDocument/2006/relationships/image" Target="../media/image123.wmf"/><Relationship Id="rId14" Type="http://schemas.openxmlformats.org/officeDocument/2006/relationships/image" Target="../media/image10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4" Type="http://schemas.openxmlformats.org/officeDocument/2006/relationships/image" Target="../media/image13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41.wmf"/><Relationship Id="rId1" Type="http://schemas.openxmlformats.org/officeDocument/2006/relationships/image" Target="../media/image135.wmf"/><Relationship Id="rId4" Type="http://schemas.openxmlformats.org/officeDocument/2006/relationships/image" Target="../media/image13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4" Type="http://schemas.openxmlformats.org/officeDocument/2006/relationships/image" Target="../media/image14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image" Target="../media/image150.wmf"/><Relationship Id="rId7" Type="http://schemas.openxmlformats.org/officeDocument/2006/relationships/image" Target="../media/image154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6" Type="http://schemas.openxmlformats.org/officeDocument/2006/relationships/image" Target="../media/image153.wmf"/><Relationship Id="rId5" Type="http://schemas.openxmlformats.org/officeDocument/2006/relationships/image" Target="../media/image152.wmf"/><Relationship Id="rId4" Type="http://schemas.openxmlformats.org/officeDocument/2006/relationships/image" Target="../media/image151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image" Target="../media/image148.wmf"/><Relationship Id="rId7" Type="http://schemas.openxmlformats.org/officeDocument/2006/relationships/image" Target="../media/image152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6" Type="http://schemas.openxmlformats.org/officeDocument/2006/relationships/image" Target="../media/image151.wmf"/><Relationship Id="rId5" Type="http://schemas.openxmlformats.org/officeDocument/2006/relationships/image" Target="../media/image150.wmf"/><Relationship Id="rId4" Type="http://schemas.openxmlformats.org/officeDocument/2006/relationships/image" Target="../media/image149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image" Target="../media/image152.wmf"/><Relationship Id="rId7" Type="http://schemas.openxmlformats.org/officeDocument/2006/relationships/image" Target="../media/image15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6" Type="http://schemas.openxmlformats.org/officeDocument/2006/relationships/image" Target="../media/image149.wmf"/><Relationship Id="rId5" Type="http://schemas.openxmlformats.org/officeDocument/2006/relationships/image" Target="../media/image148.wmf"/><Relationship Id="rId4" Type="http://schemas.openxmlformats.org/officeDocument/2006/relationships/image" Target="../media/image160.wmf"/><Relationship Id="rId9" Type="http://schemas.openxmlformats.org/officeDocument/2006/relationships/image" Target="../media/image15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5" Type="http://schemas.openxmlformats.org/officeDocument/2006/relationships/image" Target="../media/image165.wmf"/><Relationship Id="rId4" Type="http://schemas.openxmlformats.org/officeDocument/2006/relationships/image" Target="../media/image16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AF65C-48F0-4C6E-BEFD-9AF31B03EEBF}" type="datetimeFigureOut">
              <a:rPr lang="zh-CN" altLang="en-US" smtClean="0"/>
              <a:pPr/>
              <a:t>2019/11/10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0B059-7000-42F8-A5D1-A225E1ED9C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61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38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601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817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034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601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0B059-7000-42F8-A5D1-A225E1ED9CA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192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655A0-C0A8-4B60-9A7F-8B0EFD1709DD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5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60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453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1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601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83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22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7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 userDrawn="1"/>
        </p:nvSpPr>
        <p:spPr>
          <a:xfrm>
            <a:off x="2561642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平行四边形 5"/>
          <p:cNvSpPr/>
          <p:nvPr userDrawn="1"/>
        </p:nvSpPr>
        <p:spPr>
          <a:xfrm>
            <a:off x="6340648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平行四边形 6"/>
          <p:cNvSpPr/>
          <p:nvPr userDrawn="1"/>
        </p:nvSpPr>
        <p:spPr>
          <a:xfrm>
            <a:off x="9960527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平行四边形 7"/>
          <p:cNvSpPr/>
          <p:nvPr userDrawn="1"/>
        </p:nvSpPr>
        <p:spPr>
          <a:xfrm>
            <a:off x="-733809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引题  有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12076" y="-443763"/>
            <a:ext cx="2342815" cy="1514509"/>
            <a:chOff x="-272337" y="-305365"/>
            <a:chExt cx="3353206" cy="2167675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272337" y="-45167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401971" y="-1680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076528" y="-30536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0202607" y="6206036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52325" y="36878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引例</a:t>
            </a:r>
          </a:p>
        </p:txBody>
      </p:sp>
    </p:spTree>
    <p:extLst>
      <p:ext uri="{BB962C8B-B14F-4D97-AF65-F5344CB8AC3E}">
        <p14:creationId xmlns:p14="http://schemas.microsoft.com/office/powerpoint/2010/main" val="42631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引题  无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12076" y="-443763"/>
            <a:ext cx="2342815" cy="1514509"/>
            <a:chOff x="-272337" y="-305365"/>
            <a:chExt cx="3353206" cy="2167675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272337" y="-45167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401971" y="-1680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076528" y="-30536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0202607" y="6206036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83727" y="36125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</a:p>
        </p:txBody>
      </p:sp>
    </p:spTree>
    <p:extLst>
      <p:ext uri="{BB962C8B-B14F-4D97-AF65-F5344CB8AC3E}">
        <p14:creationId xmlns:p14="http://schemas.microsoft.com/office/powerpoint/2010/main" val="390326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引题  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9973424" y="-583810"/>
            <a:ext cx="2292467" cy="1490398"/>
            <a:chOff x="-405181" y="-371464"/>
            <a:chExt cx="3281145" cy="2133166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405181" y="-145775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132969" y="15126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871623" y="-37146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 flipV="1">
            <a:off x="-308375" y="6095200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 hidden="1"/>
          <p:cNvSpPr/>
          <p:nvPr userDrawn="1"/>
        </p:nvSpPr>
        <p:spPr>
          <a:xfrm>
            <a:off x="94178" y="2925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11096832" y="20803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</a:p>
        </p:txBody>
      </p:sp>
    </p:spTree>
    <p:extLst>
      <p:ext uri="{BB962C8B-B14F-4D97-AF65-F5344CB8AC3E}">
        <p14:creationId xmlns:p14="http://schemas.microsoft.com/office/powerpoint/2010/main" val="314079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.引题  无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9973424" y="-583810"/>
            <a:ext cx="2292467" cy="1490398"/>
            <a:chOff x="-405181" y="-371464"/>
            <a:chExt cx="3281145" cy="2133166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405181" y="-145775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132969" y="15126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871623" y="-37146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 flipV="1">
            <a:off x="-308375" y="6095200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 hidden="1"/>
          <p:cNvSpPr/>
          <p:nvPr userDrawn="1"/>
        </p:nvSpPr>
        <p:spPr>
          <a:xfrm>
            <a:off x="94178" y="2925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11045536" y="177256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</a:p>
        </p:txBody>
      </p:sp>
    </p:spTree>
    <p:extLst>
      <p:ext uri="{BB962C8B-B14F-4D97-AF65-F5344CB8AC3E}">
        <p14:creationId xmlns:p14="http://schemas.microsoft.com/office/powerpoint/2010/main" val="33074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定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18"/>
          <p:cNvSpPr/>
          <p:nvPr userDrawn="1"/>
        </p:nvSpPr>
        <p:spPr>
          <a:xfrm rot="5400000">
            <a:off x="-673660" y="673660"/>
            <a:ext cx="2418739" cy="1071419"/>
          </a:xfrm>
          <a:prstGeom prst="triangle">
            <a:avLst/>
          </a:prstGeom>
          <a:solidFill>
            <a:srgbClr val="1A74CC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等腰三角形 19"/>
          <p:cNvSpPr/>
          <p:nvPr userDrawn="1"/>
        </p:nvSpPr>
        <p:spPr>
          <a:xfrm rot="5400000">
            <a:off x="22123" y="2305882"/>
            <a:ext cx="870151" cy="328958"/>
          </a:xfrm>
          <a:prstGeom prst="triangle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等腰三角形 20"/>
          <p:cNvSpPr/>
          <p:nvPr userDrawn="1"/>
        </p:nvSpPr>
        <p:spPr>
          <a:xfrm rot="5400000">
            <a:off x="-376086" y="2898067"/>
            <a:ext cx="1209372" cy="457200"/>
          </a:xfrm>
          <a:prstGeom prst="triangle">
            <a:avLst/>
          </a:prstGeom>
          <a:solidFill>
            <a:srgbClr val="1A74CC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任意多边形 21"/>
          <p:cNvSpPr/>
          <p:nvPr userDrawn="1"/>
        </p:nvSpPr>
        <p:spPr>
          <a:xfrm>
            <a:off x="8170923" y="6283444"/>
            <a:ext cx="4155954" cy="704236"/>
          </a:xfrm>
          <a:custGeom>
            <a:avLst/>
            <a:gdLst>
              <a:gd name="connsiteX0" fmla="*/ 0 w 8686800"/>
              <a:gd name="connsiteY0" fmla="*/ 1239875 h 1471999"/>
              <a:gd name="connsiteX1" fmla="*/ 1447800 w 8686800"/>
              <a:gd name="connsiteY1" fmla="*/ 1625 h 1471999"/>
              <a:gd name="connsiteX2" fmla="*/ 4152900 w 8686800"/>
              <a:gd name="connsiteY2" fmla="*/ 1468475 h 1471999"/>
              <a:gd name="connsiteX3" fmla="*/ 5981700 w 8686800"/>
              <a:gd name="connsiteY3" fmla="*/ 439775 h 1471999"/>
              <a:gd name="connsiteX4" fmla="*/ 8686800 w 8686800"/>
              <a:gd name="connsiteY4" fmla="*/ 1373225 h 147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1471999">
                <a:moveTo>
                  <a:pt x="0" y="1239875"/>
                </a:moveTo>
                <a:cubicBezTo>
                  <a:pt x="377825" y="601700"/>
                  <a:pt x="755650" y="-36475"/>
                  <a:pt x="1447800" y="1625"/>
                </a:cubicBezTo>
                <a:cubicBezTo>
                  <a:pt x="2139950" y="39725"/>
                  <a:pt x="3397250" y="1395450"/>
                  <a:pt x="4152900" y="1468475"/>
                </a:cubicBezTo>
                <a:cubicBezTo>
                  <a:pt x="4908550" y="1541500"/>
                  <a:pt x="5226050" y="455650"/>
                  <a:pt x="5981700" y="439775"/>
                </a:cubicBezTo>
                <a:cubicBezTo>
                  <a:pt x="6737350" y="423900"/>
                  <a:pt x="7712075" y="898562"/>
                  <a:pt x="8686800" y="1373225"/>
                </a:cubicBezTo>
              </a:path>
            </a:pathLst>
          </a:cu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13942" y="916981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</a:p>
        </p:txBody>
      </p:sp>
    </p:spTree>
    <p:extLst>
      <p:ext uri="{BB962C8B-B14F-4D97-AF65-F5344CB8AC3E}">
        <p14:creationId xmlns:p14="http://schemas.microsoft.com/office/powerpoint/2010/main" val="24651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10879666" y="6324600"/>
            <a:ext cx="1312334" cy="533400"/>
          </a:xfrm>
          <a:prstGeom prst="triangle">
            <a:avLst>
              <a:gd name="adj" fmla="val 10000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0" y="0"/>
            <a:ext cx="2209800" cy="1215614"/>
          </a:xfrm>
          <a:prstGeom prst="triangle">
            <a:avLst>
              <a:gd name="adj" fmla="val 10000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99497" y="14665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56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0" y="6324600"/>
            <a:ext cx="1312334" cy="533400"/>
          </a:xfrm>
          <a:prstGeom prst="triangle">
            <a:avLst>
              <a:gd name="adj" fmla="val 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9982200" y="0"/>
            <a:ext cx="2209800" cy="1215614"/>
          </a:xfrm>
          <a:prstGeom prst="triangle">
            <a:avLst>
              <a:gd name="adj" fmla="val 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 hidden="1"/>
          <p:cNvSpPr/>
          <p:nvPr userDrawn="1"/>
        </p:nvSpPr>
        <p:spPr>
          <a:xfrm>
            <a:off x="11087100" y="14614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</a:p>
        </p:txBody>
      </p:sp>
    </p:spTree>
    <p:extLst>
      <p:ext uri="{BB962C8B-B14F-4D97-AF65-F5344CB8AC3E}">
        <p14:creationId xmlns:p14="http://schemas.microsoft.com/office/powerpoint/2010/main" val="188263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6.wmf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5.w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oleObject" Target="../embeddings/oleObject42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wmf"/><Relationship Id="rId12" Type="http://schemas.openxmlformats.org/officeDocument/2006/relationships/image" Target="../media/image41.wmf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7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5.wmf"/><Relationship Id="rId17" Type="http://schemas.openxmlformats.org/officeDocument/2006/relationships/image" Target="../media/image48.png"/><Relationship Id="rId2" Type="http://schemas.openxmlformats.org/officeDocument/2006/relationships/tags" Target="../tags/tag10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44.wmf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4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0.wmf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2.wmf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5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61.bin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59.wmf"/><Relationship Id="rId2" Type="http://schemas.openxmlformats.org/officeDocument/2006/relationships/tags" Target="../tags/tag13.xml"/><Relationship Id="rId16" Type="http://schemas.openxmlformats.org/officeDocument/2006/relationships/oleObject" Target="../embeddings/oleObject60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2.wmf"/><Relationship Id="rId12" Type="http://schemas.openxmlformats.org/officeDocument/2006/relationships/image" Target="../media/image11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oleObject" Target="../embeddings/oleObject71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wmf"/><Relationship Id="rId12" Type="http://schemas.openxmlformats.org/officeDocument/2006/relationships/image" Target="../media/image41.wmf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0.bin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79.bin"/><Relationship Id="rId26" Type="http://schemas.openxmlformats.org/officeDocument/2006/relationships/image" Target="../media/image76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73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71.wmf"/><Relationship Id="rId25" Type="http://schemas.openxmlformats.org/officeDocument/2006/relationships/image" Target="../media/image75.wmf"/><Relationship Id="rId2" Type="http://schemas.openxmlformats.org/officeDocument/2006/relationships/tags" Target="../tags/tag17.xml"/><Relationship Id="rId16" Type="http://schemas.openxmlformats.org/officeDocument/2006/relationships/oleObject" Target="../embeddings/oleObject78.bin"/><Relationship Id="rId20" Type="http://schemas.openxmlformats.org/officeDocument/2006/relationships/oleObject" Target="../embeddings/oleObject80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68.wmf"/><Relationship Id="rId24" Type="http://schemas.openxmlformats.org/officeDocument/2006/relationships/oleObject" Target="../embeddings/oleObject82.bin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23" Type="http://schemas.openxmlformats.org/officeDocument/2006/relationships/image" Target="../media/image74.wmf"/><Relationship Id="rId10" Type="http://schemas.openxmlformats.org/officeDocument/2006/relationships/oleObject" Target="../embeddings/oleObject75.bin"/><Relationship Id="rId19" Type="http://schemas.openxmlformats.org/officeDocument/2006/relationships/image" Target="../media/image72.wmf"/><Relationship Id="rId4" Type="http://schemas.openxmlformats.org/officeDocument/2006/relationships/oleObject" Target="../embeddings/oleObject72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77.bin"/><Relationship Id="rId22" Type="http://schemas.openxmlformats.org/officeDocument/2006/relationships/oleObject" Target="../embeddings/oleObject8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81.wmf"/><Relationship Id="rId18" Type="http://schemas.openxmlformats.org/officeDocument/2006/relationships/oleObject" Target="../embeddings/oleObject90.bin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85.wmf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83.wmf"/><Relationship Id="rId2" Type="http://schemas.openxmlformats.org/officeDocument/2006/relationships/tags" Target="../tags/tag18.xml"/><Relationship Id="rId16" Type="http://schemas.openxmlformats.org/officeDocument/2006/relationships/oleObject" Target="../embeddings/oleObject89.bin"/><Relationship Id="rId20" Type="http://schemas.openxmlformats.org/officeDocument/2006/relationships/oleObject" Target="../embeddings/oleObject91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84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8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90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96.bin"/><Relationship Id="rId2" Type="http://schemas.openxmlformats.org/officeDocument/2006/relationships/tags" Target="../tags/tag19.xml"/><Relationship Id="rId16" Type="http://schemas.openxmlformats.org/officeDocument/2006/relationships/image" Target="../media/image92.png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9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106.bin"/><Relationship Id="rId26" Type="http://schemas.openxmlformats.org/officeDocument/2006/relationships/oleObject" Target="../embeddings/oleObject110.bin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100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02.bin"/><Relationship Id="rId17" Type="http://schemas.openxmlformats.org/officeDocument/2006/relationships/oleObject" Target="../embeddings/oleObject105.bin"/><Relationship Id="rId25" Type="http://schemas.openxmlformats.org/officeDocument/2006/relationships/image" Target="../media/image102.wmf"/><Relationship Id="rId2" Type="http://schemas.openxmlformats.org/officeDocument/2006/relationships/tags" Target="../tags/tag20.xml"/><Relationship Id="rId16" Type="http://schemas.openxmlformats.org/officeDocument/2006/relationships/oleObject" Target="../embeddings/oleObject104.bin"/><Relationship Id="rId20" Type="http://schemas.openxmlformats.org/officeDocument/2006/relationships/oleObject" Target="../embeddings/oleObject107.bin"/><Relationship Id="rId29" Type="http://schemas.openxmlformats.org/officeDocument/2006/relationships/image" Target="../media/image104.wmf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96.wmf"/><Relationship Id="rId24" Type="http://schemas.openxmlformats.org/officeDocument/2006/relationships/oleObject" Target="../embeddings/oleObject109.bin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23" Type="http://schemas.openxmlformats.org/officeDocument/2006/relationships/image" Target="../media/image101.wmf"/><Relationship Id="rId28" Type="http://schemas.openxmlformats.org/officeDocument/2006/relationships/oleObject" Target="../embeddings/oleObject111.bin"/><Relationship Id="rId10" Type="http://schemas.openxmlformats.org/officeDocument/2006/relationships/oleObject" Target="../embeddings/oleObject101.bin"/><Relationship Id="rId19" Type="http://schemas.openxmlformats.org/officeDocument/2006/relationships/image" Target="../media/image99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03.bin"/><Relationship Id="rId22" Type="http://schemas.openxmlformats.org/officeDocument/2006/relationships/oleObject" Target="../embeddings/oleObject108.bin"/><Relationship Id="rId27" Type="http://schemas.openxmlformats.org/officeDocument/2006/relationships/image" Target="../media/image10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119.bin"/><Relationship Id="rId3" Type="http://schemas.openxmlformats.org/officeDocument/2006/relationships/slideLayout" Target="../slideLayouts/slideLayout8.xml"/><Relationship Id="rId21" Type="http://schemas.openxmlformats.org/officeDocument/2006/relationships/oleObject" Target="../embeddings/oleObject121.bin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16.bin"/><Relationship Id="rId17" Type="http://schemas.openxmlformats.org/officeDocument/2006/relationships/image" Target="../media/image111.wmf"/><Relationship Id="rId25" Type="http://schemas.openxmlformats.org/officeDocument/2006/relationships/image" Target="../media/image92.png"/><Relationship Id="rId2" Type="http://schemas.openxmlformats.org/officeDocument/2006/relationships/tags" Target="../tags/tag21.xml"/><Relationship Id="rId16" Type="http://schemas.openxmlformats.org/officeDocument/2006/relationships/oleObject" Target="../embeddings/oleObject118.bin"/><Relationship Id="rId20" Type="http://schemas.openxmlformats.org/officeDocument/2006/relationships/oleObject" Target="../embeddings/oleObject120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108.wmf"/><Relationship Id="rId24" Type="http://schemas.openxmlformats.org/officeDocument/2006/relationships/image" Target="../media/image114.wmf"/><Relationship Id="rId5" Type="http://schemas.openxmlformats.org/officeDocument/2006/relationships/image" Target="../media/image105.wmf"/><Relationship Id="rId15" Type="http://schemas.openxmlformats.org/officeDocument/2006/relationships/image" Target="../media/image110.wmf"/><Relationship Id="rId23" Type="http://schemas.openxmlformats.org/officeDocument/2006/relationships/oleObject" Target="../embeddings/oleObject122.bin"/><Relationship Id="rId10" Type="http://schemas.openxmlformats.org/officeDocument/2006/relationships/oleObject" Target="../embeddings/oleObject115.bin"/><Relationship Id="rId19" Type="http://schemas.openxmlformats.org/officeDocument/2006/relationships/image" Target="../media/image112.wmf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117.bin"/><Relationship Id="rId22" Type="http://schemas.openxmlformats.org/officeDocument/2006/relationships/image" Target="../media/image11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8.bin"/><Relationship Id="rId18" Type="http://schemas.openxmlformats.org/officeDocument/2006/relationships/oleObject" Target="../embeddings/oleObject131.bin"/><Relationship Id="rId26" Type="http://schemas.openxmlformats.org/officeDocument/2006/relationships/oleObject" Target="../embeddings/oleObject136.bin"/><Relationship Id="rId39" Type="http://schemas.openxmlformats.org/officeDocument/2006/relationships/image" Target="../media/image102.wmf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122.wmf"/><Relationship Id="rId34" Type="http://schemas.openxmlformats.org/officeDocument/2006/relationships/image" Target="../media/image126.wmf"/><Relationship Id="rId42" Type="http://schemas.openxmlformats.org/officeDocument/2006/relationships/oleObject" Target="../embeddings/oleObject146.bin"/><Relationship Id="rId47" Type="http://schemas.openxmlformats.org/officeDocument/2006/relationships/image" Target="../media/image127.wmf"/><Relationship Id="rId50" Type="http://schemas.openxmlformats.org/officeDocument/2006/relationships/oleObject" Target="../embeddings/oleObject150.bin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27.bin"/><Relationship Id="rId17" Type="http://schemas.openxmlformats.org/officeDocument/2006/relationships/image" Target="../media/image120.wmf"/><Relationship Id="rId25" Type="http://schemas.openxmlformats.org/officeDocument/2006/relationships/oleObject" Target="../embeddings/oleObject135.bin"/><Relationship Id="rId33" Type="http://schemas.openxmlformats.org/officeDocument/2006/relationships/oleObject" Target="../embeddings/oleObject141.bin"/><Relationship Id="rId38" Type="http://schemas.openxmlformats.org/officeDocument/2006/relationships/oleObject" Target="../embeddings/oleObject144.bin"/><Relationship Id="rId46" Type="http://schemas.openxmlformats.org/officeDocument/2006/relationships/oleObject" Target="../embeddings/oleObject148.bin"/><Relationship Id="rId2" Type="http://schemas.openxmlformats.org/officeDocument/2006/relationships/tags" Target="../tags/tag22.xml"/><Relationship Id="rId16" Type="http://schemas.openxmlformats.org/officeDocument/2006/relationships/oleObject" Target="../embeddings/oleObject130.bin"/><Relationship Id="rId20" Type="http://schemas.openxmlformats.org/officeDocument/2006/relationships/oleObject" Target="../embeddings/oleObject132.bin"/><Relationship Id="rId29" Type="http://schemas.openxmlformats.org/officeDocument/2006/relationships/oleObject" Target="../embeddings/oleObject138.bin"/><Relationship Id="rId41" Type="http://schemas.openxmlformats.org/officeDocument/2006/relationships/image" Target="../media/image103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118.wmf"/><Relationship Id="rId24" Type="http://schemas.openxmlformats.org/officeDocument/2006/relationships/oleObject" Target="../embeddings/oleObject134.bin"/><Relationship Id="rId32" Type="http://schemas.openxmlformats.org/officeDocument/2006/relationships/oleObject" Target="../embeddings/oleObject140.bin"/><Relationship Id="rId37" Type="http://schemas.openxmlformats.org/officeDocument/2006/relationships/image" Target="../media/image113.wmf"/><Relationship Id="rId40" Type="http://schemas.openxmlformats.org/officeDocument/2006/relationships/oleObject" Target="../embeddings/oleObject145.bin"/><Relationship Id="rId45" Type="http://schemas.openxmlformats.org/officeDocument/2006/relationships/image" Target="../media/image114.wmf"/><Relationship Id="rId5" Type="http://schemas.openxmlformats.org/officeDocument/2006/relationships/image" Target="../media/image115.wmf"/><Relationship Id="rId15" Type="http://schemas.openxmlformats.org/officeDocument/2006/relationships/oleObject" Target="../embeddings/oleObject129.bin"/><Relationship Id="rId23" Type="http://schemas.openxmlformats.org/officeDocument/2006/relationships/image" Target="../media/image123.wmf"/><Relationship Id="rId28" Type="http://schemas.openxmlformats.org/officeDocument/2006/relationships/image" Target="../media/image124.wmf"/><Relationship Id="rId36" Type="http://schemas.openxmlformats.org/officeDocument/2006/relationships/oleObject" Target="../embeddings/oleObject143.bin"/><Relationship Id="rId49" Type="http://schemas.openxmlformats.org/officeDocument/2006/relationships/image" Target="../media/image128.wmf"/><Relationship Id="rId10" Type="http://schemas.openxmlformats.org/officeDocument/2006/relationships/oleObject" Target="../embeddings/oleObject126.bin"/><Relationship Id="rId19" Type="http://schemas.openxmlformats.org/officeDocument/2006/relationships/image" Target="../media/image121.wmf"/><Relationship Id="rId31" Type="http://schemas.openxmlformats.org/officeDocument/2006/relationships/oleObject" Target="../embeddings/oleObject139.bin"/><Relationship Id="rId44" Type="http://schemas.openxmlformats.org/officeDocument/2006/relationships/oleObject" Target="../embeddings/oleObject147.bin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17.wmf"/><Relationship Id="rId14" Type="http://schemas.openxmlformats.org/officeDocument/2006/relationships/image" Target="../media/image119.wmf"/><Relationship Id="rId22" Type="http://schemas.openxmlformats.org/officeDocument/2006/relationships/oleObject" Target="../embeddings/oleObject133.bin"/><Relationship Id="rId27" Type="http://schemas.openxmlformats.org/officeDocument/2006/relationships/oleObject" Target="../embeddings/oleObject137.bin"/><Relationship Id="rId30" Type="http://schemas.openxmlformats.org/officeDocument/2006/relationships/image" Target="../media/image125.wmf"/><Relationship Id="rId35" Type="http://schemas.openxmlformats.org/officeDocument/2006/relationships/oleObject" Target="../embeddings/oleObject142.bin"/><Relationship Id="rId43" Type="http://schemas.openxmlformats.org/officeDocument/2006/relationships/image" Target="../media/image104.wmf"/><Relationship Id="rId48" Type="http://schemas.openxmlformats.org/officeDocument/2006/relationships/oleObject" Target="../embeddings/oleObject149.bin"/><Relationship Id="rId8" Type="http://schemas.openxmlformats.org/officeDocument/2006/relationships/oleObject" Target="../embeddings/oleObject125.bin"/><Relationship Id="rId51" Type="http://schemas.openxmlformats.org/officeDocument/2006/relationships/image" Target="../media/image12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image" Target="../media/image9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31.wmf"/><Relationship Id="rId12" Type="http://schemas.openxmlformats.org/officeDocument/2006/relationships/image" Target="../media/image134.png"/><Relationship Id="rId2" Type="http://schemas.openxmlformats.org/officeDocument/2006/relationships/tags" Target="../tags/tag2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52.bin"/><Relationship Id="rId11" Type="http://schemas.openxmlformats.org/officeDocument/2006/relationships/image" Target="../media/image133.wmf"/><Relationship Id="rId5" Type="http://schemas.openxmlformats.org/officeDocument/2006/relationships/image" Target="../media/image130.wmf"/><Relationship Id="rId10" Type="http://schemas.openxmlformats.org/officeDocument/2006/relationships/oleObject" Target="../embeddings/oleObject154.bin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13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wmf"/><Relationship Id="rId2" Type="http://schemas.openxmlformats.org/officeDocument/2006/relationships/tags" Target="../tags/tag2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56.bin"/><Relationship Id="rId11" Type="http://schemas.openxmlformats.org/officeDocument/2006/relationships/image" Target="../media/image137.wmf"/><Relationship Id="rId5" Type="http://schemas.openxmlformats.org/officeDocument/2006/relationships/image" Target="../media/image135.wmf"/><Relationship Id="rId10" Type="http://schemas.openxmlformats.org/officeDocument/2006/relationships/oleObject" Target="../embeddings/oleObject158.bin"/><Relationship Id="rId4" Type="http://schemas.openxmlformats.org/officeDocument/2006/relationships/oleObject" Target="../embeddings/oleObject155.bin"/><Relationship Id="rId9" Type="http://schemas.openxmlformats.org/officeDocument/2006/relationships/image" Target="../media/image13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9.wmf"/><Relationship Id="rId2" Type="http://schemas.openxmlformats.org/officeDocument/2006/relationships/tags" Target="../tags/tag2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60.bin"/><Relationship Id="rId11" Type="http://schemas.openxmlformats.org/officeDocument/2006/relationships/image" Target="../media/image141.wmf"/><Relationship Id="rId5" Type="http://schemas.openxmlformats.org/officeDocument/2006/relationships/image" Target="../media/image138.wmf"/><Relationship Id="rId10" Type="http://schemas.openxmlformats.org/officeDocument/2006/relationships/oleObject" Target="../embeddings/oleObject162.bin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14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image" Target="../media/image146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3.wmf"/><Relationship Id="rId12" Type="http://schemas.openxmlformats.org/officeDocument/2006/relationships/oleObject" Target="../embeddings/oleObject167.bin"/><Relationship Id="rId2" Type="http://schemas.openxmlformats.org/officeDocument/2006/relationships/tags" Target="../tags/tag27.xml"/><Relationship Id="rId16" Type="http://schemas.openxmlformats.org/officeDocument/2006/relationships/oleObject" Target="../embeddings/oleObject169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145.wmf"/><Relationship Id="rId5" Type="http://schemas.openxmlformats.org/officeDocument/2006/relationships/image" Target="../media/image142.wmf"/><Relationship Id="rId15" Type="http://schemas.openxmlformats.org/officeDocument/2006/relationships/image" Target="../media/image147.wmf"/><Relationship Id="rId10" Type="http://schemas.openxmlformats.org/officeDocument/2006/relationships/oleObject" Target="../embeddings/oleObject166.bin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144.wmf"/><Relationship Id="rId14" Type="http://schemas.openxmlformats.org/officeDocument/2006/relationships/oleObject" Target="../embeddings/oleObject16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2.bin"/><Relationship Id="rId13" Type="http://schemas.openxmlformats.org/officeDocument/2006/relationships/image" Target="../media/image152.wmf"/><Relationship Id="rId18" Type="http://schemas.openxmlformats.org/officeDocument/2006/relationships/oleObject" Target="../embeddings/oleObject177.bin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9.wmf"/><Relationship Id="rId12" Type="http://schemas.openxmlformats.org/officeDocument/2006/relationships/oleObject" Target="../embeddings/oleObject174.bin"/><Relationship Id="rId17" Type="http://schemas.openxmlformats.org/officeDocument/2006/relationships/image" Target="../media/image154.wmf"/><Relationship Id="rId2" Type="http://schemas.openxmlformats.org/officeDocument/2006/relationships/tags" Target="../tags/tag28.xml"/><Relationship Id="rId16" Type="http://schemas.openxmlformats.org/officeDocument/2006/relationships/oleObject" Target="../embeddings/oleObject176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71.bin"/><Relationship Id="rId11" Type="http://schemas.openxmlformats.org/officeDocument/2006/relationships/image" Target="../media/image151.wmf"/><Relationship Id="rId5" Type="http://schemas.openxmlformats.org/officeDocument/2006/relationships/image" Target="../media/image148.wmf"/><Relationship Id="rId15" Type="http://schemas.openxmlformats.org/officeDocument/2006/relationships/image" Target="../media/image153.wmf"/><Relationship Id="rId10" Type="http://schemas.openxmlformats.org/officeDocument/2006/relationships/oleObject" Target="../embeddings/oleObject173.bin"/><Relationship Id="rId19" Type="http://schemas.openxmlformats.org/officeDocument/2006/relationships/image" Target="../media/image155.wmf"/><Relationship Id="rId4" Type="http://schemas.openxmlformats.org/officeDocument/2006/relationships/oleObject" Target="../embeddings/oleObject170.bin"/><Relationship Id="rId9" Type="http://schemas.openxmlformats.org/officeDocument/2006/relationships/image" Target="../media/image150.wmf"/><Relationship Id="rId14" Type="http://schemas.openxmlformats.org/officeDocument/2006/relationships/oleObject" Target="../embeddings/oleObject17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oleObject" Target="../embeddings/oleObject182.bin"/><Relationship Id="rId18" Type="http://schemas.openxmlformats.org/officeDocument/2006/relationships/image" Target="../media/image152.wmf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179.bin"/><Relationship Id="rId12" Type="http://schemas.openxmlformats.org/officeDocument/2006/relationships/image" Target="../media/image149.wmf"/><Relationship Id="rId17" Type="http://schemas.openxmlformats.org/officeDocument/2006/relationships/oleObject" Target="../embeddings/oleObject184.bin"/><Relationship Id="rId2" Type="http://schemas.openxmlformats.org/officeDocument/2006/relationships/tags" Target="../tags/tag29.xml"/><Relationship Id="rId16" Type="http://schemas.openxmlformats.org/officeDocument/2006/relationships/image" Target="../media/image151.wmf"/><Relationship Id="rId20" Type="http://schemas.openxmlformats.org/officeDocument/2006/relationships/image" Target="../media/image153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181.bin"/><Relationship Id="rId5" Type="http://schemas.openxmlformats.org/officeDocument/2006/relationships/oleObject" Target="../embeddings/oleObject178.bin"/><Relationship Id="rId15" Type="http://schemas.openxmlformats.org/officeDocument/2006/relationships/oleObject" Target="../embeddings/oleObject183.bin"/><Relationship Id="rId10" Type="http://schemas.openxmlformats.org/officeDocument/2006/relationships/image" Target="../media/image148.wmf"/><Relationship Id="rId19" Type="http://schemas.openxmlformats.org/officeDocument/2006/relationships/oleObject" Target="../embeddings/oleObject185.bin"/><Relationship Id="rId4" Type="http://schemas.openxmlformats.org/officeDocument/2006/relationships/notesSlide" Target="../notesSlides/notesSlide16.xml"/><Relationship Id="rId9" Type="http://schemas.openxmlformats.org/officeDocument/2006/relationships/oleObject" Target="../embeddings/oleObject180.bin"/><Relationship Id="rId14" Type="http://schemas.openxmlformats.org/officeDocument/2006/relationships/image" Target="../media/image15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13" Type="http://schemas.openxmlformats.org/officeDocument/2006/relationships/image" Target="../media/image148.wmf"/><Relationship Id="rId18" Type="http://schemas.openxmlformats.org/officeDocument/2006/relationships/oleObject" Target="../embeddings/oleObject193.bin"/><Relationship Id="rId3" Type="http://schemas.openxmlformats.org/officeDocument/2006/relationships/slideLayout" Target="../slideLayouts/slideLayout8.xml"/><Relationship Id="rId21" Type="http://schemas.openxmlformats.org/officeDocument/2006/relationships/oleObject" Target="../embeddings/oleObject195.bin"/><Relationship Id="rId7" Type="http://schemas.openxmlformats.org/officeDocument/2006/relationships/image" Target="../media/image159.wmf"/><Relationship Id="rId12" Type="http://schemas.openxmlformats.org/officeDocument/2006/relationships/oleObject" Target="../embeddings/oleObject190.bin"/><Relationship Id="rId17" Type="http://schemas.openxmlformats.org/officeDocument/2006/relationships/image" Target="../media/image150.wmf"/><Relationship Id="rId2" Type="http://schemas.openxmlformats.org/officeDocument/2006/relationships/tags" Target="../tags/tag30.xml"/><Relationship Id="rId16" Type="http://schemas.openxmlformats.org/officeDocument/2006/relationships/oleObject" Target="../embeddings/oleObject192.bin"/><Relationship Id="rId20" Type="http://schemas.openxmlformats.org/officeDocument/2006/relationships/oleObject" Target="../embeddings/oleObject194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87.bin"/><Relationship Id="rId11" Type="http://schemas.openxmlformats.org/officeDocument/2006/relationships/image" Target="../media/image160.wmf"/><Relationship Id="rId5" Type="http://schemas.openxmlformats.org/officeDocument/2006/relationships/image" Target="../media/image158.wmf"/><Relationship Id="rId15" Type="http://schemas.openxmlformats.org/officeDocument/2006/relationships/image" Target="../media/image149.wmf"/><Relationship Id="rId10" Type="http://schemas.openxmlformats.org/officeDocument/2006/relationships/oleObject" Target="../embeddings/oleObject189.bin"/><Relationship Id="rId19" Type="http://schemas.openxmlformats.org/officeDocument/2006/relationships/image" Target="../media/image151.wmf"/><Relationship Id="rId4" Type="http://schemas.openxmlformats.org/officeDocument/2006/relationships/oleObject" Target="../embeddings/oleObject186.bin"/><Relationship Id="rId9" Type="http://schemas.openxmlformats.org/officeDocument/2006/relationships/image" Target="../media/image152.wmf"/><Relationship Id="rId14" Type="http://schemas.openxmlformats.org/officeDocument/2006/relationships/oleObject" Target="../embeddings/oleObject191.bin"/><Relationship Id="rId22" Type="http://schemas.openxmlformats.org/officeDocument/2006/relationships/image" Target="../media/image15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8.bin"/><Relationship Id="rId13" Type="http://schemas.openxmlformats.org/officeDocument/2006/relationships/image" Target="../media/image165.wm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62.wmf"/><Relationship Id="rId12" Type="http://schemas.openxmlformats.org/officeDocument/2006/relationships/oleObject" Target="../embeddings/oleObject200.bin"/><Relationship Id="rId2" Type="http://schemas.openxmlformats.org/officeDocument/2006/relationships/tags" Target="../tags/tag31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97.bin"/><Relationship Id="rId11" Type="http://schemas.openxmlformats.org/officeDocument/2006/relationships/image" Target="../media/image164.wmf"/><Relationship Id="rId5" Type="http://schemas.openxmlformats.org/officeDocument/2006/relationships/image" Target="../media/image161.wmf"/><Relationship Id="rId10" Type="http://schemas.openxmlformats.org/officeDocument/2006/relationships/oleObject" Target="../embeddings/oleObject199.bin"/><Relationship Id="rId4" Type="http://schemas.openxmlformats.org/officeDocument/2006/relationships/oleObject" Target="../embeddings/oleObject196.bin"/><Relationship Id="rId9" Type="http://schemas.openxmlformats.org/officeDocument/2006/relationships/image" Target="../media/image163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wmf"/><Relationship Id="rId12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2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wmf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17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wmf"/><Relationship Id="rId12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7.wmf"/><Relationship Id="rId1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wmf"/><Relationship Id="rId12" Type="http://schemas.openxmlformats.org/officeDocument/2006/relationships/image" Target="../media/image24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29.bin"/><Relationship Id="rId26" Type="http://schemas.openxmlformats.org/officeDocument/2006/relationships/oleObject" Target="../embeddings/oleObject33.bin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32.wmf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8.bin"/><Relationship Id="rId25" Type="http://schemas.openxmlformats.org/officeDocument/2006/relationships/image" Target="../media/image34.wmf"/><Relationship Id="rId2" Type="http://schemas.openxmlformats.org/officeDocument/2006/relationships/tags" Target="../tags/tag6.xml"/><Relationship Id="rId16" Type="http://schemas.openxmlformats.org/officeDocument/2006/relationships/image" Target="../media/image30.wmf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5.bin"/><Relationship Id="rId24" Type="http://schemas.openxmlformats.org/officeDocument/2006/relationships/oleObject" Target="../embeddings/oleObject32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image" Target="../media/image33.wmf"/><Relationship Id="rId10" Type="http://schemas.openxmlformats.org/officeDocument/2006/relationships/image" Target="../media/image27.wmf"/><Relationship Id="rId19" Type="http://schemas.openxmlformats.org/officeDocument/2006/relationships/image" Target="../media/image31.wmf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9.wmf"/><Relationship Id="rId22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>
            <a:spLocks noChangeAspect="1"/>
          </p:cNvSpPr>
          <p:nvPr/>
        </p:nvSpPr>
        <p:spPr>
          <a:xfrm>
            <a:off x="665333" y="346245"/>
            <a:ext cx="1744103" cy="174410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504825" y="185737"/>
            <a:ext cx="2065120" cy="206512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-528837" y="4991100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A9FA2F48-60F0-4BC4-9439-1125E7EE60B4}"/>
              </a:ext>
            </a:extLst>
          </p:cNvPr>
          <p:cNvGrpSpPr/>
          <p:nvPr/>
        </p:nvGrpSpPr>
        <p:grpSpPr>
          <a:xfrm>
            <a:off x="7728620" y="4574148"/>
            <a:ext cx="775373" cy="775373"/>
            <a:chOff x="7728620" y="4574148"/>
            <a:chExt cx="775373" cy="775373"/>
          </a:xfrm>
        </p:grpSpPr>
        <p:pic>
          <p:nvPicPr>
            <p:cNvPr id="28" name="图片 27" descr="证件照">
              <a:extLst>
                <a:ext uri="{FF2B5EF4-FFF2-40B4-BE49-F238E27FC236}">
                  <a16:creationId xmlns="" xmlns:a16="http://schemas.microsoft.com/office/drawing/2014/main" id="{DE234F39-8E8C-47C4-91BC-D83BDA513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t="7782" b="14906"/>
            <a:stretch>
              <a:fillRect/>
            </a:stretch>
          </p:blipFill>
          <p:spPr>
            <a:xfrm>
              <a:off x="7775073" y="4589989"/>
              <a:ext cx="682466" cy="734536"/>
            </a:xfrm>
            <a:custGeom>
              <a:avLst/>
              <a:gdLst>
                <a:gd name="connsiteX0" fmla="*/ 340065 w 682466"/>
                <a:gd name="connsiteY0" fmla="*/ 0 h 734536"/>
                <a:gd name="connsiteX1" fmla="*/ 678471 w 682466"/>
                <a:gd name="connsiteY1" fmla="*/ 224311 h 734536"/>
                <a:gd name="connsiteX2" fmla="*/ 682466 w 682466"/>
                <a:gd name="connsiteY2" fmla="*/ 237179 h 734536"/>
                <a:gd name="connsiteX3" fmla="*/ 682466 w 682466"/>
                <a:gd name="connsiteY3" fmla="*/ 497357 h 734536"/>
                <a:gd name="connsiteX4" fmla="*/ 678471 w 682466"/>
                <a:gd name="connsiteY4" fmla="*/ 510226 h 734536"/>
                <a:gd name="connsiteX5" fmla="*/ 340065 w 682466"/>
                <a:gd name="connsiteY5" fmla="*/ 734536 h 734536"/>
                <a:gd name="connsiteX6" fmla="*/ 1659 w 682466"/>
                <a:gd name="connsiteY6" fmla="*/ 510226 h 734536"/>
                <a:gd name="connsiteX7" fmla="*/ 0 w 682466"/>
                <a:gd name="connsiteY7" fmla="*/ 504882 h 734536"/>
                <a:gd name="connsiteX8" fmla="*/ 0 w 682466"/>
                <a:gd name="connsiteY8" fmla="*/ 229654 h 734536"/>
                <a:gd name="connsiteX9" fmla="*/ 1659 w 682466"/>
                <a:gd name="connsiteY9" fmla="*/ 224311 h 734536"/>
                <a:gd name="connsiteX10" fmla="*/ 340065 w 682466"/>
                <a:gd name="connsiteY10" fmla="*/ 0 h 73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2466" h="734536">
                  <a:moveTo>
                    <a:pt x="340065" y="0"/>
                  </a:moveTo>
                  <a:cubicBezTo>
                    <a:pt x="492193" y="0"/>
                    <a:pt x="622717" y="92493"/>
                    <a:pt x="678471" y="224311"/>
                  </a:cubicBezTo>
                  <a:lnTo>
                    <a:pt x="682466" y="237179"/>
                  </a:lnTo>
                  <a:lnTo>
                    <a:pt x="682466" y="497357"/>
                  </a:lnTo>
                  <a:lnTo>
                    <a:pt x="678471" y="510226"/>
                  </a:lnTo>
                  <a:cubicBezTo>
                    <a:pt x="622717" y="642044"/>
                    <a:pt x="492193" y="734536"/>
                    <a:pt x="340065" y="734536"/>
                  </a:cubicBezTo>
                  <a:cubicBezTo>
                    <a:pt x="187938" y="734536"/>
                    <a:pt x="57413" y="642044"/>
                    <a:pt x="1659" y="510226"/>
                  </a:cubicBezTo>
                  <a:lnTo>
                    <a:pt x="0" y="504882"/>
                  </a:lnTo>
                  <a:lnTo>
                    <a:pt x="0" y="229654"/>
                  </a:lnTo>
                  <a:lnTo>
                    <a:pt x="1659" y="224311"/>
                  </a:lnTo>
                  <a:cubicBezTo>
                    <a:pt x="57413" y="92493"/>
                    <a:pt x="187938" y="0"/>
                    <a:pt x="340065" y="0"/>
                  </a:cubicBezTo>
                  <a:close/>
                </a:path>
              </a:pathLst>
            </a:custGeom>
          </p:spPr>
        </p:pic>
        <p:sp>
          <p:nvSpPr>
            <p:cNvPr id="24" name="同心圆 23"/>
            <p:cNvSpPr/>
            <p:nvPr/>
          </p:nvSpPr>
          <p:spPr>
            <a:xfrm>
              <a:off x="7728620" y="4574148"/>
              <a:ext cx="775373" cy="775373"/>
            </a:xfrm>
            <a:prstGeom prst="donut">
              <a:avLst>
                <a:gd name="adj" fmla="val 8281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同心圆 24"/>
          <p:cNvSpPr/>
          <p:nvPr/>
        </p:nvSpPr>
        <p:spPr>
          <a:xfrm>
            <a:off x="4895850" y="904874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5729514" y="709385"/>
            <a:ext cx="6248400" cy="6248400"/>
          </a:xfrm>
          <a:prstGeom prst="donut">
            <a:avLst>
              <a:gd name="adj" fmla="val 2706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 hidden="1"/>
          <p:cNvSpPr txBox="1"/>
          <p:nvPr/>
        </p:nvSpPr>
        <p:spPr>
          <a:xfrm>
            <a:off x="961544" y="1028698"/>
            <a:ext cx="1569660" cy="69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LOGO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11449050" y="-962026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94755" y="2868367"/>
            <a:ext cx="2749471" cy="430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文鼎特粗宋简"/>
                <a:sym typeface="宋体" pitchFamily="2" charset="-122"/>
              </a:rPr>
              <a:t>经济数学在线开放课程</a:t>
            </a:r>
          </a:p>
        </p:txBody>
      </p:sp>
      <p:sp>
        <p:nvSpPr>
          <p:cNvPr id="32" name="矩形 31" hidden="1"/>
          <p:cNvSpPr/>
          <p:nvPr/>
        </p:nvSpPr>
        <p:spPr>
          <a:xfrm>
            <a:off x="6429963" y="2675874"/>
            <a:ext cx="2423751" cy="1103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endParaRPr lang="zh-CN" altLang="en-US" sz="6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86740" y="3481161"/>
            <a:ext cx="5105400" cy="81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3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矩阵</a:t>
            </a:r>
            <a:r>
              <a:rPr lang="zh-CN" altLang="en-US" sz="4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的运算</a:t>
            </a:r>
            <a:endParaRPr lang="zh-CN" altLang="en-US" sz="43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611256" y="4458528"/>
            <a:ext cx="46953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8557158" y="4732394"/>
            <a:ext cx="2236510" cy="430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宋体" pitchFamily="2" charset="-122"/>
              </a:rPr>
              <a:t>授课教师：张颖颖</a:t>
            </a:r>
          </a:p>
        </p:txBody>
      </p:sp>
      <p:grpSp>
        <p:nvGrpSpPr>
          <p:cNvPr id="17" name="Group 23" hidden="1"/>
          <p:cNvGrpSpPr>
            <a:grpSpLocks noChangeAspect="1"/>
          </p:cNvGrpSpPr>
          <p:nvPr/>
        </p:nvGrpSpPr>
        <p:grpSpPr bwMode="auto">
          <a:xfrm>
            <a:off x="871737" y="2888009"/>
            <a:ext cx="466326" cy="593152"/>
            <a:chOff x="3723" y="2008"/>
            <a:chExt cx="239" cy="304"/>
          </a:xfrm>
          <a:solidFill>
            <a:schemeClr val="bg1"/>
          </a:solidFill>
        </p:grpSpPr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3723" y="2155"/>
              <a:ext cx="239" cy="157"/>
            </a:xfrm>
            <a:custGeom>
              <a:avLst/>
              <a:gdLst>
                <a:gd name="T0" fmla="*/ 90 w 98"/>
                <a:gd name="T1" fmla="*/ 16 h 65"/>
                <a:gd name="T2" fmla="*/ 71 w 98"/>
                <a:gd name="T3" fmla="*/ 5 h 65"/>
                <a:gd name="T4" fmla="*/ 63 w 98"/>
                <a:gd name="T5" fmla="*/ 0 h 65"/>
                <a:gd name="T6" fmla="*/ 34 w 98"/>
                <a:gd name="T7" fmla="*/ 0 h 65"/>
                <a:gd name="T8" fmla="*/ 16 w 98"/>
                <a:gd name="T9" fmla="*/ 9 h 65"/>
                <a:gd name="T10" fmla="*/ 9 w 98"/>
                <a:gd name="T11" fmla="*/ 14 h 65"/>
                <a:gd name="T12" fmla="*/ 0 w 98"/>
                <a:gd name="T13" fmla="*/ 49 h 65"/>
                <a:gd name="T14" fmla="*/ 3 w 98"/>
                <a:gd name="T15" fmla="*/ 55 h 65"/>
                <a:gd name="T16" fmla="*/ 46 w 98"/>
                <a:gd name="T17" fmla="*/ 64 h 65"/>
                <a:gd name="T18" fmla="*/ 93 w 98"/>
                <a:gd name="T19" fmla="*/ 56 h 65"/>
                <a:gd name="T20" fmla="*/ 96 w 98"/>
                <a:gd name="T21" fmla="*/ 53 h 65"/>
                <a:gd name="T22" fmla="*/ 90 w 98"/>
                <a:gd name="T23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65">
                  <a:moveTo>
                    <a:pt x="90" y="16"/>
                  </a:moveTo>
                  <a:cubicBezTo>
                    <a:pt x="87" y="10"/>
                    <a:pt x="71" y="5"/>
                    <a:pt x="71" y="5"/>
                  </a:cubicBezTo>
                  <a:cubicBezTo>
                    <a:pt x="63" y="2"/>
                    <a:pt x="63" y="0"/>
                    <a:pt x="63" y="0"/>
                  </a:cubicBezTo>
                  <a:cubicBezTo>
                    <a:pt x="46" y="32"/>
                    <a:pt x="34" y="0"/>
                    <a:pt x="34" y="0"/>
                  </a:cubicBezTo>
                  <a:cubicBezTo>
                    <a:pt x="33" y="4"/>
                    <a:pt x="16" y="9"/>
                    <a:pt x="16" y="9"/>
                  </a:cubicBezTo>
                  <a:cubicBezTo>
                    <a:pt x="11" y="11"/>
                    <a:pt x="9" y="14"/>
                    <a:pt x="9" y="14"/>
                  </a:cubicBezTo>
                  <a:cubicBezTo>
                    <a:pt x="1" y="25"/>
                    <a:pt x="0" y="49"/>
                    <a:pt x="0" y="49"/>
                  </a:cubicBezTo>
                  <a:cubicBezTo>
                    <a:pt x="1" y="55"/>
                    <a:pt x="3" y="55"/>
                    <a:pt x="3" y="55"/>
                  </a:cubicBezTo>
                  <a:cubicBezTo>
                    <a:pt x="20" y="63"/>
                    <a:pt x="46" y="64"/>
                    <a:pt x="46" y="64"/>
                  </a:cubicBezTo>
                  <a:cubicBezTo>
                    <a:pt x="73" y="65"/>
                    <a:pt x="93" y="56"/>
                    <a:pt x="93" y="56"/>
                  </a:cubicBezTo>
                  <a:cubicBezTo>
                    <a:pt x="96" y="54"/>
                    <a:pt x="96" y="53"/>
                    <a:pt x="96" y="53"/>
                  </a:cubicBezTo>
                  <a:cubicBezTo>
                    <a:pt x="98" y="36"/>
                    <a:pt x="90" y="16"/>
                    <a:pt x="9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3786" y="2008"/>
              <a:ext cx="115" cy="157"/>
            </a:xfrm>
            <a:custGeom>
              <a:avLst/>
              <a:gdLst>
                <a:gd name="T0" fmla="*/ 43 w 47"/>
                <a:gd name="T1" fmla="*/ 34 h 65"/>
                <a:gd name="T2" fmla="*/ 41 w 47"/>
                <a:gd name="T3" fmla="*/ 13 h 65"/>
                <a:gd name="T4" fmla="*/ 31 w 47"/>
                <a:gd name="T5" fmla="*/ 8 h 65"/>
                <a:gd name="T6" fmla="*/ 28 w 47"/>
                <a:gd name="T7" fmla="*/ 7 h 65"/>
                <a:gd name="T8" fmla="*/ 24 w 47"/>
                <a:gd name="T9" fmla="*/ 1 h 65"/>
                <a:gd name="T10" fmla="*/ 22 w 47"/>
                <a:gd name="T11" fmla="*/ 3 h 65"/>
                <a:gd name="T12" fmla="*/ 24 w 47"/>
                <a:gd name="T13" fmla="*/ 0 h 65"/>
                <a:gd name="T14" fmla="*/ 22 w 47"/>
                <a:gd name="T15" fmla="*/ 2 h 65"/>
                <a:gd name="T16" fmla="*/ 19 w 47"/>
                <a:gd name="T17" fmla="*/ 6 h 65"/>
                <a:gd name="T18" fmla="*/ 19 w 47"/>
                <a:gd name="T19" fmla="*/ 5 h 65"/>
                <a:gd name="T20" fmla="*/ 18 w 47"/>
                <a:gd name="T21" fmla="*/ 5 h 65"/>
                <a:gd name="T22" fmla="*/ 15 w 47"/>
                <a:gd name="T23" fmla="*/ 5 h 65"/>
                <a:gd name="T24" fmla="*/ 2 w 47"/>
                <a:gd name="T25" fmla="*/ 18 h 65"/>
                <a:gd name="T26" fmla="*/ 3 w 47"/>
                <a:gd name="T27" fmla="*/ 34 h 65"/>
                <a:gd name="T28" fmla="*/ 2 w 47"/>
                <a:gd name="T29" fmla="*/ 40 h 65"/>
                <a:gd name="T30" fmla="*/ 4 w 47"/>
                <a:gd name="T31" fmla="*/ 43 h 65"/>
                <a:gd name="T32" fmla="*/ 22 w 47"/>
                <a:gd name="T33" fmla="*/ 65 h 65"/>
                <a:gd name="T34" fmla="*/ 42 w 47"/>
                <a:gd name="T35" fmla="*/ 43 h 65"/>
                <a:gd name="T36" fmla="*/ 43 w 47"/>
                <a:gd name="T37" fmla="*/ 40 h 65"/>
                <a:gd name="T38" fmla="*/ 43 w 47"/>
                <a:gd name="T39" fmla="*/ 34 h 65"/>
                <a:gd name="T40" fmla="*/ 20 w 47"/>
                <a:gd name="T41" fmla="*/ 5 h 65"/>
                <a:gd name="T42" fmla="*/ 20 w 47"/>
                <a:gd name="T43" fmla="*/ 5 h 65"/>
                <a:gd name="T44" fmla="*/ 22 w 47"/>
                <a:gd name="T45" fmla="*/ 2 h 65"/>
                <a:gd name="T46" fmla="*/ 20 w 47"/>
                <a:gd name="T47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65">
                  <a:moveTo>
                    <a:pt x="43" y="34"/>
                  </a:moveTo>
                  <a:cubicBezTo>
                    <a:pt x="44" y="31"/>
                    <a:pt x="47" y="20"/>
                    <a:pt x="41" y="13"/>
                  </a:cubicBezTo>
                  <a:cubicBezTo>
                    <a:pt x="41" y="13"/>
                    <a:pt x="38" y="10"/>
                    <a:pt x="31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6"/>
                    <a:pt x="24" y="3"/>
                    <a:pt x="24" y="1"/>
                  </a:cubicBezTo>
                  <a:cubicBezTo>
                    <a:pt x="24" y="1"/>
                    <a:pt x="23" y="2"/>
                    <a:pt x="22" y="3"/>
                  </a:cubicBezTo>
                  <a:cubicBezTo>
                    <a:pt x="22" y="2"/>
                    <a:pt x="23" y="1"/>
                    <a:pt x="24" y="0"/>
                  </a:cubicBezTo>
                  <a:cubicBezTo>
                    <a:pt x="24" y="0"/>
                    <a:pt x="23" y="1"/>
                    <a:pt x="22" y="2"/>
                  </a:cubicBezTo>
                  <a:cubicBezTo>
                    <a:pt x="21" y="2"/>
                    <a:pt x="19" y="3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7" y="5"/>
                    <a:pt x="15" y="5"/>
                    <a:pt x="15" y="5"/>
                  </a:cubicBezTo>
                  <a:cubicBezTo>
                    <a:pt x="15" y="5"/>
                    <a:pt x="5" y="9"/>
                    <a:pt x="2" y="18"/>
                  </a:cubicBezTo>
                  <a:cubicBezTo>
                    <a:pt x="2" y="18"/>
                    <a:pt x="1" y="22"/>
                    <a:pt x="3" y="34"/>
                  </a:cubicBezTo>
                  <a:cubicBezTo>
                    <a:pt x="0" y="32"/>
                    <a:pt x="2" y="40"/>
                    <a:pt x="2" y="40"/>
                  </a:cubicBezTo>
                  <a:cubicBezTo>
                    <a:pt x="2" y="42"/>
                    <a:pt x="3" y="43"/>
                    <a:pt x="4" y="43"/>
                  </a:cubicBezTo>
                  <a:cubicBezTo>
                    <a:pt x="5" y="54"/>
                    <a:pt x="14" y="65"/>
                    <a:pt x="22" y="65"/>
                  </a:cubicBezTo>
                  <a:cubicBezTo>
                    <a:pt x="31" y="65"/>
                    <a:pt x="40" y="53"/>
                    <a:pt x="42" y="43"/>
                  </a:cubicBezTo>
                  <a:cubicBezTo>
                    <a:pt x="42" y="43"/>
                    <a:pt x="43" y="42"/>
                    <a:pt x="43" y="40"/>
                  </a:cubicBezTo>
                  <a:cubicBezTo>
                    <a:pt x="43" y="40"/>
                    <a:pt x="45" y="33"/>
                    <a:pt x="43" y="34"/>
                  </a:cubicBezTo>
                  <a:close/>
                  <a:moveTo>
                    <a:pt x="20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1" y="3"/>
                    <a:pt x="21" y="4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同心圆 33" hidden="1"/>
          <p:cNvSpPr/>
          <p:nvPr/>
        </p:nvSpPr>
        <p:spPr>
          <a:xfrm>
            <a:off x="603494" y="2710114"/>
            <a:ext cx="1002811" cy="1002811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4191453" y="1963172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0" name="同心圆 39"/>
          <p:cNvSpPr/>
          <p:nvPr/>
        </p:nvSpPr>
        <p:spPr>
          <a:xfrm>
            <a:off x="2144009" y="3889360"/>
            <a:ext cx="768810" cy="76881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747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9"/>
    </mc:Choice>
    <mc:Fallback xmlns="">
      <p:transition spd="slow" advTm="7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5"/>
                            </p:stCondLst>
                            <p:childTnLst>
                              <p:par>
                                <p:cTn id="4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80"/>
                            </p:stCondLst>
                            <p:childTnLst>
                              <p:par>
                                <p:cTn id="5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55"/>
                            </p:stCondLst>
                            <p:childTnLst>
                              <p:par>
                                <p:cTn id="6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55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55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655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5" grpId="0" animBg="1"/>
      <p:bldP spid="27" grpId="0" animBg="1"/>
      <p:bldP spid="29" grpId="0"/>
      <p:bldP spid="30" grpId="0" animBg="1"/>
      <p:bldP spid="31" grpId="0"/>
      <p:bldP spid="32" grpId="0"/>
      <p:bldP spid="33" grpId="0"/>
      <p:bldP spid="37" grpId="0"/>
      <p:bldP spid="34" grpId="0" animBg="1"/>
      <p:bldP spid="38" grpId="0" animBg="1"/>
      <p:bldP spid="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35075" y="459114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97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262563" y="1996750"/>
            <a:ext cx="9694361" cy="4061149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lnSpc>
                <a:spcPct val="120000"/>
              </a:lnSpc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="" xmlns:a16="http://schemas.microsoft.com/office/drawing/2014/main" id="{1F9DBD29-1978-4D1B-A4FC-621D1AA62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438" y="4147667"/>
            <a:ext cx="7415996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请问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itchFamily="2" charset="2"/>
              </a:rPr>
              <a:t>：（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itchFamily="2" charset="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itchFamily="2" charset="2"/>
              </a:rPr>
              <a:t>）这三个矩阵间哪些能进行加减运算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itchFamily="2" charset="2"/>
              </a:rPr>
              <a:t>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itchFamily="2" charset="2"/>
              </a:rPr>
              <a:t>　　　（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itchFamily="2" charset="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Wingdings" pitchFamily="2" charset="2"/>
              </a:rPr>
              <a:t>）如果能进行加减运算，请算出其结果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058914" y="2650388"/>
            <a:ext cx="1802332" cy="918224"/>
            <a:chOff x="7058914" y="2650388"/>
            <a:chExt cx="1802332" cy="918224"/>
          </a:xfrm>
        </p:grpSpPr>
        <p:sp>
          <p:nvSpPr>
            <p:cNvPr id="21" name="Rectangle 9">
              <a:extLst>
                <a:ext uri="{FF2B5EF4-FFF2-40B4-BE49-F238E27FC236}">
                  <a16:creationId xmlns="" xmlns:a16="http://schemas.microsoft.com/office/drawing/2014/main" id="{AED6F2D4-F14F-44EE-8846-0E2784061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6021" y="2770475"/>
              <a:ext cx="23522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t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5" name="Object 10">
              <a:extLst>
                <a:ext uri="{FF2B5EF4-FFF2-40B4-BE49-F238E27FC236}">
                  <a16:creationId xmlns="" xmlns:a16="http://schemas.microsoft.com/office/drawing/2014/main" id="{870D51B4-342C-4C04-8959-270701CBD2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6341041"/>
                </p:ext>
              </p:extLst>
            </p:nvPr>
          </p:nvGraphicFramePr>
          <p:xfrm>
            <a:off x="7058914" y="2650388"/>
            <a:ext cx="1637355" cy="918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30" name="公式" r:id="rId4" imgW="1041120" imgH="457200" progId="Equation.3">
                    <p:embed/>
                  </p:oleObj>
                </mc:Choice>
                <mc:Fallback>
                  <p:oleObj name="公式" r:id="rId4" imgW="1041120" imgH="457200" progId="Equation.3">
                    <p:embed/>
                    <p:pic>
                      <p:nvPicPr>
                        <p:cNvPr id="1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8914" y="2650388"/>
                          <a:ext cx="1637355" cy="91822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AED6F2D4-F14F-44EE-8846-0E2784061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438" y="2770475"/>
            <a:ext cx="14298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已知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矩阵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28517" y="2635275"/>
            <a:ext cx="1837148" cy="933337"/>
            <a:chOff x="2928517" y="2635275"/>
            <a:chExt cx="1837148" cy="933337"/>
          </a:xfrm>
        </p:grpSpPr>
        <p:graphicFrame>
          <p:nvGraphicFramePr>
            <p:cNvPr id="22" name="Object 10">
              <a:extLst>
                <a:ext uri="{FF2B5EF4-FFF2-40B4-BE49-F238E27FC236}">
                  <a16:creationId xmlns="" xmlns:a16="http://schemas.microsoft.com/office/drawing/2014/main" id="{C3E37A4C-F3E8-4F9E-B309-C1C0FAD57ED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6072454"/>
                </p:ext>
              </p:extLst>
            </p:nvPr>
          </p:nvGraphicFramePr>
          <p:xfrm>
            <a:off x="2928517" y="2635275"/>
            <a:ext cx="1710688" cy="933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31" r:id="rId6" imgW="24688800" imgH="10972800" progId="Equation.3">
                    <p:embed/>
                  </p:oleObj>
                </mc:Choice>
                <mc:Fallback>
                  <p:oleObj r:id="rId6" imgW="24688800" imgH="10972800" progId="Equation.3">
                    <p:embed/>
                    <p:pic>
                      <p:nvPicPr>
                        <p:cNvPr id="4813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517" y="2635275"/>
                          <a:ext cx="1710688" cy="9333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9">
              <a:extLst>
                <a:ext uri="{FF2B5EF4-FFF2-40B4-BE49-F238E27FC236}">
                  <a16:creationId xmlns="" xmlns:a16="http://schemas.microsoft.com/office/drawing/2014/main" id="{AED6F2D4-F14F-44EE-8846-0E2784061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745" y="2770475"/>
              <a:ext cx="25292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t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01238" y="2417153"/>
            <a:ext cx="2022103" cy="1384693"/>
            <a:chOff x="4901238" y="2417153"/>
            <a:chExt cx="2022103" cy="1384693"/>
          </a:xfrm>
        </p:grpSpPr>
        <p:graphicFrame>
          <p:nvGraphicFramePr>
            <p:cNvPr id="23" name="Object 12">
              <a:extLst>
                <a:ext uri="{FF2B5EF4-FFF2-40B4-BE49-F238E27FC236}">
                  <a16:creationId xmlns="" xmlns:a16="http://schemas.microsoft.com/office/drawing/2014/main" id="{1B2477B8-2AD8-4C29-A49F-54E179D044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1909457"/>
                </p:ext>
              </p:extLst>
            </p:nvPr>
          </p:nvGraphicFramePr>
          <p:xfrm>
            <a:off x="4901238" y="2417153"/>
            <a:ext cx="1895643" cy="1384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32" name="公式" r:id="rId8" imgW="28041600" imgH="17068800" progId="Equation.3">
                    <p:embed/>
                  </p:oleObj>
                </mc:Choice>
                <mc:Fallback>
                  <p:oleObj name="公式" r:id="rId8" imgW="28041600" imgH="17068800" progId="Equation.3">
                    <p:embed/>
                    <p:pic>
                      <p:nvPicPr>
                        <p:cNvPr id="4814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1238" y="2417153"/>
                          <a:ext cx="1895643" cy="138469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9">
              <a:extLst>
                <a:ext uri="{FF2B5EF4-FFF2-40B4-BE49-F238E27FC236}">
                  <a16:creationId xmlns="" xmlns:a16="http://schemas.microsoft.com/office/drawing/2014/main" id="{AED6F2D4-F14F-44EE-8846-0E2784061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0421" y="2770475"/>
              <a:ext cx="25292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t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09" y="65653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022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323829" y="2430462"/>
            <a:ext cx="1591588" cy="2072445"/>
            <a:chOff x="1574715" y="2418656"/>
            <a:chExt cx="1307003" cy="1701881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802831" y="3545333"/>
              <a:ext cx="909881" cy="575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加减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4059592" y="2046827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279672" y="2260779"/>
            <a:ext cx="1723278" cy="2255411"/>
            <a:chOff x="6702217" y="2510238"/>
            <a:chExt cx="1228031" cy="1607236"/>
          </a:xfrm>
        </p:grpSpPr>
        <p:sp>
          <p:nvSpPr>
            <p:cNvPr id="32" name="文本框 31"/>
            <p:cNvSpPr txBox="1"/>
            <p:nvPr/>
          </p:nvSpPr>
          <p:spPr>
            <a:xfrm>
              <a:off x="6951436" y="3618325"/>
              <a:ext cx="789573" cy="499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转置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3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693881" y="2484859"/>
            <a:ext cx="2056178" cy="2034025"/>
            <a:chOff x="4010206" y="2733648"/>
            <a:chExt cx="1364041" cy="1349345"/>
          </a:xfrm>
        </p:grpSpPr>
        <p:sp>
          <p:nvSpPr>
            <p:cNvPr id="44" name="文本框 12"/>
            <p:cNvSpPr txBox="1"/>
            <p:nvPr/>
          </p:nvSpPr>
          <p:spPr>
            <a:xfrm>
              <a:off x="4424379" y="3618325"/>
              <a:ext cx="735030" cy="464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乘法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47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椭圆 45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等腰三角形 13"/>
          <p:cNvSpPr/>
          <p:nvPr/>
        </p:nvSpPr>
        <p:spPr>
          <a:xfrm>
            <a:off x="4603504" y="2046827"/>
            <a:ext cx="1422733" cy="168606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9592" y="3361998"/>
            <a:ext cx="1839384" cy="1149625"/>
            <a:chOff x="4010206" y="3320347"/>
            <a:chExt cx="1220222" cy="762646"/>
          </a:xfrm>
        </p:grpSpPr>
        <p:sp>
          <p:nvSpPr>
            <p:cNvPr id="13" name="文本框 12"/>
            <p:cNvSpPr txBox="1"/>
            <p:nvPr/>
          </p:nvSpPr>
          <p:spPr>
            <a:xfrm>
              <a:off x="4424379" y="3618325"/>
              <a:ext cx="735029" cy="464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数乘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roup 4"/>
            <p:cNvGrpSpPr>
              <a:grpSpLocks noChangeAspect="1"/>
            </p:cNvGrpSpPr>
            <p:nvPr/>
          </p:nvGrpSpPr>
          <p:grpSpPr bwMode="auto">
            <a:xfrm>
              <a:off x="4454426" y="3320347"/>
              <a:ext cx="776002" cy="64351"/>
              <a:chOff x="3744" y="2212"/>
              <a:chExt cx="205" cy="17"/>
            </a:xfrm>
            <a:solidFill>
              <a:schemeClr val="bg1"/>
            </a:solidFill>
          </p:grpSpPr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44" y="2212"/>
                <a:ext cx="170" cy="1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08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3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17">
        <p14:flythrough/>
      </p:transition>
    </mc:Choice>
    <mc:Fallback xmlns="">
      <p:transition spd="slow" advTm="10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C59473D-B0B8-42FC-9F84-8C402C3DD8C7}"/>
              </a:ext>
            </a:extLst>
          </p:cNvPr>
          <p:cNvSpPr/>
          <p:nvPr/>
        </p:nvSpPr>
        <p:spPr bwMode="auto">
          <a:xfrm>
            <a:off x="874713" y="1160462"/>
            <a:ext cx="10082212" cy="4997742"/>
          </a:xfrm>
          <a:prstGeom prst="rect">
            <a:avLst/>
          </a:prstGeom>
          <a:noFill/>
          <a:ln w="25400" cap="flat" cmpd="sng" algn="ctr">
            <a:solidFill>
              <a:srgbClr val="1A74C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="" xmlns:a16="http://schemas.microsoft.com/office/drawing/2014/main" id="{F9F02FA5-23B8-4A05-8431-6BADAC2B7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649" y="1390849"/>
            <a:ext cx="9427910" cy="8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某工厂生产甲、乙、丙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种类型的机器配件，一、二季度生产情况如下：</a:t>
            </a:r>
          </a:p>
        </p:txBody>
      </p:sp>
      <p:graphicFrame>
        <p:nvGraphicFramePr>
          <p:cNvPr id="14" name="Group 8">
            <a:extLst>
              <a:ext uri="{FF2B5EF4-FFF2-40B4-BE49-F238E27FC236}">
                <a16:creationId xmlns="" xmlns:a16="http://schemas.microsoft.com/office/drawing/2014/main" id="{F36A65D4-3C9D-4B0A-B26D-5FEB05963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968654"/>
              </p:ext>
            </p:extLst>
          </p:nvPr>
        </p:nvGraphicFramePr>
        <p:xfrm>
          <a:off x="1352939" y="2949401"/>
          <a:ext cx="9190653" cy="1768067"/>
        </p:xfrm>
        <a:graphic>
          <a:graphicData uri="http://schemas.openxmlformats.org/drawingml/2006/table">
            <a:tbl>
              <a:tblPr/>
              <a:tblGrid>
                <a:gridCol w="19549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7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42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442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8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甲配件 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乙配件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丙配件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0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一季度 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1000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000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2000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8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二季度 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1500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3000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35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00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 Box 28">
            <a:extLst>
              <a:ext uri="{FF2B5EF4-FFF2-40B4-BE49-F238E27FC236}">
                <a16:creationId xmlns="" xmlns:a16="http://schemas.microsoft.com/office/drawing/2014/main" id="{8E9BECDE-22EF-401E-B158-222990137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649" y="4998368"/>
            <a:ext cx="8338440" cy="84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由于此类配件市场需求增加，下半年三、四季度的生产数量须翻一倍，求下半年两个季度的生产量？</a:t>
            </a:r>
          </a:p>
        </p:txBody>
      </p:sp>
      <p:sp>
        <p:nvSpPr>
          <p:cNvPr id="16" name="矩形 55">
            <a:extLst>
              <a:ext uri="{FF2B5EF4-FFF2-40B4-BE49-F238E27FC236}">
                <a16:creationId xmlns="" xmlns:a16="http://schemas.microsoft.com/office/drawing/2014/main" id="{ED4912F7-ABCB-4A63-816F-71091916A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674" y="2262216"/>
            <a:ext cx="4018290" cy="49776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生产情况统计表（单位：台）</a:t>
            </a:r>
          </a:p>
        </p:txBody>
      </p:sp>
    </p:spTree>
    <p:extLst>
      <p:ext uri="{BB962C8B-B14F-4D97-AF65-F5344CB8AC3E}">
        <p14:creationId xmlns:p14="http://schemas.microsoft.com/office/powerpoint/2010/main" val="292487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C59473D-B0B8-42FC-9F84-8C402C3DD8C7}"/>
              </a:ext>
            </a:extLst>
          </p:cNvPr>
          <p:cNvSpPr/>
          <p:nvPr/>
        </p:nvSpPr>
        <p:spPr bwMode="auto">
          <a:xfrm>
            <a:off x="874713" y="1160463"/>
            <a:ext cx="10082212" cy="4932362"/>
          </a:xfrm>
          <a:prstGeom prst="rect">
            <a:avLst/>
          </a:prstGeom>
          <a:noFill/>
          <a:ln w="25400" cap="flat" cmpd="sng" algn="ctr">
            <a:solidFill>
              <a:srgbClr val="1A74C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" name="矩形 55">
            <a:extLst>
              <a:ext uri="{FF2B5EF4-FFF2-40B4-BE49-F238E27FC236}">
                <a16:creationId xmlns="" xmlns:a16="http://schemas.microsoft.com/office/drawing/2014/main" id="{ED4912F7-ABCB-4A63-816F-71091916A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9790" y="1974329"/>
            <a:ext cx="4952058" cy="49776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下半年生产数量统计表（单位：台）</a:t>
            </a:r>
          </a:p>
        </p:txBody>
      </p:sp>
      <p:graphicFrame>
        <p:nvGraphicFramePr>
          <p:cNvPr id="13" name="Group 8">
            <a:extLst>
              <a:ext uri="{FF2B5EF4-FFF2-40B4-BE49-F238E27FC236}">
                <a16:creationId xmlns="" xmlns:a16="http://schemas.microsoft.com/office/drawing/2014/main" id="{C042517A-9517-4BBF-A612-787868F97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662926"/>
              </p:ext>
            </p:extLst>
          </p:nvPr>
        </p:nvGraphicFramePr>
        <p:xfrm>
          <a:off x="1418464" y="3079105"/>
          <a:ext cx="8994709" cy="2211355"/>
        </p:xfrm>
        <a:graphic>
          <a:graphicData uri="http://schemas.openxmlformats.org/drawingml/2006/table">
            <a:tbl>
              <a:tblPr/>
              <a:tblGrid>
                <a:gridCol w="1913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71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921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921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98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甲配件 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乙配件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丙配件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7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三季度 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×1000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000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×2000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5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四季度 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×1500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×3000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35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00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95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6" y="1390261"/>
            <a:ext cx="9756774" cy="4702564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5" y="595115"/>
            <a:ext cx="2722952" cy="56534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矩阵的数乘运算</a:t>
            </a:r>
          </a:p>
        </p:txBody>
      </p:sp>
      <p:graphicFrame>
        <p:nvGraphicFramePr>
          <p:cNvPr id="45" name="Object 2">
            <a:extLst>
              <a:ext uri="{FF2B5EF4-FFF2-40B4-BE49-F238E27FC236}">
                <a16:creationId xmlns="" xmlns:a16="http://schemas.microsoft.com/office/drawing/2014/main" id="{6704057B-67D1-4536-87F1-77E9B8143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294895"/>
              </p:ext>
            </p:extLst>
          </p:nvPr>
        </p:nvGraphicFramePr>
        <p:xfrm>
          <a:off x="3526121" y="3171785"/>
          <a:ext cx="4677990" cy="2418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r:id="rId4" imgW="1855811" imgH="940617" progId="">
                  <p:embed/>
                </p:oleObj>
              </mc:Choice>
              <mc:Fallback>
                <p:oleObj r:id="rId4" imgW="1855811" imgH="94061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121" y="3171785"/>
                        <a:ext cx="4677990" cy="24187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6">
            <a:extLst>
              <a:ext uri="{FF2B5EF4-FFF2-40B4-BE49-F238E27FC236}">
                <a16:creationId xmlns="" xmlns:a16="http://schemas.microsoft.com/office/drawing/2014/main" id="{2CA9547A-04C8-4CB9-8F08-6CA87C8B9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531" y="1598158"/>
            <a:ext cx="1180083" cy="58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定义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7.4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FFD81ADA-6685-4AB7-8137-F1DFCA51091F}"/>
              </a:ext>
            </a:extLst>
          </p:cNvPr>
          <p:cNvGrpSpPr/>
          <p:nvPr/>
        </p:nvGrpSpPr>
        <p:grpSpPr>
          <a:xfrm>
            <a:off x="6234766" y="2324572"/>
            <a:ext cx="1474481" cy="580865"/>
            <a:chOff x="7072559" y="2579107"/>
            <a:chExt cx="1474481" cy="580865"/>
          </a:xfrm>
        </p:grpSpPr>
        <p:sp>
          <p:nvSpPr>
            <p:cNvPr id="54" name="Text Box 6">
              <a:extLst>
                <a:ext uri="{FF2B5EF4-FFF2-40B4-BE49-F238E27FC236}">
                  <a16:creationId xmlns="" xmlns:a16="http://schemas.microsoft.com/office/drawing/2014/main" id="{B96F9987-428E-498E-8362-BC116FCC3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2559" y="2579107"/>
              <a:ext cx="1474481" cy="58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记为 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</a:p>
          </p:txBody>
        </p:sp>
        <p:graphicFrame>
          <p:nvGraphicFramePr>
            <p:cNvPr id="49" name="Object 10">
              <a:extLst>
                <a:ext uri="{FF2B5EF4-FFF2-40B4-BE49-F238E27FC236}">
                  <a16:creationId xmlns="" xmlns:a16="http://schemas.microsoft.com/office/drawing/2014/main" id="{FAAC33B9-BB3D-4119-BC82-E61FA432C5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749539"/>
                </p:ext>
              </p:extLst>
            </p:nvPr>
          </p:nvGraphicFramePr>
          <p:xfrm>
            <a:off x="7857604" y="2682992"/>
            <a:ext cx="426085" cy="449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5" r:id="rId6" imgW="204264" imgH="178731" progId="">
                    <p:embed/>
                  </p:oleObj>
                </mc:Choice>
                <mc:Fallback>
                  <p:oleObj r:id="rId6" imgW="204264" imgH="17873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7604" y="2682992"/>
                          <a:ext cx="426085" cy="4495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41E35309-FBE8-4DB9-89A3-7877E1199B05}"/>
              </a:ext>
            </a:extLst>
          </p:cNvPr>
          <p:cNvGrpSpPr/>
          <p:nvPr/>
        </p:nvGrpSpPr>
        <p:grpSpPr>
          <a:xfrm>
            <a:off x="2854867" y="1589094"/>
            <a:ext cx="2301780" cy="587329"/>
            <a:chOff x="3138940" y="2012894"/>
            <a:chExt cx="2301780" cy="587329"/>
          </a:xfrm>
        </p:grpSpPr>
        <p:sp>
          <p:nvSpPr>
            <p:cNvPr id="55" name="Text Box 6">
              <a:extLst>
                <a:ext uri="{FF2B5EF4-FFF2-40B4-BE49-F238E27FC236}">
                  <a16:creationId xmlns="" xmlns:a16="http://schemas.microsoft.com/office/drawing/2014/main" id="{1F0CFC73-EBF6-4986-B1AE-EC230DF40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8940" y="2012894"/>
              <a:ext cx="2301780" cy="58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设    为任意数，</a:t>
              </a:r>
            </a:p>
          </p:txBody>
        </p:sp>
        <p:graphicFrame>
          <p:nvGraphicFramePr>
            <p:cNvPr id="50" name="Object 11">
              <a:extLst>
                <a:ext uri="{FF2B5EF4-FFF2-40B4-BE49-F238E27FC236}">
                  <a16:creationId xmlns="" xmlns:a16="http://schemas.microsoft.com/office/drawing/2014/main" id="{82E9CE55-3423-44FA-94FA-6BD7B243F20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2791179"/>
                </p:ext>
              </p:extLst>
            </p:nvPr>
          </p:nvGraphicFramePr>
          <p:xfrm>
            <a:off x="3551132" y="2147310"/>
            <a:ext cx="380365" cy="45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6" r:id="rId8" imgW="127721" imgH="178809" progId="">
                    <p:embed/>
                  </p:oleObj>
                </mc:Choice>
                <mc:Fallback>
                  <p:oleObj r:id="rId8" imgW="127721" imgH="1788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1132" y="2147310"/>
                          <a:ext cx="380365" cy="4529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C3DC1449-9431-4546-9DA8-43A346873243}"/>
              </a:ext>
            </a:extLst>
          </p:cNvPr>
          <p:cNvGrpSpPr/>
          <p:nvPr/>
        </p:nvGrpSpPr>
        <p:grpSpPr>
          <a:xfrm>
            <a:off x="4999089" y="1584938"/>
            <a:ext cx="5488520" cy="646331"/>
            <a:chOff x="5283162" y="2008738"/>
            <a:chExt cx="5488520" cy="646331"/>
          </a:xfrm>
        </p:grpSpPr>
        <p:sp>
          <p:nvSpPr>
            <p:cNvPr id="56" name="Text Box 6">
              <a:extLst>
                <a:ext uri="{FF2B5EF4-FFF2-40B4-BE49-F238E27FC236}">
                  <a16:creationId xmlns="" xmlns:a16="http://schemas.microsoft.com/office/drawing/2014/main" id="{46690CEB-6138-4011-A6D0-DD69BA897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3162" y="2008738"/>
              <a:ext cx="548852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以数　 乘矩阵中的每一个元素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所得到的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1" name="Object 12">
              <a:extLst>
                <a:ext uri="{FF2B5EF4-FFF2-40B4-BE49-F238E27FC236}">
                  <a16:creationId xmlns="" xmlns:a16="http://schemas.microsoft.com/office/drawing/2014/main" id="{0B6FF618-84DF-42A3-AA26-2E150A9314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2769449"/>
                </p:ext>
              </p:extLst>
            </p:nvPr>
          </p:nvGraphicFramePr>
          <p:xfrm>
            <a:off x="6022454" y="2156737"/>
            <a:ext cx="380365" cy="45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7" r:id="rId10" imgW="127721" imgH="178809" progId="">
                    <p:embed/>
                  </p:oleObj>
                </mc:Choice>
                <mc:Fallback>
                  <p:oleObj r:id="rId10" imgW="127721" imgH="1788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2454" y="2156737"/>
                          <a:ext cx="380365" cy="4529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A1C958-EF9E-4E33-8ACC-7140DB61253A}"/>
              </a:ext>
            </a:extLst>
          </p:cNvPr>
          <p:cNvGrpSpPr/>
          <p:nvPr/>
        </p:nvGrpSpPr>
        <p:grpSpPr>
          <a:xfrm>
            <a:off x="1731531" y="2318142"/>
            <a:ext cx="5230345" cy="646331"/>
            <a:chOff x="2645341" y="2575275"/>
            <a:chExt cx="5230345" cy="646331"/>
          </a:xfrm>
        </p:grpSpPr>
        <p:sp>
          <p:nvSpPr>
            <p:cNvPr id="57" name="Text Box 6">
              <a:extLst>
                <a:ext uri="{FF2B5EF4-FFF2-40B4-BE49-F238E27FC236}">
                  <a16:creationId xmlns="" xmlns:a16="http://schemas.microsoft.com/office/drawing/2014/main" id="{F24D690E-0B77-404A-A67A-62E6DE863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5341" y="2575275"/>
              <a:ext cx="523034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矩阵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称为数　 与矩阵  　的乘积，</a:t>
              </a:r>
            </a:p>
          </p:txBody>
        </p:sp>
        <p:graphicFrame>
          <p:nvGraphicFramePr>
            <p:cNvPr id="48" name="Object 9">
              <a:extLst>
                <a:ext uri="{FF2B5EF4-FFF2-40B4-BE49-F238E27FC236}">
                  <a16:creationId xmlns="" xmlns:a16="http://schemas.microsoft.com/office/drawing/2014/main" id="{670EC939-848B-4BA3-9C1C-1AE8AB67D0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8414347"/>
                </p:ext>
              </p:extLst>
            </p:nvPr>
          </p:nvGraphicFramePr>
          <p:xfrm>
            <a:off x="5566524" y="2697280"/>
            <a:ext cx="455295" cy="4210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8" r:id="rId11" imgW="153399" imgH="166182" progId="">
                    <p:embed/>
                  </p:oleObj>
                </mc:Choice>
                <mc:Fallback>
                  <p:oleObj r:id="rId11" imgW="153399" imgH="16618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6524" y="2697280"/>
                          <a:ext cx="455295" cy="42100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13">
              <a:extLst>
                <a:ext uri="{FF2B5EF4-FFF2-40B4-BE49-F238E27FC236}">
                  <a16:creationId xmlns="" xmlns:a16="http://schemas.microsoft.com/office/drawing/2014/main" id="{C6216930-36B3-465F-93C7-F1816BAD7C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0017167"/>
                </p:ext>
              </p:extLst>
            </p:nvPr>
          </p:nvGraphicFramePr>
          <p:xfrm>
            <a:off x="4293349" y="2700137"/>
            <a:ext cx="380365" cy="4538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9" r:id="rId13" imgW="127721" imgH="178809" progId="">
                    <p:embed/>
                  </p:oleObj>
                </mc:Choice>
                <mc:Fallback>
                  <p:oleObj r:id="rId13" imgW="127721" imgH="1788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3349" y="2700137"/>
                          <a:ext cx="380365" cy="45386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3D0994A8-6DDD-49E8-B9BD-276E09075DC2}"/>
              </a:ext>
            </a:extLst>
          </p:cNvPr>
          <p:cNvSpPr/>
          <p:nvPr/>
        </p:nvSpPr>
        <p:spPr bwMode="auto">
          <a:xfrm>
            <a:off x="5370072" y="1716559"/>
            <a:ext cx="3763231" cy="4529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8" name="Text Box 6">
            <a:extLst>
              <a:ext uri="{FF2B5EF4-FFF2-40B4-BE49-F238E27FC236}">
                <a16:creationId xmlns="" xmlns:a16="http://schemas.microsoft.com/office/drawing/2014/main" id="{66DA2800-80BC-4782-8624-1BB2DAEBD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831" y="2318142"/>
            <a:ext cx="562391" cy="58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即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0893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7" grpId="0"/>
      <p:bldP spid="53" grpId="0" animBg="1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矩形 142">
            <a:extLst>
              <a:ext uri="{FF2B5EF4-FFF2-40B4-BE49-F238E27FC236}">
                <a16:creationId xmlns="" xmlns:a16="http://schemas.microsoft.com/office/drawing/2014/main" id="{15653D5D-03C1-4289-8BC6-DF5E0C11032D}"/>
              </a:ext>
            </a:extLst>
          </p:cNvPr>
          <p:cNvSpPr/>
          <p:nvPr/>
        </p:nvSpPr>
        <p:spPr bwMode="auto">
          <a:xfrm>
            <a:off x="1235076" y="1160463"/>
            <a:ext cx="9756774" cy="4932362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C46B3CE9-86A5-47D0-A4ED-3DE0AA17DE7C}"/>
              </a:ext>
            </a:extLst>
          </p:cNvPr>
          <p:cNvGrpSpPr/>
          <p:nvPr/>
        </p:nvGrpSpPr>
        <p:grpSpPr>
          <a:xfrm>
            <a:off x="1962320" y="3354793"/>
            <a:ext cx="3946084" cy="580865"/>
            <a:chOff x="3717907" y="3145108"/>
            <a:chExt cx="3946084" cy="580865"/>
          </a:xfrm>
        </p:grpSpPr>
        <p:sp>
          <p:nvSpPr>
            <p:cNvPr id="49" name="Text Box 11">
              <a:extLst>
                <a:ext uri="{FF2B5EF4-FFF2-40B4-BE49-F238E27FC236}">
                  <a16:creationId xmlns="" xmlns:a16="http://schemas.microsoft.com/office/drawing/2014/main" id="{1CE9B4ED-CA7F-4888-80F9-BDA47E904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7907" y="3145108"/>
              <a:ext cx="3671891" cy="58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（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1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）结合律：</a:t>
              </a:r>
            </a:p>
          </p:txBody>
        </p:sp>
        <p:graphicFrame>
          <p:nvGraphicFramePr>
            <p:cNvPr id="48" name="Object 10">
              <a:extLst>
                <a:ext uri="{FF2B5EF4-FFF2-40B4-BE49-F238E27FC236}">
                  <a16:creationId xmlns="" xmlns:a16="http://schemas.microsoft.com/office/drawing/2014/main" id="{4F8937A0-EF34-42D1-8659-D99A2BFD2AA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2871628"/>
                </p:ext>
              </p:extLst>
            </p:nvPr>
          </p:nvGraphicFramePr>
          <p:xfrm>
            <a:off x="5877732" y="3296481"/>
            <a:ext cx="1786259" cy="429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38" name="Microsoft Equation 3.1" r:id="rId5" imgW="914400" imgH="203040" progId="Equation.3">
                    <p:embed/>
                  </p:oleObj>
                </mc:Choice>
                <mc:Fallback>
                  <p:oleObj name="Microsoft Equation 3.1" r:id="rId5" imgW="9144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7732" y="3296481"/>
                          <a:ext cx="1786259" cy="42949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841A8523-B39D-4444-B23F-2C9E9017C03C}"/>
              </a:ext>
            </a:extLst>
          </p:cNvPr>
          <p:cNvGrpSpPr/>
          <p:nvPr/>
        </p:nvGrpSpPr>
        <p:grpSpPr>
          <a:xfrm>
            <a:off x="1962320" y="4200122"/>
            <a:ext cx="4467226" cy="580865"/>
            <a:chOff x="3717907" y="3672717"/>
            <a:chExt cx="4467226" cy="580865"/>
          </a:xfrm>
        </p:grpSpPr>
        <p:sp>
          <p:nvSpPr>
            <p:cNvPr id="52" name="Text Box 11">
              <a:extLst>
                <a:ext uri="{FF2B5EF4-FFF2-40B4-BE49-F238E27FC236}">
                  <a16:creationId xmlns="" xmlns:a16="http://schemas.microsoft.com/office/drawing/2014/main" id="{AC43E367-0AEA-4191-9E4A-8B03F3AA8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7907" y="3672717"/>
              <a:ext cx="3671891" cy="58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（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）分配律：</a:t>
              </a:r>
            </a:p>
          </p:txBody>
        </p:sp>
        <p:graphicFrame>
          <p:nvGraphicFramePr>
            <p:cNvPr id="51" name="Object 10">
              <a:extLst>
                <a:ext uri="{FF2B5EF4-FFF2-40B4-BE49-F238E27FC236}">
                  <a16:creationId xmlns="" xmlns:a16="http://schemas.microsoft.com/office/drawing/2014/main" id="{21D2C0B1-544E-4AF6-BC31-1F17BAD5473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9402586"/>
                </p:ext>
              </p:extLst>
            </p:nvPr>
          </p:nvGraphicFramePr>
          <p:xfrm>
            <a:off x="5877732" y="3810126"/>
            <a:ext cx="2307401" cy="427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39" name="Microsoft Equation 3.1" r:id="rId7" imgW="1180800" imgH="203040" progId="Equation.3">
                    <p:embed/>
                  </p:oleObj>
                </mc:Choice>
                <mc:Fallback>
                  <p:oleObj name="Microsoft Equation 3.1" r:id="rId7" imgW="11808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7732" y="3810126"/>
                          <a:ext cx="2307401" cy="4276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Text Box 5">
            <a:extLst>
              <a:ext uri="{FF2B5EF4-FFF2-40B4-BE49-F238E27FC236}">
                <a16:creationId xmlns="" xmlns:a16="http://schemas.microsoft.com/office/drawing/2014/main" id="{C3C5AA2C-CB9A-420D-89E2-DCC692E74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320" y="1803595"/>
            <a:ext cx="3954298" cy="646331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数乘运算满足下列运算规律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515AC9F2-8136-44BF-8D0A-A5BDF7A5C057}"/>
              </a:ext>
            </a:extLst>
          </p:cNvPr>
          <p:cNvGrpSpPr/>
          <p:nvPr/>
        </p:nvGrpSpPr>
        <p:grpSpPr>
          <a:xfrm>
            <a:off x="5685286" y="1792892"/>
            <a:ext cx="2516329" cy="646331"/>
            <a:chOff x="5729290" y="2065995"/>
            <a:chExt cx="2516329" cy="646331"/>
          </a:xfrm>
        </p:grpSpPr>
        <p:sp>
          <p:nvSpPr>
            <p:cNvPr id="62" name="Text Box 5">
              <a:extLst>
                <a:ext uri="{FF2B5EF4-FFF2-40B4-BE49-F238E27FC236}">
                  <a16:creationId xmlns="" xmlns:a16="http://schemas.microsoft.com/office/drawing/2014/main" id="{088220CD-1DE1-4A11-A352-7E89F9171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290" y="2065995"/>
              <a:ext cx="2516329" cy="646331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（设   　  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为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5" name="Object 21">
              <a:extLst>
                <a:ext uri="{FF2B5EF4-FFF2-40B4-BE49-F238E27FC236}">
                  <a16:creationId xmlns="" xmlns:a16="http://schemas.microsoft.com/office/drawing/2014/main" id="{5068C0A9-DACD-49E2-A259-1ACB645BBF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6688428"/>
                </p:ext>
              </p:extLst>
            </p:nvPr>
          </p:nvGraphicFramePr>
          <p:xfrm>
            <a:off x="6490507" y="2233522"/>
            <a:ext cx="544216" cy="438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0" r:id="rId9" imgW="305862" imgH="203908" progId="">
                    <p:embed/>
                  </p:oleObj>
                </mc:Choice>
                <mc:Fallback>
                  <p:oleObj r:id="rId9" imgW="305862" imgH="20390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0507" y="2233522"/>
                          <a:ext cx="544216" cy="4386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22">
              <a:extLst>
                <a:ext uri="{FF2B5EF4-FFF2-40B4-BE49-F238E27FC236}">
                  <a16:creationId xmlns="" xmlns:a16="http://schemas.microsoft.com/office/drawing/2014/main" id="{36F537FA-5E6C-4BC6-8B12-D6B7417150B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516168"/>
                </p:ext>
              </p:extLst>
            </p:nvPr>
          </p:nvGraphicFramePr>
          <p:xfrm>
            <a:off x="7507182" y="2303531"/>
            <a:ext cx="548661" cy="298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1" r:id="rId11" imgW="356839" imgH="140187" progId="">
                    <p:embed/>
                  </p:oleObj>
                </mc:Choice>
                <mc:Fallback>
                  <p:oleObj r:id="rId11" imgW="356839" imgH="1401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7182" y="2303531"/>
                          <a:ext cx="548661" cy="29813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D9F55B43-9D33-4303-83DB-2A32C8DDE10B}"/>
              </a:ext>
            </a:extLst>
          </p:cNvPr>
          <p:cNvGrpSpPr/>
          <p:nvPr/>
        </p:nvGrpSpPr>
        <p:grpSpPr>
          <a:xfrm>
            <a:off x="1979296" y="2439223"/>
            <a:ext cx="3510609" cy="646331"/>
            <a:chOff x="9846380" y="2075581"/>
            <a:chExt cx="3510609" cy="646331"/>
          </a:xfrm>
        </p:grpSpPr>
        <p:sp>
          <p:nvSpPr>
            <p:cNvPr id="63" name="Text Box 5">
              <a:extLst>
                <a:ext uri="{FF2B5EF4-FFF2-40B4-BE49-F238E27FC236}">
                  <a16:creationId xmlns="" xmlns:a16="http://schemas.microsoft.com/office/drawing/2014/main" id="{42E7568B-3B9A-42FA-B304-F9BBD0248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380" y="2075581"/>
              <a:ext cx="3510609" cy="646331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矩阵</a:t>
              </a:r>
              <a:r>
                <a:rPr lang="zh-CN" altLang="en-US" sz="24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，       为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任意实数） </a:t>
              </a:r>
            </a:p>
          </p:txBody>
        </p:sp>
        <p:graphicFrame>
          <p:nvGraphicFramePr>
            <p:cNvPr id="57" name="Object 23">
              <a:extLst>
                <a:ext uri="{FF2B5EF4-FFF2-40B4-BE49-F238E27FC236}">
                  <a16:creationId xmlns="" xmlns:a16="http://schemas.microsoft.com/office/drawing/2014/main" id="{98318CA3-C2CC-4164-9BF8-B11B5D5E769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7427615"/>
                </p:ext>
              </p:extLst>
            </p:nvPr>
          </p:nvGraphicFramePr>
          <p:xfrm>
            <a:off x="10807509" y="2239971"/>
            <a:ext cx="530881" cy="438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2" r:id="rId13" imgW="267746" imgH="203997" progId="">
                    <p:embed/>
                  </p:oleObj>
                </mc:Choice>
                <mc:Fallback>
                  <p:oleObj r:id="rId13" imgW="267746" imgH="2039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07509" y="2239971"/>
                          <a:ext cx="530881" cy="4386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" name="Object 10">
            <a:extLst>
              <a:ext uri="{FF2B5EF4-FFF2-40B4-BE49-F238E27FC236}">
                <a16:creationId xmlns="" xmlns:a16="http://schemas.microsoft.com/office/drawing/2014/main" id="{90572518-C60F-4C30-9AAD-DEEEA95295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324428"/>
              </p:ext>
            </p:extLst>
          </p:nvPr>
        </p:nvGraphicFramePr>
        <p:xfrm>
          <a:off x="4122145" y="5073604"/>
          <a:ext cx="2284039" cy="427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Microsoft Equation 3.1" r:id="rId15" imgW="1168200" imgH="203040" progId="Equation.3">
                  <p:embed/>
                </p:oleObj>
              </mc:Choice>
              <mc:Fallback>
                <p:oleObj name="Microsoft Equation 3.1" r:id="rId15" imgW="1168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145" y="5073604"/>
                        <a:ext cx="2284039" cy="427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56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102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3">
            <a:extLst>
              <a:ext uri="{FF2B5EF4-FFF2-40B4-BE49-F238E27FC236}">
                <a16:creationId xmlns="" xmlns:a16="http://schemas.microsoft.com/office/drawing/2014/main" id="{71F7F820-2568-48DF-9E5B-3512FAFDE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6775" y="4470105"/>
            <a:ext cx="30310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itchFamily="18" charset="0"/>
              </a:rPr>
              <a:t>请问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itchFamily="18" charset="0"/>
              </a:rPr>
              <a:t>各地区之间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每</a:t>
            </a:r>
            <a:r>
              <a:rPr lang="zh-CN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吨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0" name="AutoShape 2">
            <a:extLst>
              <a:ext uri="{FF2B5EF4-FFF2-40B4-BE49-F238E27FC236}">
                <a16:creationId xmlns="" xmlns:a16="http://schemas.microsoft.com/office/drawing/2014/main" id="{35F80835-640E-4388-AE96-87D968E8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4" y="914399"/>
            <a:ext cx="9756775" cy="5178425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lnSpc>
                <a:spcPct val="120000"/>
              </a:lnSpc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="" xmlns:a16="http://schemas.microsoft.com/office/drawing/2014/main" id="{B9D3CF60-CF37-436F-A8B9-FD3D9D896065}"/>
              </a:ext>
            </a:extLst>
          </p:cNvPr>
          <p:cNvSpPr/>
          <p:nvPr/>
        </p:nvSpPr>
        <p:spPr>
          <a:xfrm>
            <a:off x="1826514" y="1302019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8" name="Rectangle 9">
            <a:extLst>
              <a:ext uri="{FF2B5EF4-FFF2-40B4-BE49-F238E27FC236}">
                <a16:creationId xmlns="" xmlns:a16="http://schemas.microsoft.com/office/drawing/2014/main" id="{4D414DF1-A4C4-45A6-A23C-705243634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115" y="1298088"/>
            <a:ext cx="7530414" cy="4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itchFamily="18" charset="0"/>
              </a:rPr>
              <a:t>设从甲地四个地点到乙地三个地点的距离为：    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4504BF8-8B6E-4BBE-B03F-A67830A5E34D}"/>
              </a:ext>
            </a:extLst>
          </p:cNvPr>
          <p:cNvGrpSpPr/>
          <p:nvPr/>
        </p:nvGrpSpPr>
        <p:grpSpPr>
          <a:xfrm>
            <a:off x="1859430" y="4470105"/>
            <a:ext cx="5682815" cy="553998"/>
            <a:chOff x="2311115" y="4195777"/>
            <a:chExt cx="5682815" cy="553998"/>
          </a:xfrm>
        </p:grpSpPr>
        <p:sp>
          <p:nvSpPr>
            <p:cNvPr id="34" name="Rectangle 13">
              <a:extLst>
                <a:ext uri="{FF2B5EF4-FFF2-40B4-BE49-F238E27FC236}">
                  <a16:creationId xmlns="" xmlns:a16="http://schemas.microsoft.com/office/drawing/2014/main" id="{031E24A3-C6D4-4A23-B0BE-64856C747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115" y="4195777"/>
              <a:ext cx="568281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       已知货物每吨的运费为  </a:t>
              </a: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2.40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元</a:t>
              </a: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/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　　，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1" name="Object 9">
              <a:extLst>
                <a:ext uri="{FF2B5EF4-FFF2-40B4-BE49-F238E27FC236}">
                  <a16:creationId xmlns="" xmlns:a16="http://schemas.microsoft.com/office/drawing/2014/main" id="{FAEF3BB6-6B70-439A-BAE7-1E2CCB1372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6172646"/>
                </p:ext>
              </p:extLst>
            </p:nvPr>
          </p:nvGraphicFramePr>
          <p:xfrm>
            <a:off x="7001791" y="4277175"/>
            <a:ext cx="908999" cy="455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2" r:id="rId4" imgW="229797" imgH="178731" progId="Equation.3">
                    <p:embed/>
                  </p:oleObj>
                </mc:Choice>
                <mc:Fallback>
                  <p:oleObj r:id="rId4" imgW="229797" imgH="17873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1791" y="4277175"/>
                          <a:ext cx="908999" cy="45509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ct 11">
            <a:extLst>
              <a:ext uri="{FF2B5EF4-FFF2-40B4-BE49-F238E27FC236}">
                <a16:creationId xmlns="" xmlns:a16="http://schemas.microsoft.com/office/drawing/2014/main" id="{838B8B96-87BD-4288-866E-05B838A971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650530"/>
              </p:ext>
            </p:extLst>
          </p:nvPr>
        </p:nvGraphicFramePr>
        <p:xfrm>
          <a:off x="3441714" y="2191720"/>
          <a:ext cx="3771386" cy="202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r:id="rId6" imgW="1373985" imgH="915990" progId="Equation.3">
                  <p:embed/>
                </p:oleObj>
              </mc:Choice>
              <mc:Fallback>
                <p:oleObj r:id="rId6" imgW="1373985" imgH="9159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14" y="2191720"/>
                        <a:ext cx="3771386" cy="2020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091227F-EB25-4E38-9BBE-CFC7C05553EF}"/>
              </a:ext>
            </a:extLst>
          </p:cNvPr>
          <p:cNvGrpSpPr/>
          <p:nvPr/>
        </p:nvGrpSpPr>
        <p:grpSpPr>
          <a:xfrm>
            <a:off x="7406775" y="3001126"/>
            <a:ext cx="1959339" cy="514425"/>
            <a:chOff x="7004116" y="3235939"/>
            <a:chExt cx="1959339" cy="514425"/>
          </a:xfrm>
        </p:grpSpPr>
        <p:sp>
          <p:nvSpPr>
            <p:cNvPr id="30" name="Rectangle 11">
              <a:extLst>
                <a:ext uri="{FF2B5EF4-FFF2-40B4-BE49-F238E27FC236}">
                  <a16:creationId xmlns="" xmlns:a16="http://schemas.microsoft.com/office/drawing/2014/main" id="{1CB58E49-A92A-435C-B483-80934656C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116" y="3235939"/>
              <a:ext cx="1838325" cy="48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（单位        ） </a:t>
              </a:r>
            </a:p>
          </p:txBody>
        </p:sp>
        <p:graphicFrame>
          <p:nvGraphicFramePr>
            <p:cNvPr id="36" name="Object 9">
              <a:extLst>
                <a:ext uri="{FF2B5EF4-FFF2-40B4-BE49-F238E27FC236}">
                  <a16:creationId xmlns="" xmlns:a16="http://schemas.microsoft.com/office/drawing/2014/main" id="{3BB92696-C30B-4AEE-8D3A-C24B05BC806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4393782"/>
                </p:ext>
              </p:extLst>
            </p:nvPr>
          </p:nvGraphicFramePr>
          <p:xfrm>
            <a:off x="8054456" y="3295272"/>
            <a:ext cx="908999" cy="455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4" r:id="rId8" imgW="229797" imgH="178731" progId="Equation.3">
                    <p:embed/>
                  </p:oleObj>
                </mc:Choice>
                <mc:Fallback>
                  <p:oleObj r:id="rId8" imgW="229797" imgH="17873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4456" y="3295272"/>
                          <a:ext cx="908999" cy="45509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Rectangle 13">
            <a:extLst>
              <a:ext uri="{FF2B5EF4-FFF2-40B4-BE49-F238E27FC236}">
                <a16:creationId xmlns="" xmlns:a16="http://schemas.microsoft.com/office/drawing/2014/main" id="{F25F1924-ACE7-4248-B6C8-FF83F8E78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8" y="5127345"/>
            <a:ext cx="7846383" cy="4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货物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的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运费为多少？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8588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70" grpId="0" animBg="1"/>
          <p:bldP spid="71" grpId="0" animBg="1"/>
          <p:bldP spid="28" grpId="0" autoUpdateAnimBg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70" grpId="0" animBg="1"/>
          <p:bldP spid="71" grpId="0" animBg="1"/>
          <p:bldP spid="28" grpId="0" autoUpdateAnimBg="0"/>
          <p:bldP spid="40" grpId="0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2">
            <a:extLst>
              <a:ext uri="{FF2B5EF4-FFF2-40B4-BE49-F238E27FC236}">
                <a16:creationId xmlns="" xmlns:a16="http://schemas.microsoft.com/office/drawing/2014/main" id="{35F80835-640E-4388-AE96-87D968E8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908050"/>
            <a:ext cx="9756775" cy="5184775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lnSpc>
                <a:spcPct val="120000"/>
              </a:lnSpc>
              <a:spcBef>
                <a:spcPts val="12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sym typeface="Wingdings" pitchFamily="2" charset="2"/>
              </a:rPr>
              <a:t>：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3" name="Rectangle 13">
            <a:extLst>
              <a:ext uri="{FF2B5EF4-FFF2-40B4-BE49-F238E27FC236}">
                <a16:creationId xmlns="" xmlns:a16="http://schemas.microsoft.com/office/drawing/2014/main" id="{D97C6630-C9A3-4B86-937B-91D39F887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8" y="1136303"/>
            <a:ext cx="77922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itchFamily="18" charset="0"/>
              </a:rPr>
              <a:t>根据矩阵 数乘运算，各地区之间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每吨货物的运费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为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34" name="Object 18">
            <a:extLst>
              <a:ext uri="{FF2B5EF4-FFF2-40B4-BE49-F238E27FC236}">
                <a16:creationId xmlns="" xmlns:a16="http://schemas.microsoft.com/office/drawing/2014/main" id="{14D6B634-D0D3-4665-A0EB-B320B4804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319314"/>
              </p:ext>
            </p:extLst>
          </p:nvPr>
        </p:nvGraphicFramePr>
        <p:xfrm>
          <a:off x="2011871" y="1899097"/>
          <a:ext cx="5322379" cy="1939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公式" r:id="rId4" imgW="2603160" imgH="914400" progId="Equation.3">
                  <p:embed/>
                </p:oleObj>
              </mc:Choice>
              <mc:Fallback>
                <p:oleObj name="公式" r:id="rId4" imgW="26031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871" y="1899097"/>
                        <a:ext cx="5322379" cy="19393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8">
            <a:extLst>
              <a:ext uri="{FF2B5EF4-FFF2-40B4-BE49-F238E27FC236}">
                <a16:creationId xmlns="" xmlns:a16="http://schemas.microsoft.com/office/drawing/2014/main" id="{26ABC693-8A92-4786-A5B1-BF9B67C56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634067"/>
              </p:ext>
            </p:extLst>
          </p:nvPr>
        </p:nvGraphicFramePr>
        <p:xfrm>
          <a:off x="2928970" y="3999798"/>
          <a:ext cx="2495961" cy="1853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Microsoft Equation 3.1" r:id="rId6" imgW="1269720" imgH="914400" progId="Equation.3">
                  <p:embed/>
                </p:oleObj>
              </mc:Choice>
              <mc:Fallback>
                <p:oleObj name="Microsoft Equation 3.1" r:id="rId6" imgW="12697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70" y="3999798"/>
                        <a:ext cx="2495961" cy="18538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56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6048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3" grpId="0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椭圆 70">
            <a:extLst>
              <a:ext uri="{FF2B5EF4-FFF2-40B4-BE49-F238E27FC236}">
                <a16:creationId xmlns="" xmlns:a16="http://schemas.microsoft.com/office/drawing/2014/main" id="{B9D3CF60-CF37-436F-A8B9-FD3D9D896065}"/>
              </a:ext>
            </a:extLst>
          </p:cNvPr>
          <p:cNvSpPr/>
          <p:nvPr/>
        </p:nvSpPr>
        <p:spPr>
          <a:xfrm>
            <a:off x="1235075" y="1182227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12" name="Object 21">
            <a:extLst>
              <a:ext uri="{FF2B5EF4-FFF2-40B4-BE49-F238E27FC236}">
                <a16:creationId xmlns="" xmlns:a16="http://schemas.microsoft.com/office/drawing/2014/main" id="{77FA70F5-8263-43EE-85D1-6459B38874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205067"/>
              </p:ext>
            </p:extLst>
          </p:nvPr>
        </p:nvGraphicFramePr>
        <p:xfrm>
          <a:off x="2995252" y="3178100"/>
          <a:ext cx="1096834" cy="339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Microsoft Equation 3.1" r:id="rId4" imgW="749160" imgH="164880" progId="Equation.3">
                  <p:embed/>
                </p:oleObj>
              </mc:Choice>
              <mc:Fallback>
                <p:oleObj name="Microsoft Equation 3.1" r:id="rId4" imgW="7491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252" y="3178100"/>
                        <a:ext cx="1096834" cy="339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2">
            <a:extLst>
              <a:ext uri="{FF2B5EF4-FFF2-40B4-BE49-F238E27FC236}">
                <a16:creationId xmlns="" xmlns:a16="http://schemas.microsoft.com/office/drawing/2014/main" id="{89D42000-A6B7-47E4-9276-AD9D8B728B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727698"/>
              </p:ext>
            </p:extLst>
          </p:nvPr>
        </p:nvGraphicFramePr>
        <p:xfrm>
          <a:off x="4163086" y="2746681"/>
          <a:ext cx="3389884" cy="1304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Microsoft Equation 3.1" r:id="rId6" imgW="2260440" imgH="711000" progId="Equation.3">
                  <p:embed/>
                </p:oleObj>
              </mc:Choice>
              <mc:Fallback>
                <p:oleObj name="Microsoft Equation 3.1" r:id="rId6" imgW="22604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086" y="2746681"/>
                        <a:ext cx="3389884" cy="13046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3">
            <a:extLst>
              <a:ext uri="{FF2B5EF4-FFF2-40B4-BE49-F238E27FC236}">
                <a16:creationId xmlns="" xmlns:a16="http://schemas.microsoft.com/office/drawing/2014/main" id="{E7D8A5BA-6DA7-4B59-8CDF-4855D6527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695105"/>
              </p:ext>
            </p:extLst>
          </p:nvPr>
        </p:nvGraphicFramePr>
        <p:xfrm>
          <a:off x="7400596" y="4439822"/>
          <a:ext cx="1767221" cy="1264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Microsoft Equation 3.1" r:id="rId8" imgW="1143000" imgH="711000" progId="Equation.3">
                  <p:embed/>
                </p:oleObj>
              </mc:Choice>
              <mc:Fallback>
                <p:oleObj name="Microsoft Equation 3.1" r:id="rId8" imgW="11430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596" y="4439822"/>
                        <a:ext cx="1767221" cy="1264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C4D5AD10-A4B1-4988-8089-45D6E7E132A9}"/>
              </a:ext>
            </a:extLst>
          </p:cNvPr>
          <p:cNvGrpSpPr/>
          <p:nvPr/>
        </p:nvGrpSpPr>
        <p:grpSpPr>
          <a:xfrm>
            <a:off x="1719676" y="908050"/>
            <a:ext cx="8141857" cy="1153947"/>
            <a:chOff x="539552" y="1046252"/>
            <a:chExt cx="8141857" cy="1153947"/>
          </a:xfrm>
        </p:grpSpPr>
        <p:grpSp>
          <p:nvGrpSpPr>
            <p:cNvPr id="18" name="Group 3">
              <a:extLst>
                <a:ext uri="{FF2B5EF4-FFF2-40B4-BE49-F238E27FC236}">
                  <a16:creationId xmlns="" xmlns:a16="http://schemas.microsoft.com/office/drawing/2014/main" id="{C1D33913-F50F-4C46-ACEE-464D4D55EC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3884" y="1419468"/>
              <a:ext cx="3637525" cy="388526"/>
              <a:chOff x="445" y="-54"/>
              <a:chExt cx="5727" cy="813"/>
            </a:xfrm>
          </p:grpSpPr>
          <p:sp>
            <p:nvSpPr>
              <p:cNvPr id="25" name="Rectangle 4">
                <a:extLst>
                  <a:ext uri="{FF2B5EF4-FFF2-40B4-BE49-F238E27FC236}">
                    <a16:creationId xmlns="" xmlns:a16="http://schemas.microsoft.com/office/drawing/2014/main" id="{5739A081-880F-49D7-A480-B19CAE87F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" y="-54"/>
                <a:ext cx="1888" cy="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求矩阵 </a:t>
                </a:r>
              </a:p>
            </p:txBody>
          </p:sp>
          <p:graphicFrame>
            <p:nvGraphicFramePr>
              <p:cNvPr id="26" name="Object 5">
                <a:extLst>
                  <a:ext uri="{FF2B5EF4-FFF2-40B4-BE49-F238E27FC236}">
                    <a16:creationId xmlns="" xmlns:a16="http://schemas.microsoft.com/office/drawing/2014/main" id="{69EB97FD-2874-4078-90A7-8DE935D882A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33208639"/>
                  </p:ext>
                </p:extLst>
              </p:nvPr>
            </p:nvGraphicFramePr>
            <p:xfrm>
              <a:off x="1986" y="-14"/>
              <a:ext cx="840" cy="7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13" r:id="rId10" imgW="178731" imgH="165964" progId="Equation.3">
                      <p:embed/>
                    </p:oleObj>
                  </mc:Choice>
                  <mc:Fallback>
                    <p:oleObj r:id="rId10" imgW="178731" imgH="16596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86" y="-14"/>
                            <a:ext cx="840" cy="75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Rectangle 7">
                <a:extLst>
                  <a:ext uri="{FF2B5EF4-FFF2-40B4-BE49-F238E27FC236}">
                    <a16:creationId xmlns="" xmlns:a16="http://schemas.microsoft.com/office/drawing/2014/main" id="{295BBE04-F783-48C5-BAC8-10B8D6713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" y="-54"/>
                <a:ext cx="1381" cy="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，使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</a:t>
                </a:r>
              </a:p>
            </p:txBody>
          </p:sp>
          <p:graphicFrame>
            <p:nvGraphicFramePr>
              <p:cNvPr id="29" name="Object 7">
                <a:extLst>
                  <a:ext uri="{FF2B5EF4-FFF2-40B4-BE49-F238E27FC236}">
                    <a16:creationId xmlns="" xmlns:a16="http://schemas.microsoft.com/office/drawing/2014/main" id="{F81666C5-4CFB-48D2-A6B4-B6F9846BA6C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3835914"/>
                  </p:ext>
                </p:extLst>
              </p:nvPr>
            </p:nvGraphicFramePr>
            <p:xfrm>
              <a:off x="3445" y="-14"/>
              <a:ext cx="1964" cy="6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14" name="Microsoft Equation 3.1" r:id="rId12" imgW="749160" imgH="164880" progId="Equation.3">
                      <p:embed/>
                    </p:oleObj>
                  </mc:Choice>
                  <mc:Fallback>
                    <p:oleObj name="Microsoft Equation 3.1" r:id="rId12" imgW="74916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45" y="-14"/>
                            <a:ext cx="1964" cy="67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Rectangle 9">
                <a:extLst>
                  <a:ext uri="{FF2B5EF4-FFF2-40B4-BE49-F238E27FC236}">
                    <a16:creationId xmlns="" xmlns:a16="http://schemas.microsoft.com/office/drawing/2014/main" id="{0DD36079-881A-4CFD-BB98-A878420EE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6" y="-14"/>
                <a:ext cx="896" cy="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。 </a:t>
                </a:r>
              </a:p>
            </p:txBody>
          </p:sp>
        </p:grpSp>
        <p:grpSp>
          <p:nvGrpSpPr>
            <p:cNvPr id="19" name="Group 10">
              <a:extLst>
                <a:ext uri="{FF2B5EF4-FFF2-40B4-BE49-F238E27FC236}">
                  <a16:creationId xmlns="" xmlns:a16="http://schemas.microsoft.com/office/drawing/2014/main" id="{886D5737-C672-42B3-AB72-6F4CF995E5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552" y="1046252"/>
              <a:ext cx="4285655" cy="1153947"/>
              <a:chOff x="0" y="-28"/>
              <a:chExt cx="6748" cy="2424"/>
            </a:xfrm>
          </p:grpSpPr>
          <p:sp>
            <p:nvSpPr>
              <p:cNvPr id="21" name="Rectangle 10">
                <a:extLst>
                  <a:ext uri="{FF2B5EF4-FFF2-40B4-BE49-F238E27FC236}">
                    <a16:creationId xmlns="" xmlns:a16="http://schemas.microsoft.com/office/drawing/2014/main" id="{83AB0214-AD57-4E35-B557-B7D8A6F83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38"/>
                <a:ext cx="897" cy="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设 </a:t>
                </a:r>
              </a:p>
            </p:txBody>
          </p:sp>
          <p:graphicFrame>
            <p:nvGraphicFramePr>
              <p:cNvPr id="22" name="Object 12">
                <a:extLst>
                  <a:ext uri="{FF2B5EF4-FFF2-40B4-BE49-F238E27FC236}">
                    <a16:creationId xmlns="" xmlns:a16="http://schemas.microsoft.com/office/drawing/2014/main" id="{C4F4A6E0-DE03-4601-A3A8-B107672EB3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5230687"/>
                  </p:ext>
                </p:extLst>
              </p:nvPr>
            </p:nvGraphicFramePr>
            <p:xfrm>
              <a:off x="712" y="13"/>
              <a:ext cx="2721" cy="23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15" r:id="rId14" imgW="1170432" imgH="712437" progId="Equation.3">
                      <p:embed/>
                    </p:oleObj>
                  </mc:Choice>
                  <mc:Fallback>
                    <p:oleObj r:id="rId14" imgW="1170432" imgH="71243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2" y="13"/>
                            <a:ext cx="2721" cy="234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13">
                <a:extLst>
                  <a:ext uri="{FF2B5EF4-FFF2-40B4-BE49-F238E27FC236}">
                    <a16:creationId xmlns="" xmlns:a16="http://schemas.microsoft.com/office/drawing/2014/main" id="{BCCBBE3C-587E-40C8-B690-4E87F84937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06970076"/>
                  </p:ext>
                </p:extLst>
              </p:nvPr>
            </p:nvGraphicFramePr>
            <p:xfrm>
              <a:off x="3797" y="-28"/>
              <a:ext cx="2951" cy="24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16" r:id="rId16" imgW="1258939" imgH="712127" progId="Equation.3">
                      <p:embed/>
                    </p:oleObj>
                  </mc:Choice>
                  <mc:Fallback>
                    <p:oleObj r:id="rId16" imgW="1258939" imgH="71212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97" y="-28"/>
                            <a:ext cx="2951" cy="2424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Rectangle 17">
                <a:extLst>
                  <a:ext uri="{FF2B5EF4-FFF2-40B4-BE49-F238E27FC236}">
                    <a16:creationId xmlns="" xmlns:a16="http://schemas.microsoft.com/office/drawing/2014/main" id="{60CAB831-01CF-4780-8306-FE59D1A2C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5" y="717"/>
                <a:ext cx="800" cy="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tIns="0" bIns="0" anchor="ctr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， </a:t>
                </a:r>
              </a:p>
            </p:txBody>
          </p:sp>
        </p:grpSp>
        <p:sp>
          <p:nvSpPr>
            <p:cNvPr id="20" name="Rectangle 17">
              <a:extLst>
                <a:ext uri="{FF2B5EF4-FFF2-40B4-BE49-F238E27FC236}">
                  <a16:creationId xmlns="" xmlns:a16="http://schemas.microsoft.com/office/drawing/2014/main" id="{CC1D6B7B-4E0B-4B50-85CF-9ADD3D6D7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7904" y="1429267"/>
              <a:ext cx="508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pPr eaLnBrk="1" hangingPunct="1">
                <a:buFont typeface="Arial" pitchFamily="34" charset="0"/>
                <a:buNone/>
                <a:defRPr/>
              </a:pP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， </a:t>
              </a:r>
            </a:p>
          </p:txBody>
        </p:sp>
      </p:grpSp>
      <p:graphicFrame>
        <p:nvGraphicFramePr>
          <p:cNvPr id="35" name="Object 37">
            <a:extLst>
              <a:ext uri="{FF2B5EF4-FFF2-40B4-BE49-F238E27FC236}">
                <a16:creationId xmlns="" xmlns:a16="http://schemas.microsoft.com/office/drawing/2014/main" id="{163CA391-EE43-498D-BBB0-817143ED46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404300"/>
              </p:ext>
            </p:extLst>
          </p:nvPr>
        </p:nvGraphicFramePr>
        <p:xfrm>
          <a:off x="4180349" y="4400069"/>
          <a:ext cx="3200151" cy="130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Microsoft Equation 3.1" r:id="rId18" imgW="2133360" imgH="711000" progId="Equation.3">
                  <p:embed/>
                </p:oleObj>
              </mc:Choice>
              <mc:Fallback>
                <p:oleObj name="Microsoft Equation 3.1" r:id="rId18" imgW="2133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349" y="4400069"/>
                        <a:ext cx="3200151" cy="13046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AutoShape 2">
            <a:extLst>
              <a:ext uri="{FF2B5EF4-FFF2-40B4-BE49-F238E27FC236}">
                <a16:creationId xmlns="" xmlns:a16="http://schemas.microsoft.com/office/drawing/2014/main" id="{8E642DF7-AFAD-4050-B543-9235894C2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2378095"/>
            <a:ext cx="9756775" cy="3714729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lnSpc>
                <a:spcPct val="120000"/>
              </a:lnSpc>
              <a:spcBef>
                <a:spcPts val="12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sym typeface="Wingdings" pitchFamily="2" charset="2"/>
              </a:rPr>
              <a:t>：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0195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37" grpId="0" animBg="1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35075" y="779234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97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235075" y="2305456"/>
            <a:ext cx="9756775" cy="3550596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lnSpc>
                <a:spcPct val="120000"/>
              </a:lnSpc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="" xmlns:a16="http://schemas.microsoft.com/office/drawing/2014/main" id="{2903DA72-7C0E-40C8-88B7-E7A62A2E1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105" y="3353611"/>
            <a:ext cx="50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， </a:t>
            </a:r>
          </a:p>
        </p:txBody>
      </p:sp>
      <p:sp>
        <p:nvSpPr>
          <p:cNvPr id="23" name="Rectangle 15">
            <a:extLst>
              <a:ext uri="{FF2B5EF4-FFF2-40B4-BE49-F238E27FC236}">
                <a16:creationId xmlns="" xmlns:a16="http://schemas.microsoft.com/office/drawing/2014/main" id="{C2348386-78AA-43D1-97C4-E07577959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899" y="3353611"/>
            <a:ext cx="11897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itchFamily="18" charset="0"/>
              </a:rPr>
              <a:t>设矩阵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</p:txBody>
      </p:sp>
      <p:graphicFrame>
        <p:nvGraphicFramePr>
          <p:cNvPr id="24" name="Object 16">
            <a:extLst>
              <a:ext uri="{FF2B5EF4-FFF2-40B4-BE49-F238E27FC236}">
                <a16:creationId xmlns="" xmlns:a16="http://schemas.microsoft.com/office/drawing/2014/main" id="{15CB87A2-0D82-4D80-9D8B-F874E30C8B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698801"/>
              </p:ext>
            </p:extLst>
          </p:nvPr>
        </p:nvGraphicFramePr>
        <p:xfrm>
          <a:off x="3063475" y="2872722"/>
          <a:ext cx="2562448" cy="1397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r:id="rId4" imgW="1041717" imgH="711517" progId="">
                  <p:embed/>
                </p:oleObj>
              </mc:Choice>
              <mc:Fallback>
                <p:oleObj r:id="rId4" imgW="1041717" imgH="71151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475" y="2872722"/>
                        <a:ext cx="2562448" cy="13976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8">
            <a:extLst>
              <a:ext uri="{FF2B5EF4-FFF2-40B4-BE49-F238E27FC236}">
                <a16:creationId xmlns="" xmlns:a16="http://schemas.microsoft.com/office/drawing/2014/main" id="{AF1F0227-5194-4427-B3BC-E0D6B2B31A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066043"/>
              </p:ext>
            </p:extLst>
          </p:nvPr>
        </p:nvGraphicFramePr>
        <p:xfrm>
          <a:off x="5810409" y="2872722"/>
          <a:ext cx="2484798" cy="1397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r:id="rId6" imgW="1118402" imgH="711826" progId="">
                  <p:embed/>
                </p:oleObj>
              </mc:Choice>
              <mc:Fallback>
                <p:oleObj r:id="rId6" imgW="1118402" imgH="71182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409" y="2872722"/>
                        <a:ext cx="2484798" cy="13976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81DBEFC0-E890-46DA-A83B-5976789E13EE}"/>
              </a:ext>
            </a:extLst>
          </p:cNvPr>
          <p:cNvGrpSpPr/>
          <p:nvPr/>
        </p:nvGrpSpPr>
        <p:grpSpPr>
          <a:xfrm>
            <a:off x="1940899" y="4773263"/>
            <a:ext cx="4686954" cy="369447"/>
            <a:chOff x="3767097" y="4458664"/>
            <a:chExt cx="4686954" cy="369447"/>
          </a:xfrm>
        </p:grpSpPr>
        <p:sp>
          <p:nvSpPr>
            <p:cNvPr id="33" name="Rectangle 19">
              <a:extLst>
                <a:ext uri="{FF2B5EF4-FFF2-40B4-BE49-F238E27FC236}">
                  <a16:creationId xmlns="" xmlns:a16="http://schemas.microsoft.com/office/drawing/2014/main" id="{60E3BBBF-4163-4C27-9867-FD29A3EB5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097" y="4458779"/>
              <a:ext cx="5709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若</a:t>
              </a: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</a:p>
          </p:txBody>
        </p:sp>
        <p:graphicFrame>
          <p:nvGraphicFramePr>
            <p:cNvPr id="34" name="Object 20">
              <a:extLst>
                <a:ext uri="{FF2B5EF4-FFF2-40B4-BE49-F238E27FC236}">
                  <a16:creationId xmlns="" xmlns:a16="http://schemas.microsoft.com/office/drawing/2014/main" id="{05B5EAB3-FE85-4662-9DE7-AC71AEAB54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2063760"/>
                </p:ext>
              </p:extLst>
            </p:nvPr>
          </p:nvGraphicFramePr>
          <p:xfrm>
            <a:off x="4201949" y="4458665"/>
            <a:ext cx="2290466" cy="369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6" r:id="rId8" imgW="749942" imgH="165489" progId="">
                    <p:embed/>
                  </p:oleObj>
                </mc:Choice>
                <mc:Fallback>
                  <p:oleObj r:id="rId8" imgW="749942" imgH="16548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1949" y="4458665"/>
                          <a:ext cx="2290466" cy="36933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ctangle 21">
              <a:extLst>
                <a:ext uri="{FF2B5EF4-FFF2-40B4-BE49-F238E27FC236}">
                  <a16:creationId xmlns="" xmlns:a16="http://schemas.microsoft.com/office/drawing/2014/main" id="{0B9F25F3-463A-43C6-B72D-25F8F430E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0822" y="4458664"/>
              <a:ext cx="21932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，求矩阵     。</a:t>
              </a: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</a:p>
          </p:txBody>
        </p:sp>
        <p:graphicFrame>
          <p:nvGraphicFramePr>
            <p:cNvPr id="36" name="Object 22">
              <a:extLst>
                <a:ext uri="{FF2B5EF4-FFF2-40B4-BE49-F238E27FC236}">
                  <a16:creationId xmlns="" xmlns:a16="http://schemas.microsoft.com/office/drawing/2014/main" id="{1FD9FEEF-1F88-45C2-916D-465D8A70C3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9796922"/>
                </p:ext>
              </p:extLst>
            </p:nvPr>
          </p:nvGraphicFramePr>
          <p:xfrm>
            <a:off x="7546313" y="4499951"/>
            <a:ext cx="486708" cy="328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7" r:id="rId10" imgW="178117" imgH="165417" progId="">
                    <p:embed/>
                  </p:oleObj>
                </mc:Choice>
                <mc:Fallback>
                  <p:oleObj r:id="rId10" imgW="178117" imgH="16541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6313" y="4499951"/>
                          <a:ext cx="486708" cy="32804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B0E89D4-0F38-4BA4-A6C7-9D1BC4C3EC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389" y="2435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0085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323829" y="2430462"/>
            <a:ext cx="1591588" cy="2072445"/>
            <a:chOff x="1574715" y="2418656"/>
            <a:chExt cx="1307003" cy="1701881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802831" y="3545333"/>
              <a:ext cx="909881" cy="575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加减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936974" y="2061341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279672" y="2260779"/>
            <a:ext cx="1723278" cy="2255411"/>
            <a:chOff x="6702217" y="2510238"/>
            <a:chExt cx="1228031" cy="1607236"/>
          </a:xfrm>
        </p:grpSpPr>
        <p:sp>
          <p:nvSpPr>
            <p:cNvPr id="32" name="文本框 31"/>
            <p:cNvSpPr txBox="1"/>
            <p:nvPr/>
          </p:nvSpPr>
          <p:spPr>
            <a:xfrm>
              <a:off x="6951436" y="3618325"/>
              <a:ext cx="789573" cy="499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转置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3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693881" y="2484859"/>
            <a:ext cx="2056178" cy="2034025"/>
            <a:chOff x="4010206" y="2733648"/>
            <a:chExt cx="1364041" cy="1349345"/>
          </a:xfrm>
        </p:grpSpPr>
        <p:sp>
          <p:nvSpPr>
            <p:cNvPr id="44" name="文本框 12"/>
            <p:cNvSpPr txBox="1"/>
            <p:nvPr/>
          </p:nvSpPr>
          <p:spPr>
            <a:xfrm>
              <a:off x="4424379" y="3618325"/>
              <a:ext cx="735030" cy="464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乘法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47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椭圆 45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等腰三角形 13"/>
          <p:cNvSpPr/>
          <p:nvPr/>
        </p:nvSpPr>
        <p:spPr>
          <a:xfrm>
            <a:off x="4603504" y="2046827"/>
            <a:ext cx="1422733" cy="168606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9592" y="3361998"/>
            <a:ext cx="1839384" cy="1149625"/>
            <a:chOff x="4010206" y="3320347"/>
            <a:chExt cx="1220222" cy="762646"/>
          </a:xfrm>
        </p:grpSpPr>
        <p:sp>
          <p:nvSpPr>
            <p:cNvPr id="13" name="文本框 12"/>
            <p:cNvSpPr txBox="1"/>
            <p:nvPr/>
          </p:nvSpPr>
          <p:spPr>
            <a:xfrm>
              <a:off x="4424379" y="3618325"/>
              <a:ext cx="735029" cy="464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数乘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roup 4"/>
            <p:cNvGrpSpPr>
              <a:grpSpLocks noChangeAspect="1"/>
            </p:cNvGrpSpPr>
            <p:nvPr/>
          </p:nvGrpSpPr>
          <p:grpSpPr bwMode="auto">
            <a:xfrm>
              <a:off x="4454426" y="3320347"/>
              <a:ext cx="776002" cy="64351"/>
              <a:chOff x="3744" y="2212"/>
              <a:chExt cx="205" cy="17"/>
            </a:xfrm>
            <a:solidFill>
              <a:schemeClr val="bg1"/>
            </a:solidFill>
          </p:grpSpPr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44" y="2212"/>
                <a:ext cx="170" cy="1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08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61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17">
        <p14:flythrough/>
      </p:transition>
    </mc:Choice>
    <mc:Fallback xmlns="">
      <p:transition spd="slow" advTm="10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323829" y="2430462"/>
            <a:ext cx="1591588" cy="2072445"/>
            <a:chOff x="1574715" y="2418656"/>
            <a:chExt cx="1307003" cy="1701881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802831" y="3545333"/>
              <a:ext cx="909881" cy="575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加减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6693881" y="2069647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279672" y="2260779"/>
            <a:ext cx="1723278" cy="2255411"/>
            <a:chOff x="6702217" y="2510238"/>
            <a:chExt cx="1228031" cy="1607236"/>
          </a:xfrm>
        </p:grpSpPr>
        <p:sp>
          <p:nvSpPr>
            <p:cNvPr id="32" name="文本框 31"/>
            <p:cNvSpPr txBox="1"/>
            <p:nvPr/>
          </p:nvSpPr>
          <p:spPr>
            <a:xfrm>
              <a:off x="6951436" y="3618325"/>
              <a:ext cx="789573" cy="499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转置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3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693881" y="2484859"/>
            <a:ext cx="2056178" cy="2034025"/>
            <a:chOff x="4010206" y="2733648"/>
            <a:chExt cx="1364041" cy="1349345"/>
          </a:xfrm>
        </p:grpSpPr>
        <p:sp>
          <p:nvSpPr>
            <p:cNvPr id="44" name="文本框 12"/>
            <p:cNvSpPr txBox="1"/>
            <p:nvPr/>
          </p:nvSpPr>
          <p:spPr>
            <a:xfrm>
              <a:off x="4424379" y="3618325"/>
              <a:ext cx="735030" cy="464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乘法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47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椭圆 45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等腰三角形 13"/>
          <p:cNvSpPr/>
          <p:nvPr/>
        </p:nvSpPr>
        <p:spPr>
          <a:xfrm>
            <a:off x="4603504" y="2046827"/>
            <a:ext cx="1422733" cy="168606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9592" y="3361998"/>
            <a:ext cx="1839384" cy="1149625"/>
            <a:chOff x="4010206" y="3320347"/>
            <a:chExt cx="1220222" cy="762646"/>
          </a:xfrm>
        </p:grpSpPr>
        <p:sp>
          <p:nvSpPr>
            <p:cNvPr id="13" name="文本框 12"/>
            <p:cNvSpPr txBox="1"/>
            <p:nvPr/>
          </p:nvSpPr>
          <p:spPr>
            <a:xfrm>
              <a:off x="4424379" y="3618325"/>
              <a:ext cx="735029" cy="464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数乘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roup 4"/>
            <p:cNvGrpSpPr>
              <a:grpSpLocks noChangeAspect="1"/>
            </p:cNvGrpSpPr>
            <p:nvPr/>
          </p:nvGrpSpPr>
          <p:grpSpPr bwMode="auto">
            <a:xfrm>
              <a:off x="4454426" y="3320347"/>
              <a:ext cx="776002" cy="64351"/>
              <a:chOff x="3744" y="2212"/>
              <a:chExt cx="205" cy="17"/>
            </a:xfrm>
            <a:solidFill>
              <a:schemeClr val="bg1"/>
            </a:solidFill>
          </p:grpSpPr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44" y="2212"/>
                <a:ext cx="170" cy="1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08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152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17">
        <p14:flythrough/>
      </p:transition>
    </mc:Choice>
    <mc:Fallback xmlns="">
      <p:transition spd="slow" advTm="10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C59473D-B0B8-42FC-9F84-8C402C3DD8C7}"/>
              </a:ext>
            </a:extLst>
          </p:cNvPr>
          <p:cNvSpPr/>
          <p:nvPr/>
        </p:nvSpPr>
        <p:spPr bwMode="auto">
          <a:xfrm>
            <a:off x="1235075" y="944563"/>
            <a:ext cx="9721850" cy="5079165"/>
          </a:xfrm>
          <a:prstGeom prst="rect">
            <a:avLst/>
          </a:prstGeom>
          <a:solidFill>
            <a:srgbClr val="F5F5F5"/>
          </a:solidFill>
          <a:ln w="25400" cap="flat" cmpd="sng" algn="ctr">
            <a:solidFill>
              <a:srgbClr val="1A74C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Text Box 53">
            <a:extLst>
              <a:ext uri="{FF2B5EF4-FFF2-40B4-BE49-F238E27FC236}">
                <a16:creationId xmlns="" xmlns:a16="http://schemas.microsoft.com/office/drawing/2014/main" id="{129BA1A3-EF6A-40F5-98EF-2EB00CDAE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1222444"/>
            <a:ext cx="87427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lvl="0" eaLnBrk="1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利润表：印刷厂印制甲，乙，丙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种类型作业本，一、二月份生产与销售情况如下：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8016CE66-8793-46DE-A2C7-ABC7F681B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9915" y="2676963"/>
            <a:ext cx="4535487" cy="48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1A74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生产情况统计表（单位：册）</a:t>
            </a:r>
          </a:p>
        </p:txBody>
      </p:sp>
      <p:graphicFrame>
        <p:nvGraphicFramePr>
          <p:cNvPr id="9" name="Group 8">
            <a:extLst>
              <a:ext uri="{FF2B5EF4-FFF2-40B4-BE49-F238E27FC236}">
                <a16:creationId xmlns="" xmlns:a16="http://schemas.microsoft.com/office/drawing/2014/main" id="{AB21DF2B-26FF-40BE-ADFA-51A12F5A9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534694"/>
              </p:ext>
            </p:extLst>
          </p:nvPr>
        </p:nvGraphicFramePr>
        <p:xfrm>
          <a:off x="1739901" y="3431358"/>
          <a:ext cx="8569325" cy="2064469"/>
        </p:xfrm>
        <a:graphic>
          <a:graphicData uri="http://schemas.openxmlformats.org/drawingml/2006/table">
            <a:tbl>
              <a:tblPr/>
              <a:tblGrid>
                <a:gridCol w="20855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29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49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58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7555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甲种作业本 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乙种作业本 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丙种作业本 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9359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一月 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7555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二月 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3000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4000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66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C59473D-B0B8-42FC-9F84-8C402C3DD8C7}"/>
              </a:ext>
            </a:extLst>
          </p:cNvPr>
          <p:cNvSpPr/>
          <p:nvPr/>
        </p:nvSpPr>
        <p:spPr bwMode="auto">
          <a:xfrm>
            <a:off x="1235075" y="944563"/>
            <a:ext cx="9721850" cy="5076825"/>
          </a:xfrm>
          <a:prstGeom prst="rect">
            <a:avLst/>
          </a:prstGeom>
          <a:solidFill>
            <a:srgbClr val="F5F5F5"/>
          </a:solidFill>
          <a:ln w="25400" cap="flat" cmpd="sng" algn="ctr">
            <a:solidFill>
              <a:srgbClr val="1A74C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="" xmlns:a16="http://schemas.microsoft.com/office/drawing/2014/main" id="{435C3181-42D8-4D7C-A7EF-D295102D7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1325997"/>
            <a:ext cx="5761038" cy="48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成本价格与销售价格对照表（单位：元）</a:t>
            </a:r>
          </a:p>
        </p:txBody>
      </p:sp>
      <p:graphicFrame>
        <p:nvGraphicFramePr>
          <p:cNvPr id="10" name="Group 6">
            <a:extLst>
              <a:ext uri="{FF2B5EF4-FFF2-40B4-BE49-F238E27FC236}">
                <a16:creationId xmlns="" xmlns:a16="http://schemas.microsoft.com/office/drawing/2014/main" id="{A2FAD78F-9212-4074-A193-6DF1B18E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9814"/>
              </p:ext>
            </p:extLst>
          </p:nvPr>
        </p:nvGraphicFramePr>
        <p:xfrm>
          <a:off x="1735841" y="2172407"/>
          <a:ext cx="8569324" cy="2621136"/>
        </p:xfrm>
        <a:graphic>
          <a:graphicData uri="http://schemas.openxmlformats.org/drawingml/2006/table">
            <a:tbl>
              <a:tblPr/>
              <a:tblGrid>
                <a:gridCol w="28637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17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38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5284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成本价 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销售价 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5284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甲种作业本 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5284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乙种作业本 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5284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丙种作业本 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Box 28">
            <a:extLst>
              <a:ext uri="{FF2B5EF4-FFF2-40B4-BE49-F238E27FC236}">
                <a16:creationId xmlns="" xmlns:a16="http://schemas.microsoft.com/office/drawing/2014/main" id="{7EE5AE6F-7E55-44E4-8D03-2C4644A7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5135958"/>
            <a:ext cx="7870035" cy="48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如何计算一、二月份的总成本价与总销售价？</a:t>
            </a:r>
          </a:p>
        </p:txBody>
      </p:sp>
    </p:spTree>
    <p:extLst>
      <p:ext uri="{BB962C8B-B14F-4D97-AF65-F5344CB8AC3E}">
        <p14:creationId xmlns:p14="http://schemas.microsoft.com/office/powerpoint/2010/main" val="10933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C59473D-B0B8-42FC-9F84-8C402C3DD8C7}"/>
              </a:ext>
            </a:extLst>
          </p:cNvPr>
          <p:cNvSpPr/>
          <p:nvPr/>
        </p:nvSpPr>
        <p:spPr bwMode="auto">
          <a:xfrm>
            <a:off x="1235075" y="944563"/>
            <a:ext cx="9721850" cy="5076825"/>
          </a:xfrm>
          <a:prstGeom prst="rect">
            <a:avLst/>
          </a:prstGeom>
          <a:solidFill>
            <a:srgbClr val="F5F5F5"/>
          </a:solidFill>
          <a:ln w="25400" cap="flat" cmpd="sng" algn="ctr">
            <a:solidFill>
              <a:srgbClr val="1A74C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="" xmlns:a16="http://schemas.microsoft.com/office/drawing/2014/main" id="{4F07E6DD-E77B-43BA-B806-D920AEF95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493" y="1457468"/>
            <a:ext cx="7203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一、二月份总成本价与总销售价表（单位：元）</a:t>
            </a:r>
          </a:p>
        </p:txBody>
      </p:sp>
      <p:graphicFrame>
        <p:nvGraphicFramePr>
          <p:cNvPr id="14" name="Group 46">
            <a:extLst>
              <a:ext uri="{FF2B5EF4-FFF2-40B4-BE49-F238E27FC236}">
                <a16:creationId xmlns="" xmlns:a16="http://schemas.microsoft.com/office/drawing/2014/main" id="{98ADAF2B-5509-4B72-A11D-C19AAB811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688095"/>
              </p:ext>
            </p:extLst>
          </p:nvPr>
        </p:nvGraphicFramePr>
        <p:xfrm>
          <a:off x="1739900" y="2262434"/>
          <a:ext cx="8640763" cy="3308807"/>
        </p:xfrm>
        <a:graphic>
          <a:graphicData uri="http://schemas.openxmlformats.org/drawingml/2006/table">
            <a:tbl>
              <a:tblPr/>
              <a:tblGrid>
                <a:gridCol w="12974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85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24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31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总成本价 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总销售价 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36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一月 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1000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×1.2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+5000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×1.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2000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×1.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1000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×2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+5000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2000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03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二月 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1500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×1.2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+3000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×1.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4000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×1.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1500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×2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+3000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4000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87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414021"/>
            <a:ext cx="9721849" cy="4607367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5" y="682953"/>
            <a:ext cx="2722952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矩阵的乘法运算</a:t>
            </a:r>
          </a:p>
        </p:txBody>
      </p:sp>
      <p:graphicFrame>
        <p:nvGraphicFramePr>
          <p:cNvPr id="42" name="Object 2">
            <a:extLst>
              <a:ext uri="{FF2B5EF4-FFF2-40B4-BE49-F238E27FC236}">
                <a16:creationId xmlns="" xmlns:a16="http://schemas.microsoft.com/office/drawing/2014/main" id="{5937C15E-AF3C-4E01-A473-F8EAF432E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65988"/>
              </p:ext>
            </p:extLst>
          </p:nvPr>
        </p:nvGraphicFramePr>
        <p:xfrm>
          <a:off x="3855563" y="3353369"/>
          <a:ext cx="4313322" cy="2230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r:id="rId4" imgW="1855811" imgH="940617" progId="">
                  <p:embed/>
                </p:oleObj>
              </mc:Choice>
              <mc:Fallback>
                <p:oleObj r:id="rId4" imgW="1855811" imgH="94061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5563" y="3353369"/>
                        <a:ext cx="4313322" cy="2230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6">
            <a:extLst>
              <a:ext uri="{FF2B5EF4-FFF2-40B4-BE49-F238E27FC236}">
                <a16:creationId xmlns="" xmlns:a16="http://schemas.microsoft.com/office/drawing/2014/main" id="{2F6735D0-B561-4038-A849-88CCAA779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272" y="1687283"/>
            <a:ext cx="1264466" cy="58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定义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7.4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36598BCE-08A3-423C-8CD3-9E67B2C228EA}"/>
              </a:ext>
            </a:extLst>
          </p:cNvPr>
          <p:cNvGrpSpPr/>
          <p:nvPr/>
        </p:nvGrpSpPr>
        <p:grpSpPr>
          <a:xfrm>
            <a:off x="6085749" y="2329044"/>
            <a:ext cx="1870390" cy="585353"/>
            <a:chOff x="7303665" y="2270555"/>
            <a:chExt cx="1870390" cy="585353"/>
          </a:xfrm>
        </p:grpSpPr>
        <p:sp>
          <p:nvSpPr>
            <p:cNvPr id="52" name="Text Box 6">
              <a:extLst>
                <a:ext uri="{FF2B5EF4-FFF2-40B4-BE49-F238E27FC236}">
                  <a16:creationId xmlns="" xmlns:a16="http://schemas.microsoft.com/office/drawing/2014/main" id="{6BCF0847-0C60-413F-8E78-C9C3C04F0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3665" y="2270555"/>
              <a:ext cx="1870390" cy="58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记为 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，即 </a:t>
              </a:r>
            </a:p>
          </p:txBody>
        </p:sp>
        <p:graphicFrame>
          <p:nvGraphicFramePr>
            <p:cNvPr id="46" name="Object 10">
              <a:extLst>
                <a:ext uri="{FF2B5EF4-FFF2-40B4-BE49-F238E27FC236}">
                  <a16:creationId xmlns="" xmlns:a16="http://schemas.microsoft.com/office/drawing/2014/main" id="{78AFFA68-66CB-49EE-8ED7-640F0661ED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2053823"/>
                </p:ext>
              </p:extLst>
            </p:nvPr>
          </p:nvGraphicFramePr>
          <p:xfrm>
            <a:off x="8029668" y="2429322"/>
            <a:ext cx="404179" cy="426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59" r:id="rId6" imgW="204264" imgH="178731" progId="">
                    <p:embed/>
                  </p:oleObj>
                </mc:Choice>
                <mc:Fallback>
                  <p:oleObj r:id="rId6" imgW="204264" imgH="17873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9668" y="2429322"/>
                          <a:ext cx="404179" cy="42658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B9F2BFD-49ED-4E34-B657-7A968C750953}"/>
              </a:ext>
            </a:extLst>
          </p:cNvPr>
          <p:cNvGrpSpPr/>
          <p:nvPr/>
        </p:nvGrpSpPr>
        <p:grpSpPr>
          <a:xfrm>
            <a:off x="2934738" y="1702600"/>
            <a:ext cx="2321495" cy="580865"/>
            <a:chOff x="3326221" y="1774685"/>
            <a:chExt cx="2321495" cy="580865"/>
          </a:xfrm>
        </p:grpSpPr>
        <p:sp>
          <p:nvSpPr>
            <p:cNvPr id="51" name="Text Box 6">
              <a:extLst>
                <a:ext uri="{FF2B5EF4-FFF2-40B4-BE49-F238E27FC236}">
                  <a16:creationId xmlns="" xmlns:a16="http://schemas.microsoft.com/office/drawing/2014/main" id="{CF7A4C61-C887-4CC3-803B-5A5F84C33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6221" y="1774685"/>
              <a:ext cx="2321495" cy="58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设    为任意数，</a:t>
              </a:r>
            </a:p>
          </p:txBody>
        </p:sp>
        <p:graphicFrame>
          <p:nvGraphicFramePr>
            <p:cNvPr id="47" name="Object 11">
              <a:extLst>
                <a:ext uri="{FF2B5EF4-FFF2-40B4-BE49-F238E27FC236}">
                  <a16:creationId xmlns="" xmlns:a16="http://schemas.microsoft.com/office/drawing/2014/main" id="{3B84F2EA-8D1D-49E2-A10E-B4E5652EE8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9742767"/>
                </p:ext>
              </p:extLst>
            </p:nvPr>
          </p:nvGraphicFramePr>
          <p:xfrm>
            <a:off x="3738568" y="1924161"/>
            <a:ext cx="361090" cy="429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0" r:id="rId8" imgW="127721" imgH="178809" progId="">
                    <p:embed/>
                  </p:oleObj>
                </mc:Choice>
                <mc:Fallback>
                  <p:oleObj r:id="rId8" imgW="127721" imgH="1788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8568" y="1924161"/>
                          <a:ext cx="361090" cy="4298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2797668-75B3-40A5-8B3D-50197425843F}"/>
              </a:ext>
            </a:extLst>
          </p:cNvPr>
          <p:cNvGrpSpPr/>
          <p:nvPr/>
        </p:nvGrpSpPr>
        <p:grpSpPr>
          <a:xfrm>
            <a:off x="5175150" y="1689797"/>
            <a:ext cx="5561979" cy="646331"/>
            <a:chOff x="5495185" y="1767466"/>
            <a:chExt cx="5561979" cy="646331"/>
          </a:xfrm>
        </p:grpSpPr>
        <p:sp>
          <p:nvSpPr>
            <p:cNvPr id="53" name="Text Box 6">
              <a:extLst>
                <a:ext uri="{FF2B5EF4-FFF2-40B4-BE49-F238E27FC236}">
                  <a16:creationId xmlns="" xmlns:a16="http://schemas.microsoft.com/office/drawing/2014/main" id="{388FC8CB-1FEE-4F43-8A9D-F3CA50C14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5185" y="1767466"/>
              <a:ext cx="556197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以数　 乘矩阵中的每一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个元素</a:t>
              </a:r>
              <a:r>
                <a:rPr lang="zh-CN" altLang="en-US" sz="24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所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得到的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8" name="Object 12">
              <a:extLst>
                <a:ext uri="{FF2B5EF4-FFF2-40B4-BE49-F238E27FC236}">
                  <a16:creationId xmlns="" xmlns:a16="http://schemas.microsoft.com/office/drawing/2014/main" id="{ADABADFD-45E4-44EA-985C-A2123276036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8039459"/>
                </p:ext>
              </p:extLst>
            </p:nvPr>
          </p:nvGraphicFramePr>
          <p:xfrm>
            <a:off x="6248264" y="1916498"/>
            <a:ext cx="361090" cy="429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1" r:id="rId10" imgW="127721" imgH="178809" progId="">
                    <p:embed/>
                  </p:oleObj>
                </mc:Choice>
                <mc:Fallback>
                  <p:oleObj r:id="rId10" imgW="127721" imgH="1788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264" y="1916498"/>
                          <a:ext cx="361090" cy="4298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8154A283-2FC7-4CE1-B237-EA5EC77600E3}"/>
              </a:ext>
            </a:extLst>
          </p:cNvPr>
          <p:cNvGrpSpPr/>
          <p:nvPr/>
        </p:nvGrpSpPr>
        <p:grpSpPr>
          <a:xfrm>
            <a:off x="1701554" y="2335548"/>
            <a:ext cx="5359855" cy="646331"/>
            <a:chOff x="3000727" y="2270555"/>
            <a:chExt cx="5359855" cy="646331"/>
          </a:xfrm>
        </p:grpSpPr>
        <p:sp>
          <p:nvSpPr>
            <p:cNvPr id="50" name="Text Box 6">
              <a:extLst>
                <a:ext uri="{FF2B5EF4-FFF2-40B4-BE49-F238E27FC236}">
                  <a16:creationId xmlns="" xmlns:a16="http://schemas.microsoft.com/office/drawing/2014/main" id="{5717961A-9821-4FD9-BE7C-E60777B5C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727" y="2270555"/>
              <a:ext cx="535985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矩阵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称为数　与矩阵    的乘积，</a:t>
              </a:r>
            </a:p>
          </p:txBody>
        </p:sp>
        <p:graphicFrame>
          <p:nvGraphicFramePr>
            <p:cNvPr id="45" name="Object 9">
              <a:extLst>
                <a:ext uri="{FF2B5EF4-FFF2-40B4-BE49-F238E27FC236}">
                  <a16:creationId xmlns="" xmlns:a16="http://schemas.microsoft.com/office/drawing/2014/main" id="{6313A4BF-A403-4F26-86DF-43BA7E10020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9755500"/>
                </p:ext>
              </p:extLst>
            </p:nvPr>
          </p:nvGraphicFramePr>
          <p:xfrm>
            <a:off x="5763694" y="2410138"/>
            <a:ext cx="431756" cy="399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2" r:id="rId11" imgW="153399" imgH="166182" progId="">
                    <p:embed/>
                  </p:oleObj>
                </mc:Choice>
                <mc:Fallback>
                  <p:oleObj r:id="rId11" imgW="153399" imgH="16618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3694" y="2410138"/>
                          <a:ext cx="431756" cy="3994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13">
              <a:extLst>
                <a:ext uri="{FF2B5EF4-FFF2-40B4-BE49-F238E27FC236}">
                  <a16:creationId xmlns="" xmlns:a16="http://schemas.microsoft.com/office/drawing/2014/main" id="{DBDC3FE7-9C23-4901-ACF8-2257232E6E1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1012363"/>
                </p:ext>
              </p:extLst>
            </p:nvPr>
          </p:nvGraphicFramePr>
          <p:xfrm>
            <a:off x="4602226" y="2428813"/>
            <a:ext cx="361090" cy="430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3" r:id="rId13" imgW="127721" imgH="178809" progId="">
                    <p:embed/>
                  </p:oleObj>
                </mc:Choice>
                <mc:Fallback>
                  <p:oleObj r:id="rId13" imgW="127721" imgH="1788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2226" y="2428813"/>
                          <a:ext cx="361090" cy="4304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40222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412875"/>
            <a:ext cx="9721849" cy="4608513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5" y="673755"/>
            <a:ext cx="2722952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矩阵的乘法运算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F96626C1-4ACC-4A48-88AF-5B87ACBEBC4D}"/>
              </a:ext>
            </a:extLst>
          </p:cNvPr>
          <p:cNvGrpSpPr/>
          <p:nvPr/>
        </p:nvGrpSpPr>
        <p:grpSpPr>
          <a:xfrm>
            <a:off x="1749327" y="2150535"/>
            <a:ext cx="4775396" cy="607513"/>
            <a:chOff x="2172159" y="2286386"/>
            <a:chExt cx="4775396" cy="607513"/>
          </a:xfrm>
        </p:grpSpPr>
        <p:sp>
          <p:nvSpPr>
            <p:cNvPr id="36" name="Text Box 6">
              <a:extLst>
                <a:ext uri="{FF2B5EF4-FFF2-40B4-BE49-F238E27FC236}">
                  <a16:creationId xmlns="" xmlns:a16="http://schemas.microsoft.com/office/drawing/2014/main" id="{9AD5CC01-1E31-4A9E-AC7B-67D4042DA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2159" y="2286386"/>
              <a:ext cx="4775396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设       　  是一个　　   矩阵，　　</a:t>
              </a:r>
            </a:p>
          </p:txBody>
        </p:sp>
        <p:graphicFrame>
          <p:nvGraphicFramePr>
            <p:cNvPr id="37" name="Object 6">
              <a:extLst>
                <a:ext uri="{FF2B5EF4-FFF2-40B4-BE49-F238E27FC236}">
                  <a16:creationId xmlns="" xmlns:a16="http://schemas.microsoft.com/office/drawing/2014/main" id="{891857D8-DBC5-47B4-A4E8-7E402EEB455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3222117"/>
                </p:ext>
              </p:extLst>
            </p:nvPr>
          </p:nvGraphicFramePr>
          <p:xfrm>
            <a:off x="4942861" y="2463957"/>
            <a:ext cx="770772" cy="3559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2" r:id="rId4" imgW="343646" imgH="140004" progId="">
                    <p:embed/>
                  </p:oleObj>
                </mc:Choice>
                <mc:Fallback>
                  <p:oleObj r:id="rId4" imgW="343646" imgH="14000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2861" y="2463957"/>
                          <a:ext cx="770772" cy="35599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8">
              <a:extLst>
                <a:ext uri="{FF2B5EF4-FFF2-40B4-BE49-F238E27FC236}">
                  <a16:creationId xmlns="" xmlns:a16="http://schemas.microsoft.com/office/drawing/2014/main" id="{5DACF3A2-8C2B-4BAA-9659-679AEB1660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7931501"/>
                </p:ext>
              </p:extLst>
            </p:nvPr>
          </p:nvGraphicFramePr>
          <p:xfrm>
            <a:off x="3015667" y="2398599"/>
            <a:ext cx="1023596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3" name="Equation" r:id="rId6" imgW="546812" imgH="241615" progId="Equation.DSMT4">
                    <p:embed/>
                  </p:oleObj>
                </mc:Choice>
                <mc:Fallback>
                  <p:oleObj name="Equation" r:id="rId6" imgW="546812" imgH="24161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5667" y="2398599"/>
                          <a:ext cx="1023596" cy="4953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组合 9"/>
          <p:cNvGrpSpPr/>
          <p:nvPr/>
        </p:nvGrpSpPr>
        <p:grpSpPr>
          <a:xfrm>
            <a:off x="1749327" y="3687383"/>
            <a:ext cx="1972277" cy="646331"/>
            <a:chOff x="2538325" y="4051107"/>
            <a:chExt cx="1972277" cy="646331"/>
          </a:xfrm>
        </p:grpSpPr>
        <p:sp>
          <p:nvSpPr>
            <p:cNvPr id="31" name="Text Box 6">
              <a:extLst>
                <a:ext uri="{FF2B5EF4-FFF2-40B4-BE49-F238E27FC236}">
                  <a16:creationId xmlns="" xmlns:a16="http://schemas.microsoft.com/office/drawing/2014/main" id="{38F3D4EE-C0C3-4B0C-B34B-7CE9F650D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325" y="4051107"/>
              <a:ext cx="197227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矩阵           </a:t>
              </a:r>
              <a:r>
                <a:rPr lang="zh-CN" altLang="en-US" sz="24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</a:p>
          </p:txBody>
        </p:sp>
        <p:graphicFrame>
          <p:nvGraphicFramePr>
            <p:cNvPr id="54" name="Object 12">
              <a:extLst>
                <a:ext uri="{FF2B5EF4-FFF2-40B4-BE49-F238E27FC236}">
                  <a16:creationId xmlns="" xmlns:a16="http://schemas.microsoft.com/office/drawing/2014/main" id="{DA80622E-0E4B-43E3-8FD9-98647295F7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9750051"/>
                </p:ext>
              </p:extLst>
            </p:nvPr>
          </p:nvGraphicFramePr>
          <p:xfrm>
            <a:off x="3341354" y="4192995"/>
            <a:ext cx="948854" cy="468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4" r:id="rId8" imgW="546812" imgH="241615" progId="">
                    <p:embed/>
                  </p:oleObj>
                </mc:Choice>
                <mc:Fallback>
                  <p:oleObj r:id="rId8" imgW="546812" imgH="24161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1354" y="4192995"/>
                          <a:ext cx="948854" cy="46844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组合 6"/>
          <p:cNvGrpSpPr/>
          <p:nvPr/>
        </p:nvGrpSpPr>
        <p:grpSpPr>
          <a:xfrm>
            <a:off x="3460558" y="2927369"/>
            <a:ext cx="4751690" cy="646331"/>
            <a:chOff x="2424795" y="3007638"/>
            <a:chExt cx="4751690" cy="646331"/>
          </a:xfrm>
        </p:grpSpPr>
        <p:sp>
          <p:nvSpPr>
            <p:cNvPr id="63" name="Text Box 6">
              <a:extLst>
                <a:ext uri="{FF2B5EF4-FFF2-40B4-BE49-F238E27FC236}">
                  <a16:creationId xmlns="" xmlns:a16="http://schemas.microsoft.com/office/drawing/2014/main" id="{38F3D4EE-C0C3-4B0C-B34B-7CE9F650D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795" y="3007638"/>
              <a:ext cx="475169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则矩阵 　与　 的乘积是一个     　</a:t>
              </a:r>
            </a:p>
          </p:txBody>
        </p:sp>
        <p:graphicFrame>
          <p:nvGraphicFramePr>
            <p:cNvPr id="38" name="Object 7">
              <a:extLst>
                <a:ext uri="{FF2B5EF4-FFF2-40B4-BE49-F238E27FC236}">
                  <a16:creationId xmlns="" xmlns:a16="http://schemas.microsoft.com/office/drawing/2014/main" id="{AA74EF4F-8A4B-4DD5-8399-F6F5267C53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9058050"/>
                </p:ext>
              </p:extLst>
            </p:nvPr>
          </p:nvGraphicFramePr>
          <p:xfrm>
            <a:off x="6387261" y="3183292"/>
            <a:ext cx="720207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5" r:id="rId10" imgW="356218" imgH="139943" progId="">
                    <p:embed/>
                  </p:oleObj>
                </mc:Choice>
                <mc:Fallback>
                  <p:oleObj r:id="rId10" imgW="356218" imgH="13994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7261" y="3183292"/>
                          <a:ext cx="720207" cy="3524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9">
              <a:extLst>
                <a:ext uri="{FF2B5EF4-FFF2-40B4-BE49-F238E27FC236}">
                  <a16:creationId xmlns="" xmlns:a16="http://schemas.microsoft.com/office/drawing/2014/main" id="{6AA420F5-CDB3-461D-942F-4411F66BEA9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0765435"/>
                </p:ext>
              </p:extLst>
            </p:nvPr>
          </p:nvGraphicFramePr>
          <p:xfrm>
            <a:off x="3458854" y="3159479"/>
            <a:ext cx="341654" cy="3690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6" r:id="rId12" imgW="152864" imgH="165603" progId="">
                    <p:embed/>
                  </p:oleObj>
                </mc:Choice>
                <mc:Fallback>
                  <p:oleObj r:id="rId12" imgW="152864" imgH="16560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8854" y="3159479"/>
                          <a:ext cx="341654" cy="36909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13">
              <a:extLst>
                <a:ext uri="{FF2B5EF4-FFF2-40B4-BE49-F238E27FC236}">
                  <a16:creationId xmlns="" xmlns:a16="http://schemas.microsoft.com/office/drawing/2014/main" id="{52DC7ACB-AB9D-4C79-BB9C-5DC74F8FF0E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5156223"/>
                </p:ext>
              </p:extLst>
            </p:nvPr>
          </p:nvGraphicFramePr>
          <p:xfrm>
            <a:off x="4155829" y="3159479"/>
            <a:ext cx="341654" cy="3690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7" r:id="rId14" imgW="152864" imgH="165603" progId="">
                    <p:embed/>
                  </p:oleObj>
                </mc:Choice>
                <mc:Fallback>
                  <p:oleObj r:id="rId14" imgW="152864" imgH="16560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5829" y="3159479"/>
                          <a:ext cx="341654" cy="36909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组合 56">
            <a:extLst>
              <a:ext uri="{FF2B5EF4-FFF2-40B4-BE49-F238E27FC236}">
                <a16:creationId xmlns="" xmlns:a16="http://schemas.microsoft.com/office/drawing/2014/main" id="{817955F5-F5D0-4111-99B8-12D6FF29403B}"/>
              </a:ext>
            </a:extLst>
          </p:cNvPr>
          <p:cNvGrpSpPr/>
          <p:nvPr/>
        </p:nvGrpSpPr>
        <p:grpSpPr>
          <a:xfrm>
            <a:off x="5191592" y="4475668"/>
            <a:ext cx="3222256" cy="646331"/>
            <a:chOff x="1089025" y="3291830"/>
            <a:chExt cx="3222256" cy="646331"/>
          </a:xfrm>
        </p:grpSpPr>
        <p:sp>
          <p:nvSpPr>
            <p:cNvPr id="58" name="Text Box 16">
              <a:extLst>
                <a:ext uri="{FF2B5EF4-FFF2-40B4-BE49-F238E27FC236}">
                  <a16:creationId xmlns="" xmlns:a16="http://schemas.microsoft.com/office/drawing/2014/main" id="{24A1D5EC-2B68-4625-A94B-0621AB497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025" y="3291830"/>
              <a:ext cx="32222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并把乘积记为               。　　</a:t>
              </a:r>
            </a:p>
          </p:txBody>
        </p:sp>
        <p:graphicFrame>
          <p:nvGraphicFramePr>
            <p:cNvPr id="59" name="对象 58">
              <a:extLst>
                <a:ext uri="{FF2B5EF4-FFF2-40B4-BE49-F238E27FC236}">
                  <a16:creationId xmlns="" xmlns:a16="http://schemas.microsoft.com/office/drawing/2014/main" id="{D4DFA9C2-5A61-46C4-A8F0-B607EFBBEC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5453995"/>
                </p:ext>
              </p:extLst>
            </p:nvPr>
          </p:nvGraphicFramePr>
          <p:xfrm>
            <a:off x="3054322" y="3489579"/>
            <a:ext cx="1038985" cy="363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8" name="公式" r:id="rId16" imgW="507960" imgH="177480" progId="Equation.3">
                    <p:embed/>
                  </p:oleObj>
                </mc:Choice>
                <mc:Fallback>
                  <p:oleObj name="公式" r:id="rId16" imgW="5079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4322" y="3489579"/>
                          <a:ext cx="1038985" cy="36364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组合 10"/>
          <p:cNvGrpSpPr/>
          <p:nvPr/>
        </p:nvGrpSpPr>
        <p:grpSpPr>
          <a:xfrm>
            <a:off x="3775874" y="3697132"/>
            <a:ext cx="4637974" cy="664984"/>
            <a:chOff x="3766447" y="2967537"/>
            <a:chExt cx="4637974" cy="664984"/>
          </a:xfrm>
        </p:grpSpPr>
        <p:graphicFrame>
          <p:nvGraphicFramePr>
            <p:cNvPr id="56" name="Object 19">
              <a:extLst>
                <a:ext uri="{FF2B5EF4-FFF2-40B4-BE49-F238E27FC236}">
                  <a16:creationId xmlns="" xmlns:a16="http://schemas.microsoft.com/office/drawing/2014/main" id="{7768FAFA-46BB-4466-AC83-82A73C1AB8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22100"/>
                </p:ext>
              </p:extLst>
            </p:nvPr>
          </p:nvGraphicFramePr>
          <p:xfrm>
            <a:off x="4626171" y="3011809"/>
            <a:ext cx="3778250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9" name="Equation" r:id="rId18" imgW="1765080" imgH="241200" progId="Equation.DSMT4">
                    <p:embed/>
                  </p:oleObj>
                </mc:Choice>
                <mc:Fallback>
                  <p:oleObj name="Equation" r:id="rId18" imgW="17650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6171" y="3011809"/>
                          <a:ext cx="3778250" cy="6207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Text Box 6">
              <a:extLst>
                <a:ext uri="{FF2B5EF4-FFF2-40B4-BE49-F238E27FC236}">
                  <a16:creationId xmlns="" xmlns:a16="http://schemas.microsoft.com/office/drawing/2014/main" id="{FD27A75C-0E1B-4493-AE8E-8020CED9B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447" y="2967537"/>
              <a:ext cx="901966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其中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90778" y="2134047"/>
            <a:ext cx="2043412" cy="646331"/>
            <a:chOff x="6281351" y="1753245"/>
            <a:chExt cx="2043412" cy="646331"/>
          </a:xfrm>
        </p:grpSpPr>
        <p:sp>
          <p:nvSpPr>
            <p:cNvPr id="61" name="Text Box 6">
              <a:extLst>
                <a:ext uri="{FF2B5EF4-FFF2-40B4-BE49-F238E27FC236}">
                  <a16:creationId xmlns="" xmlns:a16="http://schemas.microsoft.com/office/drawing/2014/main" id="{131C624D-F0C6-44A2-A8D6-12D2F8AF8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6485" y="1753245"/>
              <a:ext cx="114827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是一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个</a:t>
              </a:r>
              <a:endPara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1" name="Object 10">
              <a:extLst>
                <a:ext uri="{FF2B5EF4-FFF2-40B4-BE49-F238E27FC236}">
                  <a16:creationId xmlns="" xmlns:a16="http://schemas.microsoft.com/office/drawing/2014/main" id="{B7D0AFE2-FD4A-4C4F-96F6-416D0BD999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5649411"/>
                </p:ext>
              </p:extLst>
            </p:nvPr>
          </p:nvGraphicFramePr>
          <p:xfrm>
            <a:off x="6281351" y="1910210"/>
            <a:ext cx="895134" cy="4750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0" r:id="rId20" imgW="534095" imgH="241615" progId="">
                    <p:embed/>
                  </p:oleObj>
                </mc:Choice>
                <mc:Fallback>
                  <p:oleObj r:id="rId20" imgW="534095" imgH="24161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1351" y="1910210"/>
                          <a:ext cx="895134" cy="47505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5"/>
          <p:cNvGrpSpPr/>
          <p:nvPr/>
        </p:nvGrpSpPr>
        <p:grpSpPr>
          <a:xfrm>
            <a:off x="1759274" y="2901201"/>
            <a:ext cx="1741936" cy="646331"/>
            <a:chOff x="1749847" y="2369571"/>
            <a:chExt cx="1741936" cy="646331"/>
          </a:xfrm>
        </p:grpSpPr>
        <p:graphicFrame>
          <p:nvGraphicFramePr>
            <p:cNvPr id="43" name="Object 11">
              <a:extLst>
                <a:ext uri="{FF2B5EF4-FFF2-40B4-BE49-F238E27FC236}">
                  <a16:creationId xmlns="" xmlns:a16="http://schemas.microsoft.com/office/drawing/2014/main" id="{C5A8EECC-2004-4915-B0F9-98BDC9543C4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2757970"/>
                </p:ext>
              </p:extLst>
            </p:nvPr>
          </p:nvGraphicFramePr>
          <p:xfrm>
            <a:off x="1749847" y="2543645"/>
            <a:ext cx="758472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1" r:id="rId22" imgW="318052" imgH="139943" progId="">
                    <p:embed/>
                  </p:oleObj>
                </mc:Choice>
                <mc:Fallback>
                  <p:oleObj r:id="rId22" imgW="318052" imgH="13994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9847" y="2543645"/>
                          <a:ext cx="758472" cy="3857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6">
              <a:extLst>
                <a:ext uri="{FF2B5EF4-FFF2-40B4-BE49-F238E27FC236}">
                  <a16:creationId xmlns="" xmlns:a16="http://schemas.microsoft.com/office/drawing/2014/main" id="{131C624D-F0C6-44A2-A8D6-12D2F8AF8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550" y="2369571"/>
              <a:ext cx="9962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24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矩阵，</a:t>
              </a:r>
              <a:endPara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42" name="Object 19">
            <a:extLst>
              <a:ext uri="{FF2B5EF4-FFF2-40B4-BE49-F238E27FC236}">
                <a16:creationId xmlns="" xmlns:a16="http://schemas.microsoft.com/office/drawing/2014/main" id="{7768FAFA-46BB-4466-AC83-82A73C1AB8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080745"/>
              </p:ext>
            </p:extLst>
          </p:nvPr>
        </p:nvGraphicFramePr>
        <p:xfrm>
          <a:off x="1767233" y="4566263"/>
          <a:ext cx="3438186" cy="544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Equation" r:id="rId24" imgW="1638000" imgH="215640" progId="Equation.DSMT4">
                  <p:embed/>
                </p:oleObj>
              </mc:Choice>
              <mc:Fallback>
                <p:oleObj name="Equation" r:id="rId24" imgW="1638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233" y="4566263"/>
                        <a:ext cx="3438186" cy="544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74" y="136437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254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矩形 125">
            <a:extLst>
              <a:ext uri="{FF2B5EF4-FFF2-40B4-BE49-F238E27FC236}">
                <a16:creationId xmlns="" xmlns:a16="http://schemas.microsoft.com/office/drawing/2014/main" id="{5C269C09-8B12-4220-9A8E-89955C9B380A}"/>
              </a:ext>
            </a:extLst>
          </p:cNvPr>
          <p:cNvSpPr/>
          <p:nvPr/>
        </p:nvSpPr>
        <p:spPr bwMode="auto">
          <a:xfrm>
            <a:off x="1235075" y="1074656"/>
            <a:ext cx="9721849" cy="4946731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211" name="Object 2">
            <a:extLst>
              <a:ext uri="{FF2B5EF4-FFF2-40B4-BE49-F238E27FC236}">
                <a16:creationId xmlns="" xmlns:a16="http://schemas.microsoft.com/office/drawing/2014/main" id="{4615F585-95D3-44F0-808F-4B63CBD37B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151721"/>
              </p:ext>
            </p:extLst>
          </p:nvPr>
        </p:nvGraphicFramePr>
        <p:xfrm>
          <a:off x="1955800" y="2023269"/>
          <a:ext cx="3159125" cy="237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r:id="rId4" imgW="1587817" imgH="1397317" progId="Equation.DSMT4">
                  <p:embed/>
                </p:oleObj>
              </mc:Choice>
              <mc:Fallback>
                <p:oleObj r:id="rId4" imgW="1587817" imgH="13973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2023269"/>
                        <a:ext cx="3159125" cy="2372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" name="Object 3">
            <a:extLst>
              <a:ext uri="{FF2B5EF4-FFF2-40B4-BE49-F238E27FC236}">
                <a16:creationId xmlns="" xmlns:a16="http://schemas.microsoft.com/office/drawing/2014/main" id="{F103D0D9-6FAE-4532-820C-1305877DC8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55116"/>
              </p:ext>
            </p:extLst>
          </p:nvPr>
        </p:nvGraphicFramePr>
        <p:xfrm>
          <a:off x="6049963" y="2455466"/>
          <a:ext cx="4167187" cy="1597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r:id="rId6" imgW="2095817" imgH="940117" progId="Equation.DSMT4">
                  <p:embed/>
                </p:oleObj>
              </mc:Choice>
              <mc:Fallback>
                <p:oleObj r:id="rId6" imgW="2095817" imgH="9401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963" y="2455466"/>
                        <a:ext cx="4167187" cy="15978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" name="AutoShape 4">
            <a:extLst>
              <a:ext uri="{FF2B5EF4-FFF2-40B4-BE49-F238E27FC236}">
                <a16:creationId xmlns="" xmlns:a16="http://schemas.microsoft.com/office/drawing/2014/main" id="{126B07E9-FCBD-4E87-B86E-CAB17D258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974" y="3266281"/>
            <a:ext cx="2376488" cy="323850"/>
          </a:xfrm>
          <a:prstGeom prst="roundRect">
            <a:avLst>
              <a:gd name="adj" fmla="val 16667"/>
            </a:avLst>
          </a:prstGeom>
          <a:noFill/>
          <a:ln w="25400" cmpd="sng">
            <a:solidFill>
              <a:srgbClr val="B0CCB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14" name="Text Box 5">
            <a:extLst>
              <a:ext uri="{FF2B5EF4-FFF2-40B4-BE49-F238E27FC236}">
                <a16:creationId xmlns="" xmlns:a16="http://schemas.microsoft.com/office/drawing/2014/main" id="{CF24A998-0A1F-483E-9175-F68BCB90E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3153724"/>
            <a:ext cx="1008063" cy="51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25000"/>
              </a:lnSpc>
            </a:pPr>
            <a:r>
              <a:rPr lang="zh-CN" altLang="en-US" sz="2400" b="1" dirty="0">
                <a:solidFill>
                  <a:srgbClr val="B0CCB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第</a:t>
            </a:r>
            <a:r>
              <a:rPr lang="en-US" sz="2400" b="1" i="1" dirty="0" err="1">
                <a:solidFill>
                  <a:srgbClr val="B0CCB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</a:t>
            </a:r>
            <a:r>
              <a:rPr lang="zh-CN" altLang="en-US" sz="2400" b="1" dirty="0">
                <a:solidFill>
                  <a:srgbClr val="B0CCB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行</a:t>
            </a:r>
          </a:p>
        </p:txBody>
      </p:sp>
      <p:sp>
        <p:nvSpPr>
          <p:cNvPr id="215" name="AutoShape 6">
            <a:extLst>
              <a:ext uri="{FF2B5EF4-FFF2-40B4-BE49-F238E27FC236}">
                <a16:creationId xmlns="" xmlns:a16="http://schemas.microsoft.com/office/drawing/2014/main" id="{5DF809EA-CEFE-4D28-87E9-B14D2EE9A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449" y="2455465"/>
            <a:ext cx="504825" cy="1620441"/>
          </a:xfrm>
          <a:prstGeom prst="roundRect">
            <a:avLst>
              <a:gd name="adj" fmla="val 16667"/>
            </a:avLst>
          </a:prstGeom>
          <a:noFill/>
          <a:ln w="25400" cmpd="sng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16" name="Text Box 7">
            <a:extLst>
              <a:ext uri="{FF2B5EF4-FFF2-40B4-BE49-F238E27FC236}">
                <a16:creationId xmlns="" xmlns:a16="http://schemas.microsoft.com/office/drawing/2014/main" id="{42BE33DD-5298-4F00-8BF3-98B13BF5A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550" y="1969691"/>
            <a:ext cx="1008063" cy="51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25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第</a:t>
            </a: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j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列</a:t>
            </a:r>
          </a:p>
        </p:txBody>
      </p:sp>
      <p:grpSp>
        <p:nvGrpSpPr>
          <p:cNvPr id="217" name="Group 8">
            <a:extLst>
              <a:ext uri="{FF2B5EF4-FFF2-40B4-BE49-F238E27FC236}">
                <a16:creationId xmlns="" xmlns:a16="http://schemas.microsoft.com/office/drawing/2014/main" id="{E313E9C6-4EE2-46BA-A30D-E4F4C00A8D42}"/>
              </a:ext>
            </a:extLst>
          </p:cNvPr>
          <p:cNvGrpSpPr>
            <a:grpSpLocks/>
          </p:cNvGrpSpPr>
          <p:nvPr/>
        </p:nvGrpSpPr>
        <p:grpSpPr bwMode="auto">
          <a:xfrm>
            <a:off x="2593975" y="2887663"/>
            <a:ext cx="6265863" cy="702469"/>
            <a:chOff x="0" y="0"/>
            <a:chExt cx="3947" cy="590"/>
          </a:xfrm>
        </p:grpSpPr>
        <p:sp>
          <p:nvSpPr>
            <p:cNvPr id="218" name="Line 9">
              <a:extLst>
                <a:ext uri="{FF2B5EF4-FFF2-40B4-BE49-F238E27FC236}">
                  <a16:creationId xmlns="" xmlns:a16="http://schemas.microsoft.com/office/drawing/2014/main" id="{2B99054C-D71F-4C43-9B1D-4094C512C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90"/>
              <a:ext cx="273" cy="0"/>
            </a:xfrm>
            <a:prstGeom prst="line">
              <a:avLst/>
            </a:prstGeom>
            <a:noFill/>
            <a:ln w="25400" cmpd="sng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onstantia"/>
              </a:endParaRPr>
            </a:p>
          </p:txBody>
        </p:sp>
        <p:sp>
          <p:nvSpPr>
            <p:cNvPr id="219" name="Line 10">
              <a:extLst>
                <a:ext uri="{FF2B5EF4-FFF2-40B4-BE49-F238E27FC236}">
                  <a16:creationId xmlns="" xmlns:a16="http://schemas.microsoft.com/office/drawing/2014/main" id="{2B16EC56-AED7-40F3-9523-4A03D9B46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4" y="0"/>
              <a:ext cx="273" cy="0"/>
            </a:xfrm>
            <a:prstGeom prst="line">
              <a:avLst/>
            </a:prstGeom>
            <a:noFill/>
            <a:ln w="25400" cmpd="sng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onstantia"/>
              </a:endParaRPr>
            </a:p>
          </p:txBody>
        </p:sp>
      </p:grpSp>
      <p:graphicFrame>
        <p:nvGraphicFramePr>
          <p:cNvPr id="220" name="Object 11">
            <a:extLst>
              <a:ext uri="{FF2B5EF4-FFF2-40B4-BE49-F238E27FC236}">
                <a16:creationId xmlns="" xmlns:a16="http://schemas.microsoft.com/office/drawing/2014/main" id="{B8CB4476-ECA7-4DE9-9DF2-D783B89B52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252976"/>
              </p:ext>
            </p:extLst>
          </p:nvPr>
        </p:nvGraphicFramePr>
        <p:xfrm>
          <a:off x="3098800" y="4670028"/>
          <a:ext cx="657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r:id="rId8" imgW="330804" imgH="241827" progId="Equation.DSMT4">
                  <p:embed/>
                </p:oleObj>
              </mc:Choice>
              <mc:Fallback>
                <p:oleObj r:id="rId8" imgW="330804" imgH="24182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4670028"/>
                        <a:ext cx="6572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" name="Object 12">
            <a:extLst>
              <a:ext uri="{FF2B5EF4-FFF2-40B4-BE49-F238E27FC236}">
                <a16:creationId xmlns="" xmlns:a16="http://schemas.microsoft.com/office/drawing/2014/main" id="{D8965976-D2E3-4ADA-B847-7633B3C88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295579"/>
              </p:ext>
            </p:extLst>
          </p:nvPr>
        </p:nvGraphicFramePr>
        <p:xfrm>
          <a:off x="3817938" y="4670028"/>
          <a:ext cx="9096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r:id="rId10" imgW="457716" imgH="241722" progId="Equation.DSMT4">
                  <p:embed/>
                </p:oleObj>
              </mc:Choice>
              <mc:Fallback>
                <p:oleObj r:id="rId10" imgW="457716" imgH="24172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938" y="4670028"/>
                        <a:ext cx="90963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" name="Object 13">
            <a:extLst>
              <a:ext uri="{FF2B5EF4-FFF2-40B4-BE49-F238E27FC236}">
                <a16:creationId xmlns="" xmlns:a16="http://schemas.microsoft.com/office/drawing/2014/main" id="{80C0216F-0EC3-49C6-A544-8A3A71770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889415"/>
              </p:ext>
            </p:extLst>
          </p:nvPr>
        </p:nvGraphicFramePr>
        <p:xfrm>
          <a:off x="5457824" y="4670028"/>
          <a:ext cx="8080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r:id="rId12" imgW="406717" imgH="241617" progId="Equation.DSMT4">
                  <p:embed/>
                </p:oleObj>
              </mc:Choice>
              <mc:Fallback>
                <p:oleObj r:id="rId12" imgW="406717" imgH="2416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4" y="4670028"/>
                        <a:ext cx="80803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" name="Object 14">
            <a:extLst>
              <a:ext uri="{FF2B5EF4-FFF2-40B4-BE49-F238E27FC236}">
                <a16:creationId xmlns="" xmlns:a16="http://schemas.microsoft.com/office/drawing/2014/main" id="{BC4EDEDE-4BF6-4EF8-B87D-A86336448A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35948"/>
              </p:ext>
            </p:extLst>
          </p:nvPr>
        </p:nvGraphicFramePr>
        <p:xfrm>
          <a:off x="4775200" y="4734322"/>
          <a:ext cx="555625" cy="236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r:id="rId14" imgW="280081" imgH="140199" progId="Equation.DSMT4">
                  <p:embed/>
                </p:oleObj>
              </mc:Choice>
              <mc:Fallback>
                <p:oleObj r:id="rId14" imgW="280081" imgH="14019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4734322"/>
                        <a:ext cx="555625" cy="2369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" name="Object 15">
            <a:extLst>
              <a:ext uri="{FF2B5EF4-FFF2-40B4-BE49-F238E27FC236}">
                <a16:creationId xmlns="" xmlns:a16="http://schemas.microsoft.com/office/drawing/2014/main" id="{55D96535-B664-43AC-8FA6-727E6DDE8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738116"/>
              </p:ext>
            </p:extLst>
          </p:nvPr>
        </p:nvGraphicFramePr>
        <p:xfrm>
          <a:off x="6391274" y="4680744"/>
          <a:ext cx="3259138" cy="36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r:id="rId16" imgW="1637196" imgH="216030" progId="Equation.DSMT4">
                  <p:embed/>
                </p:oleObj>
              </mc:Choice>
              <mc:Fallback>
                <p:oleObj r:id="rId16" imgW="1637196" imgH="21603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74" y="4680744"/>
                        <a:ext cx="3259138" cy="3679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" name="Group 16">
            <a:extLst>
              <a:ext uri="{FF2B5EF4-FFF2-40B4-BE49-F238E27FC236}">
                <a16:creationId xmlns="" xmlns:a16="http://schemas.microsoft.com/office/drawing/2014/main" id="{D5505CA2-7CA3-4233-A2FE-00695049709F}"/>
              </a:ext>
            </a:extLst>
          </p:cNvPr>
          <p:cNvGrpSpPr>
            <a:grpSpLocks/>
          </p:cNvGrpSpPr>
          <p:nvPr/>
        </p:nvGrpSpPr>
        <p:grpSpPr bwMode="auto">
          <a:xfrm>
            <a:off x="3027362" y="2887662"/>
            <a:ext cx="5399088" cy="2215753"/>
            <a:chOff x="-196" y="652"/>
            <a:chExt cx="3401" cy="1861"/>
          </a:xfrm>
        </p:grpSpPr>
        <p:sp>
          <p:nvSpPr>
            <p:cNvPr id="226" name="AutoShape 17">
              <a:extLst>
                <a:ext uri="{FF2B5EF4-FFF2-40B4-BE49-F238E27FC236}">
                  <a16:creationId xmlns="" xmlns:a16="http://schemas.microsoft.com/office/drawing/2014/main" id="{0CE55ACC-4EBC-415C-978D-9C552882D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74" y="2150"/>
              <a:ext cx="453" cy="363"/>
            </a:xfrm>
            <a:prstGeom prst="roundRect">
              <a:avLst>
                <a:gd name="adj" fmla="val 16667"/>
              </a:avLst>
            </a:prstGeom>
            <a:noFill/>
            <a:ln w="25400" cmpd="sng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27" name="AutoShape 18">
              <a:extLst>
                <a:ext uri="{FF2B5EF4-FFF2-40B4-BE49-F238E27FC236}">
                  <a16:creationId xmlns="" xmlns:a16="http://schemas.microsoft.com/office/drawing/2014/main" id="{65892958-F15C-440D-8E23-3F064171AFC5}"/>
                </a:ext>
              </a:extLst>
            </p:cNvPr>
            <p:cNvCxnSpPr>
              <a:cxnSpLocks noChangeShapeType="1"/>
              <a:stCxn id="218" idx="1"/>
              <a:endCxn id="226" idx="0"/>
            </p:cNvCxnSpPr>
            <p:nvPr/>
          </p:nvCxnSpPr>
          <p:spPr bwMode="auto">
            <a:xfrm>
              <a:off x="-196" y="1242"/>
              <a:ext cx="248" cy="908"/>
            </a:xfrm>
            <a:prstGeom prst="straightConnector1">
              <a:avLst/>
            </a:prstGeom>
            <a:noFill/>
            <a:ln w="25400" cmpd="sng">
              <a:solidFill>
                <a:srgbClr val="008000"/>
              </a:solidFill>
              <a:round/>
              <a:headEnd/>
              <a:tailEnd type="triangle" w="med" len="med"/>
            </a:ln>
          </p:spPr>
        </p:cxnSp>
        <p:cxnSp>
          <p:nvCxnSpPr>
            <p:cNvPr id="228" name="AutoShape 19">
              <a:extLst>
                <a:ext uri="{FF2B5EF4-FFF2-40B4-BE49-F238E27FC236}">
                  <a16:creationId xmlns="" xmlns:a16="http://schemas.microsoft.com/office/drawing/2014/main" id="{C4656000-3B63-4257-A4AB-44465E5C5BF2}"/>
                </a:ext>
              </a:extLst>
            </p:cNvPr>
            <p:cNvCxnSpPr>
              <a:cxnSpLocks noChangeShapeType="1"/>
              <a:stCxn id="219" idx="0"/>
              <a:endCxn id="226" idx="0"/>
            </p:cNvCxnSpPr>
            <p:nvPr/>
          </p:nvCxnSpPr>
          <p:spPr bwMode="auto">
            <a:xfrm flipH="1">
              <a:off x="53" y="652"/>
              <a:ext cx="3152" cy="1498"/>
            </a:xfrm>
            <a:prstGeom prst="straightConnector1">
              <a:avLst/>
            </a:prstGeom>
            <a:noFill/>
            <a:ln w="25400" cmpd="sng">
              <a:solidFill>
                <a:srgbClr val="008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29" name="Group 20">
            <a:extLst>
              <a:ext uri="{FF2B5EF4-FFF2-40B4-BE49-F238E27FC236}">
                <a16:creationId xmlns="" xmlns:a16="http://schemas.microsoft.com/office/drawing/2014/main" id="{74BB006C-D309-4FE5-85A9-A7D64B480A11}"/>
              </a:ext>
            </a:extLst>
          </p:cNvPr>
          <p:cNvGrpSpPr>
            <a:grpSpLocks/>
          </p:cNvGrpSpPr>
          <p:nvPr/>
        </p:nvGrpSpPr>
        <p:grpSpPr bwMode="auto">
          <a:xfrm>
            <a:off x="3241675" y="3266281"/>
            <a:ext cx="5618163" cy="323850"/>
            <a:chOff x="0" y="0"/>
            <a:chExt cx="3539" cy="272"/>
          </a:xfrm>
        </p:grpSpPr>
        <p:sp>
          <p:nvSpPr>
            <p:cNvPr id="230" name="Line 21">
              <a:extLst>
                <a:ext uri="{FF2B5EF4-FFF2-40B4-BE49-F238E27FC236}">
                  <a16:creationId xmlns="" xmlns:a16="http://schemas.microsoft.com/office/drawing/2014/main" id="{2304D30F-B376-4F47-AEE1-092E189CF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2"/>
              <a:ext cx="273" cy="0"/>
            </a:xfrm>
            <a:prstGeom prst="line">
              <a:avLst/>
            </a:prstGeom>
            <a:noFill/>
            <a:ln w="25400" cmpd="sng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onstantia"/>
              </a:endParaRPr>
            </a:p>
          </p:txBody>
        </p:sp>
        <p:sp>
          <p:nvSpPr>
            <p:cNvPr id="231" name="Line 22">
              <a:extLst>
                <a:ext uri="{FF2B5EF4-FFF2-40B4-BE49-F238E27FC236}">
                  <a16:creationId xmlns="" xmlns:a16="http://schemas.microsoft.com/office/drawing/2014/main" id="{451BCD72-66B5-499D-BFE9-B49566E587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6" y="0"/>
              <a:ext cx="273" cy="0"/>
            </a:xfrm>
            <a:prstGeom prst="line">
              <a:avLst/>
            </a:prstGeom>
            <a:noFill/>
            <a:ln w="25400" cmpd="sng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onstantia"/>
              </a:endParaRPr>
            </a:p>
          </p:txBody>
        </p:sp>
      </p:grpSp>
      <p:grpSp>
        <p:nvGrpSpPr>
          <p:cNvPr id="232" name="Group 23">
            <a:extLst>
              <a:ext uri="{FF2B5EF4-FFF2-40B4-BE49-F238E27FC236}">
                <a16:creationId xmlns="" xmlns:a16="http://schemas.microsoft.com/office/drawing/2014/main" id="{FB4A51D5-3233-441B-8E68-FD71602B1703}"/>
              </a:ext>
            </a:extLst>
          </p:cNvPr>
          <p:cNvGrpSpPr>
            <a:grpSpLocks/>
          </p:cNvGrpSpPr>
          <p:nvPr/>
        </p:nvGrpSpPr>
        <p:grpSpPr bwMode="auto">
          <a:xfrm>
            <a:off x="3675063" y="3266282"/>
            <a:ext cx="4751388" cy="1835943"/>
            <a:chOff x="-107" y="652"/>
            <a:chExt cx="2993" cy="1542"/>
          </a:xfrm>
        </p:grpSpPr>
        <p:sp>
          <p:nvSpPr>
            <p:cNvPr id="233" name="AutoShape 24">
              <a:extLst>
                <a:ext uri="{FF2B5EF4-FFF2-40B4-BE49-F238E27FC236}">
                  <a16:creationId xmlns="" xmlns:a16="http://schemas.microsoft.com/office/drawing/2014/main" id="{929CA118-6085-47EF-979F-C67D78732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" y="1840"/>
              <a:ext cx="589" cy="354"/>
            </a:xfrm>
            <a:prstGeom prst="roundRect">
              <a:avLst>
                <a:gd name="adj" fmla="val 16667"/>
              </a:avLst>
            </a:prstGeom>
            <a:noFill/>
            <a:ln w="25400" cmpd="sng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34" name="AutoShape 25">
              <a:extLst>
                <a:ext uri="{FF2B5EF4-FFF2-40B4-BE49-F238E27FC236}">
                  <a16:creationId xmlns="" xmlns:a16="http://schemas.microsoft.com/office/drawing/2014/main" id="{B844695D-056B-4F8A-8383-CC82363E499D}"/>
                </a:ext>
              </a:extLst>
            </p:cNvPr>
            <p:cNvCxnSpPr>
              <a:cxnSpLocks noChangeShapeType="1"/>
              <a:stCxn id="230" idx="1"/>
              <a:endCxn id="233" idx="0"/>
            </p:cNvCxnSpPr>
            <p:nvPr/>
          </p:nvCxnSpPr>
          <p:spPr bwMode="auto">
            <a:xfrm>
              <a:off x="-107" y="924"/>
              <a:ext cx="391" cy="916"/>
            </a:xfrm>
            <a:prstGeom prst="straightConnector1">
              <a:avLst/>
            </a:prstGeom>
            <a:noFill/>
            <a:ln w="25400" cmpd="sng">
              <a:solidFill>
                <a:srgbClr val="FF6600"/>
              </a:solidFill>
              <a:round/>
              <a:headEnd/>
              <a:tailEnd type="triangle" w="med" len="med"/>
            </a:ln>
          </p:spPr>
        </p:cxnSp>
        <p:cxnSp>
          <p:nvCxnSpPr>
            <p:cNvPr id="235" name="AutoShape 26">
              <a:extLst>
                <a:ext uri="{FF2B5EF4-FFF2-40B4-BE49-F238E27FC236}">
                  <a16:creationId xmlns="" xmlns:a16="http://schemas.microsoft.com/office/drawing/2014/main" id="{004B79E6-34FF-4E51-9789-DD2C3B70283C}"/>
                </a:ext>
              </a:extLst>
            </p:cNvPr>
            <p:cNvCxnSpPr>
              <a:cxnSpLocks noChangeShapeType="1"/>
              <a:stCxn id="231" idx="0"/>
              <a:endCxn id="233" idx="0"/>
            </p:cNvCxnSpPr>
            <p:nvPr/>
          </p:nvCxnSpPr>
          <p:spPr bwMode="auto">
            <a:xfrm flipH="1">
              <a:off x="284" y="652"/>
              <a:ext cx="2602" cy="1188"/>
            </a:xfrm>
            <a:prstGeom prst="straightConnector1">
              <a:avLst/>
            </a:prstGeom>
            <a:noFill/>
            <a:ln w="25400" cmpd="sng">
              <a:solidFill>
                <a:srgbClr val="FF66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36" name="Group 27">
            <a:extLst>
              <a:ext uri="{FF2B5EF4-FFF2-40B4-BE49-F238E27FC236}">
                <a16:creationId xmlns="" xmlns:a16="http://schemas.microsoft.com/office/drawing/2014/main" id="{EFBFAA58-7FE6-416B-B80C-533FBF78A289}"/>
              </a:ext>
            </a:extLst>
          </p:cNvPr>
          <p:cNvGrpSpPr>
            <a:grpSpLocks/>
          </p:cNvGrpSpPr>
          <p:nvPr/>
        </p:nvGrpSpPr>
        <p:grpSpPr bwMode="auto">
          <a:xfrm>
            <a:off x="4465637" y="3590131"/>
            <a:ext cx="4394200" cy="432197"/>
            <a:chOff x="0" y="0"/>
            <a:chExt cx="2768" cy="363"/>
          </a:xfrm>
        </p:grpSpPr>
        <p:sp>
          <p:nvSpPr>
            <p:cNvPr id="237" name="Line 28">
              <a:extLst>
                <a:ext uri="{FF2B5EF4-FFF2-40B4-BE49-F238E27FC236}">
                  <a16:creationId xmlns="" xmlns:a16="http://schemas.microsoft.com/office/drawing/2014/main" id="{A5B95942-E88D-4CCC-B4BD-D6B2E5DD4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73" cy="0"/>
            </a:xfrm>
            <a:prstGeom prst="line">
              <a:avLst/>
            </a:prstGeom>
            <a:noFill/>
            <a:ln w="2540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onstantia"/>
              </a:endParaRPr>
            </a:p>
          </p:txBody>
        </p:sp>
        <p:sp>
          <p:nvSpPr>
            <p:cNvPr id="238" name="Line 29">
              <a:extLst>
                <a:ext uri="{FF2B5EF4-FFF2-40B4-BE49-F238E27FC236}">
                  <a16:creationId xmlns="" xmlns:a16="http://schemas.microsoft.com/office/drawing/2014/main" id="{B92A3545-6850-4ECE-A5F4-BFFA0178F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5" y="363"/>
              <a:ext cx="273" cy="0"/>
            </a:xfrm>
            <a:prstGeom prst="line">
              <a:avLst/>
            </a:prstGeom>
            <a:noFill/>
            <a:ln w="2540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onstantia"/>
              </a:endParaRPr>
            </a:p>
          </p:txBody>
        </p:sp>
      </p:grpSp>
      <p:grpSp>
        <p:nvGrpSpPr>
          <p:cNvPr id="239" name="Group 30">
            <a:extLst>
              <a:ext uri="{FF2B5EF4-FFF2-40B4-BE49-F238E27FC236}">
                <a16:creationId xmlns="" xmlns:a16="http://schemas.microsoft.com/office/drawing/2014/main" id="{D3785906-F6F1-41C1-991D-CBAD221D3F2B}"/>
              </a:ext>
            </a:extLst>
          </p:cNvPr>
          <p:cNvGrpSpPr>
            <a:grpSpLocks/>
          </p:cNvGrpSpPr>
          <p:nvPr/>
        </p:nvGrpSpPr>
        <p:grpSpPr bwMode="auto">
          <a:xfrm>
            <a:off x="4899025" y="3590132"/>
            <a:ext cx="3527426" cy="1512094"/>
            <a:chOff x="119" y="604"/>
            <a:chExt cx="2222" cy="1270"/>
          </a:xfrm>
        </p:grpSpPr>
        <p:sp>
          <p:nvSpPr>
            <p:cNvPr id="240" name="AutoShape 31">
              <a:extLst>
                <a:ext uri="{FF2B5EF4-FFF2-40B4-BE49-F238E27FC236}">
                  <a16:creationId xmlns="" xmlns:a16="http://schemas.microsoft.com/office/drawing/2014/main" id="{E7233739-4C55-4279-BB42-4C8EDDB51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1520"/>
              <a:ext cx="531" cy="354"/>
            </a:xfrm>
            <a:prstGeom prst="roundRect">
              <a:avLst>
                <a:gd name="adj" fmla="val 16667"/>
              </a:avLst>
            </a:prstGeom>
            <a:noFill/>
            <a:ln w="25400" cmpd="sng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41" name="AutoShape 32">
              <a:extLst>
                <a:ext uri="{FF2B5EF4-FFF2-40B4-BE49-F238E27FC236}">
                  <a16:creationId xmlns="" xmlns:a16="http://schemas.microsoft.com/office/drawing/2014/main" id="{81DF76B2-D66F-4FE7-8591-27680444F93B}"/>
                </a:ext>
              </a:extLst>
            </p:cNvPr>
            <p:cNvCxnSpPr>
              <a:cxnSpLocks noChangeShapeType="1"/>
              <a:stCxn id="237" idx="1"/>
              <a:endCxn id="240" idx="0"/>
            </p:cNvCxnSpPr>
            <p:nvPr/>
          </p:nvCxnSpPr>
          <p:spPr bwMode="auto">
            <a:xfrm>
              <a:off x="119" y="604"/>
              <a:ext cx="596" cy="916"/>
            </a:xfrm>
            <a:prstGeom prst="straightConnector1">
              <a:avLst/>
            </a:prstGeom>
            <a:noFill/>
            <a:ln w="25400" cmpd="sng">
              <a:solidFill>
                <a:srgbClr val="3366FF"/>
              </a:solidFill>
              <a:round/>
              <a:headEnd/>
              <a:tailEnd type="triangle" w="med" len="med"/>
            </a:ln>
          </p:spPr>
        </p:cxnSp>
        <p:cxnSp>
          <p:nvCxnSpPr>
            <p:cNvPr id="242" name="AutoShape 33">
              <a:extLst>
                <a:ext uri="{FF2B5EF4-FFF2-40B4-BE49-F238E27FC236}">
                  <a16:creationId xmlns="" xmlns:a16="http://schemas.microsoft.com/office/drawing/2014/main" id="{8B85F55E-D5E7-48B9-AA02-9E99941FA5A3}"/>
                </a:ext>
              </a:extLst>
            </p:cNvPr>
            <p:cNvCxnSpPr>
              <a:cxnSpLocks noChangeShapeType="1"/>
              <a:stCxn id="238" idx="0"/>
              <a:endCxn id="240" idx="0"/>
            </p:cNvCxnSpPr>
            <p:nvPr/>
          </p:nvCxnSpPr>
          <p:spPr bwMode="auto">
            <a:xfrm flipH="1">
              <a:off x="715" y="967"/>
              <a:ext cx="1626" cy="553"/>
            </a:xfrm>
            <a:prstGeom prst="straightConnector1">
              <a:avLst/>
            </a:prstGeom>
            <a:noFill/>
            <a:ln w="25400" cmpd="sng">
              <a:solidFill>
                <a:srgbClr val="3366FF"/>
              </a:solidFill>
              <a:round/>
              <a:headEnd/>
              <a:tailEnd type="triangle" w="med" len="med"/>
            </a:ln>
          </p:spPr>
        </p:cxnSp>
      </p:grpSp>
      <p:sp>
        <p:nvSpPr>
          <p:cNvPr id="243" name="Rectangle 34">
            <a:extLst>
              <a:ext uri="{FF2B5EF4-FFF2-40B4-BE49-F238E27FC236}">
                <a16:creationId xmlns="" xmlns:a16="http://schemas.microsoft.com/office/drawing/2014/main" id="{7E889210-39E0-49A5-A0A5-C21C6429F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325" y="1862040"/>
            <a:ext cx="8261350" cy="275510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244" name="Object 35">
            <a:extLst>
              <a:ext uri="{FF2B5EF4-FFF2-40B4-BE49-F238E27FC236}">
                <a16:creationId xmlns="" xmlns:a16="http://schemas.microsoft.com/office/drawing/2014/main" id="{011CFDA5-63A4-470D-9E9B-3EF08BBC21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941229"/>
              </p:ext>
            </p:extLst>
          </p:nvPr>
        </p:nvGraphicFramePr>
        <p:xfrm>
          <a:off x="3402796" y="2135683"/>
          <a:ext cx="4295775" cy="237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r:id="rId18" imgW="2159317" imgH="1397317" progId="Equation.DSMT4">
                  <p:embed/>
                </p:oleObj>
              </mc:Choice>
              <mc:Fallback>
                <p:oleObj r:id="rId18" imgW="2159317" imgH="13973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796" y="2135683"/>
                        <a:ext cx="4295775" cy="23729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" name="Group 36">
            <a:extLst>
              <a:ext uri="{FF2B5EF4-FFF2-40B4-BE49-F238E27FC236}">
                <a16:creationId xmlns="" xmlns:a16="http://schemas.microsoft.com/office/drawing/2014/main" id="{3F90F450-938C-49B5-8000-394B0BF3A45A}"/>
              </a:ext>
            </a:extLst>
          </p:cNvPr>
          <p:cNvGrpSpPr>
            <a:grpSpLocks/>
          </p:cNvGrpSpPr>
          <p:nvPr/>
        </p:nvGrpSpPr>
        <p:grpSpPr bwMode="auto">
          <a:xfrm>
            <a:off x="5618163" y="1828006"/>
            <a:ext cx="3024187" cy="2003821"/>
            <a:chOff x="0" y="0"/>
            <a:chExt cx="1905" cy="1683"/>
          </a:xfrm>
        </p:grpSpPr>
        <p:sp>
          <p:nvSpPr>
            <p:cNvPr id="246" name="Text Box 37">
              <a:extLst>
                <a:ext uri="{FF2B5EF4-FFF2-40B4-BE49-F238E27FC236}">
                  <a16:creationId xmlns="" xmlns:a16="http://schemas.microsoft.com/office/drawing/2014/main" id="{ECF7AFBE-7A95-43D0-8FBC-A31E052EB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" y="1253"/>
              <a:ext cx="635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>
                <a:lnSpc>
                  <a:spcPct val="125000"/>
                </a:lnSpc>
              </a:pPr>
              <a:r>
                <a:rPr lang="zh-CN" altLang="en-US" sz="2400" b="1" dirty="0">
                  <a:solidFill>
                    <a:srgbClr val="1A74C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第</a:t>
              </a:r>
              <a:r>
                <a:rPr lang="en-US" sz="2400" b="1" i="1" dirty="0" err="1">
                  <a:solidFill>
                    <a:srgbClr val="1A74C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i</a:t>
              </a:r>
              <a:r>
                <a:rPr lang="zh-CN" altLang="en-US" sz="2400" b="1" dirty="0">
                  <a:solidFill>
                    <a:srgbClr val="1A74C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行</a:t>
              </a:r>
            </a:p>
          </p:txBody>
        </p:sp>
        <p:sp>
          <p:nvSpPr>
            <p:cNvPr id="247" name="Text Box 38">
              <a:extLst>
                <a:ext uri="{FF2B5EF4-FFF2-40B4-BE49-F238E27FC236}">
                  <a16:creationId xmlns="" xmlns:a16="http://schemas.microsoft.com/office/drawing/2014/main" id="{2D973293-46D4-4214-9FF6-17F310B2F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635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>
                <a:lnSpc>
                  <a:spcPct val="125000"/>
                </a:lnSpc>
              </a:pPr>
              <a:r>
                <a:rPr lang="zh-CN" altLang="en-US" sz="2400" b="1" dirty="0">
                  <a:solidFill>
                    <a:srgbClr val="1A74C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第</a:t>
              </a:r>
              <a:r>
                <a:rPr lang="en-US" sz="2400" b="1" i="1" dirty="0">
                  <a:solidFill>
                    <a:srgbClr val="1A74C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j</a:t>
              </a:r>
              <a:r>
                <a:rPr lang="zh-CN" altLang="en-US" sz="2400" b="1" dirty="0">
                  <a:solidFill>
                    <a:srgbClr val="1A74C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列</a:t>
              </a:r>
            </a:p>
          </p:txBody>
        </p:sp>
      </p:grpSp>
      <p:graphicFrame>
        <p:nvGraphicFramePr>
          <p:cNvPr id="248" name="Object 39">
            <a:extLst>
              <a:ext uri="{FF2B5EF4-FFF2-40B4-BE49-F238E27FC236}">
                <a16:creationId xmlns="" xmlns:a16="http://schemas.microsoft.com/office/drawing/2014/main" id="{FA88F38C-6A88-4862-A928-402294A8A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937606"/>
              </p:ext>
            </p:extLst>
          </p:nvPr>
        </p:nvGraphicFramePr>
        <p:xfrm>
          <a:off x="2378075" y="4692650"/>
          <a:ext cx="5810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r:id="rId20" imgW="292671" imgH="241827" progId="Equation.DSMT4">
                  <p:embed/>
                </p:oleObj>
              </mc:Choice>
              <mc:Fallback>
                <p:oleObj r:id="rId20" imgW="292671" imgH="24182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4692650"/>
                        <a:ext cx="5810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9" name="Group 40">
            <a:extLst>
              <a:ext uri="{FF2B5EF4-FFF2-40B4-BE49-F238E27FC236}">
                <a16:creationId xmlns="" xmlns:a16="http://schemas.microsoft.com/office/drawing/2014/main" id="{EC0795B5-045E-4DB9-B65B-045D877BE0EF}"/>
              </a:ext>
            </a:extLst>
          </p:cNvPr>
          <p:cNvGrpSpPr>
            <a:grpSpLocks/>
          </p:cNvGrpSpPr>
          <p:nvPr/>
        </p:nvGrpSpPr>
        <p:grpSpPr bwMode="auto">
          <a:xfrm>
            <a:off x="2233613" y="3319859"/>
            <a:ext cx="4105275" cy="1782366"/>
            <a:chOff x="0" y="0"/>
            <a:chExt cx="2586" cy="1497"/>
          </a:xfrm>
        </p:grpSpPr>
        <p:sp>
          <p:nvSpPr>
            <p:cNvPr id="250" name="AutoShape 41">
              <a:extLst>
                <a:ext uri="{FF2B5EF4-FFF2-40B4-BE49-F238E27FC236}">
                  <a16:creationId xmlns="" xmlns:a16="http://schemas.microsoft.com/office/drawing/2014/main" id="{D28B289D-BB07-4456-A244-72B8A3265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79"/>
              <a:ext cx="318" cy="318"/>
            </a:xfrm>
            <a:prstGeom prst="roundRect">
              <a:avLst>
                <a:gd name="adj" fmla="val 16667"/>
              </a:avLst>
            </a:prstGeom>
            <a:noFill/>
            <a:ln w="25400" cmpd="sng">
              <a:solidFill>
                <a:srgbClr val="1A74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51" name="AutoShape 42">
              <a:extLst>
                <a:ext uri="{FF2B5EF4-FFF2-40B4-BE49-F238E27FC236}">
                  <a16:creationId xmlns="" xmlns:a16="http://schemas.microsoft.com/office/drawing/2014/main" id="{A9292836-E149-4234-B05E-F7DE5F157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0"/>
              <a:ext cx="318" cy="318"/>
            </a:xfrm>
            <a:prstGeom prst="roundRect">
              <a:avLst>
                <a:gd name="adj" fmla="val 16667"/>
              </a:avLst>
            </a:prstGeom>
            <a:noFill/>
            <a:ln w="25400" cmpd="sng">
              <a:solidFill>
                <a:srgbClr val="1A74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52" name="AutoShape 43">
              <a:extLst>
                <a:ext uri="{FF2B5EF4-FFF2-40B4-BE49-F238E27FC236}">
                  <a16:creationId xmlns="" xmlns:a16="http://schemas.microsoft.com/office/drawing/2014/main" id="{48842C9A-614F-4080-B07E-90EA020814A0}"/>
                </a:ext>
              </a:extLst>
            </p:cNvPr>
            <p:cNvCxnSpPr>
              <a:cxnSpLocks noChangeShapeType="1"/>
              <a:endCxn id="251" idx="2"/>
            </p:cNvCxnSpPr>
            <p:nvPr/>
          </p:nvCxnSpPr>
          <p:spPr bwMode="auto">
            <a:xfrm rot="16200000">
              <a:off x="868" y="-385"/>
              <a:ext cx="845" cy="2268"/>
            </a:xfrm>
            <a:prstGeom prst="curvedConnector3">
              <a:avLst>
                <a:gd name="adj1" fmla="val 49940"/>
              </a:avLst>
            </a:prstGeom>
            <a:noFill/>
            <a:ln w="25400" cmpd="sng">
              <a:solidFill>
                <a:srgbClr val="1A74CC"/>
              </a:solidFill>
              <a:round/>
              <a:headEnd type="triangle" w="med" len="med"/>
              <a:tailEnd type="triangle" w="med" len="med"/>
            </a:ln>
          </p:spPr>
        </p:cxnSp>
      </p:grpSp>
    </p:spTree>
    <p:custDataLst>
      <p:tags r:id="rId2"/>
    </p:custDataLst>
    <p:extLst>
      <p:ext uri="{BB962C8B-B14F-4D97-AF65-F5344CB8AC3E}">
        <p14:creationId xmlns:p14="http://schemas.microsoft.com/office/powerpoint/2010/main" val="264706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213" grpId="0" animBg="1" autoUpdateAnimBg="0"/>
      <p:bldP spid="213" grpId="1" animBg="1" autoUpdateAnimBg="0"/>
      <p:bldP spid="214" grpId="0" autoUpdateAnimBg="0"/>
      <p:bldP spid="215" grpId="0" animBg="1" autoUpdateAnimBg="0"/>
      <p:bldP spid="215" grpId="1" animBg="1" autoUpdateAnimBg="0"/>
      <p:bldP spid="216" grpId="0" autoUpdateAnimBg="0"/>
      <p:bldP spid="243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矩形 125">
            <a:extLst>
              <a:ext uri="{FF2B5EF4-FFF2-40B4-BE49-F238E27FC236}">
                <a16:creationId xmlns="" xmlns:a16="http://schemas.microsoft.com/office/drawing/2014/main" id="{5C269C09-8B12-4220-9A8E-89955C9B380A}"/>
              </a:ext>
            </a:extLst>
          </p:cNvPr>
          <p:cNvSpPr/>
          <p:nvPr/>
        </p:nvSpPr>
        <p:spPr bwMode="auto">
          <a:xfrm>
            <a:off x="1235075" y="1040860"/>
            <a:ext cx="9721849" cy="4980528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="" xmlns:a16="http://schemas.microsoft.com/office/drawing/2014/main" id="{C1B5FA0A-3AEE-446D-8E3E-1755DAF91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216" y="1308882"/>
            <a:ext cx="3744416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1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矩阵的乘法满足下列规律： 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="" xmlns:a16="http://schemas.microsoft.com/office/drawing/2014/main" id="{5A62097C-CD90-40D9-8ED8-4B385816C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819" y="1997082"/>
            <a:ext cx="1368425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1">
              <a:lnSpc>
                <a:spcPct val="150000"/>
              </a:lnSpc>
            </a:pPr>
            <a:r>
              <a:rPr lang="zh-CN" altLang="en-US" sz="2400" b="1" dirty="0">
                <a:solidFill>
                  <a:srgbClr val="1A74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结合律：</a:t>
            </a:r>
          </a:p>
        </p:txBody>
      </p:sp>
      <p:graphicFrame>
        <p:nvGraphicFramePr>
          <p:cNvPr id="48" name="Object 7">
            <a:extLst>
              <a:ext uri="{FF2B5EF4-FFF2-40B4-BE49-F238E27FC236}">
                <a16:creationId xmlns="" xmlns:a16="http://schemas.microsoft.com/office/drawing/2014/main" id="{A2E9571A-6A2E-4593-92F6-E4F65066F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758960"/>
              </p:ext>
            </p:extLst>
          </p:nvPr>
        </p:nvGraphicFramePr>
        <p:xfrm>
          <a:off x="1731963" y="2743200"/>
          <a:ext cx="30019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Equation" r:id="rId4" imgW="1294838" imgH="215806" progId="Equation.DSMT4">
                  <p:embed/>
                </p:oleObj>
              </mc:Choice>
              <mc:Fallback>
                <p:oleObj name="Equation" r:id="rId4" imgW="1294838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2743200"/>
                        <a:ext cx="3001962" cy="474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8">
            <a:extLst>
              <a:ext uri="{FF2B5EF4-FFF2-40B4-BE49-F238E27FC236}">
                <a16:creationId xmlns="" xmlns:a16="http://schemas.microsoft.com/office/drawing/2014/main" id="{CFDC2FE5-7D56-4CCE-86AC-316304FF9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320481"/>
              </p:ext>
            </p:extLst>
          </p:nvPr>
        </p:nvGraphicFramePr>
        <p:xfrm>
          <a:off x="1731963" y="3452089"/>
          <a:ext cx="30194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Equation" r:id="rId6" imgW="1295280" imgH="215640" progId="Equation.DSMT4">
                  <p:embed/>
                </p:oleObj>
              </mc:Choice>
              <mc:Fallback>
                <p:oleObj name="Equation" r:id="rId6" imgW="1295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3452089"/>
                        <a:ext cx="3019425" cy="493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B249417-4DF8-4C13-AA66-D4A8DA78363A}"/>
              </a:ext>
            </a:extLst>
          </p:cNvPr>
          <p:cNvGrpSpPr/>
          <p:nvPr/>
        </p:nvGrpSpPr>
        <p:grpSpPr>
          <a:xfrm>
            <a:off x="5972377" y="3297872"/>
            <a:ext cx="1970088" cy="580865"/>
            <a:chOff x="7601795" y="2808635"/>
            <a:chExt cx="1970088" cy="580865"/>
          </a:xfrm>
        </p:grpSpPr>
        <p:sp>
          <p:nvSpPr>
            <p:cNvPr id="51" name="Text Box 10">
              <a:extLst>
                <a:ext uri="{FF2B5EF4-FFF2-40B4-BE49-F238E27FC236}">
                  <a16:creationId xmlns="" xmlns:a16="http://schemas.microsoft.com/office/drawing/2014/main" id="{39F5699D-16D2-42AA-A92B-D337F7818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1795" y="2808635"/>
              <a:ext cx="1970088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latinLnBrk="1">
                <a:lnSpc>
                  <a:spcPct val="150000"/>
                </a:lnSpc>
              </a:pP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（　为常数）  </a:t>
              </a:r>
            </a:p>
          </p:txBody>
        </p:sp>
        <p:graphicFrame>
          <p:nvGraphicFramePr>
            <p:cNvPr id="52" name="Object 11">
              <a:extLst>
                <a:ext uri="{FF2B5EF4-FFF2-40B4-BE49-F238E27FC236}">
                  <a16:creationId xmlns="" xmlns:a16="http://schemas.microsoft.com/office/drawing/2014/main" id="{655B50BC-183B-4857-B62D-B037E9698E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3303817"/>
                </p:ext>
              </p:extLst>
            </p:nvPr>
          </p:nvGraphicFramePr>
          <p:xfrm>
            <a:off x="7933583" y="2976513"/>
            <a:ext cx="379413" cy="4119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2" r:id="rId8" imgW="140065" imgH="178264" progId="">
                    <p:embed/>
                  </p:oleObj>
                </mc:Choice>
                <mc:Fallback>
                  <p:oleObj r:id="rId8" imgW="140065" imgH="17826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3583" y="2976513"/>
                          <a:ext cx="379413" cy="41195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Text Box 13">
            <a:extLst>
              <a:ext uri="{FF2B5EF4-FFF2-40B4-BE49-F238E27FC236}">
                <a16:creationId xmlns="" xmlns:a16="http://schemas.microsoft.com/office/drawing/2014/main" id="{61DFA30A-D4EC-428D-9460-636DC6623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216" y="4159412"/>
            <a:ext cx="1368425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latinLnBrk="1">
              <a:lnSpc>
                <a:spcPct val="150000"/>
              </a:lnSpc>
            </a:pPr>
            <a:r>
              <a:rPr lang="zh-CN" altLang="en-US" sz="2400" b="1" dirty="0">
                <a:solidFill>
                  <a:srgbClr val="1A74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分配律</a:t>
            </a:r>
            <a:r>
              <a:rPr lang="en-US" altLang="zh-CN" sz="2400" b="1" dirty="0">
                <a:solidFill>
                  <a:srgbClr val="1A74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  <a:r>
              <a:rPr lang="zh-CN" altLang="en-US" sz="2400" dirty="0">
                <a:solidFill>
                  <a:srgbClr val="1A74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</p:txBody>
      </p:sp>
      <p:graphicFrame>
        <p:nvGraphicFramePr>
          <p:cNvPr id="56" name="Object 15">
            <a:extLst>
              <a:ext uri="{FF2B5EF4-FFF2-40B4-BE49-F238E27FC236}">
                <a16:creationId xmlns="" xmlns:a16="http://schemas.microsoft.com/office/drawing/2014/main" id="{44CE0B4A-F090-43EA-925E-04A31060B1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981975"/>
              </p:ext>
            </p:extLst>
          </p:nvPr>
        </p:nvGraphicFramePr>
        <p:xfrm>
          <a:off x="1718216" y="4903420"/>
          <a:ext cx="3581401" cy="501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r:id="rId10" imgW="1586811" imgH="215806" progId="">
                  <p:embed/>
                </p:oleObj>
              </mc:Choice>
              <mc:Fallback>
                <p:oleObj r:id="rId10" imgW="1586811" imgH="2158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8216" y="4903420"/>
                        <a:ext cx="3581401" cy="5012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6">
            <a:extLst>
              <a:ext uri="{FF2B5EF4-FFF2-40B4-BE49-F238E27FC236}">
                <a16:creationId xmlns="" xmlns:a16="http://schemas.microsoft.com/office/drawing/2014/main" id="{5F9B0532-28BA-4786-8CA6-AF47259062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735295"/>
              </p:ext>
            </p:extLst>
          </p:nvPr>
        </p:nvGraphicFramePr>
        <p:xfrm>
          <a:off x="5782758" y="4913908"/>
          <a:ext cx="2819401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r:id="rId12" imgW="1270000" imgH="203200" progId="">
                  <p:embed/>
                </p:oleObj>
              </mc:Choice>
              <mc:Fallback>
                <p:oleObj r:id="rId12" imgW="1270000" imgH="20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2758" y="4913908"/>
                        <a:ext cx="2819401" cy="476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>
            <a:extLst>
              <a:ext uri="{FF2B5EF4-FFF2-40B4-BE49-F238E27FC236}">
                <a16:creationId xmlns="" xmlns:a16="http://schemas.microsoft.com/office/drawing/2014/main" id="{CFDC2FE5-7D56-4CCE-86AC-316304FF9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351485"/>
              </p:ext>
            </p:extLst>
          </p:nvPr>
        </p:nvGraphicFramePr>
        <p:xfrm>
          <a:off x="4790875" y="3449393"/>
          <a:ext cx="13303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Equation" r:id="rId14" imgW="571320" imgH="203040" progId="Equation.DSMT4">
                  <p:embed/>
                </p:oleObj>
              </mc:Choice>
              <mc:Fallback>
                <p:oleObj name="Equation" r:id="rId14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0875" y="3449393"/>
                        <a:ext cx="1330325" cy="465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3EE8044-EEB8-46F0-AB23-90907FC7A8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565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5053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45" grpId="0"/>
      <p:bldP spid="47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2">
            <a:extLst>
              <a:ext uri="{FF2B5EF4-FFF2-40B4-BE49-F238E27FC236}">
                <a16:creationId xmlns="" xmlns:a16="http://schemas.microsoft.com/office/drawing/2014/main" id="{35F80835-640E-4388-AE96-87D968E8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179" y="1970202"/>
            <a:ext cx="9703746" cy="3496742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sym typeface="Wingdings" pitchFamily="2" charset="2"/>
              </a:rPr>
              <a:t>：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="" xmlns:a16="http://schemas.microsoft.com/office/drawing/2014/main" id="{B9D3CF60-CF37-436F-A8B9-FD3D9D896065}"/>
              </a:ext>
            </a:extLst>
          </p:cNvPr>
          <p:cNvSpPr/>
          <p:nvPr/>
        </p:nvSpPr>
        <p:spPr>
          <a:xfrm>
            <a:off x="1253179" y="980164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2" name="Group 59">
            <a:extLst>
              <a:ext uri="{FF2B5EF4-FFF2-40B4-BE49-F238E27FC236}">
                <a16:creationId xmlns="" xmlns:a16="http://schemas.microsoft.com/office/drawing/2014/main" id="{AD8D75EB-F64D-42D6-BA23-A5F71FD87AB1}"/>
              </a:ext>
            </a:extLst>
          </p:cNvPr>
          <p:cNvGrpSpPr>
            <a:grpSpLocks/>
          </p:cNvGrpSpPr>
          <p:nvPr/>
        </p:nvGrpSpPr>
        <p:grpSpPr bwMode="auto">
          <a:xfrm>
            <a:off x="1737780" y="772138"/>
            <a:ext cx="6848476" cy="957381"/>
            <a:chOff x="340" y="1190"/>
            <a:chExt cx="4314" cy="731"/>
          </a:xfrm>
        </p:grpSpPr>
        <p:sp>
          <p:nvSpPr>
            <p:cNvPr id="23" name="Rectangle 9">
              <a:extLst>
                <a:ext uri="{FF2B5EF4-FFF2-40B4-BE49-F238E27FC236}">
                  <a16:creationId xmlns="" xmlns:a16="http://schemas.microsoft.com/office/drawing/2014/main" id="{C9BB95EF-7C7E-4E08-8FA9-7368AB2E8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306"/>
              <a:ext cx="4314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tIns="0" bIns="0" anchor="ctr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设   　　　　 ，   　　　    ，求　    与    　。  </a:t>
              </a:r>
            </a:p>
          </p:txBody>
        </p:sp>
        <p:graphicFrame>
          <p:nvGraphicFramePr>
            <p:cNvPr id="24" name="Object 11">
              <a:extLst>
                <a:ext uri="{FF2B5EF4-FFF2-40B4-BE49-F238E27FC236}">
                  <a16:creationId xmlns="" xmlns:a16="http://schemas.microsoft.com/office/drawing/2014/main" id="{C222F550-62D7-4012-9E84-1CDF2D9A4C2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4264090"/>
                </p:ext>
              </p:extLst>
            </p:nvPr>
          </p:nvGraphicFramePr>
          <p:xfrm>
            <a:off x="614" y="1190"/>
            <a:ext cx="909" cy="7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54" r:id="rId4" imgW="978750" imgH="457597" progId="Equation.3">
                    <p:embed/>
                  </p:oleObj>
                </mc:Choice>
                <mc:Fallback>
                  <p:oleObj r:id="rId4" imgW="978750" imgH="4575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" y="1190"/>
                          <a:ext cx="909" cy="73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3">
              <a:extLst>
                <a:ext uri="{FF2B5EF4-FFF2-40B4-BE49-F238E27FC236}">
                  <a16:creationId xmlns="" xmlns:a16="http://schemas.microsoft.com/office/drawing/2014/main" id="{26CC5047-4155-4903-96B0-93772ABBF5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9098054"/>
                </p:ext>
              </p:extLst>
            </p:nvPr>
          </p:nvGraphicFramePr>
          <p:xfrm>
            <a:off x="1709" y="1201"/>
            <a:ext cx="947" cy="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55" r:id="rId6" imgW="966039" imgH="457597" progId="Equation.3">
                    <p:embed/>
                  </p:oleObj>
                </mc:Choice>
                <mc:Fallback>
                  <p:oleObj r:id="rId6" imgW="966039" imgH="4575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9" y="1201"/>
                          <a:ext cx="947" cy="7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16">
              <a:extLst>
                <a:ext uri="{FF2B5EF4-FFF2-40B4-BE49-F238E27FC236}">
                  <a16:creationId xmlns="" xmlns:a16="http://schemas.microsoft.com/office/drawing/2014/main" id="{F4173060-134A-4301-BBD4-006E8DE6DA6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2930235"/>
                </p:ext>
              </p:extLst>
            </p:nvPr>
          </p:nvGraphicFramePr>
          <p:xfrm>
            <a:off x="3068" y="1403"/>
            <a:ext cx="355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56" r:id="rId8" imgW="254442" imgH="165387" progId="">
                    <p:embed/>
                  </p:oleObj>
                </mc:Choice>
                <mc:Fallback>
                  <p:oleObj r:id="rId8" imgW="254442" imgH="1653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8" y="1403"/>
                          <a:ext cx="355" cy="25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8">
              <a:extLst>
                <a:ext uri="{FF2B5EF4-FFF2-40B4-BE49-F238E27FC236}">
                  <a16:creationId xmlns="" xmlns:a16="http://schemas.microsoft.com/office/drawing/2014/main" id="{8BF2FFE4-956C-4973-AEA9-E460C3D4D4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3818185"/>
                </p:ext>
              </p:extLst>
            </p:nvPr>
          </p:nvGraphicFramePr>
          <p:xfrm>
            <a:off x="3658" y="1404"/>
            <a:ext cx="332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57" r:id="rId10" imgW="241930" imgH="165531" progId="">
                    <p:embed/>
                  </p:oleObj>
                </mc:Choice>
                <mc:Fallback>
                  <p:oleObj r:id="rId10" imgW="241930" imgH="16553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8" y="1404"/>
                          <a:ext cx="332" cy="25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40">
            <a:extLst>
              <a:ext uri="{FF2B5EF4-FFF2-40B4-BE49-F238E27FC236}">
                <a16:creationId xmlns="" xmlns:a16="http://schemas.microsoft.com/office/drawing/2014/main" id="{99C108E6-3E3D-4CCD-BB6D-CD524A2EF8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877991"/>
              </p:ext>
            </p:extLst>
          </p:nvPr>
        </p:nvGraphicFramePr>
        <p:xfrm>
          <a:off x="2777548" y="2457018"/>
          <a:ext cx="4885676" cy="954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公式" r:id="rId12" imgW="2552700" imgH="457200" progId="Equation.3">
                  <p:embed/>
                </p:oleObj>
              </mc:Choice>
              <mc:Fallback>
                <p:oleObj name="公式" r:id="rId12" imgW="2552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7548" y="2457018"/>
                        <a:ext cx="4885676" cy="954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1">
            <a:extLst>
              <a:ext uri="{FF2B5EF4-FFF2-40B4-BE49-F238E27FC236}">
                <a16:creationId xmlns="" xmlns:a16="http://schemas.microsoft.com/office/drawing/2014/main" id="{EB7FDD8D-BC94-480A-A73B-85325B221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280606"/>
              </p:ext>
            </p:extLst>
          </p:nvPr>
        </p:nvGraphicFramePr>
        <p:xfrm>
          <a:off x="7801532" y="2457018"/>
          <a:ext cx="1777872" cy="94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公式" r:id="rId14" imgW="940617" imgH="457597" progId="Equation.3">
                  <p:embed/>
                </p:oleObj>
              </mc:Choice>
              <mc:Fallback>
                <p:oleObj name="公式" r:id="rId14" imgW="940617" imgH="4575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1532" y="2457018"/>
                        <a:ext cx="1777872" cy="9472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2">
            <a:extLst>
              <a:ext uri="{FF2B5EF4-FFF2-40B4-BE49-F238E27FC236}">
                <a16:creationId xmlns="" xmlns:a16="http://schemas.microsoft.com/office/drawing/2014/main" id="{3F2FDA57-BA24-4636-A744-799B650E1F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715667"/>
              </p:ext>
            </p:extLst>
          </p:nvPr>
        </p:nvGraphicFramePr>
        <p:xfrm>
          <a:off x="1970221" y="2739703"/>
          <a:ext cx="677928" cy="374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r:id="rId16" imgW="254442" imgH="165387" progId="">
                  <p:embed/>
                </p:oleObj>
              </mc:Choice>
              <mc:Fallback>
                <p:oleObj r:id="rId16" imgW="254442" imgH="16538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221" y="2739703"/>
                        <a:ext cx="677928" cy="3744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3">
            <a:extLst>
              <a:ext uri="{FF2B5EF4-FFF2-40B4-BE49-F238E27FC236}">
                <a16:creationId xmlns="" xmlns:a16="http://schemas.microsoft.com/office/drawing/2014/main" id="{FF72A3A2-9B1D-468C-B499-E02987978C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974097"/>
              </p:ext>
            </p:extLst>
          </p:nvPr>
        </p:nvGraphicFramePr>
        <p:xfrm>
          <a:off x="1970221" y="4242308"/>
          <a:ext cx="577622" cy="380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r:id="rId17" imgW="241930" imgH="165531" progId="">
                  <p:embed/>
                </p:oleObj>
              </mc:Choice>
              <mc:Fallback>
                <p:oleObj r:id="rId17" imgW="241930" imgH="16553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221" y="4242308"/>
                        <a:ext cx="577622" cy="3809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4">
            <a:extLst>
              <a:ext uri="{FF2B5EF4-FFF2-40B4-BE49-F238E27FC236}">
                <a16:creationId xmlns="" xmlns:a16="http://schemas.microsoft.com/office/drawing/2014/main" id="{2CA2044E-9381-4FBB-9318-FAE8BD014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889445"/>
              </p:ext>
            </p:extLst>
          </p:nvPr>
        </p:nvGraphicFramePr>
        <p:xfrm>
          <a:off x="2777548" y="3926205"/>
          <a:ext cx="5532621" cy="10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r:id="rId18" imgW="2895600" imgH="457200" progId="Equation.3">
                  <p:embed/>
                </p:oleObj>
              </mc:Choice>
              <mc:Fallback>
                <p:oleObj r:id="rId18" imgW="2895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7548" y="3926205"/>
                        <a:ext cx="5532621" cy="1013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5">
            <a:extLst>
              <a:ext uri="{FF2B5EF4-FFF2-40B4-BE49-F238E27FC236}">
                <a16:creationId xmlns="" xmlns:a16="http://schemas.microsoft.com/office/drawing/2014/main" id="{A7ED6157-3571-44B3-A56F-238AE2223C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17344"/>
              </p:ext>
            </p:extLst>
          </p:nvPr>
        </p:nvGraphicFramePr>
        <p:xfrm>
          <a:off x="8594353" y="3897374"/>
          <a:ext cx="1497541" cy="1070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r:id="rId20" imgW="597419" imgH="457597" progId="Equation.3">
                  <p:embed/>
                </p:oleObj>
              </mc:Choice>
              <mc:Fallback>
                <p:oleObj r:id="rId20" imgW="597419" imgH="4575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353" y="3897374"/>
                        <a:ext cx="1497541" cy="1070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2">
            <a:extLst>
              <a:ext uri="{FF2B5EF4-FFF2-40B4-BE49-F238E27FC236}">
                <a16:creationId xmlns="" xmlns:a16="http://schemas.microsoft.com/office/drawing/2014/main" id="{F958F770-CDB8-4177-A1D2-EB59F9980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5631603"/>
            <a:ext cx="1296987" cy="48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注意点：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35" name="Group 62">
            <a:extLst>
              <a:ext uri="{FF2B5EF4-FFF2-40B4-BE49-F238E27FC236}">
                <a16:creationId xmlns="" xmlns:a16="http://schemas.microsoft.com/office/drawing/2014/main" id="{7B9B5A9B-ED31-4438-8EC0-B88300EBEF10}"/>
              </a:ext>
            </a:extLst>
          </p:cNvPr>
          <p:cNvGrpSpPr>
            <a:grpSpLocks/>
          </p:cNvGrpSpPr>
          <p:nvPr/>
        </p:nvGrpSpPr>
        <p:grpSpPr bwMode="auto">
          <a:xfrm>
            <a:off x="2391571" y="5628995"/>
            <a:ext cx="2030414" cy="488157"/>
            <a:chOff x="1519" y="3157"/>
            <a:chExt cx="1279" cy="410"/>
          </a:xfrm>
        </p:grpSpPr>
        <p:graphicFrame>
          <p:nvGraphicFramePr>
            <p:cNvPr id="36" name="Object 47">
              <a:extLst>
                <a:ext uri="{FF2B5EF4-FFF2-40B4-BE49-F238E27FC236}">
                  <a16:creationId xmlns="" xmlns:a16="http://schemas.microsoft.com/office/drawing/2014/main" id="{88849048-3D43-4D60-B0ED-F1CEAD530B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2188652"/>
                </p:ext>
              </p:extLst>
            </p:nvPr>
          </p:nvGraphicFramePr>
          <p:xfrm>
            <a:off x="2033" y="3251"/>
            <a:ext cx="765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4" r:id="rId22" imgW="597159" imgH="165172" progId="Equation.3">
                    <p:embed/>
                  </p:oleObj>
                </mc:Choice>
                <mc:Fallback>
                  <p:oleObj r:id="rId22" imgW="597159" imgH="16517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3" y="3251"/>
                          <a:ext cx="765" cy="3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ctangle 9">
              <a:extLst>
                <a:ext uri="{FF2B5EF4-FFF2-40B4-BE49-F238E27FC236}">
                  <a16:creationId xmlns="" xmlns:a16="http://schemas.microsoft.com/office/drawing/2014/main" id="{FA9B091D-249D-4472-90C6-EE167332C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3157"/>
              <a:ext cx="649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tIns="0" bIns="0" anchor="ctr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（</a:t>
              </a: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1</a:t>
              </a: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） </a:t>
              </a:r>
            </a:p>
          </p:txBody>
        </p:sp>
      </p:grpSp>
      <p:grpSp>
        <p:nvGrpSpPr>
          <p:cNvPr id="38" name="Group 63">
            <a:extLst>
              <a:ext uri="{FF2B5EF4-FFF2-40B4-BE49-F238E27FC236}">
                <a16:creationId xmlns="" xmlns:a16="http://schemas.microsoft.com/office/drawing/2014/main" id="{A23CB480-2DFA-4357-BA50-07111A0351B3}"/>
              </a:ext>
            </a:extLst>
          </p:cNvPr>
          <p:cNvGrpSpPr>
            <a:grpSpLocks/>
          </p:cNvGrpSpPr>
          <p:nvPr/>
        </p:nvGrpSpPr>
        <p:grpSpPr bwMode="auto">
          <a:xfrm>
            <a:off x="4421985" y="5594460"/>
            <a:ext cx="5099051" cy="553640"/>
            <a:chOff x="1519" y="3438"/>
            <a:chExt cx="3212" cy="465"/>
          </a:xfrm>
        </p:grpSpPr>
        <p:sp>
          <p:nvSpPr>
            <p:cNvPr id="39" name="Rectangle 9">
              <a:extLst>
                <a:ext uri="{FF2B5EF4-FFF2-40B4-BE49-F238E27FC236}">
                  <a16:creationId xmlns="" xmlns:a16="http://schemas.microsoft.com/office/drawing/2014/main" id="{72E84024-E4D6-4F0E-9FD3-28AAE2BF8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3438"/>
              <a:ext cx="3212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tIns="0" bIns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（</a:t>
              </a: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） 　　　不能推得　　  </a:t>
              </a:r>
              <a:r>
                <a:rPr lang="zh-CN" altLang="en-US" sz="240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或          </a:t>
              </a: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40" name="Object 53">
              <a:extLst>
                <a:ext uri="{FF2B5EF4-FFF2-40B4-BE49-F238E27FC236}">
                  <a16:creationId xmlns="" xmlns:a16="http://schemas.microsoft.com/office/drawing/2014/main" id="{0F0DF0E2-AC6C-4078-8627-C1FE22F633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500626"/>
                </p:ext>
              </p:extLst>
            </p:nvPr>
          </p:nvGraphicFramePr>
          <p:xfrm>
            <a:off x="4142" y="3538"/>
            <a:ext cx="443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5" r:id="rId24" imgW="381331" imgH="177954" progId="">
                    <p:embed/>
                  </p:oleObj>
                </mc:Choice>
                <mc:Fallback>
                  <p:oleObj r:id="rId24" imgW="381331" imgH="17795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2" y="3538"/>
                          <a:ext cx="443" cy="3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54">
              <a:extLst>
                <a:ext uri="{FF2B5EF4-FFF2-40B4-BE49-F238E27FC236}">
                  <a16:creationId xmlns="" xmlns:a16="http://schemas.microsoft.com/office/drawing/2014/main" id="{9DDEE834-A1E3-459B-869B-B7A1B58638B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9813051"/>
                </p:ext>
              </p:extLst>
            </p:nvPr>
          </p:nvGraphicFramePr>
          <p:xfrm>
            <a:off x="3475" y="3543"/>
            <a:ext cx="401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6" r:id="rId26" imgW="381331" imgH="177954" progId="">
                    <p:embed/>
                  </p:oleObj>
                </mc:Choice>
                <mc:Fallback>
                  <p:oleObj r:id="rId26" imgW="381331" imgH="17795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5" y="3543"/>
                          <a:ext cx="401" cy="3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55">
              <a:extLst>
                <a:ext uri="{FF2B5EF4-FFF2-40B4-BE49-F238E27FC236}">
                  <a16:creationId xmlns="" xmlns:a16="http://schemas.microsoft.com/office/drawing/2014/main" id="{3E204C4F-D926-4608-902B-8ADE18A6A0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4114925"/>
                </p:ext>
              </p:extLst>
            </p:nvPr>
          </p:nvGraphicFramePr>
          <p:xfrm>
            <a:off x="1996" y="3547"/>
            <a:ext cx="670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7" r:id="rId28" imgW="469900" imgH="177800" progId="">
                    <p:embed/>
                  </p:oleObj>
                </mc:Choice>
                <mc:Fallback>
                  <p:oleObj r:id="rId28" imgW="469900" imgH="177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6" y="3547"/>
                          <a:ext cx="670" cy="32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121472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3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3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5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5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6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71" grpId="0" animBg="1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3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3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5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5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6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71" grpId="0" animBg="1"/>
          <p:bldP spid="34" grpId="0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2">
            <a:extLst>
              <a:ext uri="{FF2B5EF4-FFF2-40B4-BE49-F238E27FC236}">
                <a16:creationId xmlns="" xmlns:a16="http://schemas.microsoft.com/office/drawing/2014/main" id="{35F80835-640E-4388-AE96-87D968E8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2004428"/>
            <a:ext cx="9721850" cy="3462517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sym typeface="Wingdings" pitchFamily="2" charset="2"/>
              </a:rPr>
              <a:t>：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="" xmlns:a16="http://schemas.microsoft.com/office/drawing/2014/main" id="{B9D3CF60-CF37-436F-A8B9-FD3D9D896065}"/>
              </a:ext>
            </a:extLst>
          </p:cNvPr>
          <p:cNvSpPr/>
          <p:nvPr/>
        </p:nvSpPr>
        <p:spPr>
          <a:xfrm>
            <a:off x="1265782" y="949967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6BE752C5-0B09-4D8D-B211-1FECE6F34BD2}"/>
              </a:ext>
            </a:extLst>
          </p:cNvPr>
          <p:cNvGrpSpPr/>
          <p:nvPr/>
        </p:nvGrpSpPr>
        <p:grpSpPr>
          <a:xfrm>
            <a:off x="1750383" y="816225"/>
            <a:ext cx="7503961" cy="916333"/>
            <a:chOff x="2224501" y="1466751"/>
            <a:chExt cx="7503961" cy="916333"/>
          </a:xfrm>
        </p:grpSpPr>
        <p:sp>
          <p:nvSpPr>
            <p:cNvPr id="73" name="Rectangle 21">
              <a:extLst>
                <a:ext uri="{FF2B5EF4-FFF2-40B4-BE49-F238E27FC236}">
                  <a16:creationId xmlns="" xmlns:a16="http://schemas.microsoft.com/office/drawing/2014/main" id="{CE2E4517-9846-4009-910B-0182902B7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501" y="1609798"/>
              <a:ext cx="7503961" cy="488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t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设　　　　 ，　　　　  ，　　　　   ，求　    、      。 </a:t>
              </a:r>
            </a:p>
          </p:txBody>
        </p:sp>
        <p:graphicFrame>
          <p:nvGraphicFramePr>
            <p:cNvPr id="77" name="Object 33">
              <a:extLst>
                <a:ext uri="{FF2B5EF4-FFF2-40B4-BE49-F238E27FC236}">
                  <a16:creationId xmlns="" xmlns:a16="http://schemas.microsoft.com/office/drawing/2014/main" id="{F8DB114D-2920-4C7E-9C47-E0409BA19A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7259375"/>
                </p:ext>
              </p:extLst>
            </p:nvPr>
          </p:nvGraphicFramePr>
          <p:xfrm>
            <a:off x="7984992" y="1725104"/>
            <a:ext cx="482915" cy="3536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78" r:id="rId4" imgW="267048" imgH="178032" progId="">
                    <p:embed/>
                  </p:oleObj>
                </mc:Choice>
                <mc:Fallback>
                  <p:oleObj r:id="rId4" imgW="267048" imgH="17803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4992" y="1725104"/>
                          <a:ext cx="482915" cy="35364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35">
              <a:extLst>
                <a:ext uri="{FF2B5EF4-FFF2-40B4-BE49-F238E27FC236}">
                  <a16:creationId xmlns="" xmlns:a16="http://schemas.microsoft.com/office/drawing/2014/main" id="{C0409C80-4019-4494-8B25-562D48919D3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5283501"/>
                </p:ext>
              </p:extLst>
            </p:nvPr>
          </p:nvGraphicFramePr>
          <p:xfrm>
            <a:off x="8696536" y="1734531"/>
            <a:ext cx="561963" cy="3589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79" r:id="rId6" imgW="254331" imgH="178032" progId="">
                    <p:embed/>
                  </p:oleObj>
                </mc:Choice>
                <mc:Fallback>
                  <p:oleObj r:id="rId6" imgW="254331" imgH="17803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96536" y="1734531"/>
                          <a:ext cx="561963" cy="3589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23">
              <a:extLst>
                <a:ext uri="{FF2B5EF4-FFF2-40B4-BE49-F238E27FC236}">
                  <a16:creationId xmlns="" xmlns:a16="http://schemas.microsoft.com/office/drawing/2014/main" id="{DA8CFB87-B4F6-4231-8A5C-0E32E90870D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3248190"/>
                </p:ext>
              </p:extLst>
            </p:nvPr>
          </p:nvGraphicFramePr>
          <p:xfrm>
            <a:off x="2654992" y="1467468"/>
            <a:ext cx="1305019" cy="906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0" r:id="rId8" imgW="851639" imgH="457597" progId="Equation.3">
                    <p:embed/>
                  </p:oleObj>
                </mc:Choice>
                <mc:Fallback>
                  <p:oleObj r:id="rId8" imgW="851639" imgH="4575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4992" y="1467468"/>
                          <a:ext cx="1305019" cy="90618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25">
              <a:extLst>
                <a:ext uri="{FF2B5EF4-FFF2-40B4-BE49-F238E27FC236}">
                  <a16:creationId xmlns="" xmlns:a16="http://schemas.microsoft.com/office/drawing/2014/main" id="{873FB1D2-2843-42F1-93FE-06A93F62F04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4465559"/>
                </p:ext>
              </p:extLst>
            </p:nvPr>
          </p:nvGraphicFramePr>
          <p:xfrm>
            <a:off x="4243377" y="1487756"/>
            <a:ext cx="1330116" cy="876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1" r:id="rId10" imgW="863975" imgH="457399" progId="Equation.3">
                    <p:embed/>
                  </p:oleObj>
                </mc:Choice>
                <mc:Fallback>
                  <p:oleObj r:id="rId10" imgW="863975" imgH="45739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3377" y="1487756"/>
                          <a:ext cx="1330116" cy="87688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28">
              <a:extLst>
                <a:ext uri="{FF2B5EF4-FFF2-40B4-BE49-F238E27FC236}">
                  <a16:creationId xmlns="" xmlns:a16="http://schemas.microsoft.com/office/drawing/2014/main" id="{2C3CE6A5-6ACA-4BAB-B6F7-2C107F6466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4726272"/>
                </p:ext>
              </p:extLst>
            </p:nvPr>
          </p:nvGraphicFramePr>
          <p:xfrm>
            <a:off x="5810516" y="1466751"/>
            <a:ext cx="1431896" cy="916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2" r:id="rId12" imgW="902092" imgH="457399" progId="Equation.3">
                    <p:embed/>
                  </p:oleObj>
                </mc:Choice>
                <mc:Fallback>
                  <p:oleObj r:id="rId12" imgW="902092" imgH="45739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0516" y="1466751"/>
                          <a:ext cx="1431896" cy="91633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Rectangle 9">
            <a:extLst>
              <a:ext uri="{FF2B5EF4-FFF2-40B4-BE49-F238E27FC236}">
                <a16:creationId xmlns="" xmlns:a16="http://schemas.microsoft.com/office/drawing/2014/main" id="{526B2AEE-F86C-4238-83D2-525DBF57C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543" y="3546908"/>
            <a:ext cx="261610" cy="48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</p:txBody>
      </p:sp>
      <p:graphicFrame>
        <p:nvGraphicFramePr>
          <p:cNvPr id="80" name="Object 45">
            <a:extLst>
              <a:ext uri="{FF2B5EF4-FFF2-40B4-BE49-F238E27FC236}">
                <a16:creationId xmlns="" xmlns:a16="http://schemas.microsoft.com/office/drawing/2014/main" id="{B6E449A2-C1D5-46ED-ACB4-016175D98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950852"/>
              </p:ext>
            </p:extLst>
          </p:nvPr>
        </p:nvGraphicFramePr>
        <p:xfrm>
          <a:off x="2084115" y="2371190"/>
          <a:ext cx="3490856" cy="1119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公式" r:id="rId14" imgW="1550746" imgH="457597" progId="Equation.3">
                  <p:embed/>
                </p:oleObj>
              </mc:Choice>
              <mc:Fallback>
                <p:oleObj name="公式" r:id="rId14" imgW="1550746" imgH="4575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115" y="2371190"/>
                        <a:ext cx="3490856" cy="11190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46">
            <a:extLst>
              <a:ext uri="{FF2B5EF4-FFF2-40B4-BE49-F238E27FC236}">
                <a16:creationId xmlns="" xmlns:a16="http://schemas.microsoft.com/office/drawing/2014/main" id="{289C6CB0-7ABF-46A1-B313-C1509BD42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68034"/>
              </p:ext>
            </p:extLst>
          </p:nvPr>
        </p:nvGraphicFramePr>
        <p:xfrm>
          <a:off x="5743182" y="2362468"/>
          <a:ext cx="1480787" cy="1103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r:id="rId16" imgW="711509" imgH="457399" progId="Equation.3">
                  <p:embed/>
                </p:oleObj>
              </mc:Choice>
              <mc:Fallback>
                <p:oleObj r:id="rId16" imgW="711509" imgH="45739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182" y="2362468"/>
                        <a:ext cx="1480787" cy="11031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47">
            <a:extLst>
              <a:ext uri="{FF2B5EF4-FFF2-40B4-BE49-F238E27FC236}">
                <a16:creationId xmlns="" xmlns:a16="http://schemas.microsoft.com/office/drawing/2014/main" id="{B0E61F88-570D-4061-BF81-537C8CA340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300216"/>
              </p:ext>
            </p:extLst>
          </p:nvPr>
        </p:nvGraphicFramePr>
        <p:xfrm>
          <a:off x="2084115" y="3932955"/>
          <a:ext cx="3637778" cy="1097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r:id="rId18" imgW="1563457" imgH="457597" progId="Equation.3">
                  <p:embed/>
                </p:oleObj>
              </mc:Choice>
              <mc:Fallback>
                <p:oleObj r:id="rId18" imgW="1563457" imgH="4575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115" y="3932955"/>
                        <a:ext cx="3637778" cy="1097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49">
            <a:extLst>
              <a:ext uri="{FF2B5EF4-FFF2-40B4-BE49-F238E27FC236}">
                <a16:creationId xmlns="" xmlns:a16="http://schemas.microsoft.com/office/drawing/2014/main" id="{565A7817-EBD0-4ACD-A4CB-ADC220DB10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314271"/>
              </p:ext>
            </p:extLst>
          </p:nvPr>
        </p:nvGraphicFramePr>
        <p:xfrm>
          <a:off x="5743182" y="3929978"/>
          <a:ext cx="1522730" cy="1103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r:id="rId20" imgW="711509" imgH="457399" progId="Equation.3">
                  <p:embed/>
                </p:oleObj>
              </mc:Choice>
              <mc:Fallback>
                <p:oleObj r:id="rId20" imgW="711509" imgH="45739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182" y="3929978"/>
                        <a:ext cx="1522730" cy="11031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" name="组合 83">
            <a:extLst>
              <a:ext uri="{FF2B5EF4-FFF2-40B4-BE49-F238E27FC236}">
                <a16:creationId xmlns="" xmlns:a16="http://schemas.microsoft.com/office/drawing/2014/main" id="{039DB20C-398C-4F56-9FF5-39FBACCECED4}"/>
              </a:ext>
            </a:extLst>
          </p:cNvPr>
          <p:cNvGrpSpPr/>
          <p:nvPr/>
        </p:nvGrpSpPr>
        <p:grpSpPr>
          <a:xfrm>
            <a:off x="1235075" y="5577360"/>
            <a:ext cx="4459291" cy="488532"/>
            <a:chOff x="1581014" y="4063951"/>
            <a:chExt cx="4459291" cy="488532"/>
          </a:xfrm>
        </p:grpSpPr>
        <p:sp>
          <p:nvSpPr>
            <p:cNvPr id="85" name="Rectangle 22">
              <a:extLst>
                <a:ext uri="{FF2B5EF4-FFF2-40B4-BE49-F238E27FC236}">
                  <a16:creationId xmlns="" xmlns:a16="http://schemas.microsoft.com/office/drawing/2014/main" id="{E250AB10-6D9B-463E-8B89-3C9D1A44C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014" y="4063951"/>
              <a:ext cx="4215122" cy="488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t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注意点：　　　</a:t>
              </a:r>
              <a:r>
                <a:rPr lang="zh-CN" altLang="en-US" sz="2400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不能推得  </a:t>
              </a:r>
            </a:p>
          </p:txBody>
        </p:sp>
        <p:grpSp>
          <p:nvGrpSpPr>
            <p:cNvPr id="86" name="Group 70">
              <a:extLst>
                <a:ext uri="{FF2B5EF4-FFF2-40B4-BE49-F238E27FC236}">
                  <a16:creationId xmlns="" xmlns:a16="http://schemas.microsoft.com/office/drawing/2014/main" id="{326B8A01-E10A-42CD-B2B1-9E1AFDFDF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4978" y="4177264"/>
              <a:ext cx="3235327" cy="364333"/>
              <a:chOff x="1428" y="3299"/>
              <a:chExt cx="2038" cy="306"/>
            </a:xfrm>
          </p:grpSpPr>
          <p:graphicFrame>
            <p:nvGraphicFramePr>
              <p:cNvPr id="87" name="Object 64">
                <a:extLst>
                  <a:ext uri="{FF2B5EF4-FFF2-40B4-BE49-F238E27FC236}">
                    <a16:creationId xmlns="" xmlns:a16="http://schemas.microsoft.com/office/drawing/2014/main" id="{659189D3-609A-4CF3-9E73-3E07F00F195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75777130"/>
                  </p:ext>
                </p:extLst>
              </p:nvPr>
            </p:nvGraphicFramePr>
            <p:xfrm>
              <a:off x="1428" y="3316"/>
              <a:ext cx="687" cy="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187" r:id="rId21" imgW="622300" imgH="177800" progId="">
                      <p:embed/>
                    </p:oleObj>
                  </mc:Choice>
                  <mc:Fallback>
                    <p:oleObj r:id="rId21" imgW="622300" imgH="17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8" y="3316"/>
                            <a:ext cx="687" cy="289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" name="Object 68">
                <a:extLst>
                  <a:ext uri="{FF2B5EF4-FFF2-40B4-BE49-F238E27FC236}">
                    <a16:creationId xmlns="" xmlns:a16="http://schemas.microsoft.com/office/drawing/2014/main" id="{3B27A1C5-C884-431A-95E3-7335D3E16F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97833717"/>
                  </p:ext>
                </p:extLst>
              </p:nvPr>
            </p:nvGraphicFramePr>
            <p:xfrm>
              <a:off x="2925" y="3299"/>
              <a:ext cx="541" cy="3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188" r:id="rId23" imgW="406930" imgH="165315" progId="">
                      <p:embed/>
                    </p:oleObj>
                  </mc:Choice>
                  <mc:Fallback>
                    <p:oleObj r:id="rId23" imgW="406930" imgH="16531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5" y="3299"/>
                            <a:ext cx="541" cy="30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89" name="图片 88">
            <a:extLst>
              <a:ext uri="{FF2B5EF4-FFF2-40B4-BE49-F238E27FC236}">
                <a16:creationId xmlns="" xmlns:a16="http://schemas.microsoft.com/office/drawing/2014/main" id="{AA8D0DCE-83CD-43D7-9B4B-2594DEC2776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754" y="-340233"/>
            <a:ext cx="3689265" cy="6917371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36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24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2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3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3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24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2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3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3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71" grpId="0" animBg="1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C59473D-B0B8-42FC-9F84-8C402C3DD8C7}"/>
              </a:ext>
            </a:extLst>
          </p:cNvPr>
          <p:cNvSpPr/>
          <p:nvPr/>
        </p:nvSpPr>
        <p:spPr bwMode="auto">
          <a:xfrm>
            <a:off x="1235075" y="908050"/>
            <a:ext cx="9721849" cy="5156848"/>
          </a:xfrm>
          <a:prstGeom prst="rect">
            <a:avLst/>
          </a:prstGeom>
          <a:solidFill>
            <a:srgbClr val="F5F5F5"/>
          </a:solidFill>
          <a:ln w="25400" cap="flat" cmpd="sng" algn="ctr">
            <a:solidFill>
              <a:srgbClr val="1A74C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="" xmlns:a16="http://schemas.microsoft.com/office/drawing/2014/main" id="{493C397F-D3DE-44E6-8EAC-D58C2CEC1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898" y="1045897"/>
            <a:ext cx="919065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        某物流公司四月份和五月份从两产地、分别运送商品到销地甲、乙、丙、丁的运输量如下表（单位：吨）</a:t>
            </a:r>
          </a:p>
        </p:txBody>
      </p:sp>
      <p:graphicFrame>
        <p:nvGraphicFramePr>
          <p:cNvPr id="18" name="Group 8">
            <a:extLst>
              <a:ext uri="{FF2B5EF4-FFF2-40B4-BE49-F238E27FC236}">
                <a16:creationId xmlns="" xmlns:a16="http://schemas.microsoft.com/office/drawing/2014/main" id="{24106E04-5090-4B25-80CD-17F23957B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783464"/>
              </p:ext>
            </p:extLst>
          </p:nvPr>
        </p:nvGraphicFramePr>
        <p:xfrm>
          <a:off x="1623525" y="2310044"/>
          <a:ext cx="8936523" cy="2386105"/>
        </p:xfrm>
        <a:graphic>
          <a:graphicData uri="http://schemas.openxmlformats.org/drawingml/2006/table">
            <a:tbl>
              <a:tblPr/>
              <a:tblGrid>
                <a:gridCol w="12737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30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4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49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49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649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30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月份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销地场地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甲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乙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丙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丁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27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A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4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B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427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marL="90000" marR="90000" marT="0" marB="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A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9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4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B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-13873163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xt Box 58">
            <a:extLst>
              <a:ext uri="{FF2B5EF4-FFF2-40B4-BE49-F238E27FC236}">
                <a16:creationId xmlns="" xmlns:a16="http://schemas.microsoft.com/office/drawing/2014/main" id="{2805C952-185A-401F-9433-EC051F14B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898" y="4758933"/>
            <a:ext cx="919065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那么，物流公司两个月从产地、分别运送商品到销地甲、乙、丙、丁运输量合计各多少吨？</a:t>
            </a:r>
          </a:p>
        </p:txBody>
      </p:sp>
    </p:spTree>
    <p:extLst>
      <p:ext uri="{BB962C8B-B14F-4D97-AF65-F5344CB8AC3E}">
        <p14:creationId xmlns:p14="http://schemas.microsoft.com/office/powerpoint/2010/main" val="338551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2">
            <a:extLst>
              <a:ext uri="{FF2B5EF4-FFF2-40B4-BE49-F238E27FC236}">
                <a16:creationId xmlns="" xmlns:a16="http://schemas.microsoft.com/office/drawing/2014/main" id="{35F80835-640E-4388-AE96-87D968E8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914400"/>
            <a:ext cx="9721850" cy="5203596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6" name="Rectangle 5">
            <a:extLst>
              <a:ext uri="{FF2B5EF4-FFF2-40B4-BE49-F238E27FC236}">
                <a16:creationId xmlns="" xmlns:a16="http://schemas.microsoft.com/office/drawing/2014/main" id="{EF5AB4A6-DAA7-4276-9C7D-D497AFE9D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637" y="1142169"/>
            <a:ext cx="5905500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矩阵的乘法运算需注意的问题：</a:t>
            </a:r>
          </a:p>
        </p:txBody>
      </p:sp>
      <p:graphicFrame>
        <p:nvGraphicFramePr>
          <p:cNvPr id="121" name="Object 10">
            <a:extLst>
              <a:ext uri="{FF2B5EF4-FFF2-40B4-BE49-F238E27FC236}">
                <a16:creationId xmlns="" xmlns:a16="http://schemas.microsoft.com/office/drawing/2014/main" id="{18FFE50D-71C1-4959-BE59-AA2D4DE366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262966"/>
              </p:ext>
            </p:extLst>
          </p:nvPr>
        </p:nvGraphicFramePr>
        <p:xfrm>
          <a:off x="9426669" y="1908371"/>
          <a:ext cx="554684" cy="356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r:id="rId4" imgW="241825" imgH="165459" progId="">
                  <p:embed/>
                </p:oleObj>
              </mc:Choice>
              <mc:Fallback>
                <p:oleObj r:id="rId4" imgW="241825" imgH="1654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6669" y="1908371"/>
                        <a:ext cx="554684" cy="356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106443E6-309D-4F50-8C2F-E3A137FF6032}"/>
              </a:ext>
            </a:extLst>
          </p:cNvPr>
          <p:cNvGrpSpPr/>
          <p:nvPr/>
        </p:nvGrpSpPr>
        <p:grpSpPr>
          <a:xfrm>
            <a:off x="2000638" y="1724857"/>
            <a:ext cx="3262538" cy="580865"/>
            <a:chOff x="2000638" y="2058232"/>
            <a:chExt cx="3262538" cy="580865"/>
          </a:xfrm>
        </p:grpSpPr>
        <p:sp>
          <p:nvSpPr>
            <p:cNvPr id="118" name="Rectangle 7">
              <a:extLst>
                <a:ext uri="{FF2B5EF4-FFF2-40B4-BE49-F238E27FC236}">
                  <a16:creationId xmlns="" xmlns:a16="http://schemas.microsoft.com/office/drawing/2014/main" id="{4D87DB4F-9440-4C11-82D2-1F61F1A92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638" y="2058232"/>
              <a:ext cx="3262538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74CC"/>
                </a:buClr>
                <a:buSzTx/>
                <a:buFont typeface="Wingdings" panose="05000000000000000000" pitchFamily="2" charset="2"/>
                <a:buChar char="u"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　   是 　 左乘  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　</a:t>
              </a: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23" name="Object 12">
              <a:extLst>
                <a:ext uri="{FF2B5EF4-FFF2-40B4-BE49-F238E27FC236}">
                  <a16:creationId xmlns="" xmlns:a16="http://schemas.microsoft.com/office/drawing/2014/main" id="{0270FC2B-A99E-47D2-ACFC-437D14B9ABA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7014062"/>
                </p:ext>
              </p:extLst>
            </p:nvPr>
          </p:nvGraphicFramePr>
          <p:xfrm>
            <a:off x="3439842" y="2205435"/>
            <a:ext cx="413997" cy="383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03" r:id="rId6" imgW="152864" imgH="165603" progId="">
                    <p:embed/>
                  </p:oleObj>
                </mc:Choice>
                <mc:Fallback>
                  <p:oleObj r:id="rId6" imgW="152864" imgH="16560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9842" y="2205435"/>
                          <a:ext cx="413997" cy="38336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" name="Object 13">
              <a:extLst>
                <a:ext uri="{FF2B5EF4-FFF2-40B4-BE49-F238E27FC236}">
                  <a16:creationId xmlns="" xmlns:a16="http://schemas.microsoft.com/office/drawing/2014/main" id="{C93CB5AB-18FD-4ABE-8061-C2A7C7888A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5195786"/>
                </p:ext>
              </p:extLst>
            </p:nvPr>
          </p:nvGraphicFramePr>
          <p:xfrm>
            <a:off x="4523383" y="2240285"/>
            <a:ext cx="378089" cy="348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04" r:id="rId8" imgW="152864" imgH="165603" progId="">
                    <p:embed/>
                  </p:oleObj>
                </mc:Choice>
                <mc:Fallback>
                  <p:oleObj r:id="rId8" imgW="152864" imgH="16560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3383" y="2240285"/>
                          <a:ext cx="378089" cy="34851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" name="Object 14">
              <a:extLst>
                <a:ext uri="{FF2B5EF4-FFF2-40B4-BE49-F238E27FC236}">
                  <a16:creationId xmlns="" xmlns:a16="http://schemas.microsoft.com/office/drawing/2014/main" id="{4349D32F-72D3-45B0-A5CF-A00D7F9B8F0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3792956"/>
                </p:ext>
              </p:extLst>
            </p:nvPr>
          </p:nvGraphicFramePr>
          <p:xfrm>
            <a:off x="2491715" y="2230858"/>
            <a:ext cx="629445" cy="348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05" r:id="rId10" imgW="254331" imgH="165315" progId="">
                    <p:embed/>
                  </p:oleObj>
                </mc:Choice>
                <mc:Fallback>
                  <p:oleObj r:id="rId10" imgW="254331" imgH="16531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1715" y="2230858"/>
                          <a:ext cx="629445" cy="34851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EFEC6BA-AE4C-4DCF-8081-8AA8542C4E28}"/>
              </a:ext>
            </a:extLst>
          </p:cNvPr>
          <p:cNvGrpSpPr/>
          <p:nvPr/>
        </p:nvGrpSpPr>
        <p:grpSpPr>
          <a:xfrm>
            <a:off x="5015059" y="1726753"/>
            <a:ext cx="3088127" cy="580865"/>
            <a:chOff x="5015059" y="2060128"/>
            <a:chExt cx="3088127" cy="580865"/>
          </a:xfrm>
        </p:grpSpPr>
        <p:sp>
          <p:nvSpPr>
            <p:cNvPr id="157" name="Rectangle 7">
              <a:extLst>
                <a:ext uri="{FF2B5EF4-FFF2-40B4-BE49-F238E27FC236}">
                  <a16:creationId xmlns="" xmlns:a16="http://schemas.microsoft.com/office/drawing/2014/main" id="{EF3779B6-24CE-48B7-B427-A5268372B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707" y="2060128"/>
              <a:ext cx="2576479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74CC"/>
                </a:buClr>
                <a:buSzTx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是     右乘  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19" name="Object 8">
              <a:extLst>
                <a:ext uri="{FF2B5EF4-FFF2-40B4-BE49-F238E27FC236}">
                  <a16:creationId xmlns="" xmlns:a16="http://schemas.microsoft.com/office/drawing/2014/main" id="{203120FA-ED1C-4E60-9B93-B705300436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8428397"/>
                </p:ext>
              </p:extLst>
            </p:nvPr>
          </p:nvGraphicFramePr>
          <p:xfrm>
            <a:off x="6928826" y="2229224"/>
            <a:ext cx="390089" cy="359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06" r:id="rId12" imgW="152864" imgH="165603" progId="">
                    <p:embed/>
                  </p:oleObj>
                </mc:Choice>
                <mc:Fallback>
                  <p:oleObj r:id="rId12" imgW="152864" imgH="16560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8826" y="2229224"/>
                          <a:ext cx="390089" cy="3595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11">
              <a:extLst>
                <a:ext uri="{FF2B5EF4-FFF2-40B4-BE49-F238E27FC236}">
                  <a16:creationId xmlns="" xmlns:a16="http://schemas.microsoft.com/office/drawing/2014/main" id="{1B45E39C-3E51-45C5-A3F5-455E70713AC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0011827"/>
                </p:ext>
              </p:extLst>
            </p:nvPr>
          </p:nvGraphicFramePr>
          <p:xfrm>
            <a:off x="5935002" y="2229224"/>
            <a:ext cx="390089" cy="359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07" r:id="rId13" imgW="152864" imgH="165603" progId="">
                    <p:embed/>
                  </p:oleObj>
                </mc:Choice>
                <mc:Fallback>
                  <p:oleObj r:id="rId13" imgW="152864" imgH="16560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5002" y="2229224"/>
                          <a:ext cx="390089" cy="3595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" name="Object 15">
              <a:extLst>
                <a:ext uri="{FF2B5EF4-FFF2-40B4-BE49-F238E27FC236}">
                  <a16:creationId xmlns="" xmlns:a16="http://schemas.microsoft.com/office/drawing/2014/main" id="{9F02EB91-7659-4168-8AD1-1B43187332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9083459"/>
                </p:ext>
              </p:extLst>
            </p:nvPr>
          </p:nvGraphicFramePr>
          <p:xfrm>
            <a:off x="5015059" y="2240286"/>
            <a:ext cx="597762" cy="348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08" r:id="rId15" imgW="241825" imgH="165459" progId="">
                    <p:embed/>
                  </p:oleObj>
                </mc:Choice>
                <mc:Fallback>
                  <p:oleObj r:id="rId15" imgW="241825" imgH="16545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5059" y="2240286"/>
                          <a:ext cx="597762" cy="34851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F7E48A5D-06BD-47EB-9C0E-906C65093F4A}"/>
              </a:ext>
            </a:extLst>
          </p:cNvPr>
          <p:cNvGrpSpPr/>
          <p:nvPr/>
        </p:nvGrpSpPr>
        <p:grpSpPr>
          <a:xfrm>
            <a:off x="2000637" y="2812530"/>
            <a:ext cx="3126663" cy="580865"/>
            <a:chOff x="2000637" y="3050655"/>
            <a:chExt cx="3126663" cy="580865"/>
          </a:xfrm>
        </p:grpSpPr>
        <p:sp>
          <p:nvSpPr>
            <p:cNvPr id="128" name="Rectangle 17">
              <a:extLst>
                <a:ext uri="{FF2B5EF4-FFF2-40B4-BE49-F238E27FC236}">
                  <a16:creationId xmlns="" xmlns:a16="http://schemas.microsoft.com/office/drawing/2014/main" id="{9171B256-5852-46A4-AADB-D291F1042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637" y="3050655"/>
              <a:ext cx="3126663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74CC"/>
                </a:buClr>
                <a:buSzTx/>
                <a:buFont typeface="Wingdings" panose="05000000000000000000" pitchFamily="2" charset="2"/>
                <a:buChar char="u"/>
                <a:tabLst/>
                <a:defRPr/>
              </a:pP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若    是    　　矩阵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31" name="Object 20">
              <a:extLst>
                <a:ext uri="{FF2B5EF4-FFF2-40B4-BE49-F238E27FC236}">
                  <a16:creationId xmlns="" xmlns:a16="http://schemas.microsoft.com/office/drawing/2014/main" id="{F3170502-B661-4070-819C-08F75BD2F58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6066552"/>
                </p:ext>
              </p:extLst>
            </p:nvPr>
          </p:nvGraphicFramePr>
          <p:xfrm>
            <a:off x="3428683" y="3230860"/>
            <a:ext cx="86042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09" r:id="rId16" imgW="356218" imgH="139943" progId="">
                    <p:embed/>
                  </p:oleObj>
                </mc:Choice>
                <mc:Fallback>
                  <p:oleObj r:id="rId16" imgW="356218" imgH="13994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8683" y="3230860"/>
                          <a:ext cx="860425" cy="3905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" name="Object 21">
              <a:extLst>
                <a:ext uri="{FF2B5EF4-FFF2-40B4-BE49-F238E27FC236}">
                  <a16:creationId xmlns="" xmlns:a16="http://schemas.microsoft.com/office/drawing/2014/main" id="{ABE852F6-AE78-49FD-ABB6-54A276F93C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8520791"/>
                </p:ext>
              </p:extLst>
            </p:nvPr>
          </p:nvGraphicFramePr>
          <p:xfrm>
            <a:off x="2753899" y="3192265"/>
            <a:ext cx="431386" cy="397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0" r:id="rId18" imgW="152864" imgH="165603" progId="">
                    <p:embed/>
                  </p:oleObj>
                </mc:Choice>
                <mc:Fallback>
                  <p:oleObj r:id="rId18" imgW="152864" imgH="16560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3899" y="3192265"/>
                          <a:ext cx="431386" cy="3970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17730630-157A-4449-86E8-151BA23F057A}"/>
              </a:ext>
            </a:extLst>
          </p:cNvPr>
          <p:cNvGrpSpPr/>
          <p:nvPr/>
        </p:nvGrpSpPr>
        <p:grpSpPr>
          <a:xfrm>
            <a:off x="5155883" y="2805591"/>
            <a:ext cx="2791970" cy="589973"/>
            <a:chOff x="5155883" y="3043716"/>
            <a:chExt cx="2791970" cy="589973"/>
          </a:xfrm>
        </p:grpSpPr>
        <p:sp>
          <p:nvSpPr>
            <p:cNvPr id="159" name="Rectangle 17">
              <a:extLst>
                <a:ext uri="{FF2B5EF4-FFF2-40B4-BE49-F238E27FC236}">
                  <a16:creationId xmlns="" xmlns:a16="http://schemas.microsoft.com/office/drawing/2014/main" id="{882C4FE1-E42B-4C9D-9DA7-20408AEA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9124" y="3043716"/>
              <a:ext cx="2478729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74CC"/>
                </a:buClr>
                <a:buSzTx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是      　   矩阵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30" name="Object 19">
              <a:extLst>
                <a:ext uri="{FF2B5EF4-FFF2-40B4-BE49-F238E27FC236}">
                  <a16:creationId xmlns="" xmlns:a16="http://schemas.microsoft.com/office/drawing/2014/main" id="{8653104A-C0D4-4A77-A4E3-3566FD2231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0537236"/>
                </p:ext>
              </p:extLst>
            </p:nvPr>
          </p:nvGraphicFramePr>
          <p:xfrm>
            <a:off x="5918667" y="3243164"/>
            <a:ext cx="842963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1" r:id="rId20" imgW="356218" imgH="139943" progId="">
                    <p:embed/>
                  </p:oleObj>
                </mc:Choice>
                <mc:Fallback>
                  <p:oleObj r:id="rId20" imgW="356218" imgH="13994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8667" y="3243164"/>
                          <a:ext cx="842963" cy="3905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" name="Object 22">
              <a:extLst>
                <a:ext uri="{FF2B5EF4-FFF2-40B4-BE49-F238E27FC236}">
                  <a16:creationId xmlns="" xmlns:a16="http://schemas.microsoft.com/office/drawing/2014/main" id="{598C30E3-AE42-41CF-889C-D5F35F85B3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1300992"/>
                </p:ext>
              </p:extLst>
            </p:nvPr>
          </p:nvGraphicFramePr>
          <p:xfrm>
            <a:off x="5155883" y="3188892"/>
            <a:ext cx="435912" cy="402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2" r:id="rId22" imgW="152864" imgH="165603" progId="">
                    <p:embed/>
                  </p:oleObj>
                </mc:Choice>
                <mc:Fallback>
                  <p:oleObj r:id="rId22" imgW="152864" imgH="16560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5883" y="3188892"/>
                          <a:ext cx="435912" cy="40272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9D7B67A1-27B5-4B97-99D0-3BDC9229BD71}"/>
              </a:ext>
            </a:extLst>
          </p:cNvPr>
          <p:cNvGrpSpPr/>
          <p:nvPr/>
        </p:nvGrpSpPr>
        <p:grpSpPr>
          <a:xfrm>
            <a:off x="7667480" y="2805591"/>
            <a:ext cx="2444980" cy="580865"/>
            <a:chOff x="7667480" y="3043716"/>
            <a:chExt cx="2444980" cy="580865"/>
          </a:xfrm>
        </p:grpSpPr>
        <p:sp>
          <p:nvSpPr>
            <p:cNvPr id="160" name="Rectangle 17">
              <a:extLst>
                <a:ext uri="{FF2B5EF4-FFF2-40B4-BE49-F238E27FC236}">
                  <a16:creationId xmlns="" xmlns:a16="http://schemas.microsoft.com/office/drawing/2014/main" id="{B906230B-A317-4621-A937-C852C7FA3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480" y="3043716"/>
              <a:ext cx="2444980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74CC"/>
                </a:buClr>
                <a:buSzTx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则 　    与　    都</a:t>
              </a: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34" name="Object 23">
              <a:extLst>
                <a:ext uri="{FF2B5EF4-FFF2-40B4-BE49-F238E27FC236}">
                  <a16:creationId xmlns="" xmlns:a16="http://schemas.microsoft.com/office/drawing/2014/main" id="{4AD71E3D-E378-4C63-8826-AB311DC74A4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9779532"/>
                </p:ext>
              </p:extLst>
            </p:nvPr>
          </p:nvGraphicFramePr>
          <p:xfrm>
            <a:off x="8111225" y="3183783"/>
            <a:ext cx="561104" cy="397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3" r:id="rId24" imgW="254331" imgH="165315" progId="">
                    <p:embed/>
                  </p:oleObj>
                </mc:Choice>
                <mc:Fallback>
                  <p:oleObj r:id="rId24" imgW="254331" imgH="16531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1225" y="3183783"/>
                          <a:ext cx="561104" cy="3970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" name="Object 24">
              <a:extLst>
                <a:ext uri="{FF2B5EF4-FFF2-40B4-BE49-F238E27FC236}">
                  <a16:creationId xmlns="" xmlns:a16="http://schemas.microsoft.com/office/drawing/2014/main" id="{7E61A28F-CE45-4686-824E-D5092FCDE7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5937282"/>
                </p:ext>
              </p:extLst>
            </p:nvPr>
          </p:nvGraphicFramePr>
          <p:xfrm>
            <a:off x="9066211" y="3182838"/>
            <a:ext cx="559596" cy="397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4" r:id="rId25" imgW="241825" imgH="165459" progId="">
                    <p:embed/>
                  </p:oleObj>
                </mc:Choice>
                <mc:Fallback>
                  <p:oleObj r:id="rId25" imgW="241825" imgH="16545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66211" y="3182838"/>
                          <a:ext cx="559596" cy="3970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C565F1FB-4105-4370-93C2-867E5F67688D}"/>
              </a:ext>
            </a:extLst>
          </p:cNvPr>
          <p:cNvGrpSpPr/>
          <p:nvPr/>
        </p:nvGrpSpPr>
        <p:grpSpPr>
          <a:xfrm>
            <a:off x="3662778" y="3381163"/>
            <a:ext cx="2948006" cy="580865"/>
            <a:chOff x="3662778" y="3600038"/>
            <a:chExt cx="2948006" cy="580865"/>
          </a:xfrm>
        </p:grpSpPr>
        <p:sp>
          <p:nvSpPr>
            <p:cNvPr id="162" name="Rectangle 17">
              <a:extLst>
                <a:ext uri="{FF2B5EF4-FFF2-40B4-BE49-F238E27FC236}">
                  <a16:creationId xmlns="" xmlns:a16="http://schemas.microsoft.com/office/drawing/2014/main" id="{DF67F627-1750-4EAC-A7AA-E30770265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778" y="3600038"/>
              <a:ext cx="2948006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74CC"/>
                </a:buClr>
                <a:buSzTx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但       是　 阶方阵，</a:t>
              </a: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</a:p>
          </p:txBody>
        </p:sp>
        <p:graphicFrame>
          <p:nvGraphicFramePr>
            <p:cNvPr id="136" name="Object 25">
              <a:extLst>
                <a:ext uri="{FF2B5EF4-FFF2-40B4-BE49-F238E27FC236}">
                  <a16:creationId xmlns="" xmlns:a16="http://schemas.microsoft.com/office/drawing/2014/main" id="{19288D35-D034-41BC-A097-6AC729E035F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7759075"/>
                </p:ext>
              </p:extLst>
            </p:nvPr>
          </p:nvGraphicFramePr>
          <p:xfrm>
            <a:off x="4002852" y="3747575"/>
            <a:ext cx="709067" cy="39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5" r:id="rId26" imgW="254331" imgH="165315" progId="">
                    <p:embed/>
                  </p:oleObj>
                </mc:Choice>
                <mc:Fallback>
                  <p:oleObj r:id="rId26" imgW="254331" imgH="16531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2852" y="3747575"/>
                          <a:ext cx="709067" cy="3913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" name="Object 26">
              <a:extLst>
                <a:ext uri="{FF2B5EF4-FFF2-40B4-BE49-F238E27FC236}">
                  <a16:creationId xmlns="" xmlns:a16="http://schemas.microsoft.com/office/drawing/2014/main" id="{BC1FC0BB-97CD-4D4F-A9A3-A5F8EC7CAF5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0121467"/>
                </p:ext>
              </p:extLst>
            </p:nvPr>
          </p:nvGraphicFramePr>
          <p:xfrm>
            <a:off x="4844577" y="3787527"/>
            <a:ext cx="54292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6" r:id="rId27" imgW="165603" imgH="140126" progId="">
                    <p:embed/>
                  </p:oleObj>
                </mc:Choice>
                <mc:Fallback>
                  <p:oleObj r:id="rId27" imgW="165603" imgH="14012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4577" y="3787527"/>
                          <a:ext cx="542925" cy="3905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8" name="Rectangle 17">
            <a:extLst>
              <a:ext uri="{FF2B5EF4-FFF2-40B4-BE49-F238E27FC236}">
                <a16:creationId xmlns="" xmlns:a16="http://schemas.microsoft.com/office/drawing/2014/main" id="{31E50380-8ECD-4B48-A72F-AC65A9738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20" y="3905513"/>
            <a:ext cx="700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4CC"/>
              </a:buClr>
              <a:buSzTx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时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，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　</a:t>
            </a: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81BC5139-3C84-4D3C-8460-F1ACD88C1E09}"/>
              </a:ext>
            </a:extLst>
          </p:cNvPr>
          <p:cNvGrpSpPr/>
          <p:nvPr/>
        </p:nvGrpSpPr>
        <p:grpSpPr>
          <a:xfrm>
            <a:off x="4366473" y="3905513"/>
            <a:ext cx="1878659" cy="580865"/>
            <a:chOff x="4366473" y="4143638"/>
            <a:chExt cx="1878659" cy="580865"/>
          </a:xfrm>
        </p:grpSpPr>
        <p:sp>
          <p:nvSpPr>
            <p:cNvPr id="165" name="Rectangle 17">
              <a:extLst>
                <a:ext uri="{FF2B5EF4-FFF2-40B4-BE49-F238E27FC236}">
                  <a16:creationId xmlns="" xmlns:a16="http://schemas.microsoft.com/office/drawing/2014/main" id="{1C58F2B7-BCBC-4C65-81E5-569BC4DB0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6473" y="4143638"/>
              <a:ext cx="1878659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74CC"/>
                </a:buClr>
                <a:buSzTx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即使   　　，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42" name="Object 31">
              <a:extLst>
                <a:ext uri="{FF2B5EF4-FFF2-40B4-BE49-F238E27FC236}">
                  <a16:creationId xmlns="" xmlns:a16="http://schemas.microsoft.com/office/drawing/2014/main" id="{2512FBEA-1E23-40C7-87B2-5C3F63A82B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7532527"/>
                </p:ext>
              </p:extLst>
            </p:nvPr>
          </p:nvGraphicFramePr>
          <p:xfrm>
            <a:off x="5095027" y="4328492"/>
            <a:ext cx="89852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7" r:id="rId29" imgW="394556" imgH="140004" progId="">
                    <p:embed/>
                  </p:oleObj>
                </mc:Choice>
                <mc:Fallback>
                  <p:oleObj r:id="rId29" imgW="394556" imgH="14000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5027" y="4328492"/>
                          <a:ext cx="898525" cy="3762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02B71F77-36E4-4451-83FE-C79DFD8D32F5}"/>
              </a:ext>
            </a:extLst>
          </p:cNvPr>
          <p:cNvGrpSpPr/>
          <p:nvPr/>
        </p:nvGrpSpPr>
        <p:grpSpPr>
          <a:xfrm>
            <a:off x="6114306" y="3905513"/>
            <a:ext cx="4006758" cy="580865"/>
            <a:chOff x="6114306" y="4143638"/>
            <a:chExt cx="4006758" cy="580865"/>
          </a:xfrm>
        </p:grpSpPr>
        <p:sp>
          <p:nvSpPr>
            <p:cNvPr id="166" name="Rectangle 17">
              <a:extLst>
                <a:ext uri="{FF2B5EF4-FFF2-40B4-BE49-F238E27FC236}">
                  <a16:creationId xmlns="" xmlns:a16="http://schemas.microsoft.com/office/drawing/2014/main" id="{BB2C46F4-6119-4E34-9710-EE1573D02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8564" y="4143638"/>
              <a:ext cx="3492500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74CC"/>
                </a:buClr>
                <a:buSzTx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与　    仍然可以不相等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；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38" name="Object 27">
              <a:extLst>
                <a:ext uri="{FF2B5EF4-FFF2-40B4-BE49-F238E27FC236}">
                  <a16:creationId xmlns="" xmlns:a16="http://schemas.microsoft.com/office/drawing/2014/main" id="{AAB79FEC-360A-4098-8A42-ABAAD7EC58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5275786"/>
                </p:ext>
              </p:extLst>
            </p:nvPr>
          </p:nvGraphicFramePr>
          <p:xfrm>
            <a:off x="7009864" y="4287676"/>
            <a:ext cx="673391" cy="39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8" r:id="rId31" imgW="241825" imgH="165459" progId="">
                    <p:embed/>
                  </p:oleObj>
                </mc:Choice>
                <mc:Fallback>
                  <p:oleObj r:id="rId31" imgW="241825" imgH="16545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9864" y="4287676"/>
                          <a:ext cx="673391" cy="3913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" name="Object 32">
              <a:extLst>
                <a:ext uri="{FF2B5EF4-FFF2-40B4-BE49-F238E27FC236}">
                  <a16:creationId xmlns="" xmlns:a16="http://schemas.microsoft.com/office/drawing/2014/main" id="{DD84FDDC-1F18-404C-8EF4-9457B45B1A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9890622"/>
                </p:ext>
              </p:extLst>
            </p:nvPr>
          </p:nvGraphicFramePr>
          <p:xfrm>
            <a:off x="6114306" y="4296899"/>
            <a:ext cx="692354" cy="382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9" r:id="rId32" imgW="254331" imgH="165315" progId="">
                    <p:embed/>
                  </p:oleObj>
                </mc:Choice>
                <mc:Fallback>
                  <p:oleObj r:id="rId32" imgW="254331" imgH="16531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4306" y="4296899"/>
                          <a:ext cx="692354" cy="38210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64AB0A7-3570-4454-9A30-5C03D9B0E15A}"/>
              </a:ext>
            </a:extLst>
          </p:cNvPr>
          <p:cNvGrpSpPr/>
          <p:nvPr/>
        </p:nvGrpSpPr>
        <p:grpSpPr>
          <a:xfrm>
            <a:off x="6382425" y="3377401"/>
            <a:ext cx="2828364" cy="584991"/>
            <a:chOff x="6382425" y="3596276"/>
            <a:chExt cx="2828364" cy="584991"/>
          </a:xfrm>
        </p:grpSpPr>
        <p:sp>
          <p:nvSpPr>
            <p:cNvPr id="163" name="Rectangle 17">
              <a:extLst>
                <a:ext uri="{FF2B5EF4-FFF2-40B4-BE49-F238E27FC236}">
                  <a16:creationId xmlns="" xmlns:a16="http://schemas.microsoft.com/office/drawing/2014/main" id="{80016E9B-B453-450D-8FC6-CA3588692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4572" y="3596276"/>
              <a:ext cx="2336217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74CC"/>
                </a:buClr>
                <a:buSzTx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是　 阶方阵；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39" name="Object 28">
              <a:extLst>
                <a:ext uri="{FF2B5EF4-FFF2-40B4-BE49-F238E27FC236}">
                  <a16:creationId xmlns="" xmlns:a16="http://schemas.microsoft.com/office/drawing/2014/main" id="{868543FA-AB1A-4A15-8D64-EFED41BC28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6928148"/>
                </p:ext>
              </p:extLst>
            </p:nvPr>
          </p:nvGraphicFramePr>
          <p:xfrm>
            <a:off x="7245127" y="3751451"/>
            <a:ext cx="458788" cy="429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0" r:id="rId33" imgW="127276" imgH="140004" progId="">
                    <p:embed/>
                  </p:oleObj>
                </mc:Choice>
                <mc:Fallback>
                  <p:oleObj r:id="rId33" imgW="127276" imgH="14000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5127" y="3751451"/>
                          <a:ext cx="458788" cy="4298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4" name="Object 33">
              <a:extLst>
                <a:ext uri="{FF2B5EF4-FFF2-40B4-BE49-F238E27FC236}">
                  <a16:creationId xmlns="" xmlns:a16="http://schemas.microsoft.com/office/drawing/2014/main" id="{215AA248-8E8E-4CB2-B706-6A2510CA22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7060614"/>
                </p:ext>
              </p:extLst>
            </p:nvPr>
          </p:nvGraphicFramePr>
          <p:xfrm>
            <a:off x="6382425" y="3742024"/>
            <a:ext cx="672016" cy="390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1" r:id="rId35" imgW="241825" imgH="165459" progId="">
                    <p:embed/>
                  </p:oleObj>
                </mc:Choice>
                <mc:Fallback>
                  <p:oleObj r:id="rId35" imgW="241825" imgH="16545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2425" y="3742024"/>
                          <a:ext cx="672016" cy="39052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20394911-9825-4DDC-B5C3-AAC2F08605EF}"/>
              </a:ext>
            </a:extLst>
          </p:cNvPr>
          <p:cNvGrpSpPr/>
          <p:nvPr/>
        </p:nvGrpSpPr>
        <p:grpSpPr>
          <a:xfrm>
            <a:off x="7460951" y="4497947"/>
            <a:ext cx="2016565" cy="580865"/>
            <a:chOff x="7460951" y="4640822"/>
            <a:chExt cx="2016565" cy="580865"/>
          </a:xfrm>
        </p:grpSpPr>
        <p:sp>
          <p:nvSpPr>
            <p:cNvPr id="169" name="Rectangle 35">
              <a:extLst>
                <a:ext uri="{FF2B5EF4-FFF2-40B4-BE49-F238E27FC236}">
                  <a16:creationId xmlns="" xmlns:a16="http://schemas.microsoft.com/office/drawing/2014/main" id="{8EF3B310-F032-49E6-9743-EF2CFAF6A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0951" y="4640822"/>
              <a:ext cx="2016565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74CC"/>
                </a:buClr>
                <a:buSzTx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若     　　   ，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48" name="Object 37">
              <a:extLst>
                <a:ext uri="{FF2B5EF4-FFF2-40B4-BE49-F238E27FC236}">
                  <a16:creationId xmlns="" xmlns:a16="http://schemas.microsoft.com/office/drawing/2014/main" id="{8E12EAC9-8CE7-42AE-9B85-82C708BE6B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5390009"/>
                </p:ext>
              </p:extLst>
            </p:nvPr>
          </p:nvGraphicFramePr>
          <p:xfrm>
            <a:off x="7877561" y="4814906"/>
            <a:ext cx="1227137" cy="389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2" r:id="rId36" imgW="622300" imgH="177800" progId="">
                    <p:embed/>
                  </p:oleObj>
                </mc:Choice>
                <mc:Fallback>
                  <p:oleObj r:id="rId36" imgW="622300" imgH="177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77561" y="4814906"/>
                          <a:ext cx="1227137" cy="38933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2CF6FC1-21C1-4310-A63A-D4CCB72DA17F}"/>
              </a:ext>
            </a:extLst>
          </p:cNvPr>
          <p:cNvGrpSpPr/>
          <p:nvPr/>
        </p:nvGrpSpPr>
        <p:grpSpPr>
          <a:xfrm>
            <a:off x="3942729" y="4489326"/>
            <a:ext cx="3648247" cy="580865"/>
            <a:chOff x="3942729" y="4632201"/>
            <a:chExt cx="3648247" cy="580865"/>
          </a:xfrm>
        </p:grpSpPr>
        <p:sp>
          <p:nvSpPr>
            <p:cNvPr id="168" name="Rectangle 35">
              <a:extLst>
                <a:ext uri="{FF2B5EF4-FFF2-40B4-BE49-F238E27FC236}">
                  <a16:creationId xmlns="" xmlns:a16="http://schemas.microsoft.com/office/drawing/2014/main" id="{95E8A9B0-2B79-4BF3-A9E2-DBE333931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729" y="4632201"/>
              <a:ext cx="3648247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74CC"/>
                </a:buClr>
                <a:buSzTx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不能推出      　 或    　   ；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49" name="Object 38">
              <a:extLst>
                <a:ext uri="{FF2B5EF4-FFF2-40B4-BE49-F238E27FC236}">
                  <a16:creationId xmlns="" xmlns:a16="http://schemas.microsoft.com/office/drawing/2014/main" id="{63497892-840E-469F-AFDF-79A79069B1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2553154"/>
                </p:ext>
              </p:extLst>
            </p:nvPr>
          </p:nvGraphicFramePr>
          <p:xfrm>
            <a:off x="6413886" y="4793475"/>
            <a:ext cx="876300" cy="403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3" r:id="rId38" imgW="381331" imgH="177954" progId="">
                    <p:embed/>
                  </p:oleObj>
                </mc:Choice>
                <mc:Fallback>
                  <p:oleObj r:id="rId38" imgW="381331" imgH="17795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3886" y="4793475"/>
                          <a:ext cx="876300" cy="4036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" name="Object 39">
              <a:extLst>
                <a:ext uri="{FF2B5EF4-FFF2-40B4-BE49-F238E27FC236}">
                  <a16:creationId xmlns="" xmlns:a16="http://schemas.microsoft.com/office/drawing/2014/main" id="{BD93B996-0A2B-487A-BA69-AEE64E013F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4793997"/>
                </p:ext>
              </p:extLst>
            </p:nvPr>
          </p:nvGraphicFramePr>
          <p:xfrm>
            <a:off x="5275649" y="4789903"/>
            <a:ext cx="752475" cy="402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4" r:id="rId40" imgW="381331" imgH="177954" progId="">
                    <p:embed/>
                  </p:oleObj>
                </mc:Choice>
                <mc:Fallback>
                  <p:oleObj r:id="rId40" imgW="381331" imgH="17795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5649" y="4789903"/>
                          <a:ext cx="752475" cy="40243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DA7315CE-1717-42AD-AF65-E1C198F6AA29}"/>
              </a:ext>
            </a:extLst>
          </p:cNvPr>
          <p:cNvGrpSpPr/>
          <p:nvPr/>
        </p:nvGrpSpPr>
        <p:grpSpPr>
          <a:xfrm>
            <a:off x="2000637" y="4491056"/>
            <a:ext cx="2028911" cy="580865"/>
            <a:chOff x="2000637" y="4633931"/>
            <a:chExt cx="2028911" cy="580865"/>
          </a:xfrm>
        </p:grpSpPr>
        <p:sp>
          <p:nvSpPr>
            <p:cNvPr id="146" name="Rectangle 35">
              <a:extLst>
                <a:ext uri="{FF2B5EF4-FFF2-40B4-BE49-F238E27FC236}">
                  <a16:creationId xmlns="" xmlns:a16="http://schemas.microsoft.com/office/drawing/2014/main" id="{8C127659-EA13-4406-AAC3-F194E14F9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637" y="4633931"/>
              <a:ext cx="2028911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74CC"/>
                </a:buClr>
                <a:buSzTx/>
                <a:buFont typeface="Wingdings" panose="05000000000000000000" pitchFamily="2" charset="2"/>
                <a:buChar char="u"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若      　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51" name="Object 40">
              <a:extLst>
                <a:ext uri="{FF2B5EF4-FFF2-40B4-BE49-F238E27FC236}">
                  <a16:creationId xmlns="" xmlns:a16="http://schemas.microsoft.com/office/drawing/2014/main" id="{36C5C262-0F52-4A1C-B96D-3B2D1A4D3E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496637"/>
                </p:ext>
              </p:extLst>
            </p:nvPr>
          </p:nvGraphicFramePr>
          <p:xfrm>
            <a:off x="2834074" y="4800619"/>
            <a:ext cx="915987" cy="382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5" r:id="rId42" imgW="469900" imgH="177800" progId="">
                    <p:embed/>
                  </p:oleObj>
                </mc:Choice>
                <mc:Fallback>
                  <p:oleObj r:id="rId42" imgW="469900" imgH="177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4074" y="4800619"/>
                          <a:ext cx="915987" cy="38219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ECBB7209-9220-4CA3-85E2-8D871265002D}"/>
              </a:ext>
            </a:extLst>
          </p:cNvPr>
          <p:cNvGrpSpPr/>
          <p:nvPr/>
        </p:nvGrpSpPr>
        <p:grpSpPr>
          <a:xfrm>
            <a:off x="2468094" y="5039575"/>
            <a:ext cx="2703313" cy="580865"/>
            <a:chOff x="2468094" y="5182450"/>
            <a:chExt cx="2703313" cy="580865"/>
          </a:xfrm>
        </p:grpSpPr>
        <p:sp>
          <p:nvSpPr>
            <p:cNvPr id="170" name="Rectangle 35">
              <a:extLst>
                <a:ext uri="{FF2B5EF4-FFF2-40B4-BE49-F238E27FC236}">
                  <a16:creationId xmlns="" xmlns:a16="http://schemas.microsoft.com/office/drawing/2014/main" id="{AFFBA1FA-BC11-4238-A2CD-9D7985354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8094" y="5182450"/>
              <a:ext cx="2703313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74CC"/>
                </a:buClr>
                <a:buSzTx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能推出 　　   。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52" name="Object 41">
              <a:extLst>
                <a:ext uri="{FF2B5EF4-FFF2-40B4-BE49-F238E27FC236}">
                  <a16:creationId xmlns="" xmlns:a16="http://schemas.microsoft.com/office/drawing/2014/main" id="{0634F8E7-7EC9-4DD7-984D-1D858AD56BC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7056099"/>
                </p:ext>
              </p:extLst>
            </p:nvPr>
          </p:nvGraphicFramePr>
          <p:xfrm>
            <a:off x="3491761" y="5327617"/>
            <a:ext cx="874712" cy="3750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6" r:id="rId44" imgW="406930" imgH="165315" progId="">
                    <p:embed/>
                  </p:oleObj>
                </mc:Choice>
                <mc:Fallback>
                  <p:oleObj r:id="rId44" imgW="406930" imgH="16531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1761" y="5327617"/>
                          <a:ext cx="874712" cy="37504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4" name="Rectangle 7">
            <a:extLst>
              <a:ext uri="{FF2B5EF4-FFF2-40B4-BE49-F238E27FC236}">
                <a16:creationId xmlns="" xmlns:a16="http://schemas.microsoft.com/office/drawing/2014/main" id="{FDFD4C51-84CD-44C9-A7D7-76CEA2111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580" y="2243709"/>
            <a:ext cx="2303582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4CC"/>
              </a:buClr>
              <a:buSzTx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可以没有意义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;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70EEAD3-DB01-43E0-AF2D-DF7C44CD728A}"/>
              </a:ext>
            </a:extLst>
          </p:cNvPr>
          <p:cNvGrpSpPr/>
          <p:nvPr/>
        </p:nvGrpSpPr>
        <p:grpSpPr>
          <a:xfrm>
            <a:off x="7481637" y="1720811"/>
            <a:ext cx="2216853" cy="580865"/>
            <a:chOff x="7481637" y="2054186"/>
            <a:chExt cx="2216853" cy="580865"/>
          </a:xfrm>
        </p:grpSpPr>
        <p:graphicFrame>
          <p:nvGraphicFramePr>
            <p:cNvPr id="120" name="Object 9">
              <a:extLst>
                <a:ext uri="{FF2B5EF4-FFF2-40B4-BE49-F238E27FC236}">
                  <a16:creationId xmlns="" xmlns:a16="http://schemas.microsoft.com/office/drawing/2014/main" id="{6A4AC64A-2FC5-422F-8887-0FC1639B565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2773518"/>
                </p:ext>
              </p:extLst>
            </p:nvPr>
          </p:nvGraphicFramePr>
          <p:xfrm>
            <a:off x="7481637" y="2232500"/>
            <a:ext cx="556842" cy="356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7" r:id="rId46" imgW="254331" imgH="165315" progId="">
                    <p:embed/>
                  </p:oleObj>
                </mc:Choice>
                <mc:Fallback>
                  <p:oleObj r:id="rId46" imgW="254331" imgH="16531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1637" y="2232500"/>
                          <a:ext cx="556842" cy="3561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6" name="Rectangle 7">
              <a:extLst>
                <a:ext uri="{FF2B5EF4-FFF2-40B4-BE49-F238E27FC236}">
                  <a16:creationId xmlns="" xmlns:a16="http://schemas.microsoft.com/office/drawing/2014/main" id="{FA7E852B-8D0A-4FC5-A9B5-4C15B08E5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9571" y="2054186"/>
              <a:ext cx="1778919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74CC"/>
                </a:buClr>
                <a:buSzTx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有意义时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　    </a:t>
              </a: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61" name="Rectangle 17">
            <a:extLst>
              <a:ext uri="{FF2B5EF4-FFF2-40B4-BE49-F238E27FC236}">
                <a16:creationId xmlns="" xmlns:a16="http://schemas.microsoft.com/office/drawing/2014/main" id="{8E6ACE4E-A7C0-439F-ABAD-111C00523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001" y="3367227"/>
            <a:ext cx="1319516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4CC"/>
              </a:buClr>
              <a:buSzTx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有意义，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84C116AA-5544-43EF-A5CD-6D6F55F91C3E}"/>
              </a:ext>
            </a:extLst>
          </p:cNvPr>
          <p:cNvGrpSpPr/>
          <p:nvPr/>
        </p:nvGrpSpPr>
        <p:grpSpPr>
          <a:xfrm>
            <a:off x="8756507" y="3363521"/>
            <a:ext cx="1224845" cy="593525"/>
            <a:chOff x="8756507" y="3582396"/>
            <a:chExt cx="1224845" cy="593525"/>
          </a:xfrm>
        </p:grpSpPr>
        <p:graphicFrame>
          <p:nvGraphicFramePr>
            <p:cNvPr id="140" name="Object 29">
              <a:extLst>
                <a:ext uri="{FF2B5EF4-FFF2-40B4-BE49-F238E27FC236}">
                  <a16:creationId xmlns="" xmlns:a16="http://schemas.microsoft.com/office/drawing/2014/main" id="{188F3097-46A5-43B6-B7F2-4DBBF7D535B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4959595"/>
                </p:ext>
              </p:extLst>
            </p:nvPr>
          </p:nvGraphicFramePr>
          <p:xfrm>
            <a:off x="9170139" y="3749677"/>
            <a:ext cx="811213" cy="426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8" r:id="rId48" imgW="394385" imgH="152665" progId="">
                    <p:embed/>
                  </p:oleObj>
                </mc:Choice>
                <mc:Fallback>
                  <p:oleObj r:id="rId48" imgW="394385" imgH="15266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0139" y="3749677"/>
                          <a:ext cx="811213" cy="42624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" name="Rectangle 17">
              <a:extLst>
                <a:ext uri="{FF2B5EF4-FFF2-40B4-BE49-F238E27FC236}">
                  <a16:creationId xmlns="" xmlns:a16="http://schemas.microsoft.com/office/drawing/2014/main" id="{B1C103F9-A088-46B5-88A0-8610180DE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6507" y="3582396"/>
              <a:ext cx="691021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74CC"/>
                </a:buClr>
                <a:buSzTx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当  　　 </a:t>
              </a: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67" name="Rectangle 35">
            <a:extLst>
              <a:ext uri="{FF2B5EF4-FFF2-40B4-BE49-F238E27FC236}">
                <a16:creationId xmlns="" xmlns:a16="http://schemas.microsoft.com/office/drawing/2014/main" id="{58583732-5F60-483F-9ECE-574D0ADFA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8722" y="4506027"/>
            <a:ext cx="811214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74CC"/>
              </a:buClr>
              <a:buSzTx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也不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664FDD46-0692-4E73-8626-B77B6CA865A4}"/>
              </a:ext>
            </a:extLst>
          </p:cNvPr>
          <p:cNvGrpSpPr/>
          <p:nvPr/>
        </p:nvGrpSpPr>
        <p:grpSpPr>
          <a:xfrm>
            <a:off x="2986988" y="3899006"/>
            <a:ext cx="1495145" cy="646331"/>
            <a:chOff x="2986988" y="3899006"/>
            <a:chExt cx="1495145" cy="646331"/>
          </a:xfrm>
        </p:grpSpPr>
        <p:graphicFrame>
          <p:nvGraphicFramePr>
            <p:cNvPr id="141" name="Object 30">
              <a:extLst>
                <a:ext uri="{FF2B5EF4-FFF2-40B4-BE49-F238E27FC236}">
                  <a16:creationId xmlns="" xmlns:a16="http://schemas.microsoft.com/office/drawing/2014/main" id="{A6065EA3-6405-43F2-A9DE-63A99ADA460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3081470"/>
                </p:ext>
              </p:extLst>
            </p:nvPr>
          </p:nvGraphicFramePr>
          <p:xfrm>
            <a:off x="2986988" y="4058774"/>
            <a:ext cx="1379485" cy="39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9" r:id="rId50" imgW="597159" imgH="165172" progId="">
                    <p:embed/>
                  </p:oleObj>
                </mc:Choice>
                <mc:Fallback>
                  <p:oleObj r:id="rId50" imgW="597159" imgH="16517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6988" y="4058774"/>
                          <a:ext cx="1379485" cy="3913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" name="Rectangle 17">
              <a:extLst>
                <a:ext uri="{FF2B5EF4-FFF2-40B4-BE49-F238E27FC236}">
                  <a16:creationId xmlns="" xmlns:a16="http://schemas.microsoft.com/office/drawing/2014/main" id="{960FE31B-ADC6-4D4A-A0CF-35112599E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609" y="3899006"/>
              <a:ext cx="3385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74CC"/>
                </a:buClr>
                <a:buSzTx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90572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16" grpId="0"/>
      <p:bldP spid="158" grpId="0"/>
      <p:bldP spid="154" grpId="0"/>
      <p:bldP spid="161" grpId="0"/>
      <p:bldP spid="167" grpId="0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35075" y="522451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235075" y="2036977"/>
            <a:ext cx="9721850" cy="398441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269FF421-E3D7-49F7-ABEA-DD0A3E88987C}"/>
              </a:ext>
            </a:extLst>
          </p:cNvPr>
          <p:cNvGrpSpPr/>
          <p:nvPr/>
        </p:nvGrpSpPr>
        <p:grpSpPr>
          <a:xfrm>
            <a:off x="1488938" y="2561352"/>
            <a:ext cx="4050711" cy="735713"/>
            <a:chOff x="2591875" y="2052305"/>
            <a:chExt cx="4050711" cy="735713"/>
          </a:xfrm>
        </p:grpSpPr>
        <p:sp>
          <p:nvSpPr>
            <p:cNvPr id="25" name="Rectangle 4">
              <a:extLst>
                <a:ext uri="{FF2B5EF4-FFF2-40B4-BE49-F238E27FC236}">
                  <a16:creationId xmlns="" xmlns:a16="http://schemas.microsoft.com/office/drawing/2014/main" id="{1777D732-2CC7-4A28-8B6F-3B8582A04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1875" y="2215022"/>
              <a:ext cx="18737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）如果 </a:t>
              </a:r>
            </a:p>
          </p:txBody>
        </p:sp>
        <p:graphicFrame>
          <p:nvGraphicFramePr>
            <p:cNvPr id="33" name="Object 6">
              <a:extLst>
                <a:ext uri="{FF2B5EF4-FFF2-40B4-BE49-F238E27FC236}">
                  <a16:creationId xmlns="" xmlns:a16="http://schemas.microsoft.com/office/drawing/2014/main" id="{737F481E-DD17-4C24-8973-26527722D8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7112593"/>
                </p:ext>
              </p:extLst>
            </p:nvPr>
          </p:nvGraphicFramePr>
          <p:xfrm>
            <a:off x="4094414" y="2052305"/>
            <a:ext cx="2106814" cy="735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26" r:id="rId4" imgW="978642" imgH="457716" progId="Equation.3">
                    <p:embed/>
                  </p:oleObj>
                </mc:Choice>
                <mc:Fallback>
                  <p:oleObj r:id="rId4" imgW="978642" imgH="45771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4414" y="2052305"/>
                          <a:ext cx="2106814" cy="7357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Rectangle 9">
              <a:extLst>
                <a:ext uri="{FF2B5EF4-FFF2-40B4-BE49-F238E27FC236}">
                  <a16:creationId xmlns="" xmlns:a16="http://schemas.microsoft.com/office/drawing/2014/main" id="{249D0327-F959-4119-8043-BEA36245A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772" y="2243968"/>
              <a:ext cx="5838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， 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4D15D141-DACB-4F87-97E6-74FE7BFF0561}"/>
              </a:ext>
            </a:extLst>
          </p:cNvPr>
          <p:cNvGrpSpPr/>
          <p:nvPr/>
        </p:nvGrpSpPr>
        <p:grpSpPr>
          <a:xfrm>
            <a:off x="2251569" y="3409861"/>
            <a:ext cx="2463352" cy="394277"/>
            <a:chOff x="3354506" y="2900814"/>
            <a:chExt cx="2463352" cy="394277"/>
          </a:xfrm>
        </p:grpSpPr>
        <p:sp>
          <p:nvSpPr>
            <p:cNvPr id="35" name="Rectangle 8">
              <a:extLst>
                <a:ext uri="{FF2B5EF4-FFF2-40B4-BE49-F238E27FC236}">
                  <a16:creationId xmlns="" xmlns:a16="http://schemas.microsoft.com/office/drawing/2014/main" id="{65F759D1-45FA-40CF-B150-3A0B2866D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506" y="2925759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求 </a:t>
              </a:r>
            </a:p>
          </p:txBody>
        </p:sp>
        <p:graphicFrame>
          <p:nvGraphicFramePr>
            <p:cNvPr id="37" name="Object 10">
              <a:extLst>
                <a:ext uri="{FF2B5EF4-FFF2-40B4-BE49-F238E27FC236}">
                  <a16:creationId xmlns="" xmlns:a16="http://schemas.microsoft.com/office/drawing/2014/main" id="{3CAD3CB2-FD24-41FB-875A-82C087FAD9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6026172"/>
                </p:ext>
              </p:extLst>
            </p:nvPr>
          </p:nvGraphicFramePr>
          <p:xfrm>
            <a:off x="3761993" y="2927898"/>
            <a:ext cx="762000" cy="360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27" r:id="rId6" imgW="254427" imgH="165489" progId="Equation.3">
                    <p:embed/>
                  </p:oleObj>
                </mc:Choice>
                <mc:Fallback>
                  <p:oleObj r:id="rId6" imgW="254427" imgH="16548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1993" y="2927898"/>
                          <a:ext cx="762000" cy="36053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ctangle 11">
              <a:extLst>
                <a:ext uri="{FF2B5EF4-FFF2-40B4-BE49-F238E27FC236}">
                  <a16:creationId xmlns="" xmlns:a16="http://schemas.microsoft.com/office/drawing/2014/main" id="{5B2D9643-4A45-42D0-99A2-E27D08E9B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242" y="2909627"/>
              <a:ext cx="5838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及 </a:t>
              </a:r>
            </a:p>
          </p:txBody>
        </p:sp>
        <p:graphicFrame>
          <p:nvGraphicFramePr>
            <p:cNvPr id="39" name="Object 12">
              <a:extLst>
                <a:ext uri="{FF2B5EF4-FFF2-40B4-BE49-F238E27FC236}">
                  <a16:creationId xmlns="" xmlns:a16="http://schemas.microsoft.com/office/drawing/2014/main" id="{767F8D65-DCFE-48BF-8E26-FCABAF9A33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1303968"/>
                </p:ext>
              </p:extLst>
            </p:nvPr>
          </p:nvGraphicFramePr>
          <p:xfrm>
            <a:off x="4702547" y="2900814"/>
            <a:ext cx="757197" cy="386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28" r:id="rId8" imgW="241722" imgH="165489" progId="Equation.3">
                    <p:embed/>
                  </p:oleObj>
                </mc:Choice>
                <mc:Fallback>
                  <p:oleObj r:id="rId8" imgW="241722" imgH="16548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547" y="2900814"/>
                          <a:ext cx="757197" cy="38695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Rectangle 13">
              <a:extLst>
                <a:ext uri="{FF2B5EF4-FFF2-40B4-BE49-F238E27FC236}">
                  <a16:creationId xmlns="" xmlns:a16="http://schemas.microsoft.com/office/drawing/2014/main" id="{F36F09C9-0BCD-46B7-9140-FAE86E8F3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4044" y="2921998"/>
              <a:ext cx="5838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。 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EF272BDA-675B-443D-9984-6E56D436829A}"/>
              </a:ext>
            </a:extLst>
          </p:cNvPr>
          <p:cNvGrpSpPr/>
          <p:nvPr/>
        </p:nvGrpSpPr>
        <p:grpSpPr>
          <a:xfrm>
            <a:off x="5317051" y="2546024"/>
            <a:ext cx="2639186" cy="766368"/>
            <a:chOff x="6419988" y="2036977"/>
            <a:chExt cx="2639186" cy="766368"/>
          </a:xfrm>
        </p:grpSpPr>
        <p:graphicFrame>
          <p:nvGraphicFramePr>
            <p:cNvPr id="34" name="Object 7">
              <a:extLst>
                <a:ext uri="{FF2B5EF4-FFF2-40B4-BE49-F238E27FC236}">
                  <a16:creationId xmlns="" xmlns:a16="http://schemas.microsoft.com/office/drawing/2014/main" id="{6B0D024E-865A-4C9C-851E-5C00AEA30ED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6007928"/>
                </p:ext>
              </p:extLst>
            </p:nvPr>
          </p:nvGraphicFramePr>
          <p:xfrm>
            <a:off x="6419988" y="2036977"/>
            <a:ext cx="2192276" cy="766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29" r:id="rId10" imgW="978642" imgH="457716" progId="Equation.3">
                    <p:embed/>
                  </p:oleObj>
                </mc:Choice>
                <mc:Fallback>
                  <p:oleObj r:id="rId10" imgW="978642" imgH="45771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9988" y="2036977"/>
                          <a:ext cx="2192276" cy="7663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Rectangle 9">
              <a:extLst>
                <a:ext uri="{FF2B5EF4-FFF2-40B4-BE49-F238E27FC236}">
                  <a16:creationId xmlns="" xmlns:a16="http://schemas.microsoft.com/office/drawing/2014/main" id="{3DC764E8-BB29-47FE-BB57-5B6702DE0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5360" y="2254287"/>
              <a:ext cx="5838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， 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AF9E8B2B-7412-46F5-9F03-F494D1E92610}"/>
              </a:ext>
            </a:extLst>
          </p:cNvPr>
          <p:cNvGrpSpPr/>
          <p:nvPr/>
        </p:nvGrpSpPr>
        <p:grpSpPr>
          <a:xfrm>
            <a:off x="1488938" y="4094390"/>
            <a:ext cx="7231591" cy="851884"/>
            <a:chOff x="2591875" y="3585343"/>
            <a:chExt cx="7231591" cy="851884"/>
          </a:xfrm>
        </p:grpSpPr>
        <p:sp>
          <p:nvSpPr>
            <p:cNvPr id="41" name="Rectangle 14">
              <a:extLst>
                <a:ext uri="{FF2B5EF4-FFF2-40B4-BE49-F238E27FC236}">
                  <a16:creationId xmlns="" xmlns:a16="http://schemas.microsoft.com/office/drawing/2014/main" id="{E79D03F1-052A-4648-A23B-877B18578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1875" y="3809322"/>
              <a:ext cx="16466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）如果 </a:t>
              </a:r>
            </a:p>
          </p:txBody>
        </p:sp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984AB348-4891-4574-9A23-F00E24A5F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5" r="21513"/>
            <a:stretch/>
          </p:blipFill>
          <p:spPr>
            <a:xfrm>
              <a:off x="4094414" y="3585343"/>
              <a:ext cx="5729052" cy="851884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7CB1F658-8E0C-40E8-BC8E-72C94F9062CC}"/>
              </a:ext>
            </a:extLst>
          </p:cNvPr>
          <p:cNvGrpSpPr/>
          <p:nvPr/>
        </p:nvGrpSpPr>
        <p:grpSpPr>
          <a:xfrm>
            <a:off x="2251569" y="4781945"/>
            <a:ext cx="2461435" cy="961658"/>
            <a:chOff x="3354506" y="4272898"/>
            <a:chExt cx="2461435" cy="961658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93251F2B-9052-4F61-987C-8F5B0A642723}"/>
                </a:ext>
              </a:extLst>
            </p:cNvPr>
            <p:cNvGrpSpPr/>
            <p:nvPr/>
          </p:nvGrpSpPr>
          <p:grpSpPr>
            <a:xfrm>
              <a:off x="3354506" y="4272898"/>
              <a:ext cx="1944807" cy="961658"/>
              <a:chOff x="3354506" y="4272898"/>
              <a:chExt cx="1944807" cy="961658"/>
            </a:xfrm>
          </p:grpSpPr>
          <p:pic>
            <p:nvPicPr>
              <p:cNvPr id="46" name="图片 45">
                <a:extLst>
                  <a:ext uri="{FF2B5EF4-FFF2-40B4-BE49-F238E27FC236}">
                    <a16:creationId xmlns="" xmlns:a16="http://schemas.microsoft.com/office/drawing/2014/main" id="{E66B6D35-A542-48B9-AC61-BC5FC3BD3A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741" r="1406"/>
              <a:stretch/>
            </p:blipFill>
            <p:spPr>
              <a:xfrm>
                <a:off x="3811921" y="4272898"/>
                <a:ext cx="1487392" cy="961658"/>
              </a:xfrm>
              <a:prstGeom prst="rect">
                <a:avLst/>
              </a:prstGeom>
            </p:spPr>
          </p:pic>
          <p:sp>
            <p:nvSpPr>
              <p:cNvPr id="47" name="Rectangle 8">
                <a:extLst>
                  <a:ext uri="{FF2B5EF4-FFF2-40B4-BE49-F238E27FC236}">
                    <a16:creationId xmlns="" xmlns:a16="http://schemas.microsoft.com/office/drawing/2014/main" id="{64CA348C-17AB-462E-B9E5-31807DAC0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4506" y="4542813"/>
                <a:ext cx="76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tIns="0" bIns="0" anchor="ctr">
                <a:spAutoFit/>
              </a:bodyPr>
              <a:lstStyle/>
              <a:p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求 </a:t>
                </a:r>
              </a:p>
            </p:txBody>
          </p:sp>
        </p:grpSp>
        <p:sp>
          <p:nvSpPr>
            <p:cNvPr id="48" name="Rectangle 13">
              <a:extLst>
                <a:ext uri="{FF2B5EF4-FFF2-40B4-BE49-F238E27FC236}">
                  <a16:creationId xmlns="" xmlns:a16="http://schemas.microsoft.com/office/drawing/2014/main" id="{2B42D7B7-FADC-48A9-98AF-046842E9C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127" y="4558945"/>
              <a:ext cx="5838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。 </a:t>
              </a: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="" xmlns:a16="http://schemas.microsoft.com/office/drawing/2014/main" id="{35C70DA4-CBDB-439F-BC18-E0AB0860B8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57" y="-113598"/>
            <a:ext cx="3718186" cy="6971598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102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323829" y="2430462"/>
            <a:ext cx="1591588" cy="2072445"/>
            <a:chOff x="1574715" y="2418656"/>
            <a:chExt cx="1307003" cy="1701881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802831" y="3545333"/>
              <a:ext cx="909881" cy="575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加减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8958776" y="204682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279672" y="2260779"/>
            <a:ext cx="1723278" cy="2255411"/>
            <a:chOff x="6702217" y="2510238"/>
            <a:chExt cx="1228031" cy="1607236"/>
          </a:xfrm>
        </p:grpSpPr>
        <p:sp>
          <p:nvSpPr>
            <p:cNvPr id="32" name="文本框 31"/>
            <p:cNvSpPr txBox="1"/>
            <p:nvPr/>
          </p:nvSpPr>
          <p:spPr>
            <a:xfrm>
              <a:off x="6951436" y="3618325"/>
              <a:ext cx="789573" cy="499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转置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3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693881" y="2484859"/>
            <a:ext cx="2056178" cy="2034025"/>
            <a:chOff x="4010206" y="2733648"/>
            <a:chExt cx="1364041" cy="1349345"/>
          </a:xfrm>
        </p:grpSpPr>
        <p:sp>
          <p:nvSpPr>
            <p:cNvPr id="44" name="文本框 12"/>
            <p:cNvSpPr txBox="1"/>
            <p:nvPr/>
          </p:nvSpPr>
          <p:spPr>
            <a:xfrm>
              <a:off x="4424379" y="3618325"/>
              <a:ext cx="735030" cy="464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乘法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47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椭圆 45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等腰三角形 13"/>
          <p:cNvSpPr/>
          <p:nvPr/>
        </p:nvSpPr>
        <p:spPr>
          <a:xfrm>
            <a:off x="4603504" y="2046827"/>
            <a:ext cx="1422733" cy="168606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9592" y="3361998"/>
            <a:ext cx="1839384" cy="1149625"/>
            <a:chOff x="4010206" y="3320347"/>
            <a:chExt cx="1220222" cy="762646"/>
          </a:xfrm>
        </p:grpSpPr>
        <p:sp>
          <p:nvSpPr>
            <p:cNvPr id="13" name="文本框 12"/>
            <p:cNvSpPr txBox="1"/>
            <p:nvPr/>
          </p:nvSpPr>
          <p:spPr>
            <a:xfrm>
              <a:off x="4424379" y="3618325"/>
              <a:ext cx="735029" cy="464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数乘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roup 4"/>
            <p:cNvGrpSpPr>
              <a:grpSpLocks noChangeAspect="1"/>
            </p:cNvGrpSpPr>
            <p:nvPr/>
          </p:nvGrpSpPr>
          <p:grpSpPr bwMode="auto">
            <a:xfrm>
              <a:off x="4454426" y="3320347"/>
              <a:ext cx="776002" cy="64351"/>
              <a:chOff x="3744" y="2212"/>
              <a:chExt cx="205" cy="17"/>
            </a:xfrm>
            <a:solidFill>
              <a:schemeClr val="bg1"/>
            </a:solidFill>
          </p:grpSpPr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44" y="2212"/>
                <a:ext cx="170" cy="1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08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152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17">
        <p14:flythrough/>
      </p:transition>
    </mc:Choice>
    <mc:Fallback xmlns="">
      <p:transition spd="slow" advTm="10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xmlns="" id="{29641443-8DC4-4B80-96DC-606453D58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411" y="1517749"/>
            <a:ext cx="9550235" cy="4034781"/>
          </a:xfrm>
          <a:prstGeom prst="horizontalScroll">
            <a:avLst>
              <a:gd name="adj" fmla="val 12500"/>
            </a:avLst>
          </a:prstGeom>
          <a:solidFill>
            <a:schemeClr val="bg1">
              <a:alpha val="50195"/>
            </a:schemeClr>
          </a:solidFill>
          <a:ln w="28575">
            <a:solidFill>
              <a:schemeClr val="accent1"/>
            </a:solidFill>
            <a:rou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endParaRPr lang="zh-CN" altLang="en-US" sz="3200" dirty="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2F4CC4B7-AEC9-4940-A9B2-D61ACCDAA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542" y="2718203"/>
            <a:ext cx="86628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在实际应用中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很多时候根据需要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要把数表中行的数据与列的数据进行置换。对应到矩阵中，如何定义一种行元素与列元素置换的运算呢？　　</a:t>
            </a:r>
            <a:endParaRPr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220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5449DE2-167B-4603-9059-4B4B0893853D}"/>
              </a:ext>
            </a:extLst>
          </p:cNvPr>
          <p:cNvSpPr/>
          <p:nvPr/>
        </p:nvSpPr>
        <p:spPr>
          <a:xfrm>
            <a:off x="1344963" y="1271555"/>
            <a:ext cx="2948116" cy="643864"/>
          </a:xfrm>
          <a:prstGeom prst="rect">
            <a:avLst/>
          </a:prstGeom>
          <a:solidFill>
            <a:srgbClr val="1A74CC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667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矩阵的转置运算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82911284-40F4-46D3-9031-1FF2EEDEDE59}"/>
              </a:ext>
            </a:extLst>
          </p:cNvPr>
          <p:cNvSpPr/>
          <p:nvPr/>
        </p:nvSpPr>
        <p:spPr>
          <a:xfrm>
            <a:off x="1357029" y="1988840"/>
            <a:ext cx="10115569" cy="3840427"/>
          </a:xfrm>
          <a:prstGeom prst="rect">
            <a:avLst/>
          </a:prstGeom>
          <a:solidFill>
            <a:srgbClr val="F5F5F5">
              <a:alpha val="49000"/>
            </a:srgb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xmlns="" id="{E1671130-1E50-4258-819A-E1109694D0BC}"/>
              </a:ext>
            </a:extLst>
          </p:cNvPr>
          <p:cNvGrpSpPr/>
          <p:nvPr/>
        </p:nvGrpSpPr>
        <p:grpSpPr>
          <a:xfrm>
            <a:off x="1680665" y="3332990"/>
            <a:ext cx="4609005" cy="2208246"/>
            <a:chOff x="596466" y="2592908"/>
            <a:chExt cx="3456754" cy="1656184"/>
          </a:xfrm>
        </p:grpSpPr>
        <p:graphicFrame>
          <p:nvGraphicFramePr>
            <p:cNvPr id="68" name="Object 6">
              <a:extLst>
                <a:ext uri="{FF2B5EF4-FFF2-40B4-BE49-F238E27FC236}">
                  <a16:creationId xmlns:a16="http://schemas.microsoft.com/office/drawing/2014/main" xmlns="" id="{F3D9A1B1-D043-42EC-8E9A-901440A00B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6312188"/>
                </p:ext>
              </p:extLst>
            </p:nvPr>
          </p:nvGraphicFramePr>
          <p:xfrm>
            <a:off x="920754" y="2592908"/>
            <a:ext cx="2521802" cy="1656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50" r:id="rId4" imgW="1601590" imgH="940617" progId="">
                    <p:embed/>
                  </p:oleObj>
                </mc:Choice>
                <mc:Fallback>
                  <p:oleObj r:id="rId4" imgW="1601590" imgH="94061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754" y="2592908"/>
                          <a:ext cx="2521802" cy="1656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Text Box 15">
              <a:extLst>
                <a:ext uri="{FF2B5EF4-FFF2-40B4-BE49-F238E27FC236}">
                  <a16:creationId xmlns:a16="http://schemas.microsoft.com/office/drawing/2014/main" xmlns="" id="{6524A4F2-FBA8-4A0E-BCC1-9D5BEB170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466" y="3131993"/>
              <a:ext cx="3456754" cy="43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若　　　　　　　　　        ，　</a:t>
              </a:r>
            </a:p>
          </p:txBody>
        </p:sp>
      </p:grpSp>
      <p:grpSp>
        <p:nvGrpSpPr>
          <p:cNvPr id="70" name="Group 8">
            <a:extLst>
              <a:ext uri="{FF2B5EF4-FFF2-40B4-BE49-F238E27FC236}">
                <a16:creationId xmlns:a16="http://schemas.microsoft.com/office/drawing/2014/main" xmlns="" id="{68443642-4D24-44CE-8D0E-395CE8210911}"/>
              </a:ext>
            </a:extLst>
          </p:cNvPr>
          <p:cNvGrpSpPr>
            <a:grpSpLocks/>
          </p:cNvGrpSpPr>
          <p:nvPr/>
        </p:nvGrpSpPr>
        <p:grpSpPr bwMode="auto">
          <a:xfrm>
            <a:off x="1634425" y="2084851"/>
            <a:ext cx="9571423" cy="1135067"/>
            <a:chOff x="0" y="0"/>
            <a:chExt cx="11304" cy="1491"/>
          </a:xfrm>
        </p:grpSpPr>
        <p:sp>
          <p:nvSpPr>
            <p:cNvPr id="71" name="Text Box 9">
              <a:extLst>
                <a:ext uri="{FF2B5EF4-FFF2-40B4-BE49-F238E27FC236}">
                  <a16:creationId xmlns:a16="http://schemas.microsoft.com/office/drawing/2014/main" xmlns="" id="{6D16A597-182E-4AF3-9C66-0E630ECDC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1304" cy="1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  <a:r>
                <a:rPr lang="en-US" altLang="zh-CN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7.6 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把矩阵的行换成它的同序数的列得到一个新矩阵，称为      的</a:t>
              </a:r>
              <a:r>
                <a:rPr lang="zh-CN" altLang="en-US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转置矩阵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，记为       。 </a:t>
              </a:r>
            </a:p>
          </p:txBody>
        </p:sp>
        <p:graphicFrame>
          <p:nvGraphicFramePr>
            <p:cNvPr id="72" name="Object 10">
              <a:extLst>
                <a:ext uri="{FF2B5EF4-FFF2-40B4-BE49-F238E27FC236}">
                  <a16:creationId xmlns:a16="http://schemas.microsoft.com/office/drawing/2014/main" xmlns="" id="{88C93F35-21D0-4138-BAD1-22891D7914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5221256"/>
                </p:ext>
              </p:extLst>
            </p:nvPr>
          </p:nvGraphicFramePr>
          <p:xfrm>
            <a:off x="10283" y="213"/>
            <a:ext cx="498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51" r:id="rId6" imgW="153399" imgH="166182" progId="">
                    <p:embed/>
                  </p:oleObj>
                </mc:Choice>
                <mc:Fallback>
                  <p:oleObj r:id="rId6" imgW="153399" imgH="16618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83" y="213"/>
                          <a:ext cx="498" cy="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11">
              <a:extLst>
                <a:ext uri="{FF2B5EF4-FFF2-40B4-BE49-F238E27FC236}">
                  <a16:creationId xmlns:a16="http://schemas.microsoft.com/office/drawing/2014/main" xmlns="" id="{BF456AF1-54ED-44AF-B924-460755FE74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8524283"/>
                </p:ext>
              </p:extLst>
            </p:nvPr>
          </p:nvGraphicFramePr>
          <p:xfrm>
            <a:off x="2718" y="857"/>
            <a:ext cx="670" cy="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52" r:id="rId8" imgW="216936" imgH="191414" progId="">
                    <p:embed/>
                  </p:oleObj>
                </mc:Choice>
                <mc:Fallback>
                  <p:oleObj r:id="rId8" imgW="216936" imgH="19141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8" y="857"/>
                          <a:ext cx="670" cy="58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xmlns="" id="{54AF226A-1EC1-40A0-BC48-E863B3F67720}"/>
              </a:ext>
            </a:extLst>
          </p:cNvPr>
          <p:cNvGrpSpPr/>
          <p:nvPr/>
        </p:nvGrpSpPr>
        <p:grpSpPr>
          <a:xfrm>
            <a:off x="5733239" y="3374470"/>
            <a:ext cx="3860091" cy="2213615"/>
            <a:chOff x="4067944" y="2314828"/>
            <a:chExt cx="2895068" cy="1660211"/>
          </a:xfrm>
        </p:grpSpPr>
        <p:graphicFrame>
          <p:nvGraphicFramePr>
            <p:cNvPr id="75" name="Object 5">
              <a:extLst>
                <a:ext uri="{FF2B5EF4-FFF2-40B4-BE49-F238E27FC236}">
                  <a16:creationId xmlns:a16="http://schemas.microsoft.com/office/drawing/2014/main" xmlns="" id="{5BE136B4-5986-4DF1-B1D7-F5CA1BA8E5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113974"/>
                </p:ext>
              </p:extLst>
            </p:nvPr>
          </p:nvGraphicFramePr>
          <p:xfrm>
            <a:off x="4442732" y="2314828"/>
            <a:ext cx="2520280" cy="1660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53" r:id="rId10" imgW="1639723" imgH="940617" progId="">
                    <p:embed/>
                  </p:oleObj>
                </mc:Choice>
                <mc:Fallback>
                  <p:oleObj r:id="rId10" imgW="1639723" imgH="94061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2732" y="2314828"/>
                          <a:ext cx="2520280" cy="1660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Text Box 15">
              <a:extLst>
                <a:ext uri="{FF2B5EF4-FFF2-40B4-BE49-F238E27FC236}">
                  <a16:creationId xmlns:a16="http://schemas.microsoft.com/office/drawing/2014/main" xmlns="" id="{5A76CF1D-B417-411D-9559-4E3967F23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944" y="2859782"/>
              <a:ext cx="1000098" cy="43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atinLnBrk="1">
                <a:lnSpc>
                  <a:spcPct val="150000"/>
                </a:lnSpc>
              </a:pPr>
              <a:r>
                <a:rPr lang="zh-CN" altLang="en-US" b="1" dirty="0">
                  <a:latin typeface="Times New Roman" pitchFamily="18" charset="0"/>
                </a:rPr>
                <a:t>则 </a:t>
              </a:r>
            </a:p>
          </p:txBody>
        </p:sp>
      </p:grp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79AB03B1-30C9-49D2-86DF-F0B69C5135CA}"/>
              </a:ext>
            </a:extLst>
          </p:cNvPr>
          <p:cNvSpPr/>
          <p:nvPr/>
        </p:nvSpPr>
        <p:spPr bwMode="auto">
          <a:xfrm>
            <a:off x="2797549" y="3469752"/>
            <a:ext cx="2466639" cy="4252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0" rIns="12192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200" b="1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AB064AE0-218C-4AD8-AB1B-812FEB445B7A}"/>
              </a:ext>
            </a:extLst>
          </p:cNvPr>
          <p:cNvSpPr/>
          <p:nvPr/>
        </p:nvSpPr>
        <p:spPr bwMode="auto">
          <a:xfrm>
            <a:off x="2807709" y="4013532"/>
            <a:ext cx="2466639" cy="425281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0" rIns="12192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200" b="1" dirty="0">
              <a:ln>
                <a:solidFill>
                  <a:srgbClr val="00B0F0"/>
                </a:solidFill>
              </a:ln>
              <a:noFill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144882C6-7B98-4857-A957-09511FBD6397}"/>
              </a:ext>
            </a:extLst>
          </p:cNvPr>
          <p:cNvSpPr/>
          <p:nvPr/>
        </p:nvSpPr>
        <p:spPr bwMode="auto">
          <a:xfrm>
            <a:off x="7024345" y="3567344"/>
            <a:ext cx="421672" cy="19880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0" rIns="12192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200" b="1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E83E18E5-CDC2-442E-A8EE-322BA21C4F41}"/>
              </a:ext>
            </a:extLst>
          </p:cNvPr>
          <p:cNvSpPr/>
          <p:nvPr/>
        </p:nvSpPr>
        <p:spPr bwMode="auto">
          <a:xfrm>
            <a:off x="7682641" y="3563871"/>
            <a:ext cx="443523" cy="1994661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0" rIns="12192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200" b="1" dirty="0">
              <a:ln>
                <a:solidFill>
                  <a:srgbClr val="00B0F0"/>
                </a:solidFill>
              </a:ln>
              <a:noFill/>
              <a:latin typeface="Arial" pitchFamily="34" charset="0"/>
              <a:ea typeface="宋体" pitchFamily="2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893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7">
            <a:extLst>
              <a:ext uri="{FF2B5EF4-FFF2-40B4-BE49-F238E27FC236}">
                <a16:creationId xmlns:a16="http://schemas.microsoft.com/office/drawing/2014/main" xmlns="" id="{992317D0-DC3A-4DB4-A49D-8234711809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077924"/>
              </p:ext>
            </p:extLst>
          </p:nvPr>
        </p:nvGraphicFramePr>
        <p:xfrm>
          <a:off x="3119967" y="2180862"/>
          <a:ext cx="2243667" cy="613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Equation" r:id="rId4" imgW="914400" imgH="228600" progId="Equation.DSMT4">
                  <p:embed/>
                </p:oleObj>
              </mc:Choice>
              <mc:Fallback>
                <p:oleObj name="Equation" r:id="rId4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967" y="2180862"/>
                        <a:ext cx="2243667" cy="6138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>
            <a:extLst>
              <a:ext uri="{FF2B5EF4-FFF2-40B4-BE49-F238E27FC236}">
                <a16:creationId xmlns:a16="http://schemas.microsoft.com/office/drawing/2014/main" xmlns="" id="{17A3BB89-2B37-4CD1-B577-88359FBE8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924769"/>
              </p:ext>
            </p:extLst>
          </p:nvPr>
        </p:nvGraphicFramePr>
        <p:xfrm>
          <a:off x="3119670" y="2871609"/>
          <a:ext cx="3648405" cy="61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r:id="rId6" imgW="1487191" imgH="228799" progId="">
                  <p:embed/>
                </p:oleObj>
              </mc:Choice>
              <mc:Fallback>
                <p:oleObj r:id="rId6" imgW="1487191" imgH="2287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670" y="2871609"/>
                        <a:ext cx="3648405" cy="614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xmlns="" id="{D965A6CE-2311-4A15-A69A-81D0CE3093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766967"/>
              </p:ext>
            </p:extLst>
          </p:nvPr>
        </p:nvGraphicFramePr>
        <p:xfrm>
          <a:off x="3119670" y="3562853"/>
          <a:ext cx="2712916" cy="61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r:id="rId8" imgW="1106822" imgH="228998" progId="">
                  <p:embed/>
                </p:oleObj>
              </mc:Choice>
              <mc:Fallback>
                <p:oleObj r:id="rId8" imgW="1106822" imgH="2289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670" y="3562853"/>
                        <a:ext cx="2712916" cy="614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>
            <a:extLst>
              <a:ext uri="{FF2B5EF4-FFF2-40B4-BE49-F238E27FC236}">
                <a16:creationId xmlns:a16="http://schemas.microsoft.com/office/drawing/2014/main" xmlns="" id="{6C56AA50-3DAD-4A15-9732-9C6D9B8F1C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258941"/>
              </p:ext>
            </p:extLst>
          </p:nvPr>
        </p:nvGraphicFramePr>
        <p:xfrm>
          <a:off x="3119670" y="4254096"/>
          <a:ext cx="2962381" cy="61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r:id="rId10" imgW="1208598" imgH="228998" progId="">
                  <p:embed/>
                </p:oleObj>
              </mc:Choice>
              <mc:Fallback>
                <p:oleObj r:id="rId10" imgW="1208598" imgH="2289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670" y="4254096"/>
                        <a:ext cx="2962381" cy="614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2">
            <a:extLst>
              <a:ext uri="{FF2B5EF4-FFF2-40B4-BE49-F238E27FC236}">
                <a16:creationId xmlns:a16="http://schemas.microsoft.com/office/drawing/2014/main" xmlns="" id="{51E59D16-A764-46A3-9D49-C2110A4C3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10" y="1843600"/>
            <a:ext cx="8172303" cy="3655301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96000" bIns="0"/>
          <a:lstStyle/>
          <a:p>
            <a:pPr latinLnBrk="1" hangingPunct="0">
              <a:spcBef>
                <a:spcPts val="1600"/>
              </a:spcBef>
            </a:pPr>
            <a:endParaRPr lang="zh-CN" altLang="en-US" sz="3200" dirty="0">
              <a:latin typeface="宋体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296650B-1AD0-4708-9DF4-35C60DAE7FF9}"/>
              </a:ext>
            </a:extLst>
          </p:cNvPr>
          <p:cNvSpPr/>
          <p:nvPr/>
        </p:nvSpPr>
        <p:spPr>
          <a:xfrm>
            <a:off x="1746938" y="1106800"/>
            <a:ext cx="6845340" cy="643864"/>
          </a:xfrm>
          <a:prstGeom prst="rect">
            <a:avLst/>
          </a:prstGeom>
          <a:solidFill>
            <a:srgbClr val="1A74CC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66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转置运算满足下列运算规律（其中 </a:t>
            </a:r>
            <a:r>
              <a:rPr lang="el-GR" altLang="zh-CN" sz="2667" b="1" dirty="0"/>
              <a:t>λ</a:t>
            </a:r>
            <a:r>
              <a:rPr lang="en-US" altLang="zh-CN" sz="2667" b="1" dirty="0"/>
              <a:t> </a:t>
            </a:r>
            <a:r>
              <a:rPr lang="zh-CN" altLang="en-US" sz="266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是常数）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5353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>
            <a:extLst>
              <a:ext uri="{FF2B5EF4-FFF2-40B4-BE49-F238E27FC236}">
                <a16:creationId xmlns:a16="http://schemas.microsoft.com/office/drawing/2014/main" xmlns="" id="{0DD05269-535A-41A7-9550-C8847B332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46" y="1220755"/>
            <a:ext cx="9601309" cy="367872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96000" bIns="0"/>
          <a:lstStyle/>
          <a:p>
            <a:pPr latinLnBrk="1" hangingPunct="0">
              <a:spcBef>
                <a:spcPts val="1600"/>
              </a:spcBef>
            </a:pPr>
            <a:endParaRPr lang="zh-CN" altLang="en-US" sz="3200" dirty="0">
              <a:latin typeface="宋体" charset="-122"/>
            </a:endParaRP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xmlns="" id="{A8BA91DE-011C-411C-80B0-8D36FC8B5007}"/>
              </a:ext>
            </a:extLst>
          </p:cNvPr>
          <p:cNvGrpSpPr>
            <a:grpSpLocks/>
          </p:cNvGrpSpPr>
          <p:nvPr/>
        </p:nvGrpSpPr>
        <p:grpSpPr bwMode="auto">
          <a:xfrm>
            <a:off x="1635340" y="1688089"/>
            <a:ext cx="4365061" cy="1501141"/>
            <a:chOff x="0" y="191"/>
            <a:chExt cx="5156" cy="1970"/>
          </a:xfrm>
          <a:effectLst/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xmlns="" id="{20128307-9F66-4961-B022-A49F814C9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00"/>
              <a:ext cx="5156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例如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矩阵 　　　　　　　 ，</a:t>
              </a:r>
            </a:p>
          </p:txBody>
        </p:sp>
        <p:graphicFrame>
          <p:nvGraphicFramePr>
            <p:cNvPr id="15" name="Object 13">
              <a:extLst>
                <a:ext uri="{FF2B5EF4-FFF2-40B4-BE49-F238E27FC236}">
                  <a16:creationId xmlns:a16="http://schemas.microsoft.com/office/drawing/2014/main" xmlns="" id="{DF90570C-C6C0-42D2-A8FD-C2AACE6DC0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7453418"/>
                </p:ext>
              </p:extLst>
            </p:nvPr>
          </p:nvGraphicFramePr>
          <p:xfrm>
            <a:off x="1762" y="191"/>
            <a:ext cx="2599" cy="19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298" r:id="rId4" imgW="1246765" imgH="712437" progId="Equation.3">
                    <p:embed/>
                  </p:oleObj>
                </mc:Choice>
                <mc:Fallback>
                  <p:oleObj r:id="rId4" imgW="1246765" imgH="71243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2" y="191"/>
                          <a:ext cx="2599" cy="19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5AE287CC-0B12-467D-A8E4-23AC0A0BCA78}"/>
              </a:ext>
            </a:extLst>
          </p:cNvPr>
          <p:cNvGrpSpPr/>
          <p:nvPr/>
        </p:nvGrpSpPr>
        <p:grpSpPr>
          <a:xfrm>
            <a:off x="5423926" y="1682661"/>
            <a:ext cx="4800533" cy="1602323"/>
            <a:chOff x="1259632" y="3026192"/>
            <a:chExt cx="3600400" cy="1201742"/>
          </a:xfrm>
          <a:effectLst/>
        </p:grpSpPr>
        <p:graphicFrame>
          <p:nvGraphicFramePr>
            <p:cNvPr id="17" name="Object 18">
              <a:extLst>
                <a:ext uri="{FF2B5EF4-FFF2-40B4-BE49-F238E27FC236}">
                  <a16:creationId xmlns:a16="http://schemas.microsoft.com/office/drawing/2014/main" xmlns="" id="{0D6C536A-7413-49E9-A57E-43C52B6B52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88407"/>
                </p:ext>
              </p:extLst>
            </p:nvPr>
          </p:nvGraphicFramePr>
          <p:xfrm>
            <a:off x="3026706" y="3026192"/>
            <a:ext cx="1833326" cy="1201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299" r:id="rId6" imgW="1309805" imgH="712127" progId="Equation.3">
                    <p:embed/>
                  </p:oleObj>
                </mc:Choice>
                <mc:Fallback>
                  <p:oleObj r:id="rId6" imgW="1309805" imgH="71212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6706" y="3026192"/>
                          <a:ext cx="1833326" cy="12017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xmlns="" id="{ED444D72-30C6-4CEB-93C8-E54EE4CE4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3388314"/>
              <a:ext cx="2448272" cy="36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它的转置矩阵为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F021EB44-B55E-4731-B52C-97B997BCEDE7}"/>
              </a:ext>
            </a:extLst>
          </p:cNvPr>
          <p:cNvGrpSpPr/>
          <p:nvPr/>
        </p:nvGrpSpPr>
        <p:grpSpPr>
          <a:xfrm>
            <a:off x="1635341" y="3623710"/>
            <a:ext cx="2444436" cy="537847"/>
            <a:chOff x="1442529" y="3296016"/>
            <a:chExt cx="1833327" cy="403385"/>
          </a:xfrm>
          <a:effectLst/>
        </p:grpSpPr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xmlns="" id="{04FD63F4-ECBA-4054-8E7F-E263E5E9B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529" y="3332858"/>
              <a:ext cx="1833327" cy="36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显然，             。  </a:t>
              </a:r>
            </a:p>
          </p:txBody>
        </p:sp>
        <p:graphicFrame>
          <p:nvGraphicFramePr>
            <p:cNvPr id="26" name="Object 27">
              <a:extLst>
                <a:ext uri="{FF2B5EF4-FFF2-40B4-BE49-F238E27FC236}">
                  <a16:creationId xmlns:a16="http://schemas.microsoft.com/office/drawing/2014/main" xmlns="" id="{97D9EE1F-4046-407F-903D-4BEACF0EDA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1301060"/>
                </p:ext>
              </p:extLst>
            </p:nvPr>
          </p:nvGraphicFramePr>
          <p:xfrm>
            <a:off x="2195736" y="3296016"/>
            <a:ext cx="707443" cy="3558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0" r:id="rId8" imgW="484071" imgH="191081" progId="">
                    <p:embed/>
                  </p:oleObj>
                </mc:Choice>
                <mc:Fallback>
                  <p:oleObj r:id="rId8" imgW="484071" imgH="19108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5736" y="3296016"/>
                          <a:ext cx="707443" cy="3558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xmlns="" id="{4F0655F4-D819-4A2A-957A-A7D0BBA9C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55" y="3640191"/>
            <a:ext cx="5280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它关于主对角线对称，是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对称矩阵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28" name="Group 22">
            <a:extLst>
              <a:ext uri="{FF2B5EF4-FFF2-40B4-BE49-F238E27FC236}">
                <a16:creationId xmlns:a16="http://schemas.microsoft.com/office/drawing/2014/main" xmlns="" id="{37C07137-1386-4BD6-B102-BB0092023027}"/>
              </a:ext>
            </a:extLst>
          </p:cNvPr>
          <p:cNvGrpSpPr>
            <a:grpSpLocks/>
          </p:cNvGrpSpPr>
          <p:nvPr/>
        </p:nvGrpSpPr>
        <p:grpSpPr bwMode="auto">
          <a:xfrm>
            <a:off x="1246423" y="5121538"/>
            <a:ext cx="8161867" cy="594426"/>
            <a:chOff x="0" y="0"/>
            <a:chExt cx="3856" cy="275"/>
          </a:xfrm>
          <a:effectLst/>
        </p:grpSpPr>
        <p:sp>
          <p:nvSpPr>
            <p:cNvPr id="29" name="Text Box 23">
              <a:extLst>
                <a:ext uri="{FF2B5EF4-FFF2-40B4-BE49-F238E27FC236}">
                  <a16:creationId xmlns:a16="http://schemas.microsoft.com/office/drawing/2014/main" xmlns="" id="{73AC76BA-49C3-43B4-B157-45B22C6A2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385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注：设  　为   　阶方阵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若     　　 ，则称　  为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对称矩阵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0" name="Object 24">
              <a:extLst>
                <a:ext uri="{FF2B5EF4-FFF2-40B4-BE49-F238E27FC236}">
                  <a16:creationId xmlns:a16="http://schemas.microsoft.com/office/drawing/2014/main" xmlns="" id="{610BCA67-010D-419B-BCE5-63DCF26DFED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7984633"/>
                </p:ext>
              </p:extLst>
            </p:nvPr>
          </p:nvGraphicFramePr>
          <p:xfrm>
            <a:off x="2736" y="54"/>
            <a:ext cx="165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1" r:id="rId10" imgW="153399" imgH="166182" progId="">
                    <p:embed/>
                  </p:oleObj>
                </mc:Choice>
                <mc:Fallback>
                  <p:oleObj r:id="rId10" imgW="153399" imgH="16618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54"/>
                          <a:ext cx="165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25">
              <a:extLst>
                <a:ext uri="{FF2B5EF4-FFF2-40B4-BE49-F238E27FC236}">
                  <a16:creationId xmlns:a16="http://schemas.microsoft.com/office/drawing/2014/main" xmlns="" id="{0061CFB1-4690-49CE-9A7B-67788BEE53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6799314"/>
                </p:ext>
              </p:extLst>
            </p:nvPr>
          </p:nvGraphicFramePr>
          <p:xfrm>
            <a:off x="498" y="58"/>
            <a:ext cx="163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2" name="Equation" r:id="rId12" imgW="153399" imgH="166182" progId="Equation.DSMT4">
                    <p:embed/>
                  </p:oleObj>
                </mc:Choice>
                <mc:Fallback>
                  <p:oleObj name="Equation" r:id="rId12" imgW="153399" imgH="16618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" y="58"/>
                          <a:ext cx="163" cy="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6">
              <a:extLst>
                <a:ext uri="{FF2B5EF4-FFF2-40B4-BE49-F238E27FC236}">
                  <a16:creationId xmlns:a16="http://schemas.microsoft.com/office/drawing/2014/main" xmlns="" id="{6BD3F084-6E6C-4053-8DDB-28A2FA455D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7595607"/>
                </p:ext>
              </p:extLst>
            </p:nvPr>
          </p:nvGraphicFramePr>
          <p:xfrm>
            <a:off x="889" y="87"/>
            <a:ext cx="150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3" r:id="rId14" imgW="127832" imgH="140615" progId="">
                    <p:embed/>
                  </p:oleObj>
                </mc:Choice>
                <mc:Fallback>
                  <p:oleObj r:id="rId14" imgW="127832" imgH="14061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" y="87"/>
                          <a:ext cx="150" cy="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7">
              <a:extLst>
                <a:ext uri="{FF2B5EF4-FFF2-40B4-BE49-F238E27FC236}">
                  <a16:creationId xmlns:a16="http://schemas.microsoft.com/office/drawing/2014/main" xmlns="" id="{3FE6810C-940B-475B-91C5-B85BAB920F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3296248"/>
                </p:ext>
              </p:extLst>
            </p:nvPr>
          </p:nvGraphicFramePr>
          <p:xfrm>
            <a:off x="1780" y="37"/>
            <a:ext cx="446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4" r:id="rId16" imgW="484071" imgH="191081" progId="">
                    <p:embed/>
                  </p:oleObj>
                </mc:Choice>
                <mc:Fallback>
                  <p:oleObj r:id="rId16" imgW="484071" imgH="19108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0" y="37"/>
                          <a:ext cx="446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171564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2">
            <a:extLst>
              <a:ext uri="{FF2B5EF4-FFF2-40B4-BE49-F238E27FC236}">
                <a16:creationId xmlns:a16="http://schemas.microsoft.com/office/drawing/2014/main" xmlns="" id="{35F80835-640E-4388-AE96-87D968E8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2931740"/>
            <a:ext cx="9505056" cy="2993537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defTabSz="914377" latinLnBrk="1" hangingPunct="0">
              <a:spcBef>
                <a:spcPts val="1200"/>
              </a:spcBef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sym typeface="Wingdings" pitchFamily="2" charset="2"/>
              </a:rPr>
              <a:t>：</a:t>
            </a:r>
            <a:endParaRPr lang="zh-CN" altLang="en-US" sz="2800" b="1" dirty="0">
              <a:solidFill>
                <a:prstClr val="black"/>
              </a:solidFill>
              <a:latin typeface="宋体" charset="-122"/>
              <a:ea typeface="宋体" panose="02010600030101010101" pitchFamily="2" charset="-122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xmlns="" id="{B9D3CF60-CF37-436F-A8B9-FD3D9D896065}"/>
              </a:ext>
            </a:extLst>
          </p:cNvPr>
          <p:cNvSpPr/>
          <p:nvPr/>
        </p:nvSpPr>
        <p:spPr>
          <a:xfrm>
            <a:off x="1111261" y="1764051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xmlns="" id="{78F90F9D-959E-422F-8067-79318F01EB6E}"/>
              </a:ext>
            </a:extLst>
          </p:cNvPr>
          <p:cNvGrpSpPr>
            <a:grpSpLocks/>
          </p:cNvGrpSpPr>
          <p:nvPr/>
        </p:nvGrpSpPr>
        <p:grpSpPr bwMode="auto">
          <a:xfrm>
            <a:off x="1523095" y="1303551"/>
            <a:ext cx="6118860" cy="1554872"/>
            <a:chOff x="-129" y="-340"/>
            <a:chExt cx="7227" cy="2041"/>
          </a:xfrm>
        </p:grpSpPr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xmlns="" id="{5727EE55-AC23-4928-99EC-FDAFC0E69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9" y="154"/>
              <a:ext cx="7227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itchFamily="34" charset="0"/>
                <a:buNone/>
                <a:defRPr/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 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     　　　　　　  ，     　　　　　， </a:t>
              </a:r>
            </a:p>
          </p:txBody>
        </p:sp>
        <p:graphicFrame>
          <p:nvGraphicFramePr>
            <p:cNvPr id="22" name="Object 12">
              <a:extLst>
                <a:ext uri="{FF2B5EF4-FFF2-40B4-BE49-F238E27FC236}">
                  <a16:creationId xmlns:a16="http://schemas.microsoft.com/office/drawing/2014/main" xmlns="" id="{B2D8C5C6-67D3-48C2-8A95-949AD310D6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1683401"/>
                </p:ext>
              </p:extLst>
            </p:nvPr>
          </p:nvGraphicFramePr>
          <p:xfrm>
            <a:off x="1000" y="-108"/>
            <a:ext cx="2647" cy="1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2" r:id="rId4" imgW="1043211" imgH="457995" progId="Equation.3">
                    <p:embed/>
                  </p:oleObj>
                </mc:Choice>
                <mc:Fallback>
                  <p:oleObj r:id="rId4" imgW="1043211" imgH="4579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" y="-108"/>
                          <a:ext cx="2647" cy="14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4">
              <a:extLst>
                <a:ext uri="{FF2B5EF4-FFF2-40B4-BE49-F238E27FC236}">
                  <a16:creationId xmlns:a16="http://schemas.microsoft.com/office/drawing/2014/main" xmlns="" id="{CD016F15-A699-4550-B564-79F00FA336D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5595088"/>
                </p:ext>
              </p:extLst>
            </p:nvPr>
          </p:nvGraphicFramePr>
          <p:xfrm>
            <a:off x="3959" y="-340"/>
            <a:ext cx="2439" cy="20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3" name="Equation" r:id="rId6" imgW="1206360" imgH="736560" progId="Equation.DSMT4">
                    <p:embed/>
                  </p:oleObj>
                </mc:Choice>
                <mc:Fallback>
                  <p:oleObj name="Equation" r:id="rId6" imgW="1206360" imgH="736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9" y="-340"/>
                          <a:ext cx="2439" cy="204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B4DEE79F-797D-4930-B17B-B09461FA5BA8}"/>
              </a:ext>
            </a:extLst>
          </p:cNvPr>
          <p:cNvGrpSpPr>
            <a:grpSpLocks/>
          </p:cNvGrpSpPr>
          <p:nvPr/>
        </p:nvGrpSpPr>
        <p:grpSpPr bwMode="auto">
          <a:xfrm>
            <a:off x="7320084" y="1773748"/>
            <a:ext cx="3777262" cy="577938"/>
            <a:chOff x="0" y="135"/>
            <a:chExt cx="4461" cy="758"/>
          </a:xfrm>
        </p:grpSpPr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xmlns="" id="{83EBA92C-5BEE-4B21-832C-D1899BFF0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5"/>
              <a:ext cx="4461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itchFamily="34" charset="0"/>
                <a:buNone/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求  　，   ，　    ，　　。</a:t>
              </a:r>
            </a:p>
          </p:txBody>
        </p:sp>
        <p:graphicFrame>
          <p:nvGraphicFramePr>
            <p:cNvPr id="26" name="Object 19">
              <a:extLst>
                <a:ext uri="{FF2B5EF4-FFF2-40B4-BE49-F238E27FC236}">
                  <a16:creationId xmlns:a16="http://schemas.microsoft.com/office/drawing/2014/main" xmlns="" id="{6A1F210C-C762-468A-AFE3-6A83E04CC4D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4115649"/>
                </p:ext>
              </p:extLst>
            </p:nvPr>
          </p:nvGraphicFramePr>
          <p:xfrm>
            <a:off x="585" y="223"/>
            <a:ext cx="542" cy="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4" r:id="rId8" imgW="217030" imgH="191497" progId="Equation.3">
                    <p:embed/>
                  </p:oleObj>
                </mc:Choice>
                <mc:Fallback>
                  <p:oleObj r:id="rId8" imgW="217030" imgH="1914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" y="223"/>
                          <a:ext cx="542" cy="5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1">
              <a:extLst>
                <a:ext uri="{FF2B5EF4-FFF2-40B4-BE49-F238E27FC236}">
                  <a16:creationId xmlns:a16="http://schemas.microsoft.com/office/drawing/2014/main" xmlns="" id="{8D1233EE-3F24-4D78-B847-611B6A361A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7858873"/>
                </p:ext>
              </p:extLst>
            </p:nvPr>
          </p:nvGraphicFramePr>
          <p:xfrm>
            <a:off x="1247" y="270"/>
            <a:ext cx="557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5" r:id="rId10" imgW="216936" imgH="191414" progId="Equation.3">
                    <p:embed/>
                  </p:oleObj>
                </mc:Choice>
                <mc:Fallback>
                  <p:oleObj r:id="rId10" imgW="216936" imgH="1914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270"/>
                          <a:ext cx="557" cy="5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4">
              <a:extLst>
                <a:ext uri="{FF2B5EF4-FFF2-40B4-BE49-F238E27FC236}">
                  <a16:creationId xmlns:a16="http://schemas.microsoft.com/office/drawing/2014/main" xmlns="" id="{E8A65773-AB88-4F8C-9396-7A7FA97DCC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0627430"/>
                </p:ext>
              </p:extLst>
            </p:nvPr>
          </p:nvGraphicFramePr>
          <p:xfrm>
            <a:off x="1842" y="207"/>
            <a:ext cx="993" cy="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6" r:id="rId12" imgW="420560" imgH="229397" progId="">
                    <p:embed/>
                  </p:oleObj>
                </mc:Choice>
                <mc:Fallback>
                  <p:oleObj r:id="rId12" imgW="420560" imgH="2293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2" y="207"/>
                          <a:ext cx="993" cy="6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5">
              <a:extLst>
                <a:ext uri="{FF2B5EF4-FFF2-40B4-BE49-F238E27FC236}">
                  <a16:creationId xmlns:a16="http://schemas.microsoft.com/office/drawing/2014/main" xmlns="" id="{70C7E78E-9CB8-447E-9C08-1461E10069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2360434"/>
                </p:ext>
              </p:extLst>
            </p:nvPr>
          </p:nvGraphicFramePr>
          <p:xfrm>
            <a:off x="3062" y="207"/>
            <a:ext cx="763" cy="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7" r:id="rId14" imgW="394900" imgH="191081" progId="Equation.3">
                    <p:embed/>
                  </p:oleObj>
                </mc:Choice>
                <mc:Fallback>
                  <p:oleObj r:id="rId14" imgW="394900" imgH="19108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2" y="207"/>
                          <a:ext cx="763" cy="4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27">
            <a:extLst>
              <a:ext uri="{FF2B5EF4-FFF2-40B4-BE49-F238E27FC236}">
                <a16:creationId xmlns:a16="http://schemas.microsoft.com/office/drawing/2014/main" xmlns="" id="{35C5F358-5762-4FFF-8C52-274DD31D4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618780"/>
              </p:ext>
            </p:extLst>
          </p:nvPr>
        </p:nvGraphicFramePr>
        <p:xfrm>
          <a:off x="3080726" y="3584625"/>
          <a:ext cx="2286204" cy="1658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r:id="rId16" imgW="902876" imgH="712127" progId="Equation.3">
                  <p:embed/>
                </p:oleObj>
              </mc:Choice>
              <mc:Fallback>
                <p:oleObj r:id="rId16" imgW="902876" imgH="71212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726" y="3584625"/>
                        <a:ext cx="2286204" cy="1658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8">
            <a:extLst>
              <a:ext uri="{FF2B5EF4-FFF2-40B4-BE49-F238E27FC236}">
                <a16:creationId xmlns:a16="http://schemas.microsoft.com/office/drawing/2014/main" xmlns="" id="{F64AB286-B403-486C-9BE6-896E15B9F8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696798"/>
              </p:ext>
            </p:extLst>
          </p:nvPr>
        </p:nvGraphicFramePr>
        <p:xfrm>
          <a:off x="6096000" y="3602634"/>
          <a:ext cx="2883880" cy="165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r:id="rId18" imgW="1335239" imgH="712127" progId="Equation.3">
                  <p:embed/>
                </p:oleObj>
              </mc:Choice>
              <mc:Fallback>
                <p:oleObj r:id="rId18" imgW="1335239" imgH="71212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602634"/>
                        <a:ext cx="2883880" cy="1651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6310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71" grpId="0" animBg="1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2">
            <a:extLst>
              <a:ext uri="{FF2B5EF4-FFF2-40B4-BE49-F238E27FC236}">
                <a16:creationId xmlns:a16="http://schemas.microsoft.com/office/drawing/2014/main" xmlns="" id="{35F80835-640E-4388-AE96-87D968E8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2931740"/>
            <a:ext cx="9505056" cy="2993537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defTabSz="914377" latinLnBrk="1" hangingPunct="0">
              <a:spcBef>
                <a:spcPts val="1200"/>
              </a:spcBef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sym typeface="Wingdings" pitchFamily="2" charset="2"/>
              </a:rPr>
              <a:t>：</a:t>
            </a:r>
            <a:endParaRPr lang="zh-CN" altLang="en-US" sz="2800" b="1" dirty="0">
              <a:solidFill>
                <a:prstClr val="black"/>
              </a:solidFill>
              <a:latin typeface="宋体" charset="-122"/>
              <a:ea typeface="宋体" panose="02010600030101010101" pitchFamily="2" charset="-122"/>
            </a:endParaRPr>
          </a:p>
        </p:txBody>
      </p:sp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xmlns="" id="{7A10CBF6-85C2-416B-9210-22F1AF23B4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418308"/>
              </p:ext>
            </p:extLst>
          </p:nvPr>
        </p:nvGraphicFramePr>
        <p:xfrm>
          <a:off x="2159561" y="3161009"/>
          <a:ext cx="5047483" cy="138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Equation" r:id="rId5" imgW="2857320" imgH="711000" progId="Equation.DSMT4">
                  <p:embed/>
                </p:oleObj>
              </mc:Choice>
              <mc:Fallback>
                <p:oleObj name="Equation" r:id="rId5" imgW="28573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561" y="3161009"/>
                        <a:ext cx="5047483" cy="13829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>
            <a:extLst>
              <a:ext uri="{FF2B5EF4-FFF2-40B4-BE49-F238E27FC236}">
                <a16:creationId xmlns:a16="http://schemas.microsoft.com/office/drawing/2014/main" xmlns="" id="{DB5A95D4-988C-45DA-A21B-3F3BB7EA81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577087"/>
              </p:ext>
            </p:extLst>
          </p:nvPr>
        </p:nvGraphicFramePr>
        <p:xfrm>
          <a:off x="2159561" y="4572003"/>
          <a:ext cx="4388723" cy="1353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Microsoft Equation 3.1" r:id="rId7" imgW="2057400" imgH="711000" progId="Equation.3">
                  <p:embed/>
                </p:oleObj>
              </mc:Choice>
              <mc:Fallback>
                <p:oleObj name="Microsoft Equation 3.1" r:id="rId7" imgW="20574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561" y="4572003"/>
                        <a:ext cx="4388723" cy="13532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2264D494-124B-4412-87BD-463DD8050A16}"/>
              </a:ext>
            </a:extLst>
          </p:cNvPr>
          <p:cNvSpPr/>
          <p:nvPr/>
        </p:nvSpPr>
        <p:spPr>
          <a:xfrm>
            <a:off x="1111261" y="1764051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xmlns="" id="{9FD3B8ED-E7A5-4F1F-A1B3-90FF56676C9E}"/>
              </a:ext>
            </a:extLst>
          </p:cNvPr>
          <p:cNvGrpSpPr>
            <a:grpSpLocks/>
          </p:cNvGrpSpPr>
          <p:nvPr/>
        </p:nvGrpSpPr>
        <p:grpSpPr bwMode="auto">
          <a:xfrm>
            <a:off x="1523095" y="1303551"/>
            <a:ext cx="6118860" cy="1554872"/>
            <a:chOff x="-129" y="-340"/>
            <a:chExt cx="7227" cy="2041"/>
          </a:xfrm>
        </p:grpSpPr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xmlns="" id="{0CEC5FBA-3AB9-4BA0-9A82-344C819BB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9" y="154"/>
              <a:ext cx="7227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itchFamily="34" charset="0"/>
                <a:buNone/>
                <a:defRPr/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 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     　　　　　　  ，     　　　　　， </a:t>
              </a:r>
            </a:p>
          </p:txBody>
        </p:sp>
        <p:graphicFrame>
          <p:nvGraphicFramePr>
            <p:cNvPr id="21" name="Object 12">
              <a:extLst>
                <a:ext uri="{FF2B5EF4-FFF2-40B4-BE49-F238E27FC236}">
                  <a16:creationId xmlns:a16="http://schemas.microsoft.com/office/drawing/2014/main" xmlns="" id="{C2D85140-9A4F-4068-8DC5-F8FCE558AF4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1992499"/>
                </p:ext>
              </p:extLst>
            </p:nvPr>
          </p:nvGraphicFramePr>
          <p:xfrm>
            <a:off x="1000" y="-108"/>
            <a:ext cx="2647" cy="1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48" r:id="rId9" imgW="1043211" imgH="457995" progId="Equation.3">
                    <p:embed/>
                  </p:oleObj>
                </mc:Choice>
                <mc:Fallback>
                  <p:oleObj r:id="rId9" imgW="1043211" imgH="4579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" y="-108"/>
                          <a:ext cx="2647" cy="14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4">
              <a:extLst>
                <a:ext uri="{FF2B5EF4-FFF2-40B4-BE49-F238E27FC236}">
                  <a16:creationId xmlns:a16="http://schemas.microsoft.com/office/drawing/2014/main" xmlns="" id="{07F78090-0B03-41ED-9365-AAB789F1148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4889075"/>
                </p:ext>
              </p:extLst>
            </p:nvPr>
          </p:nvGraphicFramePr>
          <p:xfrm>
            <a:off x="3959" y="-340"/>
            <a:ext cx="2439" cy="20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49" name="Equation" r:id="rId11" imgW="1206360" imgH="736560" progId="Equation.DSMT4">
                    <p:embed/>
                  </p:oleObj>
                </mc:Choice>
                <mc:Fallback>
                  <p:oleObj name="Equation" r:id="rId11" imgW="1206360" imgH="736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9" y="-340"/>
                          <a:ext cx="2439" cy="204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17">
            <a:extLst>
              <a:ext uri="{FF2B5EF4-FFF2-40B4-BE49-F238E27FC236}">
                <a16:creationId xmlns:a16="http://schemas.microsoft.com/office/drawing/2014/main" xmlns="" id="{70952A36-C8CB-4905-B71D-B1D31A7C1479}"/>
              </a:ext>
            </a:extLst>
          </p:cNvPr>
          <p:cNvGrpSpPr>
            <a:grpSpLocks/>
          </p:cNvGrpSpPr>
          <p:nvPr/>
        </p:nvGrpSpPr>
        <p:grpSpPr bwMode="auto">
          <a:xfrm>
            <a:off x="7320084" y="1773748"/>
            <a:ext cx="3777262" cy="577938"/>
            <a:chOff x="0" y="135"/>
            <a:chExt cx="4461" cy="758"/>
          </a:xfrm>
        </p:grpSpPr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xmlns="" id="{DEC81B7B-23E4-4E64-AE3D-D18AAFCD0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5"/>
              <a:ext cx="4461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itchFamily="34" charset="0"/>
                <a:buNone/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求  　，   ，　    ，　　。</a:t>
              </a:r>
            </a:p>
          </p:txBody>
        </p:sp>
        <p:graphicFrame>
          <p:nvGraphicFramePr>
            <p:cNvPr id="25" name="Object 19">
              <a:extLst>
                <a:ext uri="{FF2B5EF4-FFF2-40B4-BE49-F238E27FC236}">
                  <a16:creationId xmlns:a16="http://schemas.microsoft.com/office/drawing/2014/main" xmlns="" id="{68F91CBC-6D8E-496B-89A5-03068A9C4A3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0846771"/>
                </p:ext>
              </p:extLst>
            </p:nvPr>
          </p:nvGraphicFramePr>
          <p:xfrm>
            <a:off x="585" y="223"/>
            <a:ext cx="542" cy="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0" r:id="rId13" imgW="217030" imgH="191497" progId="Equation.3">
                    <p:embed/>
                  </p:oleObj>
                </mc:Choice>
                <mc:Fallback>
                  <p:oleObj r:id="rId13" imgW="217030" imgH="1914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" y="223"/>
                          <a:ext cx="542" cy="5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1">
              <a:extLst>
                <a:ext uri="{FF2B5EF4-FFF2-40B4-BE49-F238E27FC236}">
                  <a16:creationId xmlns:a16="http://schemas.microsoft.com/office/drawing/2014/main" xmlns="" id="{D6540E0E-0287-4F5B-93BA-A9D470E4A6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6322439"/>
                </p:ext>
              </p:extLst>
            </p:nvPr>
          </p:nvGraphicFramePr>
          <p:xfrm>
            <a:off x="1247" y="270"/>
            <a:ext cx="557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1" r:id="rId15" imgW="216936" imgH="191414" progId="Equation.3">
                    <p:embed/>
                  </p:oleObj>
                </mc:Choice>
                <mc:Fallback>
                  <p:oleObj r:id="rId15" imgW="216936" imgH="1914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270"/>
                          <a:ext cx="557" cy="5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4">
              <a:extLst>
                <a:ext uri="{FF2B5EF4-FFF2-40B4-BE49-F238E27FC236}">
                  <a16:creationId xmlns:a16="http://schemas.microsoft.com/office/drawing/2014/main" xmlns="" id="{ACB6CFF8-CA84-4F14-8CA4-7415A960F7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4534944"/>
                </p:ext>
              </p:extLst>
            </p:nvPr>
          </p:nvGraphicFramePr>
          <p:xfrm>
            <a:off x="1842" y="207"/>
            <a:ext cx="993" cy="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2" r:id="rId17" imgW="420560" imgH="229397" progId="">
                    <p:embed/>
                  </p:oleObj>
                </mc:Choice>
                <mc:Fallback>
                  <p:oleObj r:id="rId17" imgW="420560" imgH="2293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2" y="207"/>
                          <a:ext cx="993" cy="6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5">
              <a:extLst>
                <a:ext uri="{FF2B5EF4-FFF2-40B4-BE49-F238E27FC236}">
                  <a16:creationId xmlns:a16="http://schemas.microsoft.com/office/drawing/2014/main" xmlns="" id="{AAB912E9-4A79-4121-8839-62F6EC64E7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1930270"/>
                </p:ext>
              </p:extLst>
            </p:nvPr>
          </p:nvGraphicFramePr>
          <p:xfrm>
            <a:off x="3062" y="207"/>
            <a:ext cx="763" cy="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3" r:id="rId19" imgW="394900" imgH="191081" progId="Equation.3">
                    <p:embed/>
                  </p:oleObj>
                </mc:Choice>
                <mc:Fallback>
                  <p:oleObj r:id="rId19" imgW="394900" imgH="19108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2" y="207"/>
                          <a:ext cx="763" cy="4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278382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2">
            <a:extLst>
              <a:ext uri="{FF2B5EF4-FFF2-40B4-BE49-F238E27FC236}">
                <a16:creationId xmlns:a16="http://schemas.microsoft.com/office/drawing/2014/main" xmlns="" id="{35F80835-640E-4388-AE96-87D968E8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2931740"/>
            <a:ext cx="9505056" cy="2993537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defTabSz="914377" latinLnBrk="1" hangingPunct="0">
              <a:spcBef>
                <a:spcPts val="1200"/>
              </a:spcBef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sym typeface="Wingdings" pitchFamily="2" charset="2"/>
              </a:rPr>
              <a:t>：</a:t>
            </a:r>
            <a:endParaRPr lang="zh-CN" altLang="en-US" sz="2800" b="1" dirty="0">
              <a:solidFill>
                <a:prstClr val="black"/>
              </a:solidFill>
              <a:latin typeface="宋体" charset="-122"/>
              <a:ea typeface="宋体" panose="02010600030101010101" pitchFamily="2" charset="-122"/>
            </a:endParaRPr>
          </a:p>
        </p:txBody>
      </p:sp>
      <p:graphicFrame>
        <p:nvGraphicFramePr>
          <p:cNvPr id="18" name="Object 10">
            <a:extLst>
              <a:ext uri="{FF2B5EF4-FFF2-40B4-BE49-F238E27FC236}">
                <a16:creationId xmlns:a16="http://schemas.microsoft.com/office/drawing/2014/main" xmlns="" id="{FC65D7A4-0F05-473E-A968-A6185EA22D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554662"/>
              </p:ext>
            </p:extLst>
          </p:nvPr>
        </p:nvGraphicFramePr>
        <p:xfrm>
          <a:off x="2383395" y="3263325"/>
          <a:ext cx="4325477" cy="1615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Microsoft Equation 3.1" r:id="rId4" imgW="2031840" imgH="711000" progId="Equation.3">
                  <p:embed/>
                </p:oleObj>
              </mc:Choice>
              <mc:Fallback>
                <p:oleObj name="Microsoft Equation 3.1" r:id="rId4" imgW="20318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3395" y="3263325"/>
                        <a:ext cx="4325477" cy="161568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>
            <a:extLst>
              <a:ext uri="{FF2B5EF4-FFF2-40B4-BE49-F238E27FC236}">
                <a16:creationId xmlns:a16="http://schemas.microsoft.com/office/drawing/2014/main" xmlns="" id="{75A53A6F-19A0-4647-9339-8464845B9A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174423"/>
              </p:ext>
            </p:extLst>
          </p:nvPr>
        </p:nvGraphicFramePr>
        <p:xfrm>
          <a:off x="6815530" y="3273036"/>
          <a:ext cx="1458819" cy="1615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Microsoft Equation 3.1" r:id="rId6" imgW="685800" imgH="711000" progId="Equation.3">
                  <p:embed/>
                </p:oleObj>
              </mc:Choice>
              <mc:Fallback>
                <p:oleObj name="Microsoft Equation 3.1" r:id="rId6" imgW="6858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530" y="3273036"/>
                        <a:ext cx="1458819" cy="161568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1">
            <a:extLst>
              <a:ext uri="{FF2B5EF4-FFF2-40B4-BE49-F238E27FC236}">
                <a16:creationId xmlns:a16="http://schemas.microsoft.com/office/drawing/2014/main" xmlns="" id="{0F0EDD5C-2D54-4779-9CF7-0D54D8FDB5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481700"/>
              </p:ext>
            </p:extLst>
          </p:nvPr>
        </p:nvGraphicFramePr>
        <p:xfrm>
          <a:off x="4777793" y="5114149"/>
          <a:ext cx="1066015" cy="569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r:id="rId8" imgW="420560" imgH="229397" progId="">
                  <p:embed/>
                </p:oleObj>
              </mc:Choice>
              <mc:Fallback>
                <p:oleObj r:id="rId8" imgW="420560" imgH="2293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7793" y="5114149"/>
                        <a:ext cx="1066015" cy="5695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2">
            <a:extLst>
              <a:ext uri="{FF2B5EF4-FFF2-40B4-BE49-F238E27FC236}">
                <a16:creationId xmlns:a16="http://schemas.microsoft.com/office/drawing/2014/main" xmlns="" id="{5E3948BE-BDD3-4AB0-A3C8-FC46286BB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312430"/>
              </p:ext>
            </p:extLst>
          </p:nvPr>
        </p:nvGraphicFramePr>
        <p:xfrm>
          <a:off x="5912325" y="5148016"/>
          <a:ext cx="1168235" cy="467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r:id="rId10" imgW="509105" imgH="190914" progId="Equation.3">
                  <p:embed/>
                </p:oleObj>
              </mc:Choice>
              <mc:Fallback>
                <p:oleObj r:id="rId10" imgW="509105" imgH="1909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2325" y="5148016"/>
                        <a:ext cx="1168235" cy="4672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5DB1F82F-EFF6-4929-BB11-F9B1ADB13860}"/>
              </a:ext>
            </a:extLst>
          </p:cNvPr>
          <p:cNvSpPr/>
          <p:nvPr/>
        </p:nvSpPr>
        <p:spPr>
          <a:xfrm>
            <a:off x="1111261" y="1764051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xmlns="" id="{35ED9463-FED9-4BA7-B7D9-074BBFEB5291}"/>
              </a:ext>
            </a:extLst>
          </p:cNvPr>
          <p:cNvGrpSpPr>
            <a:grpSpLocks/>
          </p:cNvGrpSpPr>
          <p:nvPr/>
        </p:nvGrpSpPr>
        <p:grpSpPr bwMode="auto">
          <a:xfrm>
            <a:off x="1523095" y="1303551"/>
            <a:ext cx="6118860" cy="1554872"/>
            <a:chOff x="-129" y="-340"/>
            <a:chExt cx="7227" cy="2041"/>
          </a:xfrm>
        </p:grpSpPr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xmlns="" id="{395BD5D8-9C64-43FC-8D05-D50E623A9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9" y="154"/>
              <a:ext cx="7227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itchFamily="34" charset="0"/>
                <a:buNone/>
                <a:defRPr/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 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     　　　　　　  ，     　　　　　， </a:t>
              </a:r>
            </a:p>
          </p:txBody>
        </p:sp>
        <p:graphicFrame>
          <p:nvGraphicFramePr>
            <p:cNvPr id="23" name="Object 12">
              <a:extLst>
                <a:ext uri="{FF2B5EF4-FFF2-40B4-BE49-F238E27FC236}">
                  <a16:creationId xmlns:a16="http://schemas.microsoft.com/office/drawing/2014/main" xmlns="" id="{F3E1A4F3-1127-4466-B786-0C37F4A805C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376414"/>
                </p:ext>
              </p:extLst>
            </p:nvPr>
          </p:nvGraphicFramePr>
          <p:xfrm>
            <a:off x="1000" y="-108"/>
            <a:ext cx="2647" cy="1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4" r:id="rId12" imgW="1043211" imgH="457995" progId="Equation.3">
                    <p:embed/>
                  </p:oleObj>
                </mc:Choice>
                <mc:Fallback>
                  <p:oleObj r:id="rId12" imgW="1043211" imgH="4579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" y="-108"/>
                          <a:ext cx="2647" cy="14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4">
              <a:extLst>
                <a:ext uri="{FF2B5EF4-FFF2-40B4-BE49-F238E27FC236}">
                  <a16:creationId xmlns:a16="http://schemas.microsoft.com/office/drawing/2014/main" xmlns="" id="{529B0166-4138-46D7-B8B3-F90054B84C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3746127"/>
                </p:ext>
              </p:extLst>
            </p:nvPr>
          </p:nvGraphicFramePr>
          <p:xfrm>
            <a:off x="3959" y="-340"/>
            <a:ext cx="2439" cy="20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5" name="Equation" r:id="rId14" imgW="1206360" imgH="736560" progId="Equation.DSMT4">
                    <p:embed/>
                  </p:oleObj>
                </mc:Choice>
                <mc:Fallback>
                  <p:oleObj name="Equation" r:id="rId14" imgW="1206360" imgH="736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9" y="-340"/>
                          <a:ext cx="2439" cy="204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17">
            <a:extLst>
              <a:ext uri="{FF2B5EF4-FFF2-40B4-BE49-F238E27FC236}">
                <a16:creationId xmlns:a16="http://schemas.microsoft.com/office/drawing/2014/main" xmlns="" id="{52DAC898-ECC8-4030-8C75-F37A5AE163E7}"/>
              </a:ext>
            </a:extLst>
          </p:cNvPr>
          <p:cNvGrpSpPr>
            <a:grpSpLocks/>
          </p:cNvGrpSpPr>
          <p:nvPr/>
        </p:nvGrpSpPr>
        <p:grpSpPr bwMode="auto">
          <a:xfrm>
            <a:off x="7320084" y="1773748"/>
            <a:ext cx="3777262" cy="577938"/>
            <a:chOff x="0" y="135"/>
            <a:chExt cx="4461" cy="758"/>
          </a:xfrm>
        </p:grpSpPr>
        <p:sp>
          <p:nvSpPr>
            <p:cNvPr id="26" name="Rectangle 14">
              <a:extLst>
                <a:ext uri="{FF2B5EF4-FFF2-40B4-BE49-F238E27FC236}">
                  <a16:creationId xmlns:a16="http://schemas.microsoft.com/office/drawing/2014/main" xmlns="" id="{4A6799AE-A264-4127-9F0D-5B15A8772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5"/>
              <a:ext cx="4461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itchFamily="34" charset="0"/>
                <a:buNone/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求  　，   ，　    ，　　。</a:t>
              </a:r>
            </a:p>
          </p:txBody>
        </p:sp>
        <p:graphicFrame>
          <p:nvGraphicFramePr>
            <p:cNvPr id="27" name="Object 19">
              <a:extLst>
                <a:ext uri="{FF2B5EF4-FFF2-40B4-BE49-F238E27FC236}">
                  <a16:creationId xmlns:a16="http://schemas.microsoft.com/office/drawing/2014/main" xmlns="" id="{13D4CDAF-F6A7-4060-BAAF-9B547540EF9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5007611"/>
                </p:ext>
              </p:extLst>
            </p:nvPr>
          </p:nvGraphicFramePr>
          <p:xfrm>
            <a:off x="585" y="223"/>
            <a:ext cx="542" cy="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6" r:id="rId16" imgW="217030" imgH="191497" progId="Equation.3">
                    <p:embed/>
                  </p:oleObj>
                </mc:Choice>
                <mc:Fallback>
                  <p:oleObj r:id="rId16" imgW="217030" imgH="1914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" y="223"/>
                          <a:ext cx="542" cy="5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1">
              <a:extLst>
                <a:ext uri="{FF2B5EF4-FFF2-40B4-BE49-F238E27FC236}">
                  <a16:creationId xmlns:a16="http://schemas.microsoft.com/office/drawing/2014/main" xmlns="" id="{6A934117-CA0B-416C-B58E-A5DCA497EF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7311393"/>
                </p:ext>
              </p:extLst>
            </p:nvPr>
          </p:nvGraphicFramePr>
          <p:xfrm>
            <a:off x="1247" y="270"/>
            <a:ext cx="557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7" r:id="rId18" imgW="216936" imgH="191414" progId="Equation.3">
                    <p:embed/>
                  </p:oleObj>
                </mc:Choice>
                <mc:Fallback>
                  <p:oleObj r:id="rId18" imgW="216936" imgH="1914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270"/>
                          <a:ext cx="557" cy="5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4">
              <a:extLst>
                <a:ext uri="{FF2B5EF4-FFF2-40B4-BE49-F238E27FC236}">
                  <a16:creationId xmlns:a16="http://schemas.microsoft.com/office/drawing/2014/main" xmlns="" id="{8AFF52DF-A4E0-4720-AA0F-9F37FB736A8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2972238"/>
                </p:ext>
              </p:extLst>
            </p:nvPr>
          </p:nvGraphicFramePr>
          <p:xfrm>
            <a:off x="1842" y="207"/>
            <a:ext cx="993" cy="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8" r:id="rId20" imgW="420560" imgH="229397" progId="">
                    <p:embed/>
                  </p:oleObj>
                </mc:Choice>
                <mc:Fallback>
                  <p:oleObj r:id="rId20" imgW="420560" imgH="2293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2" y="207"/>
                          <a:ext cx="993" cy="6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25">
              <a:extLst>
                <a:ext uri="{FF2B5EF4-FFF2-40B4-BE49-F238E27FC236}">
                  <a16:creationId xmlns:a16="http://schemas.microsoft.com/office/drawing/2014/main" xmlns="" id="{FE1C00BD-9633-4879-B532-64C40DE5BF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5430563"/>
                </p:ext>
              </p:extLst>
            </p:nvPr>
          </p:nvGraphicFramePr>
          <p:xfrm>
            <a:off x="3062" y="207"/>
            <a:ext cx="763" cy="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9" r:id="rId21" imgW="394900" imgH="191081" progId="Equation.3">
                    <p:embed/>
                  </p:oleObj>
                </mc:Choice>
                <mc:Fallback>
                  <p:oleObj r:id="rId21" imgW="394900" imgH="19108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2" y="207"/>
                          <a:ext cx="763" cy="4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18191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C59473D-B0B8-42FC-9F84-8C402C3DD8C7}"/>
              </a:ext>
            </a:extLst>
          </p:cNvPr>
          <p:cNvSpPr/>
          <p:nvPr/>
        </p:nvSpPr>
        <p:spPr bwMode="auto">
          <a:xfrm>
            <a:off x="1235075" y="901024"/>
            <a:ext cx="9721850" cy="5156875"/>
          </a:xfrm>
          <a:prstGeom prst="rect">
            <a:avLst/>
          </a:prstGeom>
          <a:solidFill>
            <a:srgbClr val="F5F5F5"/>
          </a:solidFill>
          <a:ln w="25400" cap="flat" cmpd="sng" algn="ctr">
            <a:solidFill>
              <a:srgbClr val="1A74C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DA33C98A-39AE-4995-9BC3-B7B0D2931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723" y="3165424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</p:txBody>
      </p:sp>
      <p:graphicFrame>
        <p:nvGraphicFramePr>
          <p:cNvPr id="20" name="Object 4">
            <a:extLst>
              <a:ext uri="{FF2B5EF4-FFF2-40B4-BE49-F238E27FC236}">
                <a16:creationId xmlns="" xmlns:a16="http://schemas.microsoft.com/office/drawing/2014/main" id="{DF71C412-AB4D-423B-8099-5157A41EEE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038167"/>
              </p:ext>
            </p:extLst>
          </p:nvPr>
        </p:nvGraphicFramePr>
        <p:xfrm>
          <a:off x="3749957" y="1810681"/>
          <a:ext cx="1682829" cy="1713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9" name="公式" r:id="rId4" imgW="750603" imgH="915990" progId="Equation.3">
                  <p:embed/>
                </p:oleObj>
              </mc:Choice>
              <mc:Fallback>
                <p:oleObj name="公式" r:id="rId4" imgW="750603" imgH="915990" progId="Equation.3">
                  <p:embed/>
                  <p:pic>
                    <p:nvPicPr>
                      <p:cNvPr id="10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957" y="1810681"/>
                        <a:ext cx="1682829" cy="17137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>
            <a:extLst>
              <a:ext uri="{FF2B5EF4-FFF2-40B4-BE49-F238E27FC236}">
                <a16:creationId xmlns="" xmlns:a16="http://schemas.microsoft.com/office/drawing/2014/main" id="{D1B14B3D-44AE-4251-BBDC-A460558AAF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620062"/>
              </p:ext>
            </p:extLst>
          </p:nvPr>
        </p:nvGraphicFramePr>
        <p:xfrm>
          <a:off x="6163235" y="1818548"/>
          <a:ext cx="1633899" cy="170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0" name="公式" r:id="rId6" imgW="750603" imgH="915990" progId="Equation.3">
                  <p:embed/>
                </p:oleObj>
              </mc:Choice>
              <mc:Fallback>
                <p:oleObj name="公式" r:id="rId6" imgW="750603" imgH="915990" progId="Equation.3">
                  <p:embed/>
                  <p:pic>
                    <p:nvPicPr>
                      <p:cNvPr id="10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3235" y="1818548"/>
                        <a:ext cx="1633899" cy="1705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">
            <a:extLst>
              <a:ext uri="{FF2B5EF4-FFF2-40B4-BE49-F238E27FC236}">
                <a16:creationId xmlns="" xmlns:a16="http://schemas.microsoft.com/office/drawing/2014/main" id="{660EE691-FE10-4887-BCB1-D14D198B9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319" y="3627089"/>
            <a:ext cx="7630615" cy="58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则两个月间，从两产地运往各销地的总运量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单位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吨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为 </a:t>
            </a:r>
          </a:p>
        </p:txBody>
      </p:sp>
      <p:graphicFrame>
        <p:nvGraphicFramePr>
          <p:cNvPr id="23" name="Object 7">
            <a:extLst>
              <a:ext uri="{FF2B5EF4-FFF2-40B4-BE49-F238E27FC236}">
                <a16:creationId xmlns="" xmlns:a16="http://schemas.microsoft.com/office/drawing/2014/main" id="{B86CA218-CC6D-4D20-9303-0C8B993038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950948"/>
              </p:ext>
            </p:extLst>
          </p:nvPr>
        </p:nvGraphicFramePr>
        <p:xfrm>
          <a:off x="4128873" y="4323348"/>
          <a:ext cx="3379013" cy="1484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1" name="公式" r:id="rId8" imgW="2082800" imgH="914400" progId="Equation.3">
                  <p:embed/>
                </p:oleObj>
              </mc:Choice>
              <mc:Fallback>
                <p:oleObj name="公式" r:id="rId8" imgW="2082800" imgH="914400" progId="Equation.3">
                  <p:embed/>
                  <p:pic>
                    <p:nvPicPr>
                      <p:cNvPr id="174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8873" y="4323348"/>
                        <a:ext cx="3379013" cy="1484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1">
            <a:extLst>
              <a:ext uri="{FF2B5EF4-FFF2-40B4-BE49-F238E27FC236}">
                <a16:creationId xmlns="" xmlns:a16="http://schemas.microsoft.com/office/drawing/2014/main" id="{AA8CE26C-0C27-46B9-9A27-5A4B9BDF8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438" y="981013"/>
            <a:ext cx="896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itchFamily="18" charset="0"/>
              </a:rPr>
              <a:t>        该物流公司从两个产地运往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itchFamily="18" charset="0"/>
              </a:rPr>
              <a:t>个销地的两次调运方案分别为矩阵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itchFamily="18" charset="0"/>
              </a:rPr>
              <a:t>A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itchFamily="18" charset="0"/>
              </a:rPr>
              <a:t>和矩阵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763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66364" y="1726895"/>
            <a:ext cx="1162971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zh-CN" altLang="en-US" sz="18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2495550" y="2013114"/>
            <a:ext cx="8304973" cy="3720143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defTabSz="914377" latinLnBrk="1" hangingPunct="0">
              <a:spcBef>
                <a:spcPts val="1200"/>
              </a:spcBef>
            </a:pPr>
            <a:endParaRPr lang="zh-CN" altLang="en-US" sz="3200" dirty="0">
              <a:solidFill>
                <a:prstClr val="black"/>
              </a:solidFill>
              <a:latin typeface="宋体" charset="-122"/>
              <a:ea typeface="宋体" panose="02010600030101010101" pitchFamily="2" charset="-122"/>
            </a:endParaRPr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xmlns="" id="{3AE2455B-33CE-4C59-B29C-AD8A6D31E4B1}"/>
              </a:ext>
            </a:extLst>
          </p:cNvPr>
          <p:cNvGrpSpPr>
            <a:grpSpLocks/>
          </p:cNvGrpSpPr>
          <p:nvPr/>
        </p:nvGrpSpPr>
        <p:grpSpPr bwMode="auto">
          <a:xfrm>
            <a:off x="2490684" y="2177436"/>
            <a:ext cx="7220254" cy="1731265"/>
            <a:chOff x="549" y="402"/>
            <a:chExt cx="8527" cy="2272"/>
          </a:xfrm>
        </p:grpSpPr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xmlns="" id="{F8FA919F-8FAF-4380-9B55-B4EE81230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" y="1126"/>
              <a:ext cx="8527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itchFamily="34" charset="0"/>
                <a:buNone/>
                <a:defRPr/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已知矩阵                                           求          。 </a:t>
              </a:r>
            </a:p>
          </p:txBody>
        </p:sp>
        <p:graphicFrame>
          <p:nvGraphicFramePr>
            <p:cNvPr id="37" name="Object 6">
              <a:extLst>
                <a:ext uri="{FF2B5EF4-FFF2-40B4-BE49-F238E27FC236}">
                  <a16:creationId xmlns:a16="http://schemas.microsoft.com/office/drawing/2014/main" xmlns="" id="{C48E5016-84CA-4866-AE7E-D2EACC0D553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6695051"/>
                </p:ext>
              </p:extLst>
            </p:nvPr>
          </p:nvGraphicFramePr>
          <p:xfrm>
            <a:off x="1832" y="402"/>
            <a:ext cx="4997" cy="2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4" name="Equation" r:id="rId4" imgW="1866600" imgH="711000" progId="Equation.DSMT4">
                    <p:embed/>
                  </p:oleObj>
                </mc:Choice>
                <mc:Fallback>
                  <p:oleObj name="Equation" r:id="rId4" imgW="1866600" imgH="711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2" y="402"/>
                          <a:ext cx="4997" cy="2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7">
              <a:extLst>
                <a:ext uri="{FF2B5EF4-FFF2-40B4-BE49-F238E27FC236}">
                  <a16:creationId xmlns:a16="http://schemas.microsoft.com/office/drawing/2014/main" xmlns="" id="{BD202CFF-8BF1-4202-BB8F-FB8BC1B9C80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7508453"/>
                </p:ext>
              </p:extLst>
            </p:nvPr>
          </p:nvGraphicFramePr>
          <p:xfrm>
            <a:off x="7399" y="1158"/>
            <a:ext cx="1236" cy="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5" name="Microsoft Equation 3.1" r:id="rId6" imgW="431640" imgH="228600" progId="Equation.3">
                    <p:embed/>
                  </p:oleObj>
                </mc:Choice>
                <mc:Fallback>
                  <p:oleObj name="Microsoft Equation 3.1" r:id="rId6" imgW="431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9" y="1158"/>
                          <a:ext cx="1236" cy="6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B41301A4-0E2F-4640-AD18-71D83612F318}"/>
              </a:ext>
            </a:extLst>
          </p:cNvPr>
          <p:cNvGrpSpPr/>
          <p:nvPr/>
        </p:nvGrpSpPr>
        <p:grpSpPr>
          <a:xfrm>
            <a:off x="2463403" y="3875934"/>
            <a:ext cx="8239756" cy="1654292"/>
            <a:chOff x="1847552" y="2906950"/>
            <a:chExt cx="6179818" cy="1240719"/>
          </a:xfrm>
        </p:grpSpPr>
        <p:sp>
          <p:nvSpPr>
            <p:cNvPr id="25" name="Rectangle 4">
              <a:extLst>
                <a:ext uri="{FF2B5EF4-FFF2-40B4-BE49-F238E27FC236}">
                  <a16:creationId xmlns:a16="http://schemas.microsoft.com/office/drawing/2014/main" xmlns="" id="{5EB22285-0407-4E7A-B1BD-44A5F26D3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552" y="3259332"/>
              <a:ext cx="6179818" cy="36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设矩阵　　　　　　 ，　　　　　　　，   求              。</a:t>
              </a:r>
            </a:p>
          </p:txBody>
        </p:sp>
        <p:graphicFrame>
          <p:nvGraphicFramePr>
            <p:cNvPr id="33" name="Object 5">
              <a:extLst>
                <a:ext uri="{FF2B5EF4-FFF2-40B4-BE49-F238E27FC236}">
                  <a16:creationId xmlns:a16="http://schemas.microsoft.com/office/drawing/2014/main" xmlns="" id="{7B388EA2-2582-40F5-9D9A-299CF4F8AFD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2075006"/>
                </p:ext>
              </p:extLst>
            </p:nvPr>
          </p:nvGraphicFramePr>
          <p:xfrm>
            <a:off x="2899106" y="2906950"/>
            <a:ext cx="1368152" cy="12407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6" r:id="rId8" imgW="750277" imgH="712127" progId="Equation.3">
                    <p:embed/>
                  </p:oleObj>
                </mc:Choice>
                <mc:Fallback>
                  <p:oleObj r:id="rId8" imgW="750277" imgH="71212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9106" y="2906950"/>
                          <a:ext cx="1368152" cy="12407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8">
              <a:extLst>
                <a:ext uri="{FF2B5EF4-FFF2-40B4-BE49-F238E27FC236}">
                  <a16:creationId xmlns:a16="http://schemas.microsoft.com/office/drawing/2014/main" xmlns="" id="{6C02B89E-F3E7-46F6-9341-36EA5ACE56E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6638324"/>
                </p:ext>
              </p:extLst>
            </p:nvPr>
          </p:nvGraphicFramePr>
          <p:xfrm>
            <a:off x="4483282" y="3122974"/>
            <a:ext cx="1641781" cy="830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7" r:id="rId10" imgW="1055933" imgH="457995" progId="Equation.3">
                    <p:embed/>
                  </p:oleObj>
                </mc:Choice>
                <mc:Fallback>
                  <p:oleObj r:id="rId10" imgW="1055933" imgH="4579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3282" y="3122974"/>
                          <a:ext cx="1641781" cy="8301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1">
              <a:extLst>
                <a:ext uri="{FF2B5EF4-FFF2-40B4-BE49-F238E27FC236}">
                  <a16:creationId xmlns:a16="http://schemas.microsoft.com/office/drawing/2014/main" xmlns="" id="{42A6FAAE-B3FB-49B9-905D-19146DBD7B2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1556946"/>
                </p:ext>
              </p:extLst>
            </p:nvPr>
          </p:nvGraphicFramePr>
          <p:xfrm>
            <a:off x="6715530" y="3320148"/>
            <a:ext cx="1080120" cy="420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8" r:id="rId12" imgW="662124" imgH="229197" progId="Equation.3">
                    <p:embed/>
                  </p:oleObj>
                </mc:Choice>
                <mc:Fallback>
                  <p:oleObj r:id="rId12" imgW="662124" imgH="2291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5530" y="3320148"/>
                          <a:ext cx="1080120" cy="4201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217760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7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2561642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6" name="平行四边形 25"/>
          <p:cNvSpPr/>
          <p:nvPr/>
        </p:nvSpPr>
        <p:spPr>
          <a:xfrm>
            <a:off x="6340648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4" name="平行四边形 33"/>
          <p:cNvSpPr/>
          <p:nvPr/>
        </p:nvSpPr>
        <p:spPr>
          <a:xfrm>
            <a:off x="9960527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6" name="平行四边形 35"/>
          <p:cNvSpPr/>
          <p:nvPr/>
        </p:nvSpPr>
        <p:spPr>
          <a:xfrm>
            <a:off x="-733809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-933450" y="4991100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2290763" y="4674688"/>
            <a:ext cx="1200150" cy="12001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4895850" y="904874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5729514" y="709385"/>
            <a:ext cx="6248400" cy="6248400"/>
          </a:xfrm>
          <a:prstGeom prst="donut">
            <a:avLst>
              <a:gd name="adj" fmla="val 2706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3228975" y="3429000"/>
            <a:ext cx="523876" cy="523876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11449050" y="-962026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40648" y="3310683"/>
            <a:ext cx="5105400" cy="1103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THANK YOU</a:t>
            </a:r>
            <a:endParaRPr lang="zh-CN" altLang="en-US" sz="6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65164" y="4288050"/>
            <a:ext cx="46953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652588" y="333500"/>
            <a:ext cx="1816774" cy="18167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1" name="同心圆 40"/>
          <p:cNvSpPr/>
          <p:nvPr/>
        </p:nvSpPr>
        <p:spPr>
          <a:xfrm>
            <a:off x="504825" y="185737"/>
            <a:ext cx="2065120" cy="206512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394755" y="2868367"/>
            <a:ext cx="2749471" cy="430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文鼎特粗宋简"/>
                <a:sym typeface="宋体" pitchFamily="2" charset="-122"/>
              </a:rPr>
              <a:t>经济数学在线开放课程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F3938A07-6E83-4EF5-BBC9-5757C44F8B00}"/>
              </a:ext>
            </a:extLst>
          </p:cNvPr>
          <p:cNvGrpSpPr/>
          <p:nvPr/>
        </p:nvGrpSpPr>
        <p:grpSpPr>
          <a:xfrm>
            <a:off x="7728620" y="4574148"/>
            <a:ext cx="775373" cy="775373"/>
            <a:chOff x="7728620" y="4574148"/>
            <a:chExt cx="775373" cy="775373"/>
          </a:xfrm>
        </p:grpSpPr>
        <p:pic>
          <p:nvPicPr>
            <p:cNvPr id="29" name="图片 28" descr="证件照">
              <a:extLst>
                <a:ext uri="{FF2B5EF4-FFF2-40B4-BE49-F238E27FC236}">
                  <a16:creationId xmlns="" xmlns:a16="http://schemas.microsoft.com/office/drawing/2014/main" id="{C85732A1-E196-4A15-976C-745139644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t="7782" b="14906"/>
            <a:stretch>
              <a:fillRect/>
            </a:stretch>
          </p:blipFill>
          <p:spPr>
            <a:xfrm>
              <a:off x="7775073" y="4589989"/>
              <a:ext cx="682466" cy="734536"/>
            </a:xfrm>
            <a:custGeom>
              <a:avLst/>
              <a:gdLst>
                <a:gd name="connsiteX0" fmla="*/ 340065 w 682466"/>
                <a:gd name="connsiteY0" fmla="*/ 0 h 734536"/>
                <a:gd name="connsiteX1" fmla="*/ 678471 w 682466"/>
                <a:gd name="connsiteY1" fmla="*/ 224311 h 734536"/>
                <a:gd name="connsiteX2" fmla="*/ 682466 w 682466"/>
                <a:gd name="connsiteY2" fmla="*/ 237179 h 734536"/>
                <a:gd name="connsiteX3" fmla="*/ 682466 w 682466"/>
                <a:gd name="connsiteY3" fmla="*/ 497357 h 734536"/>
                <a:gd name="connsiteX4" fmla="*/ 678471 w 682466"/>
                <a:gd name="connsiteY4" fmla="*/ 510226 h 734536"/>
                <a:gd name="connsiteX5" fmla="*/ 340065 w 682466"/>
                <a:gd name="connsiteY5" fmla="*/ 734536 h 734536"/>
                <a:gd name="connsiteX6" fmla="*/ 1659 w 682466"/>
                <a:gd name="connsiteY6" fmla="*/ 510226 h 734536"/>
                <a:gd name="connsiteX7" fmla="*/ 0 w 682466"/>
                <a:gd name="connsiteY7" fmla="*/ 504882 h 734536"/>
                <a:gd name="connsiteX8" fmla="*/ 0 w 682466"/>
                <a:gd name="connsiteY8" fmla="*/ 229654 h 734536"/>
                <a:gd name="connsiteX9" fmla="*/ 1659 w 682466"/>
                <a:gd name="connsiteY9" fmla="*/ 224311 h 734536"/>
                <a:gd name="connsiteX10" fmla="*/ 340065 w 682466"/>
                <a:gd name="connsiteY10" fmla="*/ 0 h 73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2466" h="734536">
                  <a:moveTo>
                    <a:pt x="340065" y="0"/>
                  </a:moveTo>
                  <a:cubicBezTo>
                    <a:pt x="492193" y="0"/>
                    <a:pt x="622717" y="92493"/>
                    <a:pt x="678471" y="224311"/>
                  </a:cubicBezTo>
                  <a:lnTo>
                    <a:pt x="682466" y="237179"/>
                  </a:lnTo>
                  <a:lnTo>
                    <a:pt x="682466" y="497357"/>
                  </a:lnTo>
                  <a:lnTo>
                    <a:pt x="678471" y="510226"/>
                  </a:lnTo>
                  <a:cubicBezTo>
                    <a:pt x="622717" y="642044"/>
                    <a:pt x="492193" y="734536"/>
                    <a:pt x="340065" y="734536"/>
                  </a:cubicBezTo>
                  <a:cubicBezTo>
                    <a:pt x="187938" y="734536"/>
                    <a:pt x="57413" y="642044"/>
                    <a:pt x="1659" y="510226"/>
                  </a:cubicBezTo>
                  <a:lnTo>
                    <a:pt x="0" y="504882"/>
                  </a:lnTo>
                  <a:lnTo>
                    <a:pt x="0" y="229654"/>
                  </a:lnTo>
                  <a:lnTo>
                    <a:pt x="1659" y="224311"/>
                  </a:lnTo>
                  <a:cubicBezTo>
                    <a:pt x="57413" y="92493"/>
                    <a:pt x="187938" y="0"/>
                    <a:pt x="340065" y="0"/>
                  </a:cubicBezTo>
                  <a:close/>
                </a:path>
              </a:pathLst>
            </a:custGeom>
          </p:spPr>
        </p:pic>
        <p:sp>
          <p:nvSpPr>
            <p:cNvPr id="31" name="同心圆 23">
              <a:extLst>
                <a:ext uri="{FF2B5EF4-FFF2-40B4-BE49-F238E27FC236}">
                  <a16:creationId xmlns="" xmlns:a16="http://schemas.microsoft.com/office/drawing/2014/main" id="{4BEE18CA-4045-4728-BD65-3E73119097BC}"/>
                </a:ext>
              </a:extLst>
            </p:cNvPr>
            <p:cNvSpPr/>
            <p:nvPr/>
          </p:nvSpPr>
          <p:spPr>
            <a:xfrm>
              <a:off x="7728620" y="4574148"/>
              <a:ext cx="775373" cy="775373"/>
            </a:xfrm>
            <a:prstGeom prst="donut">
              <a:avLst>
                <a:gd name="adj" fmla="val 8281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21F1803C-5361-420F-AE1D-161EFB32E58F}"/>
              </a:ext>
            </a:extLst>
          </p:cNvPr>
          <p:cNvSpPr/>
          <p:nvPr/>
        </p:nvSpPr>
        <p:spPr>
          <a:xfrm>
            <a:off x="8557158" y="4732394"/>
            <a:ext cx="2236510" cy="430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宋体" pitchFamily="2" charset="-122"/>
              </a:rPr>
              <a:t>授课教师：张颖颖</a:t>
            </a:r>
          </a:p>
        </p:txBody>
      </p:sp>
    </p:spTree>
    <p:extLst>
      <p:ext uri="{BB962C8B-B14F-4D97-AF65-F5344CB8AC3E}">
        <p14:creationId xmlns:p14="http://schemas.microsoft.com/office/powerpoint/2010/main" val="3410681531"/>
      </p:ext>
    </p:extLst>
  </p:cSld>
  <p:clrMapOvr>
    <a:masterClrMapping/>
  </p:clrMapOvr>
  <p:transition spd="slow" advTm="3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473398"/>
            <a:ext cx="9721849" cy="4584502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5" y="745828"/>
            <a:ext cx="2722952" cy="56534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矩阵的加减运算</a:t>
            </a:r>
          </a:p>
        </p:txBody>
      </p:sp>
      <p:graphicFrame>
        <p:nvGraphicFramePr>
          <p:cNvPr id="39" name="Object 2">
            <a:extLst>
              <a:ext uri="{FF2B5EF4-FFF2-40B4-BE49-F238E27FC236}">
                <a16:creationId xmlns="" xmlns:a16="http://schemas.microsoft.com/office/drawing/2014/main" id="{46AB2C71-5354-4450-86E1-D31D8CEF4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699554"/>
              </p:ext>
            </p:extLst>
          </p:nvPr>
        </p:nvGraphicFramePr>
        <p:xfrm>
          <a:off x="1752904" y="3166456"/>
          <a:ext cx="3357562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8" name="Equation" r:id="rId4" imgW="1650960" imgH="939600" progId="Equation.DSMT4">
                  <p:embed/>
                </p:oleObj>
              </mc:Choice>
              <mc:Fallback>
                <p:oleObj name="Equation" r:id="rId4" imgW="1650960" imgH="939600" progId="Equation.DSMT4">
                  <p:embed/>
                  <p:pic>
                    <p:nvPicPr>
                      <p:cNvPr id="18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904" y="3166456"/>
                        <a:ext cx="3357562" cy="2074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">
            <a:extLst>
              <a:ext uri="{FF2B5EF4-FFF2-40B4-BE49-F238E27FC236}">
                <a16:creationId xmlns="" xmlns:a16="http://schemas.microsoft.com/office/drawing/2014/main" id="{31A17407-3B65-4CD3-AEA6-03AB6D15EE93}"/>
              </a:ext>
            </a:extLst>
          </p:cNvPr>
          <p:cNvGrpSpPr>
            <a:grpSpLocks/>
          </p:cNvGrpSpPr>
          <p:nvPr/>
        </p:nvGrpSpPr>
        <p:grpSpPr bwMode="auto">
          <a:xfrm>
            <a:off x="1752904" y="1849005"/>
            <a:ext cx="5840413" cy="580751"/>
            <a:chOff x="-776" y="0"/>
            <a:chExt cx="3679" cy="488"/>
          </a:xfrm>
        </p:grpSpPr>
        <p:sp>
          <p:nvSpPr>
            <p:cNvPr id="41" name="Text Box 7">
              <a:extLst>
                <a:ext uri="{FF2B5EF4-FFF2-40B4-BE49-F238E27FC236}">
                  <a16:creationId xmlns="" xmlns:a16="http://schemas.microsoft.com/office/drawing/2014/main" id="{7022AB42-D7EA-48A1-8022-5080FFB0DD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76" y="0"/>
              <a:ext cx="3679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定义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7.3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设有两个同型矩阵　    和         。　　   </a:t>
              </a:r>
            </a:p>
          </p:txBody>
        </p:sp>
        <p:graphicFrame>
          <p:nvGraphicFramePr>
            <p:cNvPr id="42" name="Object 5">
              <a:extLst>
                <a:ext uri="{FF2B5EF4-FFF2-40B4-BE49-F238E27FC236}">
                  <a16:creationId xmlns="" xmlns:a16="http://schemas.microsoft.com/office/drawing/2014/main" id="{28D2A5A7-A06D-4075-A0C0-57C3533925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4914305"/>
                </p:ext>
              </p:extLst>
            </p:nvPr>
          </p:nvGraphicFramePr>
          <p:xfrm>
            <a:off x="1564" y="113"/>
            <a:ext cx="314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09" r:id="rId6" imgW="305862" imgH="229397" progId="">
                    <p:embed/>
                  </p:oleObj>
                </mc:Choice>
                <mc:Fallback>
                  <p:oleObj r:id="rId6" imgW="305862" imgH="229397" progId="">
                    <p:embed/>
                    <p:pic>
                      <p:nvPicPr>
                        <p:cNvPr id="205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" y="113"/>
                          <a:ext cx="314" cy="36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6">
              <a:extLst>
                <a:ext uri="{FF2B5EF4-FFF2-40B4-BE49-F238E27FC236}">
                  <a16:creationId xmlns="" xmlns:a16="http://schemas.microsoft.com/office/drawing/2014/main" id="{4421902E-99DD-4D73-A68B-F963A480D4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3146248"/>
                </p:ext>
              </p:extLst>
            </p:nvPr>
          </p:nvGraphicFramePr>
          <p:xfrm>
            <a:off x="2154" y="113"/>
            <a:ext cx="385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10" r:id="rId8" imgW="305862" imgH="229397" progId="">
                    <p:embed/>
                  </p:oleObj>
                </mc:Choice>
                <mc:Fallback>
                  <p:oleObj r:id="rId8" imgW="305862" imgH="229397" progId="">
                    <p:embed/>
                    <p:pic>
                      <p:nvPicPr>
                        <p:cNvPr id="205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113"/>
                          <a:ext cx="385" cy="3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2">
            <a:extLst>
              <a:ext uri="{FF2B5EF4-FFF2-40B4-BE49-F238E27FC236}">
                <a16:creationId xmlns="" xmlns:a16="http://schemas.microsoft.com/office/drawing/2014/main" id="{46AB2C71-5354-4450-86E1-D31D8CEF4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004030"/>
              </p:ext>
            </p:extLst>
          </p:nvPr>
        </p:nvGraphicFramePr>
        <p:xfrm>
          <a:off x="5110466" y="3166455"/>
          <a:ext cx="3359150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1" name="Equation" r:id="rId10" imgW="1650960" imgH="939600" progId="Equation.DSMT4">
                  <p:embed/>
                </p:oleObj>
              </mc:Choice>
              <mc:Fallback>
                <p:oleObj name="Equation" r:id="rId10" imgW="16509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466" y="3166455"/>
                        <a:ext cx="3359150" cy="2074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80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54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449388"/>
            <a:ext cx="9721849" cy="4608512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5" y="739577"/>
            <a:ext cx="2722952" cy="56534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矩阵的加法运算</a:t>
            </a:r>
          </a:p>
        </p:txBody>
      </p:sp>
      <p:grpSp>
        <p:nvGrpSpPr>
          <p:cNvPr id="15" name="Group 2">
            <a:extLst>
              <a:ext uri="{FF2B5EF4-FFF2-40B4-BE49-F238E27FC236}">
                <a16:creationId xmlns="" xmlns:a16="http://schemas.microsoft.com/office/drawing/2014/main" id="{54872CDF-0372-424B-A081-E0DDFEC8278B}"/>
              </a:ext>
            </a:extLst>
          </p:cNvPr>
          <p:cNvGrpSpPr>
            <a:grpSpLocks/>
          </p:cNvGrpSpPr>
          <p:nvPr/>
        </p:nvGrpSpPr>
        <p:grpSpPr bwMode="auto">
          <a:xfrm>
            <a:off x="1732628" y="1919367"/>
            <a:ext cx="6691313" cy="581026"/>
            <a:chOff x="-587" y="0"/>
            <a:chExt cx="4215" cy="488"/>
          </a:xfrm>
        </p:grpSpPr>
        <p:sp>
          <p:nvSpPr>
            <p:cNvPr id="16" name="Text Box 5">
              <a:extLst>
                <a:ext uri="{FF2B5EF4-FFF2-40B4-BE49-F238E27FC236}">
                  <a16:creationId xmlns="" xmlns:a16="http://schemas.microsoft.com/office/drawing/2014/main" id="{9F5E0B10-08E0-4081-8489-49A351A92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87" y="0"/>
              <a:ext cx="4215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则矩阵     与　 相加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(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和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记为   　　 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)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规定为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: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</a:p>
          </p:txBody>
        </p:sp>
        <p:graphicFrame>
          <p:nvGraphicFramePr>
            <p:cNvPr id="17" name="Object 4">
              <a:extLst>
                <a:ext uri="{FF2B5EF4-FFF2-40B4-BE49-F238E27FC236}">
                  <a16:creationId xmlns="" xmlns:a16="http://schemas.microsoft.com/office/drawing/2014/main" id="{C6D096AA-0C91-43E2-8BD9-ED2581F5E1D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8502870"/>
                </p:ext>
              </p:extLst>
            </p:nvPr>
          </p:nvGraphicFramePr>
          <p:xfrm>
            <a:off x="16" y="100"/>
            <a:ext cx="286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04" r:id="rId4" imgW="153399" imgH="166182" progId="">
                    <p:embed/>
                  </p:oleObj>
                </mc:Choice>
                <mc:Fallback>
                  <p:oleObj r:id="rId4" imgW="153399" imgH="166182" progId="">
                    <p:embed/>
                    <p:pic>
                      <p:nvPicPr>
                        <p:cNvPr id="307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" y="100"/>
                          <a:ext cx="286" cy="35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5">
              <a:extLst>
                <a:ext uri="{FF2B5EF4-FFF2-40B4-BE49-F238E27FC236}">
                  <a16:creationId xmlns="" xmlns:a16="http://schemas.microsoft.com/office/drawing/2014/main" id="{89989CED-679D-4990-8C0B-D3A03E8CF1A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6111259"/>
                </p:ext>
              </p:extLst>
            </p:nvPr>
          </p:nvGraphicFramePr>
          <p:xfrm>
            <a:off x="460" y="103"/>
            <a:ext cx="286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05" r:id="rId6" imgW="153399" imgH="166182" progId="">
                    <p:embed/>
                  </p:oleObj>
                </mc:Choice>
                <mc:Fallback>
                  <p:oleObj r:id="rId6" imgW="153399" imgH="166182" progId="">
                    <p:embed/>
                    <p:pic>
                      <p:nvPicPr>
                        <p:cNvPr id="308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" y="103"/>
                          <a:ext cx="286" cy="35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6">
              <a:extLst>
                <a:ext uri="{FF2B5EF4-FFF2-40B4-BE49-F238E27FC236}">
                  <a16:creationId xmlns="" xmlns:a16="http://schemas.microsoft.com/office/drawing/2014/main" id="{04494C92-0A26-4747-8A10-9DA5421530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59389"/>
                </p:ext>
              </p:extLst>
            </p:nvPr>
          </p:nvGraphicFramePr>
          <p:xfrm>
            <a:off x="1793" y="92"/>
            <a:ext cx="513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06" r:id="rId8" imgW="394900" imgH="165603" progId="">
                    <p:embed/>
                  </p:oleObj>
                </mc:Choice>
                <mc:Fallback>
                  <p:oleObj r:id="rId8" imgW="394900" imgH="165603" progId="">
                    <p:embed/>
                    <p:pic>
                      <p:nvPicPr>
                        <p:cNvPr id="308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" y="92"/>
                          <a:ext cx="513" cy="3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7">
            <a:extLst>
              <a:ext uri="{FF2B5EF4-FFF2-40B4-BE49-F238E27FC236}">
                <a16:creationId xmlns="" xmlns:a16="http://schemas.microsoft.com/office/drawing/2014/main" id="{8CC74826-F5A6-40B0-A7CE-05E0F81026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749258"/>
              </p:ext>
            </p:extLst>
          </p:nvPr>
        </p:nvGraphicFramePr>
        <p:xfrm>
          <a:off x="1732628" y="4070799"/>
          <a:ext cx="1072991" cy="41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7" name="Equation" r:id="rId10" imgW="393480" imgH="164880" progId="Equation.DSMT4">
                  <p:embed/>
                </p:oleObj>
              </mc:Choice>
              <mc:Fallback>
                <p:oleObj name="Equation" r:id="rId10" imgW="393480" imgH="164880" progId="Equation.DSMT4">
                  <p:embed/>
                  <p:pic>
                    <p:nvPicPr>
                      <p:cNvPr id="19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2628" y="4070799"/>
                        <a:ext cx="1072991" cy="4166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extLst>
              <a:ext uri="{FF2B5EF4-FFF2-40B4-BE49-F238E27FC236}">
                <a16:creationId xmlns="" xmlns:a16="http://schemas.microsoft.com/office/drawing/2014/main" id="{8CC74826-F5A6-40B0-A7CE-05E0F81026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699048"/>
              </p:ext>
            </p:extLst>
          </p:nvPr>
        </p:nvGraphicFramePr>
        <p:xfrm>
          <a:off x="2702682" y="3196046"/>
          <a:ext cx="6069013" cy="216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8" name="Equation" r:id="rId12" imgW="2438280" imgH="939600" progId="Equation.DSMT4">
                  <p:embed/>
                </p:oleObj>
              </mc:Choice>
              <mc:Fallback>
                <p:oleObj name="Equation" r:id="rId12" imgW="24382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2682" y="3196046"/>
                        <a:ext cx="6069013" cy="2163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80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056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449388"/>
            <a:ext cx="9721849" cy="4608512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6274" y="739577"/>
            <a:ext cx="2722952" cy="56534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矩阵的减法运算</a:t>
            </a:r>
          </a:p>
        </p:txBody>
      </p:sp>
      <p:grpSp>
        <p:nvGrpSpPr>
          <p:cNvPr id="22" name="Group 2">
            <a:extLst>
              <a:ext uri="{FF2B5EF4-FFF2-40B4-BE49-F238E27FC236}">
                <a16:creationId xmlns="" xmlns:a16="http://schemas.microsoft.com/office/drawing/2014/main" id="{8EA4562A-708F-4C2F-B173-0DB8185EC7B9}"/>
              </a:ext>
            </a:extLst>
          </p:cNvPr>
          <p:cNvGrpSpPr>
            <a:grpSpLocks/>
          </p:cNvGrpSpPr>
          <p:nvPr/>
        </p:nvGrpSpPr>
        <p:grpSpPr bwMode="auto">
          <a:xfrm>
            <a:off x="1830541" y="1994780"/>
            <a:ext cx="8251825" cy="540044"/>
            <a:chOff x="18" y="0"/>
            <a:chExt cx="5198" cy="327"/>
          </a:xfrm>
        </p:grpSpPr>
        <p:sp>
          <p:nvSpPr>
            <p:cNvPr id="23" name="Text Box 5">
              <a:extLst>
                <a:ext uri="{FF2B5EF4-FFF2-40B4-BE49-F238E27FC236}">
                  <a16:creationId xmlns="" xmlns:a16="http://schemas.microsoft.com/office/drawing/2014/main" id="{308180CD-D8DB-4D9A-82A9-469AF1083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" y="0"/>
              <a:ext cx="519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则矩阵     与　 相减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(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差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记为      　  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)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规定为： </a:t>
              </a:r>
            </a:p>
          </p:txBody>
        </p:sp>
        <p:graphicFrame>
          <p:nvGraphicFramePr>
            <p:cNvPr id="24" name="Object 4">
              <a:extLst>
                <a:ext uri="{FF2B5EF4-FFF2-40B4-BE49-F238E27FC236}">
                  <a16:creationId xmlns="" xmlns:a16="http://schemas.microsoft.com/office/drawing/2014/main" id="{F3113C86-B260-431A-87C4-4233A41047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0048578"/>
                </p:ext>
              </p:extLst>
            </p:nvPr>
          </p:nvGraphicFramePr>
          <p:xfrm>
            <a:off x="654" y="60"/>
            <a:ext cx="200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25" r:id="rId4" imgW="153399" imgH="166182" progId="">
                    <p:embed/>
                  </p:oleObj>
                </mc:Choice>
                <mc:Fallback>
                  <p:oleObj r:id="rId4" imgW="153399" imgH="166182" progId="">
                    <p:embed/>
                    <p:pic>
                      <p:nvPicPr>
                        <p:cNvPr id="409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" y="60"/>
                          <a:ext cx="200" cy="2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5">
              <a:extLst>
                <a:ext uri="{FF2B5EF4-FFF2-40B4-BE49-F238E27FC236}">
                  <a16:creationId xmlns="" xmlns:a16="http://schemas.microsoft.com/office/drawing/2014/main" id="{665AA8A6-6E6D-43E3-981E-9D6ABD93EE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7922814"/>
                </p:ext>
              </p:extLst>
            </p:nvPr>
          </p:nvGraphicFramePr>
          <p:xfrm>
            <a:off x="1085" y="60"/>
            <a:ext cx="200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26" r:id="rId6" imgW="153399" imgH="166182" progId="">
                    <p:embed/>
                  </p:oleObj>
                </mc:Choice>
                <mc:Fallback>
                  <p:oleObj r:id="rId6" imgW="153399" imgH="166182" progId="">
                    <p:embed/>
                    <p:pic>
                      <p:nvPicPr>
                        <p:cNvPr id="410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5" y="60"/>
                          <a:ext cx="200" cy="2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6">
              <a:extLst>
                <a:ext uri="{FF2B5EF4-FFF2-40B4-BE49-F238E27FC236}">
                  <a16:creationId xmlns="" xmlns:a16="http://schemas.microsoft.com/office/drawing/2014/main" id="{1D1A60B9-EC4C-4EFF-A2E9-D755904BA08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5319845"/>
                </p:ext>
              </p:extLst>
            </p:nvPr>
          </p:nvGraphicFramePr>
          <p:xfrm>
            <a:off x="2376" y="60"/>
            <a:ext cx="474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27" r:id="rId8" imgW="382161" imgH="165603" progId="">
                    <p:embed/>
                  </p:oleObj>
                </mc:Choice>
                <mc:Fallback>
                  <p:oleObj r:id="rId8" imgW="382161" imgH="165603" progId="">
                    <p:embed/>
                    <p:pic>
                      <p:nvPicPr>
                        <p:cNvPr id="410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6" y="60"/>
                          <a:ext cx="474" cy="2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7">
            <a:extLst>
              <a:ext uri="{FF2B5EF4-FFF2-40B4-BE49-F238E27FC236}">
                <a16:creationId xmlns="" xmlns:a16="http://schemas.microsoft.com/office/drawing/2014/main" id="{1DDDA507-A611-45B1-AEEC-AE994AD99E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091948"/>
              </p:ext>
            </p:extLst>
          </p:nvPr>
        </p:nvGraphicFramePr>
        <p:xfrm>
          <a:off x="1893996" y="4105185"/>
          <a:ext cx="7953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8" name="Equation" r:id="rId10" imgW="380880" imgH="164880" progId="Equation.DSMT4">
                  <p:embed/>
                </p:oleObj>
              </mc:Choice>
              <mc:Fallback>
                <p:oleObj name="Equation" r:id="rId10" imgW="380880" imgH="164880" progId="Equation.DSMT4">
                  <p:embed/>
                  <p:pic>
                    <p:nvPicPr>
                      <p:cNvPr id="20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996" y="4105185"/>
                        <a:ext cx="795337" cy="414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80" y="0"/>
            <a:ext cx="3657600" cy="6858000"/>
          </a:xfrm>
          <a:prstGeom prst="rect">
            <a:avLst/>
          </a:prstGeom>
        </p:spPr>
      </p:pic>
      <p:graphicFrame>
        <p:nvGraphicFramePr>
          <p:cNvPr id="11" name="Object 7">
            <a:extLst>
              <a:ext uri="{FF2B5EF4-FFF2-40B4-BE49-F238E27FC236}">
                <a16:creationId xmlns="" xmlns:a16="http://schemas.microsoft.com/office/drawing/2014/main" id="{1DDDA507-A611-45B1-AEEC-AE994AD99E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412778"/>
              </p:ext>
            </p:extLst>
          </p:nvPr>
        </p:nvGraphicFramePr>
        <p:xfrm>
          <a:off x="2946021" y="3137101"/>
          <a:ext cx="5064125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9" name="Equation" r:id="rId13" imgW="2425680" imgH="939600" progId="Equation.DSMT4">
                  <p:embed/>
                </p:oleObj>
              </mc:Choice>
              <mc:Fallback>
                <p:oleObj name="Equation" r:id="rId13" imgW="24256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021" y="3137101"/>
                        <a:ext cx="5064125" cy="2360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9417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325234"/>
            <a:ext cx="9721850" cy="4732666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6" name="Text Box 11">
            <a:extLst>
              <a:ext uri="{FF2B5EF4-FFF2-40B4-BE49-F238E27FC236}">
                <a16:creationId xmlns="" xmlns:a16="http://schemas.microsoft.com/office/drawing/2014/main" id="{BD5997CF-2160-471E-AA5A-C0CB7043C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657" y="2062569"/>
            <a:ext cx="46375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矩阵的加法运算满足下列运算律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73435567-AA87-45AD-809E-7543C8B7FDBA}"/>
              </a:ext>
            </a:extLst>
          </p:cNvPr>
          <p:cNvGrpSpPr/>
          <p:nvPr/>
        </p:nvGrpSpPr>
        <p:grpSpPr>
          <a:xfrm>
            <a:off x="2036656" y="2925825"/>
            <a:ext cx="5427833" cy="595775"/>
            <a:chOff x="6307945" y="2304673"/>
            <a:chExt cx="5427833" cy="595775"/>
          </a:xfrm>
        </p:grpSpPr>
        <p:sp>
          <p:nvSpPr>
            <p:cNvPr id="38" name="Text Box 16">
              <a:extLst>
                <a:ext uri="{FF2B5EF4-FFF2-40B4-BE49-F238E27FC236}">
                  <a16:creationId xmlns="" xmlns:a16="http://schemas.microsoft.com/office/drawing/2014/main" id="{ACFA60F2-D03B-45F0-AE59-B10075315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7945" y="2304673"/>
              <a:ext cx="5427833" cy="58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（其中      　    </a:t>
              </a:r>
              <a:r>
                <a:rPr lang="zh-CN" altLang="en-US" sz="24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都是              矩阵）</a:t>
              </a:r>
            </a:p>
          </p:txBody>
        </p:sp>
        <p:graphicFrame>
          <p:nvGraphicFramePr>
            <p:cNvPr id="40" name="Object 12">
              <a:extLst>
                <a:ext uri="{FF2B5EF4-FFF2-40B4-BE49-F238E27FC236}">
                  <a16:creationId xmlns="" xmlns:a16="http://schemas.microsoft.com/office/drawing/2014/main" id="{E4F16077-1641-41D9-BA93-0733949B5E4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304433"/>
                </p:ext>
              </p:extLst>
            </p:nvPr>
          </p:nvGraphicFramePr>
          <p:xfrm>
            <a:off x="7384958" y="2491597"/>
            <a:ext cx="901701" cy="408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6" r:id="rId4" imgW="471127" imgH="203731" progId="">
                    <p:embed/>
                  </p:oleObj>
                </mc:Choice>
                <mc:Fallback>
                  <p:oleObj r:id="rId4" imgW="471127" imgH="203731" progId="">
                    <p:embed/>
                    <p:pic>
                      <p:nvPicPr>
                        <p:cNvPr id="3077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4958" y="2491597"/>
                          <a:ext cx="901701" cy="40885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13">
              <a:extLst>
                <a:ext uri="{FF2B5EF4-FFF2-40B4-BE49-F238E27FC236}">
                  <a16:creationId xmlns="" xmlns:a16="http://schemas.microsoft.com/office/drawing/2014/main" id="{52AA79A9-057D-480F-812E-8863E2FB56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0622886"/>
                </p:ext>
              </p:extLst>
            </p:nvPr>
          </p:nvGraphicFramePr>
          <p:xfrm>
            <a:off x="9108986" y="2473012"/>
            <a:ext cx="747713" cy="399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7" r:id="rId6" imgW="356839" imgH="140187" progId="">
                    <p:embed/>
                  </p:oleObj>
                </mc:Choice>
                <mc:Fallback>
                  <p:oleObj r:id="rId6" imgW="356839" imgH="140187" progId="">
                    <p:embed/>
                    <p:pic>
                      <p:nvPicPr>
                        <p:cNvPr id="3078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08986" y="2473012"/>
                          <a:ext cx="747713" cy="39931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4129F760-74BA-49AE-A277-773A73AC7D70}"/>
              </a:ext>
            </a:extLst>
          </p:cNvPr>
          <p:cNvGrpSpPr/>
          <p:nvPr/>
        </p:nvGrpSpPr>
        <p:grpSpPr>
          <a:xfrm>
            <a:off x="2036657" y="3813128"/>
            <a:ext cx="3995927" cy="580865"/>
            <a:chOff x="1484040" y="1775933"/>
            <a:chExt cx="3995927" cy="580865"/>
          </a:xfrm>
        </p:grpSpPr>
        <p:sp>
          <p:nvSpPr>
            <p:cNvPr id="44" name="Text Box 11">
              <a:extLst>
                <a:ext uri="{FF2B5EF4-FFF2-40B4-BE49-F238E27FC236}">
                  <a16:creationId xmlns="" xmlns:a16="http://schemas.microsoft.com/office/drawing/2014/main" id="{AA1B30F2-15E7-49A8-B3B3-91CBAF7DC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40" y="1775933"/>
              <a:ext cx="3671891" cy="58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（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1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）交换律：</a:t>
              </a:r>
            </a:p>
          </p:txBody>
        </p:sp>
        <p:graphicFrame>
          <p:nvGraphicFramePr>
            <p:cNvPr id="43" name="Object 10">
              <a:extLst>
                <a:ext uri="{FF2B5EF4-FFF2-40B4-BE49-F238E27FC236}">
                  <a16:creationId xmlns="" xmlns:a16="http://schemas.microsoft.com/office/drawing/2014/main" id="{9BAA2658-9842-49D0-8752-DE07C90C23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530409"/>
                </p:ext>
              </p:extLst>
            </p:nvPr>
          </p:nvGraphicFramePr>
          <p:xfrm>
            <a:off x="3644021" y="1949672"/>
            <a:ext cx="1835946" cy="3748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8" name="公式" r:id="rId8" imgW="876240" imgH="164880" progId="Equation.3">
                    <p:embed/>
                  </p:oleObj>
                </mc:Choice>
                <mc:Fallback>
                  <p:oleObj name="公式" r:id="rId8" imgW="876240" imgH="164880" progId="Equation.3">
                    <p:embed/>
                    <p:pic>
                      <p:nvPicPr>
                        <p:cNvPr id="22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4021" y="1949672"/>
                          <a:ext cx="1835946" cy="37485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FE5870AE-02D3-42A1-A782-499567053B32}"/>
              </a:ext>
            </a:extLst>
          </p:cNvPr>
          <p:cNvGrpSpPr/>
          <p:nvPr/>
        </p:nvGrpSpPr>
        <p:grpSpPr>
          <a:xfrm>
            <a:off x="2036657" y="4700431"/>
            <a:ext cx="5296251" cy="580865"/>
            <a:chOff x="1484040" y="1775933"/>
            <a:chExt cx="5296251" cy="580865"/>
          </a:xfrm>
        </p:grpSpPr>
        <p:graphicFrame>
          <p:nvGraphicFramePr>
            <p:cNvPr id="46" name="Object 10">
              <a:extLst>
                <a:ext uri="{FF2B5EF4-FFF2-40B4-BE49-F238E27FC236}">
                  <a16:creationId xmlns="" xmlns:a16="http://schemas.microsoft.com/office/drawing/2014/main" id="{E0EA4BFB-0019-4E9A-9B1D-705A21101E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3250134"/>
                </p:ext>
              </p:extLst>
            </p:nvPr>
          </p:nvGraphicFramePr>
          <p:xfrm>
            <a:off x="3644021" y="1921052"/>
            <a:ext cx="3136270" cy="4357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9" name="公式" r:id="rId10" imgW="1574640" imgH="203040" progId="Equation.3">
                    <p:embed/>
                  </p:oleObj>
                </mc:Choice>
                <mc:Fallback>
                  <p:oleObj name="公式" r:id="rId10" imgW="1574640" imgH="203040" progId="Equation.3">
                    <p:embed/>
                    <p:pic>
                      <p:nvPicPr>
                        <p:cNvPr id="2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4021" y="1921052"/>
                          <a:ext cx="3136270" cy="43574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Text Box 11">
              <a:extLst>
                <a:ext uri="{FF2B5EF4-FFF2-40B4-BE49-F238E27FC236}">
                  <a16:creationId xmlns="" xmlns:a16="http://schemas.microsoft.com/office/drawing/2014/main" id="{0D68CBFC-9ADB-4C19-B21F-9B8C3D3AF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40" y="1775933"/>
              <a:ext cx="3671891" cy="58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（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）结合律：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09" y="65653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435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2">
            <a:extLst>
              <a:ext uri="{FF2B5EF4-FFF2-40B4-BE49-F238E27FC236}">
                <a16:creationId xmlns="" xmlns:a16="http://schemas.microsoft.com/office/drawing/2014/main" id="{35F80835-640E-4388-AE96-87D968E8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1956642"/>
            <a:ext cx="9721850" cy="4101258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lnSpc>
                <a:spcPct val="120000"/>
              </a:lnSpc>
              <a:spcBef>
                <a:spcPts val="12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sym typeface="Wingdings" pitchFamily="2" charset="2"/>
              </a:rPr>
              <a:t>：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="" xmlns:a16="http://schemas.microsoft.com/office/drawing/2014/main" id="{B9D3CF60-CF37-436F-A8B9-FD3D9D896065}"/>
              </a:ext>
            </a:extLst>
          </p:cNvPr>
          <p:cNvSpPr/>
          <p:nvPr/>
        </p:nvSpPr>
        <p:spPr>
          <a:xfrm>
            <a:off x="1235075" y="1025300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35" name="Object 21">
            <a:extLst>
              <a:ext uri="{FF2B5EF4-FFF2-40B4-BE49-F238E27FC236}">
                <a16:creationId xmlns="" xmlns:a16="http://schemas.microsoft.com/office/drawing/2014/main" id="{53A13DCA-B9B3-4E0F-AE1F-A3FB4CEC5C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10601"/>
              </p:ext>
            </p:extLst>
          </p:nvPr>
        </p:nvGraphicFramePr>
        <p:xfrm>
          <a:off x="2771005" y="2819530"/>
          <a:ext cx="2930296" cy="860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2" name="Microsoft Equation 3.1" r:id="rId5" imgW="1765080" imgH="457200" progId="Equation.3">
                  <p:embed/>
                </p:oleObj>
              </mc:Choice>
              <mc:Fallback>
                <p:oleObj name="Microsoft Equation 3.1" r:id="rId5" imgW="1765080" imgH="457200" progId="Equation.3">
                  <p:embed/>
                  <p:pic>
                    <p:nvPicPr>
                      <p:cNvPr id="2152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005" y="2819530"/>
                        <a:ext cx="2930296" cy="8607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2">
            <a:extLst>
              <a:ext uri="{FF2B5EF4-FFF2-40B4-BE49-F238E27FC236}">
                <a16:creationId xmlns="" xmlns:a16="http://schemas.microsoft.com/office/drawing/2014/main" id="{C4D39FAE-D99B-4058-9D8A-0A24AB9108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542678"/>
              </p:ext>
            </p:extLst>
          </p:nvPr>
        </p:nvGraphicFramePr>
        <p:xfrm>
          <a:off x="1800716" y="3049756"/>
          <a:ext cx="862646" cy="4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3" r:id="rId7" imgW="395072" imgH="165675" progId="">
                  <p:embed/>
                </p:oleObj>
              </mc:Choice>
              <mc:Fallback>
                <p:oleObj r:id="rId7" imgW="395072" imgH="165675" progId="">
                  <p:embed/>
                  <p:pic>
                    <p:nvPicPr>
                      <p:cNvPr id="2152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716" y="3049756"/>
                        <a:ext cx="862646" cy="400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3">
            <a:extLst>
              <a:ext uri="{FF2B5EF4-FFF2-40B4-BE49-F238E27FC236}">
                <a16:creationId xmlns="" xmlns:a16="http://schemas.microsoft.com/office/drawing/2014/main" id="{CF38417C-4C75-47FC-BCA1-9F07A698E0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517638"/>
              </p:ext>
            </p:extLst>
          </p:nvPr>
        </p:nvGraphicFramePr>
        <p:xfrm>
          <a:off x="8846404" y="2760985"/>
          <a:ext cx="1362745" cy="895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4" r:id="rId9" imgW="788769" imgH="457995" progId="Equation.3">
                  <p:embed/>
                </p:oleObj>
              </mc:Choice>
              <mc:Fallback>
                <p:oleObj r:id="rId9" imgW="788769" imgH="457995" progId="Equation.3">
                  <p:embed/>
                  <p:pic>
                    <p:nvPicPr>
                      <p:cNvPr id="2152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6404" y="2760985"/>
                        <a:ext cx="1362745" cy="8958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0">
            <a:extLst>
              <a:ext uri="{FF2B5EF4-FFF2-40B4-BE49-F238E27FC236}">
                <a16:creationId xmlns="" xmlns:a16="http://schemas.microsoft.com/office/drawing/2014/main" id="{D8D53134-B4D2-45FF-8DF8-5A61E69F1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321485"/>
              </p:ext>
            </p:extLst>
          </p:nvPr>
        </p:nvGraphicFramePr>
        <p:xfrm>
          <a:off x="5735215" y="2760985"/>
          <a:ext cx="2994935" cy="919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5" name="Microsoft Equation 3.1" r:id="rId11" imgW="1688760" imgH="457200" progId="Equation.3">
                  <p:embed/>
                </p:oleObj>
              </mc:Choice>
              <mc:Fallback>
                <p:oleObj name="Microsoft Equation 3.1" r:id="rId11" imgW="1688760" imgH="457200" progId="Equation.3">
                  <p:embed/>
                  <p:pic>
                    <p:nvPicPr>
                      <p:cNvPr id="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215" y="2760985"/>
                        <a:ext cx="2994935" cy="919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2DDCCD3F-51D3-450C-9335-B6C6929FFB5B}"/>
              </a:ext>
            </a:extLst>
          </p:cNvPr>
          <p:cNvGrpSpPr/>
          <p:nvPr/>
        </p:nvGrpSpPr>
        <p:grpSpPr>
          <a:xfrm>
            <a:off x="1765685" y="875871"/>
            <a:ext cx="5104508" cy="899136"/>
            <a:chOff x="2363060" y="607652"/>
            <a:chExt cx="5104508" cy="899136"/>
          </a:xfrm>
        </p:grpSpPr>
        <p:sp>
          <p:nvSpPr>
            <p:cNvPr id="45" name="Rectangle 4">
              <a:extLst>
                <a:ext uri="{FF2B5EF4-FFF2-40B4-BE49-F238E27FC236}">
                  <a16:creationId xmlns="" xmlns:a16="http://schemas.microsoft.com/office/drawing/2014/main" id="{43E2B7A3-915E-413A-A27F-79A85597D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060" y="751963"/>
              <a:ext cx="5104508" cy="48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已知                        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,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　　　　　　   。</a:t>
              </a:r>
            </a:p>
          </p:txBody>
        </p:sp>
        <p:graphicFrame>
          <p:nvGraphicFramePr>
            <p:cNvPr id="46" name="Object 8">
              <a:extLst>
                <a:ext uri="{FF2B5EF4-FFF2-40B4-BE49-F238E27FC236}">
                  <a16:creationId xmlns="" xmlns:a16="http://schemas.microsoft.com/office/drawing/2014/main" id="{BBF4C593-BDB0-476E-A729-443D17A9C3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9202182"/>
                </p:ext>
              </p:extLst>
            </p:nvPr>
          </p:nvGraphicFramePr>
          <p:xfrm>
            <a:off x="3145952" y="607652"/>
            <a:ext cx="1578482" cy="899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86" r:id="rId13" imgW="1043211" imgH="457995" progId="Equation.3">
                    <p:embed/>
                  </p:oleObj>
                </mc:Choice>
                <mc:Fallback>
                  <p:oleObj r:id="rId13" imgW="1043211" imgH="457995" progId="Equation.3">
                    <p:embed/>
                    <p:pic>
                      <p:nvPicPr>
                        <p:cNvPr id="5125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5952" y="607652"/>
                          <a:ext cx="1578482" cy="89913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0">
              <a:extLst>
                <a:ext uri="{FF2B5EF4-FFF2-40B4-BE49-F238E27FC236}">
                  <a16:creationId xmlns="" xmlns:a16="http://schemas.microsoft.com/office/drawing/2014/main" id="{65E92EF5-4897-47C3-8A62-CFD45549809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7580923"/>
                </p:ext>
              </p:extLst>
            </p:nvPr>
          </p:nvGraphicFramePr>
          <p:xfrm>
            <a:off x="5090163" y="607652"/>
            <a:ext cx="1819683" cy="899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87" r:id="rId15" imgW="1043211" imgH="457995" progId="Equation.3">
                    <p:embed/>
                  </p:oleObj>
                </mc:Choice>
                <mc:Fallback>
                  <p:oleObj r:id="rId15" imgW="1043211" imgH="457995" progId="Equation.3">
                    <p:embed/>
                    <p:pic>
                      <p:nvPicPr>
                        <p:cNvPr id="512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0163" y="607652"/>
                          <a:ext cx="1819683" cy="89913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3262218F-2123-487E-8EC7-6216881055D3}"/>
              </a:ext>
            </a:extLst>
          </p:cNvPr>
          <p:cNvGrpSpPr/>
          <p:nvPr/>
        </p:nvGrpSpPr>
        <p:grpSpPr>
          <a:xfrm>
            <a:off x="6593358" y="1011658"/>
            <a:ext cx="3513583" cy="488532"/>
            <a:chOff x="2618930" y="1944924"/>
            <a:chExt cx="3513583" cy="488532"/>
          </a:xfrm>
        </p:grpSpPr>
        <p:sp>
          <p:nvSpPr>
            <p:cNvPr id="48" name="Rectangle 4">
              <a:extLst>
                <a:ext uri="{FF2B5EF4-FFF2-40B4-BE49-F238E27FC236}">
                  <a16:creationId xmlns="" xmlns:a16="http://schemas.microsoft.com/office/drawing/2014/main" id="{7CF7B141-D598-4E0D-96C3-EC7678612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8930" y="1944924"/>
              <a:ext cx="3513583" cy="48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求             和            。</a:t>
              </a:r>
            </a:p>
          </p:txBody>
        </p:sp>
        <p:graphicFrame>
          <p:nvGraphicFramePr>
            <p:cNvPr id="42" name="Object 5">
              <a:extLst>
                <a:ext uri="{FF2B5EF4-FFF2-40B4-BE49-F238E27FC236}">
                  <a16:creationId xmlns="" xmlns:a16="http://schemas.microsoft.com/office/drawing/2014/main" id="{56619BD9-2A4D-4A88-B09E-417F466BD7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1892683"/>
                </p:ext>
              </p:extLst>
            </p:nvPr>
          </p:nvGraphicFramePr>
          <p:xfrm>
            <a:off x="3036412" y="2036636"/>
            <a:ext cx="908208" cy="392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88" r:id="rId17" imgW="395072" imgH="165675" progId="">
                    <p:embed/>
                  </p:oleObj>
                </mc:Choice>
                <mc:Fallback>
                  <p:oleObj r:id="rId17" imgW="395072" imgH="165675" progId="">
                    <p:embed/>
                    <p:pic>
                      <p:nvPicPr>
                        <p:cNvPr id="512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6412" y="2036636"/>
                          <a:ext cx="908208" cy="39248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22">
              <a:extLst>
                <a:ext uri="{FF2B5EF4-FFF2-40B4-BE49-F238E27FC236}">
                  <a16:creationId xmlns="" xmlns:a16="http://schemas.microsoft.com/office/drawing/2014/main" id="{D4E8A921-4973-4ABE-8532-2E87AE86655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7186551"/>
                </p:ext>
              </p:extLst>
            </p:nvPr>
          </p:nvGraphicFramePr>
          <p:xfrm>
            <a:off x="4348476" y="2036636"/>
            <a:ext cx="791721" cy="387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89" name="Microsoft Equation 3.1" r:id="rId18" imgW="380880" imgH="164880" progId="Equation.3">
                    <p:embed/>
                  </p:oleObj>
                </mc:Choice>
                <mc:Fallback>
                  <p:oleObj name="Microsoft Equation 3.1" r:id="rId18" imgW="380880" imgH="164880" progId="Equation.3">
                    <p:embed/>
                    <p:pic>
                      <p:nvPicPr>
                        <p:cNvPr id="7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8476" y="2036636"/>
                          <a:ext cx="791721" cy="38720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21">
            <a:extLst>
              <a:ext uri="{FF2B5EF4-FFF2-40B4-BE49-F238E27FC236}">
                <a16:creationId xmlns="" xmlns:a16="http://schemas.microsoft.com/office/drawing/2014/main" id="{96B4CA1E-68DB-4090-B94F-33A9F9245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337475"/>
              </p:ext>
            </p:extLst>
          </p:nvPr>
        </p:nvGraphicFramePr>
        <p:xfrm>
          <a:off x="2818326" y="4471018"/>
          <a:ext cx="2806660" cy="829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90" name="Microsoft Equation 3.1" r:id="rId20" imgW="1752480" imgH="457200" progId="Equation.3">
                  <p:embed/>
                </p:oleObj>
              </mc:Choice>
              <mc:Fallback>
                <p:oleObj name="Microsoft Equation 3.1" r:id="rId20" imgW="1752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326" y="4471018"/>
                        <a:ext cx="2806660" cy="829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3">
            <a:extLst>
              <a:ext uri="{FF2B5EF4-FFF2-40B4-BE49-F238E27FC236}">
                <a16:creationId xmlns="" xmlns:a16="http://schemas.microsoft.com/office/drawing/2014/main" id="{86D40AC9-4BDB-418A-B30D-81CBBF1DC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308676"/>
              </p:ext>
            </p:extLst>
          </p:nvPr>
        </p:nvGraphicFramePr>
        <p:xfrm>
          <a:off x="8663754" y="4386108"/>
          <a:ext cx="1545395" cy="859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91" name="Microsoft Equation 3.1" r:id="rId22" imgW="927000" imgH="457200" progId="Equation.3">
                  <p:embed/>
                </p:oleObj>
              </mc:Choice>
              <mc:Fallback>
                <p:oleObj name="Microsoft Equation 3.1" r:id="rId22" imgW="927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3754" y="4386108"/>
                        <a:ext cx="1545395" cy="8593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0">
            <a:extLst>
              <a:ext uri="{FF2B5EF4-FFF2-40B4-BE49-F238E27FC236}">
                <a16:creationId xmlns="" xmlns:a16="http://schemas.microsoft.com/office/drawing/2014/main" id="{2C34C2CD-3D2E-41EA-90B8-EFE30AEB15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644294"/>
              </p:ext>
            </p:extLst>
          </p:nvPr>
        </p:nvGraphicFramePr>
        <p:xfrm>
          <a:off x="5735215" y="4413845"/>
          <a:ext cx="2867297" cy="887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92" name="Microsoft Equation 3.1" r:id="rId24" imgW="1676160" imgH="457200" progId="Equation.3">
                  <p:embed/>
                </p:oleObj>
              </mc:Choice>
              <mc:Fallback>
                <p:oleObj name="Microsoft Equation 3.1" r:id="rId24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215" y="4413845"/>
                        <a:ext cx="2867297" cy="887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="" xmlns:a16="http://schemas.microsoft.com/office/drawing/2014/main" id="{0D1D9C63-4C14-4044-B91D-4A24A1037E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98171"/>
              </p:ext>
            </p:extLst>
          </p:nvPr>
        </p:nvGraphicFramePr>
        <p:xfrm>
          <a:off x="1800716" y="4672852"/>
          <a:ext cx="871450" cy="426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93" name="Microsoft Equation 3.1" r:id="rId26" imgW="380880" imgH="164880" progId="Equation.3">
                  <p:embed/>
                </p:oleObj>
              </mc:Choice>
              <mc:Fallback>
                <p:oleObj name="Microsoft Equation 3.1" r:id="rId26" imgW="380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716" y="4672852"/>
                        <a:ext cx="871450" cy="4262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0451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71" grpId="0" animBg="1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5|1.6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5|1.6|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5|1.6|2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5|1.6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74CC"/>
        </a:solidFill>
        <a:ln>
          <a:noFill/>
        </a:ln>
        <a:effectLst>
          <a:outerShdw blurRad="114300" dist="38100" dir="5400000" algn="t" rotWithShape="0">
            <a:prstClr val="black">
              <a:alpha val="23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1A74CC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913</Words>
  <Application>Microsoft Office PowerPoint</Application>
  <PresentationFormat>自定义</PresentationFormat>
  <Paragraphs>282</Paragraphs>
  <Slides>41</Slides>
  <Notes>16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41</vt:i4>
      </vt:variant>
    </vt:vector>
  </HeadingPairs>
  <TitlesOfParts>
    <vt:vector size="47" baseType="lpstr">
      <vt:lpstr>Office 主题</vt:lpstr>
      <vt:lpstr>公式</vt:lpstr>
      <vt:lpstr>Equation</vt:lpstr>
      <vt:lpstr>Microsoft Equation 3.1</vt:lpstr>
      <vt:lpstr>Microsoft 公式 3.0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2019-11-10T10:52:19Z</dcterms:modified>
</cp:coreProperties>
</file>