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0"/>
  </p:notesMasterIdLst>
  <p:sldIdLst>
    <p:sldId id="312" r:id="rId2"/>
    <p:sldId id="257" r:id="rId3"/>
    <p:sldId id="290" r:id="rId4"/>
    <p:sldId id="316" r:id="rId5"/>
    <p:sldId id="317" r:id="rId6"/>
    <p:sldId id="318" r:id="rId7"/>
    <p:sldId id="301" r:id="rId8"/>
    <p:sldId id="320" r:id="rId9"/>
    <p:sldId id="321" r:id="rId10"/>
    <p:sldId id="322" r:id="rId11"/>
    <p:sldId id="323" r:id="rId12"/>
    <p:sldId id="303" r:id="rId13"/>
    <p:sldId id="314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4" r:id="rId24"/>
    <p:sldId id="335" r:id="rId25"/>
    <p:sldId id="336" r:id="rId26"/>
    <p:sldId id="337" r:id="rId27"/>
    <p:sldId id="338" r:id="rId28"/>
    <p:sldId id="282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93" userDrawn="1">
          <p15:clr>
            <a:srgbClr val="A4A3A4"/>
          </p15:clr>
        </p15:guide>
        <p15:guide id="2" pos="778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7" pos="6902" userDrawn="1">
          <p15:clr>
            <a:srgbClr val="A4A3A4"/>
          </p15:clr>
        </p15:guide>
        <p15:guide id="8" orient="horz" pos="3861" userDrawn="1">
          <p15:clr>
            <a:srgbClr val="A4A3A4"/>
          </p15:clr>
        </p15:guide>
        <p15:guide id="9" orient="horz" pos="686" userDrawn="1">
          <p15:clr>
            <a:srgbClr val="A4A3A4"/>
          </p15:clr>
        </p15:guide>
        <p15:guide id="10" pos="7680" userDrawn="1">
          <p15:clr>
            <a:srgbClr val="A4A3A4"/>
          </p15:clr>
        </p15:guide>
        <p15:guide id="11" orient="horz" pos="3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74CC"/>
    <a:srgbClr val="0D0D0D"/>
    <a:srgbClr val="257DD2"/>
    <a:srgbClr val="BB002D"/>
    <a:srgbClr val="B23885"/>
    <a:srgbClr val="E00887"/>
    <a:srgbClr val="E70012"/>
    <a:srgbClr val="C11D7B"/>
    <a:srgbClr val="110914"/>
    <a:srgbClr val="5C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1" autoAdjust="0"/>
    <p:restoredTop sz="93943" autoAdjust="0"/>
  </p:normalViewPr>
  <p:slideViewPr>
    <p:cSldViewPr snapToGrid="0">
      <p:cViewPr varScale="1">
        <p:scale>
          <a:sx n="66" d="100"/>
          <a:sy n="66" d="100"/>
        </p:scale>
        <p:origin x="-774" y="-102"/>
      </p:cViewPr>
      <p:guideLst>
        <p:guide orient="horz" pos="1593"/>
        <p:guide orient="horz" pos="3861"/>
        <p:guide orient="horz" pos="686"/>
        <p:guide orient="horz" pos="3181"/>
        <p:guide pos="778"/>
        <p:guide pos="211"/>
        <p:guide pos="6902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59.wmf"/><Relationship Id="rId7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5.wmf"/><Relationship Id="rId6" Type="http://schemas.openxmlformats.org/officeDocument/2006/relationships/image" Target="../media/image58.wmf"/><Relationship Id="rId5" Type="http://schemas.openxmlformats.org/officeDocument/2006/relationships/image" Target="../media/image56.wmf"/><Relationship Id="rId4" Type="http://schemas.openxmlformats.org/officeDocument/2006/relationships/image" Target="../media/image57.wmf"/><Relationship Id="rId9" Type="http://schemas.openxmlformats.org/officeDocument/2006/relationships/image" Target="../media/image6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9.wmf"/><Relationship Id="rId7" Type="http://schemas.openxmlformats.org/officeDocument/2006/relationships/image" Target="../media/image69.wmf"/><Relationship Id="rId2" Type="http://schemas.openxmlformats.org/officeDocument/2006/relationships/image" Target="../media/image60.wmf"/><Relationship Id="rId1" Type="http://schemas.openxmlformats.org/officeDocument/2006/relationships/image" Target="../media/image55.wmf"/><Relationship Id="rId6" Type="http://schemas.openxmlformats.org/officeDocument/2006/relationships/image" Target="../media/image58.wmf"/><Relationship Id="rId11" Type="http://schemas.openxmlformats.org/officeDocument/2006/relationships/image" Target="../media/image72.wmf"/><Relationship Id="rId5" Type="http://schemas.openxmlformats.org/officeDocument/2006/relationships/image" Target="../media/image56.wmf"/><Relationship Id="rId10" Type="http://schemas.openxmlformats.org/officeDocument/2006/relationships/image" Target="../media/image71.wmf"/><Relationship Id="rId4" Type="http://schemas.openxmlformats.org/officeDocument/2006/relationships/image" Target="../media/image57.wmf"/><Relationship Id="rId9" Type="http://schemas.openxmlformats.org/officeDocument/2006/relationships/image" Target="../media/image70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image" Target="../media/image80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12" Type="http://schemas.openxmlformats.org/officeDocument/2006/relationships/image" Target="../media/image79.wmf"/><Relationship Id="rId2" Type="http://schemas.openxmlformats.org/officeDocument/2006/relationships/image" Target="../media/image55.wmf"/><Relationship Id="rId1" Type="http://schemas.openxmlformats.org/officeDocument/2006/relationships/image" Target="../media/image61.wmf"/><Relationship Id="rId6" Type="http://schemas.openxmlformats.org/officeDocument/2006/relationships/image" Target="../media/image59.wmf"/><Relationship Id="rId11" Type="http://schemas.openxmlformats.org/officeDocument/2006/relationships/image" Target="../media/image78.wmf"/><Relationship Id="rId5" Type="http://schemas.openxmlformats.org/officeDocument/2006/relationships/image" Target="../media/image74.wmf"/><Relationship Id="rId10" Type="http://schemas.openxmlformats.org/officeDocument/2006/relationships/image" Target="../media/image77.wmf"/><Relationship Id="rId4" Type="http://schemas.openxmlformats.org/officeDocument/2006/relationships/image" Target="../media/image57.wmf"/><Relationship Id="rId9" Type="http://schemas.openxmlformats.org/officeDocument/2006/relationships/image" Target="../media/image76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image" Target="../media/image88.wmf"/><Relationship Id="rId3" Type="http://schemas.openxmlformats.org/officeDocument/2006/relationships/image" Target="../media/image60.wmf"/><Relationship Id="rId7" Type="http://schemas.openxmlformats.org/officeDocument/2006/relationships/image" Target="../media/image83.wmf"/><Relationship Id="rId12" Type="http://schemas.openxmlformats.org/officeDocument/2006/relationships/image" Target="../media/image87.wmf"/><Relationship Id="rId2" Type="http://schemas.openxmlformats.org/officeDocument/2006/relationships/image" Target="../media/image55.wmf"/><Relationship Id="rId1" Type="http://schemas.openxmlformats.org/officeDocument/2006/relationships/image" Target="../media/image61.wmf"/><Relationship Id="rId6" Type="http://schemas.openxmlformats.org/officeDocument/2006/relationships/image" Target="../media/image56.wmf"/><Relationship Id="rId11" Type="http://schemas.openxmlformats.org/officeDocument/2006/relationships/image" Target="../media/image86.wmf"/><Relationship Id="rId5" Type="http://schemas.openxmlformats.org/officeDocument/2006/relationships/image" Target="../media/image57.wmf"/><Relationship Id="rId10" Type="http://schemas.openxmlformats.org/officeDocument/2006/relationships/image" Target="../media/image85.wmf"/><Relationship Id="rId4" Type="http://schemas.openxmlformats.org/officeDocument/2006/relationships/image" Target="../media/image59.wmf"/><Relationship Id="rId9" Type="http://schemas.openxmlformats.org/officeDocument/2006/relationships/image" Target="../media/image8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image" Target="../media/image93.wmf"/><Relationship Id="rId7" Type="http://schemas.openxmlformats.org/officeDocument/2006/relationships/image" Target="../media/image97.wmf"/><Relationship Id="rId12" Type="http://schemas.openxmlformats.org/officeDocument/2006/relationships/image" Target="../media/image102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11" Type="http://schemas.openxmlformats.org/officeDocument/2006/relationships/image" Target="../media/image101.wmf"/><Relationship Id="rId5" Type="http://schemas.openxmlformats.org/officeDocument/2006/relationships/image" Target="../media/image95.wmf"/><Relationship Id="rId10" Type="http://schemas.openxmlformats.org/officeDocument/2006/relationships/image" Target="../media/image100.wmf"/><Relationship Id="rId4" Type="http://schemas.openxmlformats.org/officeDocument/2006/relationships/image" Target="../media/image94.wmf"/><Relationship Id="rId9" Type="http://schemas.openxmlformats.org/officeDocument/2006/relationships/image" Target="../media/image99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3.wmf"/><Relationship Id="rId7" Type="http://schemas.openxmlformats.org/officeDocument/2006/relationships/image" Target="../media/image104.wmf"/><Relationship Id="rId12" Type="http://schemas.openxmlformats.org/officeDocument/2006/relationships/image" Target="../media/image108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11" Type="http://schemas.openxmlformats.org/officeDocument/2006/relationships/image" Target="../media/image107.wmf"/><Relationship Id="rId5" Type="http://schemas.openxmlformats.org/officeDocument/2006/relationships/image" Target="../media/image95.wmf"/><Relationship Id="rId10" Type="http://schemas.openxmlformats.org/officeDocument/2006/relationships/image" Target="../media/image106.wmf"/><Relationship Id="rId4" Type="http://schemas.openxmlformats.org/officeDocument/2006/relationships/image" Target="../media/image94.wmf"/><Relationship Id="rId9" Type="http://schemas.openxmlformats.org/officeDocument/2006/relationships/image" Target="../media/image105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3.wmf"/><Relationship Id="rId7" Type="http://schemas.openxmlformats.org/officeDocument/2006/relationships/image" Target="../media/image104.wmf"/><Relationship Id="rId12" Type="http://schemas.openxmlformats.org/officeDocument/2006/relationships/image" Target="../media/image110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11" Type="http://schemas.openxmlformats.org/officeDocument/2006/relationships/image" Target="../media/image107.wmf"/><Relationship Id="rId5" Type="http://schemas.openxmlformats.org/officeDocument/2006/relationships/image" Target="../media/image95.wmf"/><Relationship Id="rId10" Type="http://schemas.openxmlformats.org/officeDocument/2006/relationships/image" Target="../media/image106.wmf"/><Relationship Id="rId4" Type="http://schemas.openxmlformats.org/officeDocument/2006/relationships/image" Target="../media/image94.wmf"/><Relationship Id="rId9" Type="http://schemas.openxmlformats.org/officeDocument/2006/relationships/image" Target="../media/image10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4" Type="http://schemas.openxmlformats.org/officeDocument/2006/relationships/image" Target="../media/image1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23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Relationship Id="rId9" Type="http://schemas.openxmlformats.org/officeDocument/2006/relationships/image" Target="../media/image126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3" Type="http://schemas.openxmlformats.org/officeDocument/2006/relationships/image" Target="../media/image130.wmf"/><Relationship Id="rId7" Type="http://schemas.openxmlformats.org/officeDocument/2006/relationships/image" Target="../media/image134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6" Type="http://schemas.openxmlformats.org/officeDocument/2006/relationships/image" Target="../media/image133.wmf"/><Relationship Id="rId5" Type="http://schemas.openxmlformats.org/officeDocument/2006/relationships/image" Target="../media/image132.wmf"/><Relationship Id="rId4" Type="http://schemas.openxmlformats.org/officeDocument/2006/relationships/image" Target="../media/image131.wmf"/><Relationship Id="rId9" Type="http://schemas.openxmlformats.org/officeDocument/2006/relationships/image" Target="../media/image13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Relationship Id="rId5" Type="http://schemas.openxmlformats.org/officeDocument/2006/relationships/image" Target="../media/image143.wmf"/><Relationship Id="rId4" Type="http://schemas.openxmlformats.org/officeDocument/2006/relationships/image" Target="../media/image14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23.wmf"/><Relationship Id="rId2" Type="http://schemas.openxmlformats.org/officeDocument/2006/relationships/image" Target="../media/image20.wmf"/><Relationship Id="rId1" Type="http://schemas.openxmlformats.org/officeDocument/2006/relationships/image" Target="../media/image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AF65C-48F0-4C6E-BEFD-9AF31B03EEBF}" type="datetimeFigureOut">
              <a:rPr lang="zh-CN" altLang="en-US" smtClean="0"/>
              <a:pPr/>
              <a:t>2019/11/10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0B059-7000-42F8-A5D1-A225E1ED9C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38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26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017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401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758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4995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3745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684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3347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359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26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709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1056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1526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275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560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3082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平行四边形 4"/>
          <p:cNvSpPr/>
          <p:nvPr userDrawn="1"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平行四边形 5"/>
          <p:cNvSpPr/>
          <p:nvPr userDrawn="1"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平行四边形 6"/>
          <p:cNvSpPr/>
          <p:nvPr userDrawn="1"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平行四边形 7"/>
          <p:cNvSpPr/>
          <p:nvPr userDrawn="1"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引题  有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165712" y="87432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</a:p>
        </p:txBody>
      </p:sp>
    </p:spTree>
    <p:extLst>
      <p:ext uri="{BB962C8B-B14F-4D97-AF65-F5344CB8AC3E}">
        <p14:creationId xmlns:p14="http://schemas.microsoft.com/office/powerpoint/2010/main" val="42631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90326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96832" y="20803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1407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45536" y="1772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30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10879666" y="6324600"/>
            <a:ext cx="1312334" cy="533400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0" y="0"/>
            <a:ext cx="2209800" cy="1215614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99497" y="1466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6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6324600"/>
            <a:ext cx="1312334" cy="533400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9982200" y="0"/>
            <a:ext cx="2209800" cy="1215614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 hidden="1"/>
          <p:cNvSpPr/>
          <p:nvPr userDrawn="1"/>
        </p:nvSpPr>
        <p:spPr>
          <a:xfrm>
            <a:off x="11087100" y="1461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</a:p>
        </p:txBody>
      </p:sp>
    </p:spTree>
    <p:extLst>
      <p:ext uri="{BB962C8B-B14F-4D97-AF65-F5344CB8AC3E}">
        <p14:creationId xmlns:p14="http://schemas.microsoft.com/office/powerpoint/2010/main" val="18826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3" r:id="rId5"/>
    <p:sldLayoutId id="2147483657" r:id="rId6"/>
    <p:sldLayoutId id="2147483654" r:id="rId7"/>
    <p:sldLayoutId id="2147483655" r:id="rId8"/>
    <p:sldLayoutId id="2147483656" r:id="rId9"/>
    <p:sldLayoutId id="214748365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45.wmf"/><Relationship Id="rId3" Type="http://schemas.openxmlformats.org/officeDocument/2006/relationships/slideLayout" Target="../slideLayouts/slideLayout8.xml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6.bin"/><Relationship Id="rId2" Type="http://schemas.openxmlformats.org/officeDocument/2006/relationships/tags" Target="../tags/tag5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7.bin"/><Relationship Id="rId4" Type="http://schemas.openxmlformats.org/officeDocument/2006/relationships/notesSlide" Target="../notesSlides/notesSlide7.xml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3.wmf"/><Relationship Id="rId22" Type="http://schemas.openxmlformats.org/officeDocument/2006/relationships/image" Target="../media/image4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51.wmf"/><Relationship Id="rId3" Type="http://schemas.openxmlformats.org/officeDocument/2006/relationships/slideLayout" Target="../slideLayouts/slideLayout8.xml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8.wmf"/><Relationship Id="rId17" Type="http://schemas.openxmlformats.org/officeDocument/2006/relationships/oleObject" Target="../embeddings/oleObject55.bin"/><Relationship Id="rId2" Type="http://schemas.openxmlformats.org/officeDocument/2006/relationships/tags" Target="../tags/tag6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47.wmf"/><Relationship Id="rId4" Type="http://schemas.openxmlformats.org/officeDocument/2006/relationships/notesSlide" Target="../notesSlides/notesSlide8.xml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4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53.wmf"/><Relationship Id="rId2" Type="http://schemas.openxmlformats.org/officeDocument/2006/relationships/tags" Target="../tags/tag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63.bin"/><Relationship Id="rId18" Type="http://schemas.openxmlformats.org/officeDocument/2006/relationships/image" Target="../media/image61.wmf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67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65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2.bin"/><Relationship Id="rId24" Type="http://schemas.openxmlformats.org/officeDocument/2006/relationships/image" Target="../media/image64.wmf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4.bin"/><Relationship Id="rId23" Type="http://schemas.openxmlformats.org/officeDocument/2006/relationships/oleObject" Target="../embeddings/oleObject68.bin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66.bin"/><Relationship Id="rId4" Type="http://schemas.openxmlformats.org/officeDocument/2006/relationships/image" Target="../media/image65.png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59.wmf"/><Relationship Id="rId22" Type="http://schemas.openxmlformats.org/officeDocument/2006/relationships/image" Target="../media/image6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image" Target="../media/image56.wmf"/><Relationship Id="rId18" Type="http://schemas.openxmlformats.org/officeDocument/2006/relationships/image" Target="../media/image61.wmf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77.bin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73.bin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68.png"/><Relationship Id="rId20" Type="http://schemas.openxmlformats.org/officeDocument/2006/relationships/image" Target="../media/image66.wmf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57.wmf"/><Relationship Id="rId5" Type="http://schemas.openxmlformats.org/officeDocument/2006/relationships/image" Target="../media/image55.wmf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72.bin"/><Relationship Id="rId19" Type="http://schemas.openxmlformats.org/officeDocument/2006/relationships/oleObject" Target="../embeddings/oleObject76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59.wmf"/><Relationship Id="rId14" Type="http://schemas.openxmlformats.org/officeDocument/2006/relationships/oleObject" Target="../embeddings/oleObject74.bin"/><Relationship Id="rId22" Type="http://schemas.openxmlformats.org/officeDocument/2006/relationships/image" Target="../media/image6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82.bin"/><Relationship Id="rId18" Type="http://schemas.openxmlformats.org/officeDocument/2006/relationships/image" Target="../media/image69.wmf"/><Relationship Id="rId26" Type="http://schemas.openxmlformats.org/officeDocument/2006/relationships/image" Target="../media/image72.wmf"/><Relationship Id="rId3" Type="http://schemas.openxmlformats.org/officeDocument/2006/relationships/notesSlide" Target="../notesSlides/notesSlide12.xml"/><Relationship Id="rId21" Type="http://schemas.openxmlformats.org/officeDocument/2006/relationships/oleObject" Target="../embeddings/oleObject86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84.bin"/><Relationship Id="rId25" Type="http://schemas.openxmlformats.org/officeDocument/2006/relationships/oleObject" Target="../embeddings/oleObject88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58.wmf"/><Relationship Id="rId20" Type="http://schemas.openxmlformats.org/officeDocument/2006/relationships/image" Target="../media/image61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81.bin"/><Relationship Id="rId24" Type="http://schemas.openxmlformats.org/officeDocument/2006/relationships/image" Target="../media/image71.wmf"/><Relationship Id="rId5" Type="http://schemas.openxmlformats.org/officeDocument/2006/relationships/oleObject" Target="../embeddings/oleObject78.bin"/><Relationship Id="rId15" Type="http://schemas.openxmlformats.org/officeDocument/2006/relationships/oleObject" Target="../embeddings/oleObject83.bin"/><Relationship Id="rId23" Type="http://schemas.openxmlformats.org/officeDocument/2006/relationships/oleObject" Target="../embeddings/oleObject87.bin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85.bin"/><Relationship Id="rId4" Type="http://schemas.openxmlformats.org/officeDocument/2006/relationships/image" Target="../media/image73.png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56.wmf"/><Relationship Id="rId22" Type="http://schemas.openxmlformats.org/officeDocument/2006/relationships/image" Target="../media/image7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oleObject" Target="../embeddings/oleObject93.bin"/><Relationship Id="rId18" Type="http://schemas.openxmlformats.org/officeDocument/2006/relationships/image" Target="../media/image59.wmf"/><Relationship Id="rId26" Type="http://schemas.openxmlformats.org/officeDocument/2006/relationships/oleObject" Target="../embeddings/oleObject101.bin"/><Relationship Id="rId3" Type="http://schemas.openxmlformats.org/officeDocument/2006/relationships/notesSlide" Target="../notesSlides/notesSlide13.xml"/><Relationship Id="rId21" Type="http://schemas.openxmlformats.org/officeDocument/2006/relationships/oleObject" Target="../embeddings/oleObject97.bin"/><Relationship Id="rId34" Type="http://schemas.openxmlformats.org/officeDocument/2006/relationships/oleObject" Target="../embeddings/oleObject106.bin"/><Relationship Id="rId7" Type="http://schemas.openxmlformats.org/officeDocument/2006/relationships/image" Target="../media/image61.wmf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95.bin"/><Relationship Id="rId25" Type="http://schemas.openxmlformats.org/officeDocument/2006/relationships/oleObject" Target="../embeddings/oleObject100.bin"/><Relationship Id="rId33" Type="http://schemas.openxmlformats.org/officeDocument/2006/relationships/image" Target="../media/image78.wm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74.wmf"/><Relationship Id="rId20" Type="http://schemas.openxmlformats.org/officeDocument/2006/relationships/image" Target="../media/image60.wmf"/><Relationship Id="rId29" Type="http://schemas.openxmlformats.org/officeDocument/2006/relationships/image" Target="../media/image76.wmf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9.bin"/><Relationship Id="rId11" Type="http://schemas.openxmlformats.org/officeDocument/2006/relationships/oleObject" Target="../embeddings/oleObject92.bin"/><Relationship Id="rId24" Type="http://schemas.openxmlformats.org/officeDocument/2006/relationships/oleObject" Target="../embeddings/oleObject99.bin"/><Relationship Id="rId32" Type="http://schemas.openxmlformats.org/officeDocument/2006/relationships/oleObject" Target="../embeddings/oleObject105.bin"/><Relationship Id="rId37" Type="http://schemas.openxmlformats.org/officeDocument/2006/relationships/image" Target="../media/image80.wmf"/><Relationship Id="rId5" Type="http://schemas.openxmlformats.org/officeDocument/2006/relationships/image" Target="../media/image82.png"/><Relationship Id="rId15" Type="http://schemas.openxmlformats.org/officeDocument/2006/relationships/oleObject" Target="../embeddings/oleObject94.bin"/><Relationship Id="rId23" Type="http://schemas.openxmlformats.org/officeDocument/2006/relationships/oleObject" Target="../embeddings/oleObject98.bin"/><Relationship Id="rId28" Type="http://schemas.openxmlformats.org/officeDocument/2006/relationships/oleObject" Target="../embeddings/oleObject103.bin"/><Relationship Id="rId36" Type="http://schemas.openxmlformats.org/officeDocument/2006/relationships/oleObject" Target="../embeddings/oleObject107.bin"/><Relationship Id="rId10" Type="http://schemas.openxmlformats.org/officeDocument/2006/relationships/image" Target="../media/image55.wmf"/><Relationship Id="rId19" Type="http://schemas.openxmlformats.org/officeDocument/2006/relationships/oleObject" Target="../embeddings/oleObject96.bin"/><Relationship Id="rId31" Type="http://schemas.openxmlformats.org/officeDocument/2006/relationships/image" Target="../media/image77.wmf"/><Relationship Id="rId4" Type="http://schemas.openxmlformats.org/officeDocument/2006/relationships/image" Target="../media/image81.png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57.wmf"/><Relationship Id="rId22" Type="http://schemas.openxmlformats.org/officeDocument/2006/relationships/image" Target="../media/image75.wmf"/><Relationship Id="rId27" Type="http://schemas.openxmlformats.org/officeDocument/2006/relationships/oleObject" Target="../embeddings/oleObject102.bin"/><Relationship Id="rId30" Type="http://schemas.openxmlformats.org/officeDocument/2006/relationships/oleObject" Target="../embeddings/oleObject104.bin"/><Relationship Id="rId35" Type="http://schemas.openxmlformats.org/officeDocument/2006/relationships/image" Target="../media/image7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112.bin"/><Relationship Id="rId18" Type="http://schemas.openxmlformats.org/officeDocument/2006/relationships/image" Target="../media/image83.wmf"/><Relationship Id="rId26" Type="http://schemas.openxmlformats.org/officeDocument/2006/relationships/oleObject" Target="../embeddings/oleObject118.bin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116.bin"/><Relationship Id="rId7" Type="http://schemas.openxmlformats.org/officeDocument/2006/relationships/oleObject" Target="../embeddings/oleObject109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114.bin"/><Relationship Id="rId25" Type="http://schemas.openxmlformats.org/officeDocument/2006/relationships/image" Target="../media/image85.wm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56.wmf"/><Relationship Id="rId20" Type="http://schemas.openxmlformats.org/officeDocument/2006/relationships/image" Target="../media/image69.wmf"/><Relationship Id="rId29" Type="http://schemas.openxmlformats.org/officeDocument/2006/relationships/image" Target="../media/image87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111.bin"/><Relationship Id="rId24" Type="http://schemas.openxmlformats.org/officeDocument/2006/relationships/oleObject" Target="../embeddings/oleObject117.bin"/><Relationship Id="rId5" Type="http://schemas.openxmlformats.org/officeDocument/2006/relationships/oleObject" Target="../embeddings/oleObject108.bin"/><Relationship Id="rId15" Type="http://schemas.openxmlformats.org/officeDocument/2006/relationships/oleObject" Target="../embeddings/oleObject113.bin"/><Relationship Id="rId23" Type="http://schemas.openxmlformats.org/officeDocument/2006/relationships/image" Target="../media/image90.png"/><Relationship Id="rId28" Type="http://schemas.openxmlformats.org/officeDocument/2006/relationships/oleObject" Target="../embeddings/oleObject119.bin"/><Relationship Id="rId10" Type="http://schemas.openxmlformats.org/officeDocument/2006/relationships/image" Target="../media/image60.wmf"/><Relationship Id="rId19" Type="http://schemas.openxmlformats.org/officeDocument/2006/relationships/oleObject" Target="../embeddings/oleObject115.bin"/><Relationship Id="rId31" Type="http://schemas.openxmlformats.org/officeDocument/2006/relationships/image" Target="../media/image88.wmf"/><Relationship Id="rId4" Type="http://schemas.openxmlformats.org/officeDocument/2006/relationships/image" Target="../media/image89.png"/><Relationship Id="rId9" Type="http://schemas.openxmlformats.org/officeDocument/2006/relationships/oleObject" Target="../embeddings/oleObject110.bin"/><Relationship Id="rId14" Type="http://schemas.openxmlformats.org/officeDocument/2006/relationships/image" Target="../media/image57.wmf"/><Relationship Id="rId22" Type="http://schemas.openxmlformats.org/officeDocument/2006/relationships/image" Target="../media/image84.wmf"/><Relationship Id="rId27" Type="http://schemas.openxmlformats.org/officeDocument/2006/relationships/image" Target="../media/image86.wmf"/><Relationship Id="rId30" Type="http://schemas.openxmlformats.org/officeDocument/2006/relationships/oleObject" Target="../embeddings/oleObject12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13" Type="http://schemas.openxmlformats.org/officeDocument/2006/relationships/image" Target="../media/image95.wmf"/><Relationship Id="rId18" Type="http://schemas.openxmlformats.org/officeDocument/2006/relationships/image" Target="../media/image97.wmf"/><Relationship Id="rId26" Type="http://schemas.openxmlformats.org/officeDocument/2006/relationships/image" Target="../media/image101.wmf"/><Relationship Id="rId3" Type="http://schemas.openxmlformats.org/officeDocument/2006/relationships/notesSlide" Target="../notesSlides/notesSlide15.xml"/><Relationship Id="rId21" Type="http://schemas.openxmlformats.org/officeDocument/2006/relationships/oleObject" Target="../embeddings/oleObject129.bin"/><Relationship Id="rId7" Type="http://schemas.openxmlformats.org/officeDocument/2006/relationships/image" Target="../media/image92.wmf"/><Relationship Id="rId12" Type="http://schemas.openxmlformats.org/officeDocument/2006/relationships/oleObject" Target="../embeddings/oleObject125.bin"/><Relationship Id="rId17" Type="http://schemas.openxmlformats.org/officeDocument/2006/relationships/oleObject" Target="../embeddings/oleObject127.bin"/><Relationship Id="rId25" Type="http://schemas.openxmlformats.org/officeDocument/2006/relationships/oleObject" Target="../embeddings/oleObject131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03.png"/><Relationship Id="rId20" Type="http://schemas.openxmlformats.org/officeDocument/2006/relationships/image" Target="../media/image98.wmf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22.bin"/><Relationship Id="rId11" Type="http://schemas.openxmlformats.org/officeDocument/2006/relationships/image" Target="../media/image94.wmf"/><Relationship Id="rId24" Type="http://schemas.openxmlformats.org/officeDocument/2006/relationships/image" Target="../media/image100.wmf"/><Relationship Id="rId5" Type="http://schemas.openxmlformats.org/officeDocument/2006/relationships/image" Target="../media/image91.wmf"/><Relationship Id="rId15" Type="http://schemas.openxmlformats.org/officeDocument/2006/relationships/image" Target="../media/image96.wmf"/><Relationship Id="rId23" Type="http://schemas.openxmlformats.org/officeDocument/2006/relationships/oleObject" Target="../embeddings/oleObject130.bin"/><Relationship Id="rId28" Type="http://schemas.openxmlformats.org/officeDocument/2006/relationships/image" Target="../media/image102.wmf"/><Relationship Id="rId10" Type="http://schemas.openxmlformats.org/officeDocument/2006/relationships/oleObject" Target="../embeddings/oleObject124.bin"/><Relationship Id="rId19" Type="http://schemas.openxmlformats.org/officeDocument/2006/relationships/oleObject" Target="../embeddings/oleObject128.bin"/><Relationship Id="rId4" Type="http://schemas.openxmlformats.org/officeDocument/2006/relationships/oleObject" Target="../embeddings/oleObject121.bin"/><Relationship Id="rId9" Type="http://schemas.openxmlformats.org/officeDocument/2006/relationships/image" Target="../media/image93.wmf"/><Relationship Id="rId14" Type="http://schemas.openxmlformats.org/officeDocument/2006/relationships/oleObject" Target="../embeddings/oleObject126.bin"/><Relationship Id="rId22" Type="http://schemas.openxmlformats.org/officeDocument/2006/relationships/image" Target="../media/image99.wmf"/><Relationship Id="rId27" Type="http://schemas.openxmlformats.org/officeDocument/2006/relationships/oleObject" Target="../embeddings/oleObject13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oleObject" Target="../embeddings/oleObject137.bin"/><Relationship Id="rId18" Type="http://schemas.openxmlformats.org/officeDocument/2006/relationships/image" Target="../media/image104.wmf"/><Relationship Id="rId26" Type="http://schemas.openxmlformats.org/officeDocument/2006/relationships/image" Target="../media/image107.wmf"/><Relationship Id="rId3" Type="http://schemas.openxmlformats.org/officeDocument/2006/relationships/notesSlide" Target="../notesSlides/notesSlide16.xml"/><Relationship Id="rId21" Type="http://schemas.openxmlformats.org/officeDocument/2006/relationships/oleObject" Target="../embeddings/oleObject141.bin"/><Relationship Id="rId7" Type="http://schemas.openxmlformats.org/officeDocument/2006/relationships/oleObject" Target="../embeddings/oleObject134.bin"/><Relationship Id="rId12" Type="http://schemas.openxmlformats.org/officeDocument/2006/relationships/image" Target="../media/image94.wmf"/><Relationship Id="rId17" Type="http://schemas.openxmlformats.org/officeDocument/2006/relationships/oleObject" Target="../embeddings/oleObject139.bin"/><Relationship Id="rId25" Type="http://schemas.openxmlformats.org/officeDocument/2006/relationships/oleObject" Target="../embeddings/oleObject143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96.wmf"/><Relationship Id="rId20" Type="http://schemas.openxmlformats.org/officeDocument/2006/relationships/image" Target="../media/image97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136.bin"/><Relationship Id="rId24" Type="http://schemas.openxmlformats.org/officeDocument/2006/relationships/image" Target="../media/image106.wmf"/><Relationship Id="rId5" Type="http://schemas.openxmlformats.org/officeDocument/2006/relationships/oleObject" Target="../embeddings/oleObject133.bin"/><Relationship Id="rId15" Type="http://schemas.openxmlformats.org/officeDocument/2006/relationships/oleObject" Target="../embeddings/oleObject138.bin"/><Relationship Id="rId23" Type="http://schemas.openxmlformats.org/officeDocument/2006/relationships/oleObject" Target="../embeddings/oleObject142.bin"/><Relationship Id="rId28" Type="http://schemas.openxmlformats.org/officeDocument/2006/relationships/image" Target="../media/image108.wmf"/><Relationship Id="rId10" Type="http://schemas.openxmlformats.org/officeDocument/2006/relationships/image" Target="../media/image93.wmf"/><Relationship Id="rId19" Type="http://schemas.openxmlformats.org/officeDocument/2006/relationships/oleObject" Target="../embeddings/oleObject140.bin"/><Relationship Id="rId4" Type="http://schemas.openxmlformats.org/officeDocument/2006/relationships/image" Target="../media/image109.png"/><Relationship Id="rId9" Type="http://schemas.openxmlformats.org/officeDocument/2006/relationships/oleObject" Target="../embeddings/oleObject135.bin"/><Relationship Id="rId14" Type="http://schemas.openxmlformats.org/officeDocument/2006/relationships/image" Target="../media/image95.wmf"/><Relationship Id="rId22" Type="http://schemas.openxmlformats.org/officeDocument/2006/relationships/image" Target="../media/image105.wmf"/><Relationship Id="rId27" Type="http://schemas.openxmlformats.org/officeDocument/2006/relationships/oleObject" Target="../embeddings/oleObject14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oleObject" Target="../embeddings/oleObject149.bin"/><Relationship Id="rId18" Type="http://schemas.openxmlformats.org/officeDocument/2006/relationships/image" Target="../media/image104.wmf"/><Relationship Id="rId26" Type="http://schemas.openxmlformats.org/officeDocument/2006/relationships/image" Target="../media/image107.wmf"/><Relationship Id="rId3" Type="http://schemas.openxmlformats.org/officeDocument/2006/relationships/notesSlide" Target="../notesSlides/notesSlide17.xml"/><Relationship Id="rId21" Type="http://schemas.openxmlformats.org/officeDocument/2006/relationships/oleObject" Target="../embeddings/oleObject153.bin"/><Relationship Id="rId7" Type="http://schemas.openxmlformats.org/officeDocument/2006/relationships/oleObject" Target="../embeddings/oleObject146.bin"/><Relationship Id="rId12" Type="http://schemas.openxmlformats.org/officeDocument/2006/relationships/image" Target="../media/image94.wmf"/><Relationship Id="rId17" Type="http://schemas.openxmlformats.org/officeDocument/2006/relationships/oleObject" Target="../embeddings/oleObject151.bin"/><Relationship Id="rId25" Type="http://schemas.openxmlformats.org/officeDocument/2006/relationships/oleObject" Target="../embeddings/oleObject155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96.wmf"/><Relationship Id="rId20" Type="http://schemas.openxmlformats.org/officeDocument/2006/relationships/image" Target="../media/image97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148.bin"/><Relationship Id="rId24" Type="http://schemas.openxmlformats.org/officeDocument/2006/relationships/image" Target="../media/image106.wmf"/><Relationship Id="rId5" Type="http://schemas.openxmlformats.org/officeDocument/2006/relationships/oleObject" Target="../embeddings/oleObject145.bin"/><Relationship Id="rId15" Type="http://schemas.openxmlformats.org/officeDocument/2006/relationships/oleObject" Target="../embeddings/oleObject150.bin"/><Relationship Id="rId23" Type="http://schemas.openxmlformats.org/officeDocument/2006/relationships/oleObject" Target="../embeddings/oleObject154.bin"/><Relationship Id="rId28" Type="http://schemas.openxmlformats.org/officeDocument/2006/relationships/image" Target="../media/image110.wmf"/><Relationship Id="rId10" Type="http://schemas.openxmlformats.org/officeDocument/2006/relationships/image" Target="../media/image93.wmf"/><Relationship Id="rId19" Type="http://schemas.openxmlformats.org/officeDocument/2006/relationships/oleObject" Target="../embeddings/oleObject152.bin"/><Relationship Id="rId4" Type="http://schemas.openxmlformats.org/officeDocument/2006/relationships/image" Target="../media/image109.png"/><Relationship Id="rId9" Type="http://schemas.openxmlformats.org/officeDocument/2006/relationships/oleObject" Target="../embeddings/oleObject147.bin"/><Relationship Id="rId14" Type="http://schemas.openxmlformats.org/officeDocument/2006/relationships/image" Target="../media/image95.wmf"/><Relationship Id="rId22" Type="http://schemas.openxmlformats.org/officeDocument/2006/relationships/image" Target="../media/image105.wmf"/><Relationship Id="rId27" Type="http://schemas.openxmlformats.org/officeDocument/2006/relationships/oleObject" Target="../embeddings/oleObject15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9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06.wmf"/><Relationship Id="rId12" Type="http://schemas.openxmlformats.org/officeDocument/2006/relationships/image" Target="../media/image111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58.bin"/><Relationship Id="rId11" Type="http://schemas.openxmlformats.org/officeDocument/2006/relationships/image" Target="../media/image110.wmf"/><Relationship Id="rId5" Type="http://schemas.openxmlformats.org/officeDocument/2006/relationships/image" Target="../media/image105.wmf"/><Relationship Id="rId10" Type="http://schemas.openxmlformats.org/officeDocument/2006/relationships/oleObject" Target="../embeddings/oleObject160.bin"/><Relationship Id="rId4" Type="http://schemas.openxmlformats.org/officeDocument/2006/relationships/oleObject" Target="../embeddings/oleObject157.bin"/><Relationship Id="rId9" Type="http://schemas.openxmlformats.org/officeDocument/2006/relationships/image" Target="../media/image10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oleObject" Target="../embeddings/oleObject165.bin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13.wmf"/><Relationship Id="rId12" Type="http://schemas.openxmlformats.org/officeDocument/2006/relationships/image" Target="../media/image115.wmf"/><Relationship Id="rId2" Type="http://schemas.openxmlformats.org/officeDocument/2006/relationships/tags" Target="../tags/tag9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62.bin"/><Relationship Id="rId11" Type="http://schemas.openxmlformats.org/officeDocument/2006/relationships/oleObject" Target="../embeddings/oleObject164.bin"/><Relationship Id="rId5" Type="http://schemas.openxmlformats.org/officeDocument/2006/relationships/image" Target="../media/image112.wmf"/><Relationship Id="rId10" Type="http://schemas.openxmlformats.org/officeDocument/2006/relationships/image" Target="../media/image114.wmf"/><Relationship Id="rId4" Type="http://schemas.openxmlformats.org/officeDocument/2006/relationships/oleObject" Target="../embeddings/oleObject161.bin"/><Relationship Id="rId9" Type="http://schemas.openxmlformats.org/officeDocument/2006/relationships/oleObject" Target="../embeddings/oleObject163.bin"/><Relationship Id="rId14" Type="http://schemas.openxmlformats.org/officeDocument/2006/relationships/image" Target="../media/image11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8.bin"/><Relationship Id="rId13" Type="http://schemas.openxmlformats.org/officeDocument/2006/relationships/oleObject" Target="../embeddings/oleObject170.bin"/><Relationship Id="rId18" Type="http://schemas.openxmlformats.org/officeDocument/2006/relationships/image" Target="../media/image124.wmf"/><Relationship Id="rId3" Type="http://schemas.openxmlformats.org/officeDocument/2006/relationships/slideLayout" Target="../slideLayouts/slideLayout8.xml"/><Relationship Id="rId21" Type="http://schemas.openxmlformats.org/officeDocument/2006/relationships/oleObject" Target="../embeddings/oleObject174.bin"/><Relationship Id="rId7" Type="http://schemas.openxmlformats.org/officeDocument/2006/relationships/image" Target="../media/image119.wmf"/><Relationship Id="rId12" Type="http://schemas.openxmlformats.org/officeDocument/2006/relationships/image" Target="../media/image121.wmf"/><Relationship Id="rId17" Type="http://schemas.openxmlformats.org/officeDocument/2006/relationships/oleObject" Target="../embeddings/oleObject172.bin"/><Relationship Id="rId2" Type="http://schemas.openxmlformats.org/officeDocument/2006/relationships/tags" Target="../tags/tag10.xml"/><Relationship Id="rId16" Type="http://schemas.openxmlformats.org/officeDocument/2006/relationships/image" Target="../media/image123.wmf"/><Relationship Id="rId20" Type="http://schemas.openxmlformats.org/officeDocument/2006/relationships/image" Target="../media/image125.wmf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67.bin"/><Relationship Id="rId11" Type="http://schemas.openxmlformats.org/officeDocument/2006/relationships/oleObject" Target="../embeddings/oleObject169.bin"/><Relationship Id="rId5" Type="http://schemas.openxmlformats.org/officeDocument/2006/relationships/image" Target="../media/image118.wmf"/><Relationship Id="rId15" Type="http://schemas.openxmlformats.org/officeDocument/2006/relationships/oleObject" Target="../embeddings/oleObject171.bin"/><Relationship Id="rId10" Type="http://schemas.openxmlformats.org/officeDocument/2006/relationships/image" Target="../media/image127.png"/><Relationship Id="rId19" Type="http://schemas.openxmlformats.org/officeDocument/2006/relationships/oleObject" Target="../embeddings/oleObject173.bin"/><Relationship Id="rId4" Type="http://schemas.openxmlformats.org/officeDocument/2006/relationships/oleObject" Target="../embeddings/oleObject166.bin"/><Relationship Id="rId9" Type="http://schemas.openxmlformats.org/officeDocument/2006/relationships/image" Target="../media/image120.wmf"/><Relationship Id="rId14" Type="http://schemas.openxmlformats.org/officeDocument/2006/relationships/image" Target="../media/image122.wmf"/><Relationship Id="rId22" Type="http://schemas.openxmlformats.org/officeDocument/2006/relationships/image" Target="../media/image126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7.bin"/><Relationship Id="rId13" Type="http://schemas.openxmlformats.org/officeDocument/2006/relationships/oleObject" Target="../embeddings/oleObject179.bin"/><Relationship Id="rId18" Type="http://schemas.openxmlformats.org/officeDocument/2006/relationships/image" Target="../media/image134.wmf"/><Relationship Id="rId3" Type="http://schemas.openxmlformats.org/officeDocument/2006/relationships/slideLayout" Target="../slideLayouts/slideLayout8.xml"/><Relationship Id="rId21" Type="http://schemas.openxmlformats.org/officeDocument/2006/relationships/oleObject" Target="../embeddings/oleObject183.bin"/><Relationship Id="rId7" Type="http://schemas.openxmlformats.org/officeDocument/2006/relationships/image" Target="../media/image129.wmf"/><Relationship Id="rId12" Type="http://schemas.openxmlformats.org/officeDocument/2006/relationships/image" Target="../media/image137.png"/><Relationship Id="rId17" Type="http://schemas.openxmlformats.org/officeDocument/2006/relationships/oleObject" Target="../embeddings/oleObject181.bin"/><Relationship Id="rId2" Type="http://schemas.openxmlformats.org/officeDocument/2006/relationships/tags" Target="../tags/tag11.xml"/><Relationship Id="rId16" Type="http://schemas.openxmlformats.org/officeDocument/2006/relationships/image" Target="../media/image133.wmf"/><Relationship Id="rId20" Type="http://schemas.openxmlformats.org/officeDocument/2006/relationships/image" Target="../media/image135.wmf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76.bin"/><Relationship Id="rId11" Type="http://schemas.openxmlformats.org/officeDocument/2006/relationships/image" Target="../media/image131.wmf"/><Relationship Id="rId5" Type="http://schemas.openxmlformats.org/officeDocument/2006/relationships/image" Target="../media/image128.wmf"/><Relationship Id="rId15" Type="http://schemas.openxmlformats.org/officeDocument/2006/relationships/oleObject" Target="../embeddings/oleObject180.bin"/><Relationship Id="rId10" Type="http://schemas.openxmlformats.org/officeDocument/2006/relationships/oleObject" Target="../embeddings/oleObject178.bin"/><Relationship Id="rId19" Type="http://schemas.openxmlformats.org/officeDocument/2006/relationships/oleObject" Target="../embeddings/oleObject182.bin"/><Relationship Id="rId4" Type="http://schemas.openxmlformats.org/officeDocument/2006/relationships/oleObject" Target="../embeddings/oleObject175.bin"/><Relationship Id="rId9" Type="http://schemas.openxmlformats.org/officeDocument/2006/relationships/image" Target="../media/image130.wmf"/><Relationship Id="rId14" Type="http://schemas.openxmlformats.org/officeDocument/2006/relationships/image" Target="../media/image132.wmf"/><Relationship Id="rId22" Type="http://schemas.openxmlformats.org/officeDocument/2006/relationships/image" Target="../media/image13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6.bin"/><Relationship Id="rId13" Type="http://schemas.openxmlformats.org/officeDocument/2006/relationships/image" Target="../media/image143.wmf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40.wmf"/><Relationship Id="rId12" Type="http://schemas.openxmlformats.org/officeDocument/2006/relationships/oleObject" Target="../embeddings/oleObject188.bin"/><Relationship Id="rId2" Type="http://schemas.openxmlformats.org/officeDocument/2006/relationships/tags" Target="../tags/tag13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85.bin"/><Relationship Id="rId11" Type="http://schemas.openxmlformats.org/officeDocument/2006/relationships/image" Target="../media/image142.wmf"/><Relationship Id="rId5" Type="http://schemas.openxmlformats.org/officeDocument/2006/relationships/image" Target="../media/image139.wmf"/><Relationship Id="rId10" Type="http://schemas.openxmlformats.org/officeDocument/2006/relationships/oleObject" Target="../embeddings/oleObject187.bin"/><Relationship Id="rId4" Type="http://schemas.openxmlformats.org/officeDocument/2006/relationships/oleObject" Target="../embeddings/oleObject184.bin"/><Relationship Id="rId9" Type="http://schemas.openxmlformats.org/officeDocument/2006/relationships/image" Target="../media/image141.wmf"/><Relationship Id="rId14" Type="http://schemas.openxmlformats.org/officeDocument/2006/relationships/image" Target="../media/image13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9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5.wmf"/><Relationship Id="rId5" Type="http://schemas.openxmlformats.org/officeDocument/2006/relationships/image" Target="../media/image7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8.w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7.bin"/><Relationship Id="rId2" Type="http://schemas.openxmlformats.org/officeDocument/2006/relationships/tags" Target="../tags/tag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4.w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3.bin"/><Relationship Id="rId2" Type="http://schemas.openxmlformats.org/officeDocument/2006/relationships/tags" Target="../tags/tag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31.w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9.bin"/><Relationship Id="rId2" Type="http://schemas.openxmlformats.org/officeDocument/2006/relationships/tags" Target="../tags/tag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0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>
            <a:spLocks noChangeAspect="1"/>
          </p:cNvSpPr>
          <p:nvPr/>
        </p:nvSpPr>
        <p:spPr>
          <a:xfrm>
            <a:off x="665333" y="346245"/>
            <a:ext cx="1744103" cy="1744103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528837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6" name="图片 45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24" name="同心圆 23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文本框 28" hidden="1"/>
          <p:cNvSpPr txBox="1"/>
          <p:nvPr/>
        </p:nvSpPr>
        <p:spPr>
          <a:xfrm>
            <a:off x="961544" y="1028698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386740" y="2868367"/>
            <a:ext cx="2765501" cy="427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32" name="矩形 31" hidden="1"/>
          <p:cNvSpPr/>
          <p:nvPr/>
        </p:nvSpPr>
        <p:spPr>
          <a:xfrm>
            <a:off x="6429963" y="2675874"/>
            <a:ext cx="2423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zh-CN" alt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110514" y="3481161"/>
            <a:ext cx="5660572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3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定积分</a:t>
            </a:r>
            <a:r>
              <a:rPr lang="zh-CN" altLang="en-US" sz="43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在经济中的应用</a:t>
            </a:r>
          </a:p>
        </p:txBody>
      </p:sp>
      <p:cxnSp>
        <p:nvCxnSpPr>
          <p:cNvPr id="35" name="直接连接符 34"/>
          <p:cNvCxnSpPr/>
          <p:nvPr/>
        </p:nvCxnSpPr>
        <p:spPr>
          <a:xfrm>
            <a:off x="6611256" y="4458528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8557158" y="4732394"/>
            <a:ext cx="2749471" cy="4693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宋体" pitchFamily="2" charset="-122"/>
              </a:rPr>
              <a:t>授课教师：陈笑缘教授</a:t>
            </a:r>
          </a:p>
        </p:txBody>
      </p:sp>
      <p:grpSp>
        <p:nvGrpSpPr>
          <p:cNvPr id="17" name="Group 23" hidden="1"/>
          <p:cNvGrpSpPr>
            <a:grpSpLocks noChangeAspect="1"/>
          </p:cNvGrpSpPr>
          <p:nvPr/>
        </p:nvGrpSpPr>
        <p:grpSpPr bwMode="auto">
          <a:xfrm>
            <a:off x="871737" y="2888009"/>
            <a:ext cx="466326" cy="593152"/>
            <a:chOff x="3723" y="2008"/>
            <a:chExt cx="239" cy="304"/>
          </a:xfrm>
          <a:solidFill>
            <a:schemeClr val="bg1"/>
          </a:solidFill>
        </p:grpSpPr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3723" y="2155"/>
              <a:ext cx="239" cy="157"/>
            </a:xfrm>
            <a:custGeom>
              <a:avLst/>
              <a:gdLst>
                <a:gd name="T0" fmla="*/ 90 w 98"/>
                <a:gd name="T1" fmla="*/ 16 h 65"/>
                <a:gd name="T2" fmla="*/ 71 w 98"/>
                <a:gd name="T3" fmla="*/ 5 h 65"/>
                <a:gd name="T4" fmla="*/ 63 w 98"/>
                <a:gd name="T5" fmla="*/ 0 h 65"/>
                <a:gd name="T6" fmla="*/ 34 w 98"/>
                <a:gd name="T7" fmla="*/ 0 h 65"/>
                <a:gd name="T8" fmla="*/ 16 w 98"/>
                <a:gd name="T9" fmla="*/ 9 h 65"/>
                <a:gd name="T10" fmla="*/ 9 w 98"/>
                <a:gd name="T11" fmla="*/ 14 h 65"/>
                <a:gd name="T12" fmla="*/ 0 w 98"/>
                <a:gd name="T13" fmla="*/ 49 h 65"/>
                <a:gd name="T14" fmla="*/ 3 w 98"/>
                <a:gd name="T15" fmla="*/ 55 h 65"/>
                <a:gd name="T16" fmla="*/ 46 w 98"/>
                <a:gd name="T17" fmla="*/ 64 h 65"/>
                <a:gd name="T18" fmla="*/ 93 w 98"/>
                <a:gd name="T19" fmla="*/ 56 h 65"/>
                <a:gd name="T20" fmla="*/ 96 w 98"/>
                <a:gd name="T21" fmla="*/ 53 h 65"/>
                <a:gd name="T22" fmla="*/ 90 w 98"/>
                <a:gd name="T23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65">
                  <a:moveTo>
                    <a:pt x="90" y="16"/>
                  </a:moveTo>
                  <a:cubicBezTo>
                    <a:pt x="87" y="10"/>
                    <a:pt x="71" y="5"/>
                    <a:pt x="71" y="5"/>
                  </a:cubicBezTo>
                  <a:cubicBezTo>
                    <a:pt x="63" y="2"/>
                    <a:pt x="63" y="0"/>
                    <a:pt x="63" y="0"/>
                  </a:cubicBezTo>
                  <a:cubicBezTo>
                    <a:pt x="46" y="32"/>
                    <a:pt x="34" y="0"/>
                    <a:pt x="34" y="0"/>
                  </a:cubicBezTo>
                  <a:cubicBezTo>
                    <a:pt x="33" y="4"/>
                    <a:pt x="16" y="9"/>
                    <a:pt x="16" y="9"/>
                  </a:cubicBezTo>
                  <a:cubicBezTo>
                    <a:pt x="11" y="11"/>
                    <a:pt x="9" y="14"/>
                    <a:pt x="9" y="14"/>
                  </a:cubicBezTo>
                  <a:cubicBezTo>
                    <a:pt x="1" y="25"/>
                    <a:pt x="0" y="49"/>
                    <a:pt x="0" y="49"/>
                  </a:cubicBezTo>
                  <a:cubicBezTo>
                    <a:pt x="1" y="55"/>
                    <a:pt x="3" y="55"/>
                    <a:pt x="3" y="55"/>
                  </a:cubicBezTo>
                  <a:cubicBezTo>
                    <a:pt x="20" y="63"/>
                    <a:pt x="46" y="64"/>
                    <a:pt x="46" y="64"/>
                  </a:cubicBezTo>
                  <a:cubicBezTo>
                    <a:pt x="73" y="65"/>
                    <a:pt x="93" y="56"/>
                    <a:pt x="93" y="56"/>
                  </a:cubicBezTo>
                  <a:cubicBezTo>
                    <a:pt x="96" y="54"/>
                    <a:pt x="96" y="53"/>
                    <a:pt x="96" y="53"/>
                  </a:cubicBezTo>
                  <a:cubicBezTo>
                    <a:pt x="98" y="36"/>
                    <a:pt x="90" y="16"/>
                    <a:pt x="9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3786" y="2008"/>
              <a:ext cx="115" cy="157"/>
            </a:xfrm>
            <a:custGeom>
              <a:avLst/>
              <a:gdLst>
                <a:gd name="T0" fmla="*/ 43 w 47"/>
                <a:gd name="T1" fmla="*/ 34 h 65"/>
                <a:gd name="T2" fmla="*/ 41 w 47"/>
                <a:gd name="T3" fmla="*/ 13 h 65"/>
                <a:gd name="T4" fmla="*/ 31 w 47"/>
                <a:gd name="T5" fmla="*/ 8 h 65"/>
                <a:gd name="T6" fmla="*/ 28 w 47"/>
                <a:gd name="T7" fmla="*/ 7 h 65"/>
                <a:gd name="T8" fmla="*/ 24 w 47"/>
                <a:gd name="T9" fmla="*/ 1 h 65"/>
                <a:gd name="T10" fmla="*/ 22 w 47"/>
                <a:gd name="T11" fmla="*/ 3 h 65"/>
                <a:gd name="T12" fmla="*/ 24 w 47"/>
                <a:gd name="T13" fmla="*/ 0 h 65"/>
                <a:gd name="T14" fmla="*/ 22 w 47"/>
                <a:gd name="T15" fmla="*/ 2 h 65"/>
                <a:gd name="T16" fmla="*/ 19 w 47"/>
                <a:gd name="T17" fmla="*/ 6 h 65"/>
                <a:gd name="T18" fmla="*/ 19 w 47"/>
                <a:gd name="T19" fmla="*/ 5 h 65"/>
                <a:gd name="T20" fmla="*/ 18 w 47"/>
                <a:gd name="T21" fmla="*/ 5 h 65"/>
                <a:gd name="T22" fmla="*/ 15 w 47"/>
                <a:gd name="T23" fmla="*/ 5 h 65"/>
                <a:gd name="T24" fmla="*/ 2 w 47"/>
                <a:gd name="T25" fmla="*/ 18 h 65"/>
                <a:gd name="T26" fmla="*/ 3 w 47"/>
                <a:gd name="T27" fmla="*/ 34 h 65"/>
                <a:gd name="T28" fmla="*/ 2 w 47"/>
                <a:gd name="T29" fmla="*/ 40 h 65"/>
                <a:gd name="T30" fmla="*/ 4 w 47"/>
                <a:gd name="T31" fmla="*/ 43 h 65"/>
                <a:gd name="T32" fmla="*/ 22 w 47"/>
                <a:gd name="T33" fmla="*/ 65 h 65"/>
                <a:gd name="T34" fmla="*/ 42 w 47"/>
                <a:gd name="T35" fmla="*/ 43 h 65"/>
                <a:gd name="T36" fmla="*/ 43 w 47"/>
                <a:gd name="T37" fmla="*/ 40 h 65"/>
                <a:gd name="T38" fmla="*/ 43 w 47"/>
                <a:gd name="T39" fmla="*/ 34 h 65"/>
                <a:gd name="T40" fmla="*/ 20 w 47"/>
                <a:gd name="T41" fmla="*/ 5 h 65"/>
                <a:gd name="T42" fmla="*/ 20 w 47"/>
                <a:gd name="T43" fmla="*/ 5 h 65"/>
                <a:gd name="T44" fmla="*/ 22 w 47"/>
                <a:gd name="T45" fmla="*/ 2 h 65"/>
                <a:gd name="T46" fmla="*/ 20 w 47"/>
                <a:gd name="T47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65">
                  <a:moveTo>
                    <a:pt x="43" y="34"/>
                  </a:moveTo>
                  <a:cubicBezTo>
                    <a:pt x="44" y="31"/>
                    <a:pt x="47" y="20"/>
                    <a:pt x="41" y="13"/>
                  </a:cubicBezTo>
                  <a:cubicBezTo>
                    <a:pt x="41" y="13"/>
                    <a:pt x="38" y="10"/>
                    <a:pt x="31" y="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7" y="6"/>
                    <a:pt x="24" y="3"/>
                    <a:pt x="24" y="1"/>
                  </a:cubicBezTo>
                  <a:cubicBezTo>
                    <a:pt x="24" y="1"/>
                    <a:pt x="23" y="2"/>
                    <a:pt x="22" y="3"/>
                  </a:cubicBezTo>
                  <a:cubicBezTo>
                    <a:pt x="22" y="2"/>
                    <a:pt x="23" y="1"/>
                    <a:pt x="24" y="0"/>
                  </a:cubicBezTo>
                  <a:cubicBezTo>
                    <a:pt x="24" y="0"/>
                    <a:pt x="23" y="1"/>
                    <a:pt x="22" y="2"/>
                  </a:cubicBezTo>
                  <a:cubicBezTo>
                    <a:pt x="21" y="2"/>
                    <a:pt x="19" y="3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8" y="5"/>
                  </a:cubicBezTo>
                  <a:cubicBezTo>
                    <a:pt x="17" y="5"/>
                    <a:pt x="15" y="5"/>
                    <a:pt x="15" y="5"/>
                  </a:cubicBezTo>
                  <a:cubicBezTo>
                    <a:pt x="15" y="5"/>
                    <a:pt x="5" y="9"/>
                    <a:pt x="2" y="18"/>
                  </a:cubicBezTo>
                  <a:cubicBezTo>
                    <a:pt x="2" y="18"/>
                    <a:pt x="1" y="22"/>
                    <a:pt x="3" y="34"/>
                  </a:cubicBezTo>
                  <a:cubicBezTo>
                    <a:pt x="0" y="32"/>
                    <a:pt x="2" y="40"/>
                    <a:pt x="2" y="40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54"/>
                    <a:pt x="14" y="65"/>
                    <a:pt x="22" y="65"/>
                  </a:cubicBezTo>
                  <a:cubicBezTo>
                    <a:pt x="31" y="65"/>
                    <a:pt x="40" y="53"/>
                    <a:pt x="42" y="43"/>
                  </a:cubicBezTo>
                  <a:cubicBezTo>
                    <a:pt x="42" y="43"/>
                    <a:pt x="43" y="42"/>
                    <a:pt x="43" y="40"/>
                  </a:cubicBezTo>
                  <a:cubicBezTo>
                    <a:pt x="43" y="40"/>
                    <a:pt x="45" y="33"/>
                    <a:pt x="43" y="34"/>
                  </a:cubicBezTo>
                  <a:close/>
                  <a:moveTo>
                    <a:pt x="20" y="5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1" y="3"/>
                    <a:pt x="21" y="4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34" name="同心圆 33" hidden="1"/>
          <p:cNvSpPr/>
          <p:nvPr/>
        </p:nvSpPr>
        <p:spPr>
          <a:xfrm>
            <a:off x="603494" y="2710114"/>
            <a:ext cx="1002811" cy="1002811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8" name="同心圆 37"/>
          <p:cNvSpPr/>
          <p:nvPr/>
        </p:nvSpPr>
        <p:spPr>
          <a:xfrm>
            <a:off x="4191453" y="1963172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同心圆 39"/>
          <p:cNvSpPr/>
          <p:nvPr/>
        </p:nvSpPr>
        <p:spPr>
          <a:xfrm>
            <a:off x="2144009" y="3889360"/>
            <a:ext cx="768810" cy="76881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9"/>
    </mc:Choice>
    <mc:Fallback xmlns="">
      <p:transition spd="slow" advTm="7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5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8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55"/>
                            </p:stCondLst>
                            <p:childTnLst>
                              <p:par>
                                <p:cTn id="6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855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355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655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5" grpId="0" animBg="1"/>
      <p:bldP spid="27" grpId="0" animBg="1"/>
      <p:bldP spid="29" grpId="0"/>
      <p:bldP spid="30" grpId="0" animBg="1"/>
      <p:bldP spid="31" grpId="0"/>
      <p:bldP spid="32" grpId="0"/>
      <p:bldP spid="33" grpId="0"/>
      <p:bldP spid="37" grpId="0"/>
      <p:bldP spid="34" grpId="0" animBg="1"/>
      <p:bldP spid="38" grpId="0" animBg="1"/>
      <p:bldP spid="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474583"/>
            <a:ext cx="9721849" cy="2624560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解：</a:t>
            </a:r>
          </a:p>
        </p:txBody>
      </p:sp>
      <p:sp>
        <p:nvSpPr>
          <p:cNvPr id="10" name="椭圆 9"/>
          <p:cNvSpPr/>
          <p:nvPr/>
        </p:nvSpPr>
        <p:spPr>
          <a:xfrm>
            <a:off x="1245795" y="653702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9" name="Group 5">
            <a:extLst>
              <a:ext uri="{FF2B5EF4-FFF2-40B4-BE49-F238E27FC236}">
                <a16:creationId xmlns:a16="http://schemas.microsoft.com/office/drawing/2014/main" xmlns="" id="{08990800-3D6D-4C53-92B8-971D50FD0400}"/>
              </a:ext>
            </a:extLst>
          </p:cNvPr>
          <p:cNvGrpSpPr>
            <a:grpSpLocks/>
          </p:cNvGrpSpPr>
          <p:nvPr/>
        </p:nvGrpSpPr>
        <p:grpSpPr bwMode="auto">
          <a:xfrm>
            <a:off x="2477457" y="3719785"/>
            <a:ext cx="7110761" cy="461570"/>
            <a:chOff x="0" y="-5"/>
            <a:chExt cx="11201" cy="728"/>
          </a:xfrm>
        </p:grpSpPr>
        <p:sp>
          <p:nvSpPr>
            <p:cNvPr id="50" name="Rectangle 6">
              <a:extLst>
                <a:ext uri="{FF2B5EF4-FFF2-40B4-BE49-F238E27FC236}">
                  <a16:creationId xmlns:a16="http://schemas.microsoft.com/office/drawing/2014/main" xmlns="" id="{39DEEB8D-DA9C-497C-8EB3-0DE9E0F10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5"/>
              <a:ext cx="2672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）因为 </a:t>
              </a:r>
            </a:p>
          </p:txBody>
        </p:sp>
        <p:graphicFrame>
          <p:nvGraphicFramePr>
            <p:cNvPr id="51" name="Object 7">
              <a:extLst>
                <a:ext uri="{FF2B5EF4-FFF2-40B4-BE49-F238E27FC236}">
                  <a16:creationId xmlns:a16="http://schemas.microsoft.com/office/drawing/2014/main" xmlns="" id="{7498D961-6DE1-4C63-8F29-E88CCFD4172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4433634"/>
                </p:ext>
              </p:extLst>
            </p:nvPr>
          </p:nvGraphicFramePr>
          <p:xfrm>
            <a:off x="2513" y="100"/>
            <a:ext cx="8688" cy="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31" r:id="rId5" imgW="2842333" imgH="203024" progId="Equation.DSMT4">
                    <p:embed/>
                  </p:oleObj>
                </mc:Choice>
                <mc:Fallback>
                  <p:oleObj r:id="rId5" imgW="2842333" imgH="203024" progId="Equation.DSMT4">
                    <p:embed/>
                    <p:pic>
                      <p:nvPicPr>
                        <p:cNvPr id="9223" name="Object 7">
                          <a:extLst>
                            <a:ext uri="{FF2B5EF4-FFF2-40B4-BE49-F238E27FC236}">
                              <a16:creationId xmlns:a16="http://schemas.microsoft.com/office/drawing/2014/main" xmlns="" id="{77B87AED-E065-47DD-AE28-C520859CBFA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3" y="100"/>
                          <a:ext cx="8688" cy="6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3" name="Rectangle 10">
            <a:extLst>
              <a:ext uri="{FF2B5EF4-FFF2-40B4-BE49-F238E27FC236}">
                <a16:creationId xmlns:a16="http://schemas.microsoft.com/office/drawing/2014/main" xmlns="" id="{963CAA6A-8715-4490-99CC-F5A5F70B1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9724" y="4278927"/>
            <a:ext cx="2313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要使利润最大，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8E095118-6E4A-4ED0-9802-C113680634CB}"/>
              </a:ext>
            </a:extLst>
          </p:cNvPr>
          <p:cNvGrpSpPr/>
          <p:nvPr/>
        </p:nvGrpSpPr>
        <p:grpSpPr>
          <a:xfrm>
            <a:off x="4678831" y="4269779"/>
            <a:ext cx="2034315" cy="461665"/>
            <a:chOff x="4235767" y="4797689"/>
            <a:chExt cx="2034315" cy="461665"/>
          </a:xfrm>
        </p:grpSpPr>
        <p:sp>
          <p:nvSpPr>
            <p:cNvPr id="86" name="Rectangle 10">
              <a:extLst>
                <a:ext uri="{FF2B5EF4-FFF2-40B4-BE49-F238E27FC236}">
                  <a16:creationId xmlns:a16="http://schemas.microsoft.com/office/drawing/2014/main" xmlns="" id="{86D565BB-FE26-410A-8145-9AB5FFC30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5767" y="4797689"/>
              <a:ext cx="20343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应有            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55" name="Object 11">
              <a:extLst>
                <a:ext uri="{FF2B5EF4-FFF2-40B4-BE49-F238E27FC236}">
                  <a16:creationId xmlns:a16="http://schemas.microsoft.com/office/drawing/2014/main" xmlns="" id="{64374082-2C28-4A68-AD11-FC7016AC992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3497601"/>
                </p:ext>
              </p:extLst>
            </p:nvPr>
          </p:nvGraphicFramePr>
          <p:xfrm>
            <a:off x="4923488" y="4863825"/>
            <a:ext cx="1124084" cy="386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32" r:id="rId7" imgW="588543" imgH="204710" progId="Equation.DSMT4">
                    <p:embed/>
                  </p:oleObj>
                </mc:Choice>
                <mc:Fallback>
                  <p:oleObj r:id="rId7" imgW="588543" imgH="204710" progId="Equation.DSMT4">
                    <p:embed/>
                    <p:pic>
                      <p:nvPicPr>
                        <p:cNvPr id="9220" name="Object 11">
                          <a:extLst>
                            <a:ext uri="{FF2B5EF4-FFF2-40B4-BE49-F238E27FC236}">
                              <a16:creationId xmlns:a16="http://schemas.microsoft.com/office/drawing/2014/main" xmlns="" id="{2E3B5F07-DA03-4DEF-ACDC-46AD4D60151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3488" y="4863825"/>
                          <a:ext cx="1124084" cy="3861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81E1E5B3-A7D5-4B5C-B95E-2B023D897F30}"/>
              </a:ext>
            </a:extLst>
          </p:cNvPr>
          <p:cNvGrpSpPr/>
          <p:nvPr/>
        </p:nvGrpSpPr>
        <p:grpSpPr>
          <a:xfrm>
            <a:off x="6582667" y="4279871"/>
            <a:ext cx="2076390" cy="461665"/>
            <a:chOff x="6139603" y="4807781"/>
            <a:chExt cx="2076390" cy="461665"/>
          </a:xfrm>
        </p:grpSpPr>
        <p:sp>
          <p:nvSpPr>
            <p:cNvPr id="61" name="Rectangle 12">
              <a:extLst>
                <a:ext uri="{FF2B5EF4-FFF2-40B4-BE49-F238E27FC236}">
                  <a16:creationId xmlns:a16="http://schemas.microsoft.com/office/drawing/2014/main" xmlns="" id="{71EE4ECB-4DED-4A07-A00E-47A7DA52B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9603" y="4807781"/>
              <a:ext cx="20763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即                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62" name="Object 13">
              <a:extLst>
                <a:ext uri="{FF2B5EF4-FFF2-40B4-BE49-F238E27FC236}">
                  <a16:creationId xmlns:a16="http://schemas.microsoft.com/office/drawing/2014/main" xmlns="" id="{80CBB175-032F-4EE6-B0A8-E8D1962C959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1736776"/>
                </p:ext>
              </p:extLst>
            </p:nvPr>
          </p:nvGraphicFramePr>
          <p:xfrm>
            <a:off x="6552828" y="4867724"/>
            <a:ext cx="1423348" cy="3979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33" r:id="rId9" imgW="713989" imgH="203997" progId="Equation.DSMT4">
                    <p:embed/>
                  </p:oleObj>
                </mc:Choice>
                <mc:Fallback>
                  <p:oleObj r:id="rId9" imgW="713989" imgH="203997" progId="Equation.DSMT4">
                    <p:embed/>
                    <p:pic>
                      <p:nvPicPr>
                        <p:cNvPr id="9221" name="Object 13">
                          <a:extLst>
                            <a:ext uri="{FF2B5EF4-FFF2-40B4-BE49-F238E27FC236}">
                              <a16:creationId xmlns:a16="http://schemas.microsoft.com/office/drawing/2014/main" xmlns="" id="{2E9C4460-EC39-4235-8845-34F2CE7A7CD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52828" y="4867724"/>
                          <a:ext cx="1423348" cy="3979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E6D39708-83A6-4EE2-9F76-1EDC8DCB5B6A}"/>
              </a:ext>
            </a:extLst>
          </p:cNvPr>
          <p:cNvGrpSpPr/>
          <p:nvPr/>
        </p:nvGrpSpPr>
        <p:grpSpPr>
          <a:xfrm>
            <a:off x="8516252" y="4243859"/>
            <a:ext cx="2034316" cy="490443"/>
            <a:chOff x="8073188" y="4771769"/>
            <a:chExt cx="2034316" cy="490443"/>
          </a:xfrm>
        </p:grpSpPr>
        <p:sp>
          <p:nvSpPr>
            <p:cNvPr id="63" name="Rectangle 14">
              <a:extLst>
                <a:ext uri="{FF2B5EF4-FFF2-40B4-BE49-F238E27FC236}">
                  <a16:creationId xmlns:a16="http://schemas.microsoft.com/office/drawing/2014/main" xmlns="" id="{9A9C3597-9F2A-4047-AF3A-4A6916084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3188" y="4771769"/>
              <a:ext cx="20343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解得         ， 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64" name="Object 15">
              <a:extLst>
                <a:ext uri="{FF2B5EF4-FFF2-40B4-BE49-F238E27FC236}">
                  <a16:creationId xmlns:a16="http://schemas.microsoft.com/office/drawing/2014/main" xmlns="" id="{E9EF11E8-9BBC-4203-B72F-084C22D766D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10873254"/>
                </p:ext>
              </p:extLst>
            </p:nvPr>
          </p:nvGraphicFramePr>
          <p:xfrm>
            <a:off x="8815475" y="4836962"/>
            <a:ext cx="891590" cy="425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34" r:id="rId11" imgW="422031" imgH="204621" progId="Equation.DSMT4">
                    <p:embed/>
                  </p:oleObj>
                </mc:Choice>
                <mc:Fallback>
                  <p:oleObj r:id="rId11" imgW="422031" imgH="204621" progId="Equation.DSMT4">
                    <p:embed/>
                    <p:pic>
                      <p:nvPicPr>
                        <p:cNvPr id="9222" name="Object 15">
                          <a:extLst>
                            <a:ext uri="{FF2B5EF4-FFF2-40B4-BE49-F238E27FC236}">
                              <a16:creationId xmlns:a16="http://schemas.microsoft.com/office/drawing/2014/main" xmlns="" id="{FABC48A2-EC88-4B04-86B5-40216130FA0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15475" y="4836962"/>
                          <a:ext cx="891590" cy="425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6" name="Rectangle 17">
            <a:extLst>
              <a:ext uri="{FF2B5EF4-FFF2-40B4-BE49-F238E27FC236}">
                <a16:creationId xmlns:a16="http://schemas.microsoft.com/office/drawing/2014/main" xmlns="" id="{FC8A6A1E-D60C-4655-9F4C-9589449A3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9724" y="5391971"/>
            <a:ext cx="61943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所以当每月生产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个单位产品时利润最大。 </a:t>
            </a:r>
          </a:p>
        </p:txBody>
      </p:sp>
      <p:sp>
        <p:nvSpPr>
          <p:cNvPr id="70" name="Rectangle 22">
            <a:extLst>
              <a:ext uri="{FF2B5EF4-FFF2-40B4-BE49-F238E27FC236}">
                <a16:creationId xmlns:a16="http://schemas.microsoft.com/office/drawing/2014/main" xmlns="" id="{B722D100-F7BF-4761-9394-36DCEAC0E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9887" y="4870145"/>
            <a:ext cx="18480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C1A1301A-E569-46E7-A8C8-AA705AAE828E}"/>
              </a:ext>
            </a:extLst>
          </p:cNvPr>
          <p:cNvGrpSpPr/>
          <p:nvPr/>
        </p:nvGrpSpPr>
        <p:grpSpPr>
          <a:xfrm>
            <a:off x="2599724" y="4819458"/>
            <a:ext cx="2444900" cy="461665"/>
            <a:chOff x="2599724" y="4819458"/>
            <a:chExt cx="2444900" cy="461665"/>
          </a:xfrm>
        </p:grpSpPr>
        <p:sp>
          <p:nvSpPr>
            <p:cNvPr id="69" name="Rectangle 20">
              <a:extLst>
                <a:ext uri="{FF2B5EF4-FFF2-40B4-BE49-F238E27FC236}">
                  <a16:creationId xmlns:a16="http://schemas.microsoft.com/office/drawing/2014/main" xmlns="" id="{08ACCB9A-2ACF-40E5-A2E0-CBEF01333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9724" y="4819458"/>
              <a:ext cx="24449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又                  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71" name="Object 19">
              <a:extLst>
                <a:ext uri="{FF2B5EF4-FFF2-40B4-BE49-F238E27FC236}">
                  <a16:creationId xmlns:a16="http://schemas.microsoft.com/office/drawing/2014/main" xmlns="" id="{69E2639D-B161-48BB-B0EE-00172B1ABCE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042493"/>
                </p:ext>
              </p:extLst>
            </p:nvPr>
          </p:nvGraphicFramePr>
          <p:xfrm>
            <a:off x="3016329" y="4877770"/>
            <a:ext cx="1642922" cy="3977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35" r:id="rId13" imgW="920392" imgH="204532" progId="Equation.DSMT4">
                    <p:embed/>
                  </p:oleObj>
                </mc:Choice>
                <mc:Fallback>
                  <p:oleObj r:id="rId13" imgW="920392" imgH="204532" progId="Equation.DSMT4">
                    <p:embed/>
                    <p:pic>
                      <p:nvPicPr>
                        <p:cNvPr id="9218" name="Object 19">
                          <a:extLst>
                            <a:ext uri="{FF2B5EF4-FFF2-40B4-BE49-F238E27FC236}">
                              <a16:creationId xmlns:a16="http://schemas.microsoft.com/office/drawing/2014/main" xmlns="" id="{DEDB1018-6EA6-4531-BA20-C259784FF58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6329" y="4877770"/>
                          <a:ext cx="1642922" cy="3977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B14621E9-7B98-42DD-B8E0-47A7B0CE7802}"/>
              </a:ext>
            </a:extLst>
          </p:cNvPr>
          <p:cNvGrpSpPr/>
          <p:nvPr/>
        </p:nvGrpSpPr>
        <p:grpSpPr>
          <a:xfrm>
            <a:off x="4834605" y="4828606"/>
            <a:ext cx="2786257" cy="461962"/>
            <a:chOff x="4834605" y="4828606"/>
            <a:chExt cx="2786257" cy="461962"/>
          </a:xfrm>
        </p:grpSpPr>
        <p:sp>
          <p:nvSpPr>
            <p:cNvPr id="88" name="Rectangle 20">
              <a:extLst>
                <a:ext uri="{FF2B5EF4-FFF2-40B4-BE49-F238E27FC236}">
                  <a16:creationId xmlns:a16="http://schemas.microsoft.com/office/drawing/2014/main" xmlns="" id="{3959B47C-DDDF-480E-B8A6-685125142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4605" y="4828606"/>
              <a:ext cx="278625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唯一的驻点         ，</a:t>
              </a:r>
            </a:p>
          </p:txBody>
        </p:sp>
        <p:graphicFrame>
          <p:nvGraphicFramePr>
            <p:cNvPr id="72" name="Object 21">
              <a:extLst>
                <a:ext uri="{FF2B5EF4-FFF2-40B4-BE49-F238E27FC236}">
                  <a16:creationId xmlns:a16="http://schemas.microsoft.com/office/drawing/2014/main" xmlns="" id="{2937656A-7E8B-4013-A107-133C5E90C5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108229"/>
                </p:ext>
              </p:extLst>
            </p:nvPr>
          </p:nvGraphicFramePr>
          <p:xfrm>
            <a:off x="6488248" y="4840915"/>
            <a:ext cx="855437" cy="4085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36" r:id="rId15" imgW="422031" imgH="204621" progId="Equation.DSMT4">
                    <p:embed/>
                  </p:oleObj>
                </mc:Choice>
                <mc:Fallback>
                  <p:oleObj r:id="rId15" imgW="422031" imgH="204621" progId="Equation.DSMT4">
                    <p:embed/>
                    <p:pic>
                      <p:nvPicPr>
                        <p:cNvPr id="9219" name="Object 21">
                          <a:extLst>
                            <a:ext uri="{FF2B5EF4-FFF2-40B4-BE49-F238E27FC236}">
                              <a16:creationId xmlns:a16="http://schemas.microsoft.com/office/drawing/2014/main" xmlns="" id="{C6848494-2791-4BCB-A2A9-ADFA47E1057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88248" y="4840915"/>
                          <a:ext cx="855437" cy="4085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8" name="矩形 25">
            <a:extLst>
              <a:ext uri="{FF2B5EF4-FFF2-40B4-BE49-F238E27FC236}">
                <a16:creationId xmlns:a16="http://schemas.microsoft.com/office/drawing/2014/main" xmlns="" id="{1B2B1DDA-F30E-4C82-B68A-DCDDF1B81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95" y="2052654"/>
            <a:ext cx="47547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求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1F173CFA-2847-47C2-8C08-0DB2CDF3AD7F}"/>
              </a:ext>
            </a:extLst>
          </p:cNvPr>
          <p:cNvGrpSpPr/>
          <p:nvPr/>
        </p:nvGrpSpPr>
        <p:grpSpPr>
          <a:xfrm>
            <a:off x="6248533" y="1083798"/>
            <a:ext cx="4849395" cy="572464"/>
            <a:chOff x="6248533" y="1083798"/>
            <a:chExt cx="4849395" cy="572464"/>
          </a:xfrm>
        </p:grpSpPr>
        <p:sp>
          <p:nvSpPr>
            <p:cNvPr id="85" name="Rectangle 31">
              <a:extLst>
                <a:ext uri="{FF2B5EF4-FFF2-40B4-BE49-F238E27FC236}">
                  <a16:creationId xmlns:a16="http://schemas.microsoft.com/office/drawing/2014/main" xmlns="" id="{EABDC06C-A923-469E-808C-EAFDB0E8A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8533" y="1083798"/>
              <a:ext cx="4849395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边际收益为                 （单位：万  </a:t>
              </a:r>
            </a:p>
          </p:txBody>
        </p:sp>
        <p:graphicFrame>
          <p:nvGraphicFramePr>
            <p:cNvPr id="79" name="Object 36">
              <a:extLst>
                <a:ext uri="{FF2B5EF4-FFF2-40B4-BE49-F238E27FC236}">
                  <a16:creationId xmlns:a16="http://schemas.microsoft.com/office/drawing/2014/main" xmlns="" id="{07368480-0806-438C-9F88-BE85E2024A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1379063"/>
                </p:ext>
              </p:extLst>
            </p:nvPr>
          </p:nvGraphicFramePr>
          <p:xfrm>
            <a:off x="7949036" y="1191482"/>
            <a:ext cx="1431222" cy="4075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37" r:id="rId17" imgW="678103" imgH="204710" progId="Equation.DSMT4">
                    <p:embed/>
                  </p:oleObj>
                </mc:Choice>
                <mc:Fallback>
                  <p:oleObj r:id="rId17" imgW="678103" imgH="204710" progId="Equation.DSMT4">
                    <p:embed/>
                    <p:pic>
                      <p:nvPicPr>
                        <p:cNvPr id="9225" name="Object 36">
                          <a:extLst>
                            <a:ext uri="{FF2B5EF4-FFF2-40B4-BE49-F238E27FC236}">
                              <a16:creationId xmlns:a16="http://schemas.microsoft.com/office/drawing/2014/main" xmlns="" id="{3799B677-9596-4C50-8042-55DD2A46DA1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49036" y="1191482"/>
                          <a:ext cx="1431222" cy="4075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6CC927DD-A10B-4B3E-9E73-B5932D4A1A7A}"/>
              </a:ext>
            </a:extLst>
          </p:cNvPr>
          <p:cNvGrpSpPr/>
          <p:nvPr/>
        </p:nvGrpSpPr>
        <p:grpSpPr>
          <a:xfrm>
            <a:off x="1730395" y="590404"/>
            <a:ext cx="5170026" cy="572464"/>
            <a:chOff x="1730395" y="939197"/>
            <a:chExt cx="5170026" cy="572464"/>
          </a:xfrm>
        </p:grpSpPr>
        <p:sp>
          <p:nvSpPr>
            <p:cNvPr id="76" name="Rectangle 31">
              <a:extLst>
                <a:ext uri="{FF2B5EF4-FFF2-40B4-BE49-F238E27FC236}">
                  <a16:creationId xmlns:a16="http://schemas.microsoft.com/office/drawing/2014/main" xmlns="" id="{74428FCF-23F1-49A3-B523-060FE09E8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395" y="939197"/>
              <a:ext cx="5170026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某企业每月生产某种产品    单位时，</a:t>
              </a:r>
            </a:p>
          </p:txBody>
        </p:sp>
        <p:graphicFrame>
          <p:nvGraphicFramePr>
            <p:cNvPr id="75" name="Object 28">
              <a:extLst>
                <a:ext uri="{FF2B5EF4-FFF2-40B4-BE49-F238E27FC236}">
                  <a16:creationId xmlns:a16="http://schemas.microsoft.com/office/drawing/2014/main" xmlns="" id="{ADFF666B-064E-4B1C-80EB-EF110485A5C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0682727"/>
                </p:ext>
              </p:extLst>
            </p:nvPr>
          </p:nvGraphicFramePr>
          <p:xfrm>
            <a:off x="5167187" y="1027217"/>
            <a:ext cx="424292" cy="453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38" name="公式" r:id="rId19" imgW="126720" imgH="164880" progId="Equation.3">
                    <p:embed/>
                  </p:oleObj>
                </mc:Choice>
                <mc:Fallback>
                  <p:oleObj name="公式" r:id="rId19" imgW="126720" imgH="164880" progId="Equation.3">
                    <p:embed/>
                    <p:pic>
                      <p:nvPicPr>
                        <p:cNvPr id="9226" name="Object 28">
                          <a:extLst>
                            <a:ext uri="{FF2B5EF4-FFF2-40B4-BE49-F238E27FC236}">
                              <a16:creationId xmlns:a16="http://schemas.microsoft.com/office/drawing/2014/main" xmlns="" id="{AC88F165-4E35-4035-8EDF-47DC6402354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7187" y="1027217"/>
                          <a:ext cx="424292" cy="453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0" name="Rectangle 31">
            <a:extLst>
              <a:ext uri="{FF2B5EF4-FFF2-40B4-BE49-F238E27FC236}">
                <a16:creationId xmlns:a16="http://schemas.microsoft.com/office/drawing/2014/main" xmlns="" id="{4143A2BC-C0AB-41B1-9126-70F5805BC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940" y="1516676"/>
            <a:ext cx="1055802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元）。  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D05F52EE-A1D7-4CD7-8222-4A8571113D3B}"/>
              </a:ext>
            </a:extLst>
          </p:cNvPr>
          <p:cNvGrpSpPr/>
          <p:nvPr/>
        </p:nvGrpSpPr>
        <p:grpSpPr>
          <a:xfrm>
            <a:off x="6647658" y="591559"/>
            <a:ext cx="4379172" cy="572464"/>
            <a:chOff x="6647658" y="940352"/>
            <a:chExt cx="4379172" cy="572464"/>
          </a:xfrm>
        </p:grpSpPr>
        <p:graphicFrame>
          <p:nvGraphicFramePr>
            <p:cNvPr id="77" name="Object 34">
              <a:extLst>
                <a:ext uri="{FF2B5EF4-FFF2-40B4-BE49-F238E27FC236}">
                  <a16:creationId xmlns:a16="http://schemas.microsoft.com/office/drawing/2014/main" xmlns="" id="{1088699A-2F1F-418F-B0CC-57F5953EBF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225879"/>
                </p:ext>
              </p:extLst>
            </p:nvPr>
          </p:nvGraphicFramePr>
          <p:xfrm>
            <a:off x="9194739" y="1066675"/>
            <a:ext cx="1832091" cy="4139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339" r:id="rId21" imgW="958742" imgH="204532" progId="Equation.DSMT4">
                    <p:embed/>
                  </p:oleObj>
                </mc:Choice>
                <mc:Fallback>
                  <p:oleObj r:id="rId21" imgW="958742" imgH="204532" progId="Equation.DSMT4">
                    <p:embed/>
                    <p:pic>
                      <p:nvPicPr>
                        <p:cNvPr id="9224" name="Object 34">
                          <a:extLst>
                            <a:ext uri="{FF2B5EF4-FFF2-40B4-BE49-F238E27FC236}">
                              <a16:creationId xmlns:a16="http://schemas.microsoft.com/office/drawing/2014/main" xmlns="" id="{4507C7FC-79F8-4EE8-9A8E-E042B9CA84E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94739" y="1066675"/>
                          <a:ext cx="1832091" cy="4139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" name="Rectangle 31">
              <a:extLst>
                <a:ext uri="{FF2B5EF4-FFF2-40B4-BE49-F238E27FC236}">
                  <a16:creationId xmlns:a16="http://schemas.microsoft.com/office/drawing/2014/main" xmlns="" id="{70AA83D4-5B8E-4D4A-B27D-F6C6FBE2F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7658" y="940352"/>
              <a:ext cx="2622865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其边际成本函数为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2" name="Rectangle 31">
            <a:extLst>
              <a:ext uri="{FF2B5EF4-FFF2-40B4-BE49-F238E27FC236}">
                <a16:creationId xmlns:a16="http://schemas.microsoft.com/office/drawing/2014/main" xmlns="" id="{4F15D3AC-156C-4AE8-BC92-29571943A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20" y="1071788"/>
            <a:ext cx="2550653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（单位：万元），</a:t>
            </a:r>
          </a:p>
        </p:txBody>
      </p:sp>
      <p:sp>
        <p:nvSpPr>
          <p:cNvPr id="83" name="Rectangle 31">
            <a:extLst>
              <a:ext uri="{FF2B5EF4-FFF2-40B4-BE49-F238E27FC236}">
                <a16:creationId xmlns:a16="http://schemas.microsoft.com/office/drawing/2014/main" xmlns="" id="{1B3987C6-F8E6-4C11-A2B7-9D3158735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8765" y="1081215"/>
            <a:ext cx="2290763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固定成本为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</a:p>
        </p:txBody>
      </p:sp>
      <p:sp>
        <p:nvSpPr>
          <p:cNvPr id="84" name="矩形 25">
            <a:extLst>
              <a:ext uri="{FF2B5EF4-FFF2-40B4-BE49-F238E27FC236}">
                <a16:creationId xmlns:a16="http://schemas.microsoft.com/office/drawing/2014/main" xmlns="" id="{85D59C1C-DAF3-4730-B097-A53CA3E3E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393" y="2052654"/>
            <a:ext cx="8992437" cy="49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）每月生产多少单位产品时，利润最大？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Rectangle 20">
            <a:extLst>
              <a:ext uri="{FF2B5EF4-FFF2-40B4-BE49-F238E27FC236}">
                <a16:creationId xmlns:a16="http://schemas.microsoft.com/office/drawing/2014/main" xmlns="" id="{2D65ECB3-CCCF-4929-BFD4-E5BF02C10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5710" y="4823734"/>
            <a:ext cx="24304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即为最大值点。 </a:t>
            </a:r>
          </a:p>
        </p:txBody>
      </p:sp>
      <p:sp>
        <p:nvSpPr>
          <p:cNvPr id="89" name="矩形 25">
            <a:extLst>
              <a:ext uri="{FF2B5EF4-FFF2-40B4-BE49-F238E27FC236}">
                <a16:creationId xmlns:a16="http://schemas.microsoft.com/office/drawing/2014/main" xmlns="" id="{F6C1570F-21FA-48FF-99C4-45CCA3C9F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393" y="2503094"/>
            <a:ext cx="8992437" cy="941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）当利润达到最大时，再多生产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个单位产品，利润将有什么变化？ 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9941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5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5" fill="hold">
                          <p:stCondLst>
                            <p:cond delay="indefinite"/>
                          </p:stCondLst>
                          <p:childTnLst>
                            <p:par>
                              <p:cTn id="8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0" fill="hold">
                          <p:stCondLst>
                            <p:cond delay="indefinite"/>
                          </p:stCondLst>
                          <p:childTnLst>
                            <p:par>
                              <p:cTn id="9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4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5" fill="hold">
                          <p:stCondLst>
                            <p:cond delay="indefinite"/>
                          </p:stCondLst>
                          <p:childTnLst>
                            <p:par>
                              <p:cTn id="9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9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0" fill="hold">
                          <p:stCondLst>
                            <p:cond delay="indefinite"/>
                          </p:stCondLst>
                          <p:childTnLst>
                            <p:par>
                              <p:cTn id="10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4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53" grpId="0"/>
          <p:bldP spid="66" grpId="0" bldLvl="0"/>
          <p:bldP spid="78" grpId="0"/>
          <p:bldP spid="80" grpId="0"/>
          <p:bldP spid="82" grpId="0"/>
          <p:bldP spid="83" grpId="0"/>
          <p:bldP spid="84" grpId="0"/>
          <p:bldP spid="87" grpId="0"/>
          <p:bldP spid="8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5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5" fill="hold">
                          <p:stCondLst>
                            <p:cond delay="indefinite"/>
                          </p:stCondLst>
                          <p:childTnLst>
                            <p:par>
                              <p:cTn id="8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9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0" fill="hold">
                          <p:stCondLst>
                            <p:cond delay="indefinite"/>
                          </p:stCondLst>
                          <p:childTnLst>
                            <p:par>
                              <p:cTn id="9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4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5" fill="hold">
                          <p:stCondLst>
                            <p:cond delay="indefinite"/>
                          </p:stCondLst>
                          <p:childTnLst>
                            <p:par>
                              <p:cTn id="9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9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0" fill="hold">
                          <p:stCondLst>
                            <p:cond delay="indefinite"/>
                          </p:stCondLst>
                          <p:childTnLst>
                            <p:par>
                              <p:cTn id="10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4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53" grpId="0"/>
          <p:bldP spid="66" grpId="0" bldLvl="0"/>
          <p:bldP spid="78" grpId="0"/>
          <p:bldP spid="80" grpId="0"/>
          <p:bldP spid="82" grpId="0"/>
          <p:bldP spid="83" grpId="0"/>
          <p:bldP spid="84" grpId="0"/>
          <p:bldP spid="87" grpId="0"/>
          <p:bldP spid="89" grpId="0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31">
            <a:extLst>
              <a:ext uri="{FF2B5EF4-FFF2-40B4-BE49-F238E27FC236}">
                <a16:creationId xmlns:a16="http://schemas.microsoft.com/office/drawing/2014/main" xmlns="" id="{EABDC06C-A923-469E-808C-EAFDB0E8A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533" y="1083798"/>
            <a:ext cx="4849395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边际收益为                 （单位：万  </a:t>
            </a: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45795" y="3474583"/>
            <a:ext cx="9711129" cy="2654755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解：</a:t>
            </a:r>
          </a:p>
        </p:txBody>
      </p:sp>
      <p:sp>
        <p:nvSpPr>
          <p:cNvPr id="10" name="椭圆 9"/>
          <p:cNvSpPr/>
          <p:nvPr/>
        </p:nvSpPr>
        <p:spPr>
          <a:xfrm>
            <a:off x="1245795" y="653702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8" name="矩形 25">
            <a:extLst>
              <a:ext uri="{FF2B5EF4-FFF2-40B4-BE49-F238E27FC236}">
                <a16:creationId xmlns:a16="http://schemas.microsoft.com/office/drawing/2014/main" xmlns="" id="{1B2B1DDA-F30E-4C82-B68A-DCDDF1B81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95" y="2052654"/>
            <a:ext cx="47547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求</a:t>
            </a:r>
          </a:p>
        </p:txBody>
      </p:sp>
      <p:graphicFrame>
        <p:nvGraphicFramePr>
          <p:cNvPr id="79" name="Object 36">
            <a:extLst>
              <a:ext uri="{FF2B5EF4-FFF2-40B4-BE49-F238E27FC236}">
                <a16:creationId xmlns:a16="http://schemas.microsoft.com/office/drawing/2014/main" xmlns="" id="{07368480-0806-438C-9F88-BE85E2024A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49036" y="1191482"/>
          <a:ext cx="1431222" cy="407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" r:id="rId5" imgW="678103" imgH="204710" progId="Equation.DSMT4">
                  <p:embed/>
                </p:oleObj>
              </mc:Choice>
              <mc:Fallback>
                <p:oleObj r:id="rId5" imgW="678103" imgH="204710" progId="Equation.DSMT4">
                  <p:embed/>
                  <p:pic>
                    <p:nvPicPr>
                      <p:cNvPr id="79" name="Object 36">
                        <a:extLst>
                          <a:ext uri="{FF2B5EF4-FFF2-40B4-BE49-F238E27FC236}">
                            <a16:creationId xmlns:a16="http://schemas.microsoft.com/office/drawing/2014/main" xmlns="" id="{07368480-0806-438C-9F88-BE85E2024A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9036" y="1191482"/>
                        <a:ext cx="1431222" cy="4075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6CC927DD-A10B-4B3E-9E73-B5932D4A1A7A}"/>
              </a:ext>
            </a:extLst>
          </p:cNvPr>
          <p:cNvGrpSpPr/>
          <p:nvPr/>
        </p:nvGrpSpPr>
        <p:grpSpPr>
          <a:xfrm>
            <a:off x="1730395" y="590404"/>
            <a:ext cx="5170026" cy="572464"/>
            <a:chOff x="1730395" y="939197"/>
            <a:chExt cx="5170026" cy="572464"/>
          </a:xfrm>
        </p:grpSpPr>
        <p:sp>
          <p:nvSpPr>
            <p:cNvPr id="76" name="Rectangle 31">
              <a:extLst>
                <a:ext uri="{FF2B5EF4-FFF2-40B4-BE49-F238E27FC236}">
                  <a16:creationId xmlns:a16="http://schemas.microsoft.com/office/drawing/2014/main" xmlns="" id="{74428FCF-23F1-49A3-B523-060FE09E8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395" y="939197"/>
              <a:ext cx="5170026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某企业每月生产某种产品    单位时，</a:t>
              </a:r>
            </a:p>
          </p:txBody>
        </p:sp>
        <p:graphicFrame>
          <p:nvGraphicFramePr>
            <p:cNvPr id="75" name="Object 28">
              <a:extLst>
                <a:ext uri="{FF2B5EF4-FFF2-40B4-BE49-F238E27FC236}">
                  <a16:creationId xmlns:a16="http://schemas.microsoft.com/office/drawing/2014/main" xmlns="" id="{ADFF666B-064E-4B1C-80EB-EF110485A5C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67187" y="1027217"/>
            <a:ext cx="424292" cy="453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040" name="公式" r:id="rId7" imgW="126720" imgH="164880" progId="Equation.3">
                    <p:embed/>
                  </p:oleObj>
                </mc:Choice>
                <mc:Fallback>
                  <p:oleObj name="公式" r:id="rId7" imgW="126720" imgH="164880" progId="Equation.3">
                    <p:embed/>
                    <p:pic>
                      <p:nvPicPr>
                        <p:cNvPr id="75" name="Object 28">
                          <a:extLst>
                            <a:ext uri="{FF2B5EF4-FFF2-40B4-BE49-F238E27FC236}">
                              <a16:creationId xmlns:a16="http://schemas.microsoft.com/office/drawing/2014/main" xmlns="" id="{ADFF666B-064E-4B1C-80EB-EF110485A5C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7187" y="1027217"/>
                          <a:ext cx="424292" cy="453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0" name="Rectangle 31">
            <a:extLst>
              <a:ext uri="{FF2B5EF4-FFF2-40B4-BE49-F238E27FC236}">
                <a16:creationId xmlns:a16="http://schemas.microsoft.com/office/drawing/2014/main" xmlns="" id="{4143A2BC-C0AB-41B1-9126-70F5805BC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940" y="1516676"/>
            <a:ext cx="1055802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元）。  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D05F52EE-A1D7-4CD7-8222-4A8571113D3B}"/>
              </a:ext>
            </a:extLst>
          </p:cNvPr>
          <p:cNvGrpSpPr/>
          <p:nvPr/>
        </p:nvGrpSpPr>
        <p:grpSpPr>
          <a:xfrm>
            <a:off x="6647658" y="591559"/>
            <a:ext cx="4379172" cy="572464"/>
            <a:chOff x="6647658" y="940352"/>
            <a:chExt cx="4379172" cy="572464"/>
          </a:xfrm>
        </p:grpSpPr>
        <p:graphicFrame>
          <p:nvGraphicFramePr>
            <p:cNvPr id="77" name="Object 34">
              <a:extLst>
                <a:ext uri="{FF2B5EF4-FFF2-40B4-BE49-F238E27FC236}">
                  <a16:creationId xmlns:a16="http://schemas.microsoft.com/office/drawing/2014/main" xmlns="" id="{1088699A-2F1F-418F-B0CC-57F5953EBF1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94739" y="1066675"/>
            <a:ext cx="1832091" cy="4139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041" r:id="rId9" imgW="958742" imgH="204532" progId="Equation.DSMT4">
                    <p:embed/>
                  </p:oleObj>
                </mc:Choice>
                <mc:Fallback>
                  <p:oleObj r:id="rId9" imgW="958742" imgH="204532" progId="Equation.DSMT4">
                    <p:embed/>
                    <p:pic>
                      <p:nvPicPr>
                        <p:cNvPr id="77" name="Object 34">
                          <a:extLst>
                            <a:ext uri="{FF2B5EF4-FFF2-40B4-BE49-F238E27FC236}">
                              <a16:creationId xmlns:a16="http://schemas.microsoft.com/office/drawing/2014/main" xmlns="" id="{1088699A-2F1F-418F-B0CC-57F5953EBF1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94739" y="1066675"/>
                          <a:ext cx="1832091" cy="4139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" name="Rectangle 31">
              <a:extLst>
                <a:ext uri="{FF2B5EF4-FFF2-40B4-BE49-F238E27FC236}">
                  <a16:creationId xmlns:a16="http://schemas.microsoft.com/office/drawing/2014/main" xmlns="" id="{70AA83D4-5B8E-4D4A-B27D-F6C6FBE2F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7658" y="940352"/>
              <a:ext cx="2622865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其边际成本函数为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2" name="Rectangle 31">
            <a:extLst>
              <a:ext uri="{FF2B5EF4-FFF2-40B4-BE49-F238E27FC236}">
                <a16:creationId xmlns:a16="http://schemas.microsoft.com/office/drawing/2014/main" xmlns="" id="{4F15D3AC-156C-4AE8-BC92-29571943A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20" y="1071788"/>
            <a:ext cx="2550653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（单位：万元），</a:t>
            </a:r>
          </a:p>
        </p:txBody>
      </p:sp>
      <p:sp>
        <p:nvSpPr>
          <p:cNvPr id="83" name="Rectangle 31">
            <a:extLst>
              <a:ext uri="{FF2B5EF4-FFF2-40B4-BE49-F238E27FC236}">
                <a16:creationId xmlns:a16="http://schemas.microsoft.com/office/drawing/2014/main" xmlns="" id="{1B3987C6-F8E6-4C11-A2B7-9D3158735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8765" y="1081215"/>
            <a:ext cx="2290763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固定成本为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</a:p>
        </p:txBody>
      </p:sp>
      <p:sp>
        <p:nvSpPr>
          <p:cNvPr id="84" name="矩形 25">
            <a:extLst>
              <a:ext uri="{FF2B5EF4-FFF2-40B4-BE49-F238E27FC236}">
                <a16:creationId xmlns:a16="http://schemas.microsoft.com/office/drawing/2014/main" xmlns="" id="{85D59C1C-DAF3-4730-B097-A53CA3E3E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393" y="2052654"/>
            <a:ext cx="8992437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）每月生产多少单位产品时，利润最大？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）当利润达到最大时，再多生产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个单位产品，利润将有什么变化？ </a:t>
            </a:r>
          </a:p>
        </p:txBody>
      </p:sp>
      <p:sp>
        <p:nvSpPr>
          <p:cNvPr id="52" name="Rectangle 23">
            <a:extLst>
              <a:ext uri="{FF2B5EF4-FFF2-40B4-BE49-F238E27FC236}">
                <a16:creationId xmlns:a16="http://schemas.microsoft.com/office/drawing/2014/main" xmlns="" id="{572DD8C2-B3D6-4D9E-870B-52E4C4D7A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359" y="3730500"/>
            <a:ext cx="63834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）再多生产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个单位产品时，利润变化为 </a:t>
            </a:r>
          </a:p>
        </p:txBody>
      </p:sp>
      <p:sp>
        <p:nvSpPr>
          <p:cNvPr id="54" name="Rectangle 25">
            <a:extLst>
              <a:ext uri="{FF2B5EF4-FFF2-40B4-BE49-F238E27FC236}">
                <a16:creationId xmlns:a16="http://schemas.microsoft.com/office/drawing/2014/main" xmlns="" id="{025F8E44-3C7B-4710-91CD-64F97AB42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2045" y="5339174"/>
            <a:ext cx="768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所以，再多生产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个单位产品，利润将减少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230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万元。 </a:t>
            </a:r>
          </a:p>
        </p:txBody>
      </p:sp>
      <p:graphicFrame>
        <p:nvGraphicFramePr>
          <p:cNvPr id="56" name="Object 40">
            <a:extLst>
              <a:ext uri="{FF2B5EF4-FFF2-40B4-BE49-F238E27FC236}">
                <a16:creationId xmlns:a16="http://schemas.microsoft.com/office/drawing/2014/main" xmlns="" id="{A385878C-32DB-452A-8435-8D49C9F513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550238"/>
              </p:ext>
            </p:extLst>
          </p:nvPr>
        </p:nvGraphicFramePr>
        <p:xfrm>
          <a:off x="2347685" y="4446281"/>
          <a:ext cx="2089664" cy="709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2" name="公式" r:id="rId11" imgW="1054080" imgH="355320" progId="Equation.3">
                  <p:embed/>
                </p:oleObj>
              </mc:Choice>
              <mc:Fallback>
                <p:oleObj name="公式" r:id="rId11" imgW="1054080" imgH="355320" progId="Equation.3">
                  <p:embed/>
                  <p:pic>
                    <p:nvPicPr>
                      <p:cNvPr id="46" name="Object 40">
                        <a:extLst>
                          <a:ext uri="{FF2B5EF4-FFF2-40B4-BE49-F238E27FC236}">
                            <a16:creationId xmlns:a16="http://schemas.microsoft.com/office/drawing/2014/main" xmlns="" id="{C7BD96CA-3E22-4FDF-BF4A-CA56DF6B6D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685" y="4446281"/>
                        <a:ext cx="2089664" cy="7090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16">
            <a:extLst>
              <a:ext uri="{FF2B5EF4-FFF2-40B4-BE49-F238E27FC236}">
                <a16:creationId xmlns:a16="http://schemas.microsoft.com/office/drawing/2014/main" xmlns="" id="{C894EE4F-EA4C-4F9A-A78E-6F0EA06CC8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491306"/>
              </p:ext>
            </p:extLst>
          </p:nvPr>
        </p:nvGraphicFramePr>
        <p:xfrm>
          <a:off x="4437349" y="4446281"/>
          <a:ext cx="2114115" cy="709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3" name="公式" r:id="rId13" imgW="1066680" imgH="355320" progId="Equation.3">
                  <p:embed/>
                </p:oleObj>
              </mc:Choice>
              <mc:Fallback>
                <p:oleObj name="公式" r:id="rId13" imgW="1066680" imgH="355320" progId="Equation.3">
                  <p:embed/>
                  <p:pic>
                    <p:nvPicPr>
                      <p:cNvPr id="2" name="Object 16">
                        <a:extLst>
                          <a:ext uri="{FF2B5EF4-FFF2-40B4-BE49-F238E27FC236}">
                            <a16:creationId xmlns:a16="http://schemas.microsoft.com/office/drawing/2014/main" xmlns="" id="{F2FA66EB-DA22-44D8-BBB1-C0F39FA925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7349" y="4446281"/>
                        <a:ext cx="2114115" cy="7090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17">
            <a:extLst>
              <a:ext uri="{FF2B5EF4-FFF2-40B4-BE49-F238E27FC236}">
                <a16:creationId xmlns:a16="http://schemas.microsoft.com/office/drawing/2014/main" xmlns="" id="{A288C7F0-6CAB-4020-8682-F535BCF4D2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497084"/>
              </p:ext>
            </p:extLst>
          </p:nvPr>
        </p:nvGraphicFramePr>
        <p:xfrm>
          <a:off x="6525791" y="4408663"/>
          <a:ext cx="2063329" cy="784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4" name="公式" r:id="rId15" imgW="1041120" imgH="393480" progId="Equation.3">
                  <p:embed/>
                </p:oleObj>
              </mc:Choice>
              <mc:Fallback>
                <p:oleObj name="公式" r:id="rId15" imgW="1041120" imgH="393480" progId="Equation.3">
                  <p:embed/>
                  <p:pic>
                    <p:nvPicPr>
                      <p:cNvPr id="3" name="Object 17">
                        <a:extLst>
                          <a:ext uri="{FF2B5EF4-FFF2-40B4-BE49-F238E27FC236}">
                            <a16:creationId xmlns:a16="http://schemas.microsoft.com/office/drawing/2014/main" xmlns="" id="{930F261C-EE66-418D-8CA6-A50C88D305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5791" y="4408663"/>
                        <a:ext cx="2063329" cy="7843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9">
            <a:extLst>
              <a:ext uri="{FF2B5EF4-FFF2-40B4-BE49-F238E27FC236}">
                <a16:creationId xmlns:a16="http://schemas.microsoft.com/office/drawing/2014/main" xmlns="" id="{A5539228-F48E-4C02-93F2-DA43E91DD0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139183"/>
              </p:ext>
            </p:extLst>
          </p:nvPr>
        </p:nvGraphicFramePr>
        <p:xfrm>
          <a:off x="8621377" y="4624024"/>
          <a:ext cx="1057056" cy="353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5" name="公式" r:id="rId17" imgW="533160" imgH="177480" progId="Equation.3">
                  <p:embed/>
                </p:oleObj>
              </mc:Choice>
              <mc:Fallback>
                <p:oleObj name="公式" r:id="rId17" imgW="533160" imgH="177480" progId="Equation.3">
                  <p:embed/>
                  <p:pic>
                    <p:nvPicPr>
                      <p:cNvPr id="4" name="Object 19">
                        <a:extLst>
                          <a:ext uri="{FF2B5EF4-FFF2-40B4-BE49-F238E27FC236}">
                            <a16:creationId xmlns:a16="http://schemas.microsoft.com/office/drawing/2014/main" xmlns="" id="{F44A7676-3775-405B-A9B6-AABEFA9F30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1377" y="4624024"/>
                        <a:ext cx="1057056" cy="3536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13807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2" grpId="0" bldLvl="0"/>
      <p:bldP spid="54" grpId="0" bldLvl="0"/>
    </p:bldLst>
  </p:timing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11">
            <a:extLst>
              <a:ext uri="{FF2B5EF4-FFF2-40B4-BE49-F238E27FC236}">
                <a16:creationId xmlns:a16="http://schemas.microsoft.com/office/drawing/2014/main" xmlns="" id="{83CE3FD3-691B-4ED8-9FC5-B0E6E2402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0693" y="5231842"/>
            <a:ext cx="3660073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利润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会发生什么变化？ 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235075" y="402574"/>
            <a:ext cx="1162972" cy="1349048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235075" y="2013626"/>
            <a:ext cx="9721849" cy="4115712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latin typeface="宋体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BA996D4B-E0E8-4A03-B320-F64EDF3C685B}"/>
              </a:ext>
            </a:extLst>
          </p:cNvPr>
          <p:cNvGrpSpPr/>
          <p:nvPr/>
        </p:nvGrpSpPr>
        <p:grpSpPr>
          <a:xfrm>
            <a:off x="1622438" y="2480892"/>
            <a:ext cx="9077988" cy="497957"/>
            <a:chOff x="2887033" y="1751622"/>
            <a:chExt cx="9077988" cy="497957"/>
          </a:xfrm>
        </p:grpSpPr>
        <p:sp>
          <p:nvSpPr>
            <p:cNvPr id="32" name="Text Box 3">
              <a:extLst>
                <a:ext uri="{FF2B5EF4-FFF2-40B4-BE49-F238E27FC236}">
                  <a16:creationId xmlns:a16="http://schemas.microsoft.com/office/drawing/2014/main" xmlns="" id="{AA3FC03D-3A78-4462-BCFF-4E45BC8AD4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7033" y="1751622"/>
              <a:ext cx="9077988" cy="497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．已知某产品的边际成本为 　　　　　　   （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百元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吨 ），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3" name="Object 4">
              <a:extLst>
                <a:ext uri="{FF2B5EF4-FFF2-40B4-BE49-F238E27FC236}">
                  <a16:creationId xmlns:a16="http://schemas.microsoft.com/office/drawing/2014/main" xmlns="" id="{6E163B78-12D8-4EA3-8D9D-99D2633A01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5176117"/>
                </p:ext>
              </p:extLst>
            </p:nvPr>
          </p:nvGraphicFramePr>
          <p:xfrm>
            <a:off x="6942143" y="1843125"/>
            <a:ext cx="1988820" cy="387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58" r:id="rId4" imgW="1043665" imgH="203642" progId="Equation.DSMT4">
                    <p:embed/>
                  </p:oleObj>
                </mc:Choice>
                <mc:Fallback>
                  <p:oleObj r:id="rId4" imgW="1043665" imgH="203642" progId="Equation.DSMT4">
                    <p:embed/>
                    <p:pic>
                      <p:nvPicPr>
                        <p:cNvPr id="11268" name="Object 4">
                          <a:extLst>
                            <a:ext uri="{FF2B5EF4-FFF2-40B4-BE49-F238E27FC236}">
                              <a16:creationId xmlns:a16="http://schemas.microsoft.com/office/drawing/2014/main" xmlns="" id="{22817DEF-920F-41BF-B553-FE7BD20A0CE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2143" y="1843125"/>
                          <a:ext cx="1988820" cy="3876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CE2D92F4-49D2-49D9-AB2D-970DB269A114}"/>
              </a:ext>
            </a:extLst>
          </p:cNvPr>
          <p:cNvGrpSpPr/>
          <p:nvPr/>
        </p:nvGrpSpPr>
        <p:grpSpPr>
          <a:xfrm>
            <a:off x="2099095" y="4574013"/>
            <a:ext cx="4825344" cy="535531"/>
            <a:chOff x="3683328" y="3684052"/>
            <a:chExt cx="4825344" cy="535531"/>
          </a:xfrm>
        </p:grpSpPr>
        <p:sp>
          <p:nvSpPr>
            <p:cNvPr id="43" name="Text Box 11">
              <a:extLst>
                <a:ext uri="{FF2B5EF4-FFF2-40B4-BE49-F238E27FC236}">
                  <a16:creationId xmlns:a16="http://schemas.microsoft.com/office/drawing/2014/main" xmlns="" id="{46007A40-8D78-4DC8-9A6A-450789DF5B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328" y="3684052"/>
              <a:ext cx="4825344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边际收入为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         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</a:p>
          </p:txBody>
        </p:sp>
        <p:graphicFrame>
          <p:nvGraphicFramePr>
            <p:cNvPr id="36" name="Object 12">
              <a:extLst>
                <a:ext uri="{FF2B5EF4-FFF2-40B4-BE49-F238E27FC236}">
                  <a16:creationId xmlns:a16="http://schemas.microsoft.com/office/drawing/2014/main" xmlns="" id="{87B47D9B-C7B5-4FBA-BC16-DBBEDF667B3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3791679"/>
                </p:ext>
              </p:extLst>
            </p:nvPr>
          </p:nvGraphicFramePr>
          <p:xfrm>
            <a:off x="5364393" y="3761862"/>
            <a:ext cx="2443702" cy="433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59" r:id="rId6" imgW="1145486" imgH="203642" progId="Equation.DSMT4">
                    <p:embed/>
                  </p:oleObj>
                </mc:Choice>
                <mc:Fallback>
                  <p:oleObj r:id="rId6" imgW="1145486" imgH="203642" progId="Equation.DSMT4">
                    <p:embed/>
                    <p:pic>
                      <p:nvPicPr>
                        <p:cNvPr id="11266" name="Object 12">
                          <a:extLst>
                            <a:ext uri="{FF2B5EF4-FFF2-40B4-BE49-F238E27FC236}">
                              <a16:creationId xmlns:a16="http://schemas.microsoft.com/office/drawing/2014/main" xmlns="" id="{00CF8387-27A9-4E7B-AAF4-E13E592F4A9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4393" y="3761862"/>
                          <a:ext cx="2443702" cy="4334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99CE5C27-66F1-4907-B871-A68DDC775244}"/>
              </a:ext>
            </a:extLst>
          </p:cNvPr>
          <p:cNvGrpSpPr/>
          <p:nvPr/>
        </p:nvGrpSpPr>
        <p:grpSpPr>
          <a:xfrm>
            <a:off x="1622438" y="3922487"/>
            <a:ext cx="7468007" cy="535531"/>
            <a:chOff x="2887033" y="3280769"/>
            <a:chExt cx="7468007" cy="535531"/>
          </a:xfrm>
        </p:grpSpPr>
        <p:sp>
          <p:nvSpPr>
            <p:cNvPr id="35" name="Text Box 11">
              <a:extLst>
                <a:ext uri="{FF2B5EF4-FFF2-40B4-BE49-F238E27FC236}">
                  <a16:creationId xmlns:a16="http://schemas.microsoft.com/office/drawing/2014/main" xmlns="" id="{6E253B03-EE37-4F02-AAB9-6F02F5B30B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7033" y="3280769"/>
              <a:ext cx="7468007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．设生产某产品的边际成本为 　　　　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(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万元</a:t>
              </a:r>
              <a:r>
                <a:rPr kumimoji="0" lang="en-US" altLang="zh-CN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件</a:t>
              </a:r>
              <a:r>
                <a:rPr lang="en-US" altLang="zh-CN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) 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endPara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7" name="Object 13">
              <a:extLst>
                <a:ext uri="{FF2B5EF4-FFF2-40B4-BE49-F238E27FC236}">
                  <a16:creationId xmlns:a16="http://schemas.microsoft.com/office/drawing/2014/main" xmlns="" id="{413FFC53-B40F-4859-9AF5-239556C875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2126358"/>
                </p:ext>
              </p:extLst>
            </p:nvPr>
          </p:nvGraphicFramePr>
          <p:xfrm>
            <a:off x="7171766" y="3364022"/>
            <a:ext cx="1273291" cy="433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0" r:id="rId8" imgW="598458" imgH="203731" progId="Equation.DSMT4">
                    <p:embed/>
                  </p:oleObj>
                </mc:Choice>
                <mc:Fallback>
                  <p:oleObj r:id="rId8" imgW="598458" imgH="203731" progId="Equation.DSMT4">
                    <p:embed/>
                    <p:pic>
                      <p:nvPicPr>
                        <p:cNvPr id="11267" name="Object 13">
                          <a:extLst>
                            <a:ext uri="{FF2B5EF4-FFF2-40B4-BE49-F238E27FC236}">
                              <a16:creationId xmlns:a16="http://schemas.microsoft.com/office/drawing/2014/main" xmlns="" id="{D323522F-3382-45C1-9200-F7D313C91D4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71766" y="3364022"/>
                          <a:ext cx="1273291" cy="4334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Text Box 3">
            <a:extLst>
              <a:ext uri="{FF2B5EF4-FFF2-40B4-BE49-F238E27FC236}">
                <a16:creationId xmlns:a16="http://schemas.microsoft.com/office/drawing/2014/main" xmlns="" id="{A4AEFE82-BCC1-469E-B5FD-FDF86A835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95" y="3121269"/>
            <a:ext cx="699135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产量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由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吨增加到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吨时总成本的改变量。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xmlns="" id="{A4AEFE82-BCC1-469E-B5FD-FDF86A835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458" y="2467814"/>
            <a:ext cx="91247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求：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xmlns="" id="{46007A40-8D78-4DC8-9A6A-450789DF5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2530" y="3922487"/>
            <a:ext cx="1525249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边际</a:t>
            </a: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收入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xmlns="" id="{83CE3FD3-691B-4ED8-9FC5-B0E6E2402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817" y="4577834"/>
            <a:ext cx="3893962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若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在最大利润的基础上</a:t>
            </a: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再生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 Box 11">
            <a:extLst>
              <a:ext uri="{FF2B5EF4-FFF2-40B4-BE49-F238E27FC236}">
                <a16:creationId xmlns:a16="http://schemas.microsoft.com/office/drawing/2014/main" xmlns="" id="{83CE3FD3-691B-4ED8-9FC5-B0E6E2402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95" y="5231843"/>
            <a:ext cx="245345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产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30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件产品</a:t>
            </a: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0221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0" grpId="0" animBg="1"/>
      <p:bldP spid="39" grpId="0"/>
      <p:bldP spid="18" grpId="0"/>
      <p:bldP spid="21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2757791" y="2538014"/>
            <a:ext cx="1723549" cy="1925994"/>
            <a:chOff x="1516823" y="2418656"/>
            <a:chExt cx="1415368" cy="1581616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516823" y="3545332"/>
              <a:ext cx="1415368" cy="4549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经济应用</a:t>
              </a:r>
              <a:endPara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2402558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7652237" y="2355048"/>
            <a:ext cx="1794467" cy="2108960"/>
            <a:chOff x="6651489" y="2510238"/>
            <a:chExt cx="1278759" cy="1502873"/>
          </a:xfrm>
        </p:grpSpPr>
        <p:sp>
          <p:nvSpPr>
            <p:cNvPr id="32" name="文本框 31"/>
            <p:cNvSpPr txBox="1"/>
            <p:nvPr/>
          </p:nvSpPr>
          <p:spPr>
            <a:xfrm>
              <a:off x="6651489" y="3618325"/>
              <a:ext cx="1228224" cy="3947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几何应用</a:t>
              </a:r>
              <a:endPara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5741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388">
        <p14:flythrough/>
      </p:transition>
    </mc:Choice>
    <mc:Fallback xmlns="">
      <p:transition spd="slow" advTm="538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0.41862 -0.00023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2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  <p:bldP spid="4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>
            <a:extLst>
              <a:ext uri="{FF2B5EF4-FFF2-40B4-BE49-F238E27FC236}">
                <a16:creationId xmlns="" xmlns:a16="http://schemas.microsoft.com/office/drawing/2014/main" id="{EB528F24-8DA9-445F-AD30-6847F37768EB}"/>
              </a:ext>
            </a:extLst>
          </p:cNvPr>
          <p:cNvSpPr/>
          <p:nvPr/>
        </p:nvSpPr>
        <p:spPr bwMode="auto">
          <a:xfrm>
            <a:off x="1254125" y="1676399"/>
            <a:ext cx="9702799" cy="4308475"/>
          </a:xfrm>
          <a:prstGeom prst="rect">
            <a:avLst/>
          </a:prstGeom>
          <a:noFill/>
          <a:ln w="25400" cap="flat" cmpd="sng" algn="ctr">
            <a:solidFill>
              <a:srgbClr val="1A74CC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3" name="Picture 4" descr="025">
            <a:extLst>
              <a:ext uri="{FF2B5EF4-FFF2-40B4-BE49-F238E27FC236}">
                <a16:creationId xmlns="" xmlns:a16="http://schemas.microsoft.com/office/drawing/2014/main" id="{421A42E2-8A39-4CC5-BB65-B9049784B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505" y="3898788"/>
            <a:ext cx="837186" cy="755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" name="Group 5">
            <a:extLst>
              <a:ext uri="{FF2B5EF4-FFF2-40B4-BE49-F238E27FC236}">
                <a16:creationId xmlns="" xmlns:a16="http://schemas.microsoft.com/office/drawing/2014/main" id="{D9393BF1-DE1B-42B1-8CF8-BCC34D99415B}"/>
              </a:ext>
            </a:extLst>
          </p:cNvPr>
          <p:cNvGrpSpPr>
            <a:grpSpLocks/>
          </p:cNvGrpSpPr>
          <p:nvPr/>
        </p:nvGrpSpPr>
        <p:grpSpPr bwMode="auto">
          <a:xfrm>
            <a:off x="5098098" y="3463993"/>
            <a:ext cx="2014852" cy="1563549"/>
            <a:chOff x="0" y="-40"/>
            <a:chExt cx="1089" cy="829"/>
          </a:xfrm>
        </p:grpSpPr>
        <p:grpSp>
          <p:nvGrpSpPr>
            <p:cNvPr id="45" name="Group 6">
              <a:extLst>
                <a:ext uri="{FF2B5EF4-FFF2-40B4-BE49-F238E27FC236}">
                  <a16:creationId xmlns="" xmlns:a16="http://schemas.microsoft.com/office/drawing/2014/main" id="{4F57FA10-B56D-4A52-B516-5C0BFF59E0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" y="46"/>
              <a:ext cx="952" cy="680"/>
              <a:chOff x="0" y="0"/>
              <a:chExt cx="952" cy="680"/>
            </a:xfrm>
          </p:grpSpPr>
          <p:sp>
            <p:nvSpPr>
              <p:cNvPr id="52" name="Line 7">
                <a:extLst>
                  <a:ext uri="{FF2B5EF4-FFF2-40B4-BE49-F238E27FC236}">
                    <a16:creationId xmlns="" xmlns:a16="http://schemas.microsoft.com/office/drawing/2014/main" id="{EB0A3B9D-0004-47E0-AE23-4A6E2C463C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44"/>
                <a:ext cx="9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3" name="Line 8">
                <a:extLst>
                  <a:ext uri="{FF2B5EF4-FFF2-40B4-BE49-F238E27FC236}">
                    <a16:creationId xmlns="" xmlns:a16="http://schemas.microsoft.com/office/drawing/2014/main" id="{2A0CC357-0D4A-4714-9423-2D52041AE0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6" y="0"/>
                <a:ext cx="0" cy="6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4" name="未知">
                <a:extLst>
                  <a:ext uri="{FF2B5EF4-FFF2-40B4-BE49-F238E27FC236}">
                    <a16:creationId xmlns="" xmlns:a16="http://schemas.microsoft.com/office/drawing/2014/main" id="{8A8F86AC-3A24-49B3-84CE-85C9F22C1E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" y="137"/>
                <a:ext cx="453" cy="226"/>
              </a:xfrm>
              <a:custGeom>
                <a:avLst/>
                <a:gdLst>
                  <a:gd name="T0" fmla="*/ 0 w 453"/>
                  <a:gd name="T1" fmla="*/ 226 h 226"/>
                  <a:gd name="T2" fmla="*/ 272 w 453"/>
                  <a:gd name="T3" fmla="*/ 136 h 226"/>
                  <a:gd name="T4" fmla="*/ 453 w 453"/>
                  <a:gd name="T5" fmla="*/ 0 h 226"/>
                  <a:gd name="T6" fmla="*/ 0 60000 65536"/>
                  <a:gd name="T7" fmla="*/ 0 60000 65536"/>
                  <a:gd name="T8" fmla="*/ 0 60000 65536"/>
                  <a:gd name="T9" fmla="*/ 0 w 453"/>
                  <a:gd name="T10" fmla="*/ 0 h 226"/>
                  <a:gd name="T11" fmla="*/ 453 w 453"/>
                  <a:gd name="T12" fmla="*/ 226 h 2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3" h="226">
                    <a:moveTo>
                      <a:pt x="0" y="226"/>
                    </a:moveTo>
                    <a:cubicBezTo>
                      <a:pt x="98" y="200"/>
                      <a:pt x="196" y="174"/>
                      <a:pt x="272" y="136"/>
                    </a:cubicBezTo>
                    <a:cubicBezTo>
                      <a:pt x="348" y="98"/>
                      <a:pt x="400" y="49"/>
                      <a:pt x="453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5" name="Line 10">
                <a:extLst>
                  <a:ext uri="{FF2B5EF4-FFF2-40B4-BE49-F238E27FC236}">
                    <a16:creationId xmlns="" xmlns:a16="http://schemas.microsoft.com/office/drawing/2014/main" id="{70392B71-9EEF-42C1-9293-A9C73FB2E6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2" y="363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6" name="Line 11">
                <a:extLst>
                  <a:ext uri="{FF2B5EF4-FFF2-40B4-BE49-F238E27FC236}">
                    <a16:creationId xmlns="" xmlns:a16="http://schemas.microsoft.com/office/drawing/2014/main" id="{761ABA18-99EB-4CCF-A971-675F12B792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6" y="136"/>
                <a:ext cx="0" cy="40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46" name="Object 12">
              <a:extLst>
                <a:ext uri="{FF2B5EF4-FFF2-40B4-BE49-F238E27FC236}">
                  <a16:creationId xmlns="" xmlns:a16="http://schemas.microsoft.com/office/drawing/2014/main" id="{7A9BB6F3-6CFB-4D8E-BACE-1775D8DDA12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1" y="599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4" r:id="rId5" imgW="103624" imgH="116577" progId="Equation.DSMT4">
                    <p:embed/>
                  </p:oleObj>
                </mc:Choice>
                <mc:Fallback>
                  <p:oleObj r:id="rId5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1" y="599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13">
              <a:extLst>
                <a:ext uri="{FF2B5EF4-FFF2-40B4-BE49-F238E27FC236}">
                  <a16:creationId xmlns="" xmlns:a16="http://schemas.microsoft.com/office/drawing/2014/main" id="{7479BEC5-55F9-4D76-AB36-6974D45E690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1"/>
            <a:ext cx="144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5" r:id="rId7" imgW="116474" imgH="129415" progId="Equation.DSMT4">
                    <p:embed/>
                  </p:oleObj>
                </mc:Choice>
                <mc:Fallback>
                  <p:oleObj r:id="rId7" imgW="116474" imgH="12941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1"/>
                          <a:ext cx="144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14">
              <a:extLst>
                <a:ext uri="{FF2B5EF4-FFF2-40B4-BE49-F238E27FC236}">
                  <a16:creationId xmlns="" xmlns:a16="http://schemas.microsoft.com/office/drawing/2014/main" id="{B571298B-B3CB-432F-A193-57699D2AFB6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590"/>
            <a:ext cx="12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6" r:id="rId9" imgW="103349" imgH="142105" progId="Equation.DSMT4">
                    <p:embed/>
                  </p:oleObj>
                </mc:Choice>
                <mc:Fallback>
                  <p:oleObj r:id="rId9" imgW="103349" imgH="14210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590"/>
                          <a:ext cx="128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15">
              <a:extLst>
                <a:ext uri="{FF2B5EF4-FFF2-40B4-BE49-F238E27FC236}">
                  <a16:creationId xmlns="" xmlns:a16="http://schemas.microsoft.com/office/drawing/2014/main" id="{13458F33-8887-4782-B337-A628E7A727B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1474666"/>
                </p:ext>
              </p:extLst>
            </p:nvPr>
          </p:nvGraphicFramePr>
          <p:xfrm>
            <a:off x="289" y="-40"/>
            <a:ext cx="56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7" r:id="rId11" imgW="447217" imgH="153332" progId="Equation.DSMT4">
                    <p:embed/>
                  </p:oleObj>
                </mc:Choice>
                <mc:Fallback>
                  <p:oleObj r:id="rId11" imgW="447217" imgH="15333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" y="-40"/>
                          <a:ext cx="560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16">
              <a:extLst>
                <a:ext uri="{FF2B5EF4-FFF2-40B4-BE49-F238E27FC236}">
                  <a16:creationId xmlns="" xmlns:a16="http://schemas.microsoft.com/office/drawing/2014/main" id="{A6967C7D-8A13-45A5-991E-B5D26476A7A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3" y="609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8" r:id="rId13" imgW="103624" imgH="116577" progId="Equation.DSMT4">
                    <p:embed/>
                  </p:oleObj>
                </mc:Choice>
                <mc:Fallback>
                  <p:oleObj r:id="rId13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" y="609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17">
              <a:extLst>
                <a:ext uri="{FF2B5EF4-FFF2-40B4-BE49-F238E27FC236}">
                  <a16:creationId xmlns="" xmlns:a16="http://schemas.microsoft.com/office/drawing/2014/main" id="{D797E07C-4BE3-4552-B987-5E39BFF580A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26" y="590"/>
            <a:ext cx="12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9" r:id="rId15" imgW="103349" imgH="142105" progId="Equation.DSMT4">
                    <p:embed/>
                  </p:oleObj>
                </mc:Choice>
                <mc:Fallback>
                  <p:oleObj r:id="rId15" imgW="103349" imgH="14210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6" y="590"/>
                          <a:ext cx="128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7" name="Object 18">
            <a:extLst>
              <a:ext uri="{FF2B5EF4-FFF2-40B4-BE49-F238E27FC236}">
                <a16:creationId xmlns="" xmlns:a16="http://schemas.microsoft.com/office/drawing/2014/main" id="{61689762-F683-4751-9C5A-CF90882A38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605475"/>
              </p:ext>
            </p:extLst>
          </p:nvPr>
        </p:nvGraphicFramePr>
        <p:xfrm>
          <a:off x="5992871" y="4192234"/>
          <a:ext cx="288408" cy="362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r:id="rId17" imgW="116474" imgH="129415" progId="Equation.DSMT4">
                  <p:embed/>
                </p:oleObj>
              </mc:Choice>
              <mc:Fallback>
                <p:oleObj r:id="rId17" imgW="116474" imgH="129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2871" y="4192234"/>
                        <a:ext cx="288408" cy="362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48">
            <a:extLst>
              <a:ext uri="{FF2B5EF4-FFF2-40B4-BE49-F238E27FC236}">
                <a16:creationId xmlns="" xmlns:a16="http://schemas.microsoft.com/office/drawing/2014/main" id="{F9A8C602-FE10-4340-856D-AC0CC4E20F26}"/>
              </a:ext>
            </a:extLst>
          </p:cNvPr>
          <p:cNvGrpSpPr>
            <a:grpSpLocks/>
          </p:cNvGrpSpPr>
          <p:nvPr/>
        </p:nvGrpSpPr>
        <p:grpSpPr bwMode="auto">
          <a:xfrm>
            <a:off x="1857376" y="3033711"/>
            <a:ext cx="8448674" cy="2425226"/>
            <a:chOff x="0" y="0"/>
            <a:chExt cx="5353" cy="2179"/>
          </a:xfrm>
        </p:grpSpPr>
        <p:sp>
          <p:nvSpPr>
            <p:cNvPr id="59" name="Line 49">
              <a:extLst>
                <a:ext uri="{FF2B5EF4-FFF2-40B4-BE49-F238E27FC236}">
                  <a16:creationId xmlns="" xmlns:a16="http://schemas.microsoft.com/office/drawing/2014/main" id="{A1206746-E8F3-4ECF-AF9F-C525232B1E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noFill/>
            <a:ln w="25400" cap="rnd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0" name="Line 50">
              <a:extLst>
                <a:ext uri="{FF2B5EF4-FFF2-40B4-BE49-F238E27FC236}">
                  <a16:creationId xmlns="" xmlns:a16="http://schemas.microsoft.com/office/drawing/2014/main" id="{393C42E0-CF0A-4C6D-B380-5C343CF3A7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noFill/>
            <a:ln w="25400" cap="rnd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1" name="Line 51">
              <a:extLst>
                <a:ext uri="{FF2B5EF4-FFF2-40B4-BE49-F238E27FC236}">
                  <a16:creationId xmlns="" xmlns:a16="http://schemas.microsoft.com/office/drawing/2014/main" id="{35A7233F-F477-4130-A02F-552CAE3BFE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2" name="Line 52">
              <a:extLst>
                <a:ext uri="{FF2B5EF4-FFF2-40B4-BE49-F238E27FC236}">
                  <a16:creationId xmlns="" xmlns:a16="http://schemas.microsoft.com/office/drawing/2014/main" id="{DDBD5E27-77C5-4C12-B931-E1BD3D810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3" name="Line 55">
              <a:extLst>
                <a:ext uri="{FF2B5EF4-FFF2-40B4-BE49-F238E27FC236}">
                  <a16:creationId xmlns="" xmlns:a16="http://schemas.microsoft.com/office/drawing/2014/main" id="{9BB9943B-00C2-4763-837A-4A0EB15B37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4" name="Line 56">
              <a:extLst>
                <a:ext uri="{FF2B5EF4-FFF2-40B4-BE49-F238E27FC236}">
                  <a16:creationId xmlns="" xmlns:a16="http://schemas.microsoft.com/office/drawing/2014/main" id="{370FD67A-1CA7-4169-97F9-42E6704E9B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8" y="1"/>
              <a:ext cx="0" cy="2178"/>
            </a:xfrm>
            <a:prstGeom prst="line">
              <a:avLst/>
            </a:prstGeom>
            <a:noFill/>
            <a:ln w="25400" cap="rnd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5" name="Group 60">
            <a:extLst>
              <a:ext uri="{FF2B5EF4-FFF2-40B4-BE49-F238E27FC236}">
                <a16:creationId xmlns="" xmlns:a16="http://schemas.microsoft.com/office/drawing/2014/main" id="{83DEE702-6845-401A-AE0E-8333B663376C}"/>
              </a:ext>
            </a:extLst>
          </p:cNvPr>
          <p:cNvGrpSpPr>
            <a:grpSpLocks/>
          </p:cNvGrpSpPr>
          <p:nvPr/>
        </p:nvGrpSpPr>
        <p:grpSpPr bwMode="auto">
          <a:xfrm>
            <a:off x="2291420" y="4010817"/>
            <a:ext cx="2160587" cy="469900"/>
            <a:chOff x="0" y="0"/>
            <a:chExt cx="1361" cy="296"/>
          </a:xfrm>
        </p:grpSpPr>
        <p:sp>
          <p:nvSpPr>
            <p:cNvPr id="66" name="Text Box 61">
              <a:extLst>
                <a:ext uri="{FF2B5EF4-FFF2-40B4-BE49-F238E27FC236}">
                  <a16:creationId xmlns="" xmlns:a16="http://schemas.microsoft.com/office/drawing/2014/main" id="{3115432F-8BFF-4B95-BF18-0D234D0004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1361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当　         时 </a:t>
              </a:r>
            </a:p>
          </p:txBody>
        </p:sp>
        <p:graphicFrame>
          <p:nvGraphicFramePr>
            <p:cNvPr id="67" name="Object 62">
              <a:extLst>
                <a:ext uri="{FF2B5EF4-FFF2-40B4-BE49-F238E27FC236}">
                  <a16:creationId xmlns="" xmlns:a16="http://schemas.microsoft.com/office/drawing/2014/main" id="{530F6E33-72AD-4604-BBCC-A83C3F9D5A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1125876"/>
                </p:ext>
              </p:extLst>
            </p:nvPr>
          </p:nvGraphicFramePr>
          <p:xfrm>
            <a:off x="224" y="43"/>
            <a:ext cx="693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91" r:id="rId19" imgW="560503" imgH="203819" progId="Equation.DSMT4">
                    <p:embed/>
                  </p:oleObj>
                </mc:Choice>
                <mc:Fallback>
                  <p:oleObj r:id="rId19" imgW="560503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" y="43"/>
                          <a:ext cx="693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8" name="Object 67">
            <a:extLst>
              <a:ext uri="{FF2B5EF4-FFF2-40B4-BE49-F238E27FC236}">
                <a16:creationId xmlns="" xmlns:a16="http://schemas.microsoft.com/office/drawing/2014/main" id="{691C48AC-1FF7-4A70-8690-915619853C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317680"/>
              </p:ext>
            </p:extLst>
          </p:nvPr>
        </p:nvGraphicFramePr>
        <p:xfrm>
          <a:off x="7967031" y="3891061"/>
          <a:ext cx="1892327" cy="734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r:id="rId21" imgW="916787" imgH="356528" progId="Equation.DSMT4">
                  <p:embed/>
                </p:oleObj>
              </mc:Choice>
              <mc:Fallback>
                <p:oleObj r:id="rId21" imgW="916787" imgH="3565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7031" y="3891061"/>
                        <a:ext cx="1892327" cy="734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23">
            <a:extLst>
              <a:ext uri="{FF2B5EF4-FFF2-40B4-BE49-F238E27FC236}">
                <a16:creationId xmlns="" xmlns:a16="http://schemas.microsoft.com/office/drawing/2014/main" id="{21CE6D00-CBF5-4508-A080-C609EC0E65DD}"/>
              </a:ext>
            </a:extLst>
          </p:cNvPr>
          <p:cNvGrpSpPr>
            <a:grpSpLocks/>
          </p:cNvGrpSpPr>
          <p:nvPr/>
        </p:nvGrpSpPr>
        <p:grpSpPr bwMode="auto">
          <a:xfrm>
            <a:off x="1828802" y="2157833"/>
            <a:ext cx="7245351" cy="473074"/>
            <a:chOff x="0" y="-20"/>
            <a:chExt cx="4564" cy="298"/>
          </a:xfrm>
        </p:grpSpPr>
        <p:sp>
          <p:nvSpPr>
            <p:cNvPr id="71" name="Rectangle 24">
              <a:extLst>
                <a:ext uri="{FF2B5EF4-FFF2-40B4-BE49-F238E27FC236}">
                  <a16:creationId xmlns="" xmlns:a16="http://schemas.microsoft.com/office/drawing/2014/main" id="{F2A5D90C-95EC-4FED-BFB6-12E8F8726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20"/>
              <a:ext cx="22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1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．当积分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变量为    时， 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72" name="Object 25">
              <a:extLst>
                <a:ext uri="{FF2B5EF4-FFF2-40B4-BE49-F238E27FC236}">
                  <a16:creationId xmlns="" xmlns:a16="http://schemas.microsoft.com/office/drawing/2014/main" id="{ED2351B0-B5E1-4057-8451-227BD75308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3999449"/>
                </p:ext>
              </p:extLst>
            </p:nvPr>
          </p:nvGraphicFramePr>
          <p:xfrm>
            <a:off x="1518" y="23"/>
            <a:ext cx="207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93" r:id="rId23" imgW="133672" imgH="147039" progId="Equation.DSMT4">
                    <p:embed/>
                  </p:oleObj>
                </mc:Choice>
                <mc:Fallback>
                  <p:oleObj r:id="rId23" imgW="133672" imgH="14703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8" y="23"/>
                          <a:ext cx="207" cy="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" name="Rectangle 26">
              <a:extLst>
                <a:ext uri="{FF2B5EF4-FFF2-40B4-BE49-F238E27FC236}">
                  <a16:creationId xmlns="" xmlns:a16="http://schemas.microsoft.com/office/drawing/2014/main" id="{A8618431-0C2B-4C56-8BA4-26AE7A806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-13"/>
              <a:ext cx="250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平面图形面积的计算方法 。</a:t>
              </a:r>
            </a:p>
          </p:txBody>
        </p:sp>
      </p:grpSp>
      <p:sp>
        <p:nvSpPr>
          <p:cNvPr id="74" name="矩形 55">
            <a:extLst>
              <a:ext uri="{FF2B5EF4-FFF2-40B4-BE49-F238E27FC236}">
                <a16:creationId xmlns="" xmlns:a16="http://schemas.microsoft.com/office/drawing/2014/main" id="{0CEC6BF9-DD9E-461A-B82E-4059D063A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25" y="918297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</p:spTree>
    <p:extLst>
      <p:ext uri="{BB962C8B-B14F-4D97-AF65-F5344CB8AC3E}">
        <p14:creationId xmlns:p14="http://schemas.microsoft.com/office/powerpoint/2010/main" val="403494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矩形 55">
            <a:extLst>
              <a:ext uri="{FF2B5EF4-FFF2-40B4-BE49-F238E27FC236}">
                <a16:creationId xmlns="" xmlns:a16="http://schemas.microsoft.com/office/drawing/2014/main" id="{0CEC6BF9-DD9E-461A-B82E-4059D063A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600" y="1207724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92" name="Group 48">
            <a:extLst>
              <a:ext uri="{FF2B5EF4-FFF2-40B4-BE49-F238E27FC236}">
                <a16:creationId xmlns="" xmlns:a16="http://schemas.microsoft.com/office/drawing/2014/main" id="{4749766C-3393-48BC-83F4-36D2F5BD8175}"/>
              </a:ext>
            </a:extLst>
          </p:cNvPr>
          <p:cNvGrpSpPr>
            <a:grpSpLocks/>
          </p:cNvGrpSpPr>
          <p:nvPr/>
        </p:nvGrpSpPr>
        <p:grpSpPr bwMode="auto">
          <a:xfrm>
            <a:off x="1244600" y="2095500"/>
            <a:ext cx="9712325" cy="3384721"/>
            <a:chOff x="0" y="0"/>
            <a:chExt cx="5353" cy="2205"/>
          </a:xfrm>
        </p:grpSpPr>
        <p:sp>
          <p:nvSpPr>
            <p:cNvPr id="93" name="Line 49">
              <a:extLst>
                <a:ext uri="{FF2B5EF4-FFF2-40B4-BE49-F238E27FC236}">
                  <a16:creationId xmlns="" xmlns:a16="http://schemas.microsoft.com/office/drawing/2014/main" id="{2BE7E012-19B3-4A67-98B8-05797F943F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4" name="Line 50">
              <a:extLst>
                <a:ext uri="{FF2B5EF4-FFF2-40B4-BE49-F238E27FC236}">
                  <a16:creationId xmlns="" xmlns:a16="http://schemas.microsoft.com/office/drawing/2014/main" id="{5E7544B2-E23C-4839-876D-7790D3E501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5" name="Line 51">
              <a:extLst>
                <a:ext uri="{FF2B5EF4-FFF2-40B4-BE49-F238E27FC236}">
                  <a16:creationId xmlns="" xmlns:a16="http://schemas.microsoft.com/office/drawing/2014/main" id="{900AED6E-90DF-4248-803A-E4BA61A803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6" name="Line 52">
              <a:extLst>
                <a:ext uri="{FF2B5EF4-FFF2-40B4-BE49-F238E27FC236}">
                  <a16:creationId xmlns="" xmlns:a16="http://schemas.microsoft.com/office/drawing/2014/main" id="{7603E7DD-9529-4564-998C-DBCDAFB063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7" name="Line 55">
              <a:extLst>
                <a:ext uri="{FF2B5EF4-FFF2-40B4-BE49-F238E27FC236}">
                  <a16:creationId xmlns="" xmlns:a16="http://schemas.microsoft.com/office/drawing/2014/main" id="{03BD1117-BFA1-409C-8BFF-3D7F659DE0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8" name="Line 56">
              <a:extLst>
                <a:ext uri="{FF2B5EF4-FFF2-40B4-BE49-F238E27FC236}">
                  <a16:creationId xmlns="" xmlns:a16="http://schemas.microsoft.com/office/drawing/2014/main" id="{ACB637B6-77F3-4CC3-876F-A3F5133053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4" y="27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99" name="Group 19">
            <a:extLst>
              <a:ext uri="{FF2B5EF4-FFF2-40B4-BE49-F238E27FC236}">
                <a16:creationId xmlns="" xmlns:a16="http://schemas.microsoft.com/office/drawing/2014/main" id="{94F649BD-DFA9-45AD-AF33-93517A310EB8}"/>
              </a:ext>
            </a:extLst>
          </p:cNvPr>
          <p:cNvGrpSpPr>
            <a:grpSpLocks/>
          </p:cNvGrpSpPr>
          <p:nvPr/>
        </p:nvGrpSpPr>
        <p:grpSpPr bwMode="auto">
          <a:xfrm>
            <a:off x="4801355" y="2901077"/>
            <a:ext cx="3077491" cy="1971821"/>
            <a:chOff x="9" y="5"/>
            <a:chExt cx="1072" cy="755"/>
          </a:xfrm>
        </p:grpSpPr>
        <p:graphicFrame>
          <p:nvGraphicFramePr>
            <p:cNvPr id="100" name="Object 20">
              <a:extLst>
                <a:ext uri="{FF2B5EF4-FFF2-40B4-BE49-F238E27FC236}">
                  <a16:creationId xmlns="" xmlns:a16="http://schemas.microsoft.com/office/drawing/2014/main" id="{4CEEE5FD-F3D2-4078-94BB-EA505B1C693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53" y="18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07" r:id="rId4" imgW="103624" imgH="116577" progId="Equation.DSMT4">
                    <p:embed/>
                  </p:oleObj>
                </mc:Choice>
                <mc:Fallback>
                  <p:oleObj r:id="rId4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3" y="18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1" name="Object 21">
              <a:extLst>
                <a:ext uri="{FF2B5EF4-FFF2-40B4-BE49-F238E27FC236}">
                  <a16:creationId xmlns="" xmlns:a16="http://schemas.microsoft.com/office/drawing/2014/main" id="{BE221BEC-F325-4723-AAA6-8A84E83B842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5225696"/>
                </p:ext>
              </p:extLst>
            </p:nvPr>
          </p:nvGraphicFramePr>
          <p:xfrm>
            <a:off x="702" y="5"/>
            <a:ext cx="12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08" r:id="rId6" imgW="103349" imgH="142105" progId="Equation.DSMT4">
                    <p:embed/>
                  </p:oleObj>
                </mc:Choice>
                <mc:Fallback>
                  <p:oleObj r:id="rId6" imgW="103349" imgH="14210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" y="5"/>
                          <a:ext cx="128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" name="Object 22">
              <a:extLst>
                <a:ext uri="{FF2B5EF4-FFF2-40B4-BE49-F238E27FC236}">
                  <a16:creationId xmlns="" xmlns:a16="http://schemas.microsoft.com/office/drawing/2014/main" id="{A5CC1250-3336-4892-9B09-958F2B3BD45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3" y="18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09" r:id="rId8" imgW="103624" imgH="116577" progId="Equation.DSMT4">
                    <p:embed/>
                  </p:oleObj>
                </mc:Choice>
                <mc:Fallback>
                  <p:oleObj r:id="rId8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" y="18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" name="Object 23">
              <a:extLst>
                <a:ext uri="{FF2B5EF4-FFF2-40B4-BE49-F238E27FC236}">
                  <a16:creationId xmlns="" xmlns:a16="http://schemas.microsoft.com/office/drawing/2014/main" id="{B94B691D-E00A-4ABB-AFC8-C534043011D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" y="199"/>
            <a:ext cx="12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0" r:id="rId10" imgW="103349" imgH="142105" progId="Equation.DSMT4">
                    <p:embed/>
                  </p:oleObj>
                </mc:Choice>
                <mc:Fallback>
                  <p:oleObj r:id="rId10" imgW="103349" imgH="14210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" y="199"/>
                          <a:ext cx="128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" name="Object 24">
              <a:extLst>
                <a:ext uri="{FF2B5EF4-FFF2-40B4-BE49-F238E27FC236}">
                  <a16:creationId xmlns="" xmlns:a16="http://schemas.microsoft.com/office/drawing/2014/main" id="{EC26CEEB-3889-474F-A8D2-DE915759E02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2065920"/>
                </p:ext>
              </p:extLst>
            </p:nvPr>
          </p:nvGraphicFramePr>
          <p:xfrm>
            <a:off x="30" y="23"/>
            <a:ext cx="144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1" r:id="rId12" imgW="116474" imgH="129415" progId="Equation.DSMT4">
                    <p:embed/>
                  </p:oleObj>
                </mc:Choice>
                <mc:Fallback>
                  <p:oleObj r:id="rId12" imgW="116474" imgH="12941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" y="23"/>
                          <a:ext cx="144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" name="Object 25">
              <a:extLst>
                <a:ext uri="{FF2B5EF4-FFF2-40B4-BE49-F238E27FC236}">
                  <a16:creationId xmlns="" xmlns:a16="http://schemas.microsoft.com/office/drawing/2014/main" id="{5818873E-968C-42E0-AF68-093465961B4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1373852"/>
                </p:ext>
              </p:extLst>
            </p:nvPr>
          </p:nvGraphicFramePr>
          <p:xfrm>
            <a:off x="256" y="542"/>
            <a:ext cx="56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2" r:id="rId14" imgW="447217" imgH="153332" progId="Equation.DSMT4">
                    <p:embed/>
                  </p:oleObj>
                </mc:Choice>
                <mc:Fallback>
                  <p:oleObj r:id="rId14" imgW="447217" imgH="15333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" y="542"/>
                          <a:ext cx="560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6" name="Group 26">
              <a:extLst>
                <a:ext uri="{FF2B5EF4-FFF2-40B4-BE49-F238E27FC236}">
                  <a16:creationId xmlns="" xmlns:a16="http://schemas.microsoft.com/office/drawing/2014/main" id="{3053D7E1-6397-4352-A1BC-D6D76D6F74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" y="18"/>
              <a:ext cx="952" cy="680"/>
              <a:chOff x="0" y="0"/>
              <a:chExt cx="952" cy="680"/>
            </a:xfrm>
          </p:grpSpPr>
          <p:sp>
            <p:nvSpPr>
              <p:cNvPr id="107" name="Line 27">
                <a:extLst>
                  <a:ext uri="{FF2B5EF4-FFF2-40B4-BE49-F238E27FC236}">
                    <a16:creationId xmlns="" xmlns:a16="http://schemas.microsoft.com/office/drawing/2014/main" id="{E80D3EF4-4856-42D1-BB39-968F3D1472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81"/>
                <a:ext cx="9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8" name="Line 28">
                <a:extLst>
                  <a:ext uri="{FF2B5EF4-FFF2-40B4-BE49-F238E27FC236}">
                    <a16:creationId xmlns="" xmlns:a16="http://schemas.microsoft.com/office/drawing/2014/main" id="{2DBC2750-A7CF-4A3E-A11C-E9CBE97679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6" y="0"/>
                <a:ext cx="0" cy="6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9" name="Line 29">
                <a:extLst>
                  <a:ext uri="{FF2B5EF4-FFF2-40B4-BE49-F238E27FC236}">
                    <a16:creationId xmlns="" xmlns:a16="http://schemas.microsoft.com/office/drawing/2014/main" id="{9E96EF25-9F54-45E3-BA7E-1904A39C23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" y="181"/>
                <a:ext cx="0" cy="3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0" name="未知">
                <a:extLst>
                  <a:ext uri="{FF2B5EF4-FFF2-40B4-BE49-F238E27FC236}">
                    <a16:creationId xmlns="" xmlns:a16="http://schemas.microsoft.com/office/drawing/2014/main" id="{D108E5AF-E0A9-4AFC-BAAD-E084D7E0A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" y="272"/>
                <a:ext cx="454" cy="227"/>
              </a:xfrm>
              <a:custGeom>
                <a:avLst/>
                <a:gdLst>
                  <a:gd name="T0" fmla="*/ 0 w 454"/>
                  <a:gd name="T1" fmla="*/ 227 h 227"/>
                  <a:gd name="T2" fmla="*/ 181 w 454"/>
                  <a:gd name="T3" fmla="*/ 90 h 227"/>
                  <a:gd name="T4" fmla="*/ 454 w 454"/>
                  <a:gd name="T5" fmla="*/ 0 h 227"/>
                  <a:gd name="T6" fmla="*/ 0 60000 65536"/>
                  <a:gd name="T7" fmla="*/ 0 60000 65536"/>
                  <a:gd name="T8" fmla="*/ 0 60000 65536"/>
                  <a:gd name="T9" fmla="*/ 0 w 454"/>
                  <a:gd name="T10" fmla="*/ 0 h 227"/>
                  <a:gd name="T11" fmla="*/ 454 w 454"/>
                  <a:gd name="T12" fmla="*/ 227 h 2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4" h="227">
                    <a:moveTo>
                      <a:pt x="0" y="227"/>
                    </a:moveTo>
                    <a:cubicBezTo>
                      <a:pt x="53" y="177"/>
                      <a:pt x="106" y="128"/>
                      <a:pt x="181" y="90"/>
                    </a:cubicBezTo>
                    <a:cubicBezTo>
                      <a:pt x="256" y="52"/>
                      <a:pt x="355" y="26"/>
                      <a:pt x="454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1" name="Line 31">
                <a:extLst>
                  <a:ext uri="{FF2B5EF4-FFF2-40B4-BE49-F238E27FC236}">
                    <a16:creationId xmlns="" xmlns:a16="http://schemas.microsoft.com/office/drawing/2014/main" id="{60CC1435-CFCC-42EA-A7B1-26D1410C55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6" y="181"/>
                <a:ext cx="0" cy="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112" name="Picture 32" descr="027">
            <a:extLst>
              <a:ext uri="{FF2B5EF4-FFF2-40B4-BE49-F238E27FC236}">
                <a16:creationId xmlns="" xmlns:a16="http://schemas.microsoft.com/office/drawing/2014/main" id="{4359CE8D-49A8-4C9F-82D6-9BE08F704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577" y="3418189"/>
            <a:ext cx="1313006" cy="83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3" name="Object 58">
            <a:extLst>
              <a:ext uri="{FF2B5EF4-FFF2-40B4-BE49-F238E27FC236}">
                <a16:creationId xmlns="" xmlns:a16="http://schemas.microsoft.com/office/drawing/2014/main" id="{CBDC5AE6-C758-4A2B-BE0A-8096496740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867354"/>
              </p:ext>
            </p:extLst>
          </p:nvPr>
        </p:nvGraphicFramePr>
        <p:xfrm>
          <a:off x="5994169" y="3358621"/>
          <a:ext cx="413395" cy="519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r:id="rId17" imgW="116474" imgH="129415" progId="Equation.DSMT4">
                  <p:embed/>
                </p:oleObj>
              </mc:Choice>
              <mc:Fallback>
                <p:oleObj r:id="rId17" imgW="116474" imgH="129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169" y="3358621"/>
                        <a:ext cx="413395" cy="5196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4" name="Group 63">
            <a:extLst>
              <a:ext uri="{FF2B5EF4-FFF2-40B4-BE49-F238E27FC236}">
                <a16:creationId xmlns="" xmlns:a16="http://schemas.microsoft.com/office/drawing/2014/main" id="{3B683FC0-391E-4DDF-89F5-6470C1C15AFE}"/>
              </a:ext>
            </a:extLst>
          </p:cNvPr>
          <p:cNvGrpSpPr>
            <a:grpSpLocks/>
          </p:cNvGrpSpPr>
          <p:nvPr/>
        </p:nvGrpSpPr>
        <p:grpSpPr bwMode="auto">
          <a:xfrm>
            <a:off x="1787972" y="3464995"/>
            <a:ext cx="2155824" cy="498475"/>
            <a:chOff x="0" y="-28"/>
            <a:chExt cx="1358" cy="314"/>
          </a:xfrm>
        </p:grpSpPr>
        <p:sp>
          <p:nvSpPr>
            <p:cNvPr id="115" name="Text Box 64">
              <a:extLst>
                <a:ext uri="{FF2B5EF4-FFF2-40B4-BE49-F238E27FC236}">
                  <a16:creationId xmlns="" xmlns:a16="http://schemas.microsoft.com/office/drawing/2014/main" id="{AD31C27B-E005-4C09-9713-8D2835EE3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-28"/>
              <a:ext cx="135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当          　 时 </a:t>
              </a:r>
            </a:p>
          </p:txBody>
        </p:sp>
        <p:graphicFrame>
          <p:nvGraphicFramePr>
            <p:cNvPr id="116" name="Object 65">
              <a:extLst>
                <a:ext uri="{FF2B5EF4-FFF2-40B4-BE49-F238E27FC236}">
                  <a16:creationId xmlns="" xmlns:a16="http://schemas.microsoft.com/office/drawing/2014/main" id="{13AFBD90-BE4A-417B-BF91-1F3461088CF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9080251"/>
                </p:ext>
              </p:extLst>
            </p:nvPr>
          </p:nvGraphicFramePr>
          <p:xfrm>
            <a:off x="251" y="4"/>
            <a:ext cx="763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4" r:id="rId19" imgW="560503" imgH="203819" progId="Equation.DSMT4">
                    <p:embed/>
                  </p:oleObj>
                </mc:Choice>
                <mc:Fallback>
                  <p:oleObj r:id="rId19" imgW="560503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" y="4"/>
                          <a:ext cx="763" cy="2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7" name="Object 66">
            <a:extLst>
              <a:ext uri="{FF2B5EF4-FFF2-40B4-BE49-F238E27FC236}">
                <a16:creationId xmlns="" xmlns:a16="http://schemas.microsoft.com/office/drawing/2014/main" id="{90AE8F57-052C-43F9-9CC6-A119AF0C6F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658041"/>
              </p:ext>
            </p:extLst>
          </p:nvPr>
        </p:nvGraphicFramePr>
        <p:xfrm>
          <a:off x="8386300" y="3518818"/>
          <a:ext cx="2220574" cy="788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r:id="rId21" imgW="1005920" imgH="356528" progId="Equation.DSMT4">
                  <p:embed/>
                </p:oleObj>
              </mc:Choice>
              <mc:Fallback>
                <p:oleObj r:id="rId21" imgW="1005920" imgH="3565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6300" y="3518818"/>
                        <a:ext cx="2220574" cy="7882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73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矩形 55">
            <a:extLst>
              <a:ext uri="{FF2B5EF4-FFF2-40B4-BE49-F238E27FC236}">
                <a16:creationId xmlns="" xmlns:a16="http://schemas.microsoft.com/office/drawing/2014/main" id="{0CEC6BF9-DD9E-461A-B82E-4059D063A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25" y="1214197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59" name="Group 48">
            <a:extLst>
              <a:ext uri="{FF2B5EF4-FFF2-40B4-BE49-F238E27FC236}">
                <a16:creationId xmlns="" xmlns:a16="http://schemas.microsoft.com/office/drawing/2014/main" id="{48393873-B64E-4297-9EF3-9ABDBE83BA92}"/>
              </a:ext>
            </a:extLst>
          </p:cNvPr>
          <p:cNvGrpSpPr>
            <a:grpSpLocks/>
          </p:cNvGrpSpPr>
          <p:nvPr/>
        </p:nvGrpSpPr>
        <p:grpSpPr bwMode="auto">
          <a:xfrm>
            <a:off x="1254125" y="2097087"/>
            <a:ext cx="9702800" cy="3323689"/>
            <a:chOff x="0" y="0"/>
            <a:chExt cx="5353" cy="2186"/>
          </a:xfrm>
        </p:grpSpPr>
        <p:sp>
          <p:nvSpPr>
            <p:cNvPr id="62" name="Line 51">
              <a:extLst>
                <a:ext uri="{FF2B5EF4-FFF2-40B4-BE49-F238E27FC236}">
                  <a16:creationId xmlns="" xmlns:a16="http://schemas.microsoft.com/office/drawing/2014/main" id="{F9B32743-B924-4571-AA4B-3947340CBB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0" name="Line 49">
              <a:extLst>
                <a:ext uri="{FF2B5EF4-FFF2-40B4-BE49-F238E27FC236}">
                  <a16:creationId xmlns="" xmlns:a16="http://schemas.microsoft.com/office/drawing/2014/main" id="{70A766D7-5C5D-436C-8B71-9FD866E8F3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1" name="Line 50">
              <a:extLst>
                <a:ext uri="{FF2B5EF4-FFF2-40B4-BE49-F238E27FC236}">
                  <a16:creationId xmlns="" xmlns:a16="http://schemas.microsoft.com/office/drawing/2014/main" id="{F1264D9A-F9AA-425F-8C37-F9B9110E8A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3" name="Line 52">
              <a:extLst>
                <a:ext uri="{FF2B5EF4-FFF2-40B4-BE49-F238E27FC236}">
                  <a16:creationId xmlns="" xmlns:a16="http://schemas.microsoft.com/office/drawing/2014/main" id="{D18B954F-B10B-4638-8B03-35A5CA1FC3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4" name="Line 55">
              <a:extLst>
                <a:ext uri="{FF2B5EF4-FFF2-40B4-BE49-F238E27FC236}">
                  <a16:creationId xmlns="" xmlns:a16="http://schemas.microsoft.com/office/drawing/2014/main" id="{9E1AF6FB-7BCD-4E9F-ABDD-C07AD49DA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79" y="8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5" name="Line 56">
              <a:extLst>
                <a:ext uri="{FF2B5EF4-FFF2-40B4-BE49-F238E27FC236}">
                  <a16:creationId xmlns="" xmlns:a16="http://schemas.microsoft.com/office/drawing/2014/main" id="{7C6F20E2-8E72-4086-A479-7C8F7DC74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7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66" name="Picture 33" descr="029">
            <a:extLst>
              <a:ext uri="{FF2B5EF4-FFF2-40B4-BE49-F238E27FC236}">
                <a16:creationId xmlns="" xmlns:a16="http://schemas.microsoft.com/office/drawing/2014/main" id="{2E7AFFFA-C413-481F-B460-551F04C05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113" y="3440182"/>
            <a:ext cx="1118211" cy="1052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7" name="Group 34">
            <a:extLst>
              <a:ext uri="{FF2B5EF4-FFF2-40B4-BE49-F238E27FC236}">
                <a16:creationId xmlns="" xmlns:a16="http://schemas.microsoft.com/office/drawing/2014/main" id="{2C855FE0-B723-4605-A6DD-8D8414A9708B}"/>
              </a:ext>
            </a:extLst>
          </p:cNvPr>
          <p:cNvGrpSpPr>
            <a:grpSpLocks/>
          </p:cNvGrpSpPr>
          <p:nvPr/>
        </p:nvGrpSpPr>
        <p:grpSpPr bwMode="auto">
          <a:xfrm>
            <a:off x="4460314" y="2743147"/>
            <a:ext cx="2622101" cy="1838623"/>
            <a:chOff x="0" y="-33"/>
            <a:chExt cx="1081" cy="758"/>
          </a:xfrm>
        </p:grpSpPr>
        <p:graphicFrame>
          <p:nvGraphicFramePr>
            <p:cNvPr id="68" name="Object 35">
              <a:extLst>
                <a:ext uri="{FF2B5EF4-FFF2-40B4-BE49-F238E27FC236}">
                  <a16:creationId xmlns="" xmlns:a16="http://schemas.microsoft.com/office/drawing/2014/main" id="{17315822-5578-4909-8625-A95AABCD2DE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53" y="291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3" r:id="rId5" imgW="103624" imgH="116577" progId="Equation.DSMT4">
                    <p:embed/>
                  </p:oleObj>
                </mc:Choice>
                <mc:Fallback>
                  <p:oleObj r:id="rId5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3" y="291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" name="Object 36">
              <a:extLst>
                <a:ext uri="{FF2B5EF4-FFF2-40B4-BE49-F238E27FC236}">
                  <a16:creationId xmlns="" xmlns:a16="http://schemas.microsoft.com/office/drawing/2014/main" id="{FE5A21C7-97A4-44D9-99B6-8EB58837D4E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113321"/>
                </p:ext>
              </p:extLst>
            </p:nvPr>
          </p:nvGraphicFramePr>
          <p:xfrm>
            <a:off x="726" y="259"/>
            <a:ext cx="12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4" r:id="rId7" imgW="103349" imgH="142105" progId="Equation.DSMT4">
                    <p:embed/>
                  </p:oleObj>
                </mc:Choice>
                <mc:Fallback>
                  <p:oleObj r:id="rId7" imgW="103349" imgH="14210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6" y="259"/>
                          <a:ext cx="128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" name="Object 37">
              <a:extLst>
                <a:ext uri="{FF2B5EF4-FFF2-40B4-BE49-F238E27FC236}">
                  <a16:creationId xmlns="" xmlns:a16="http://schemas.microsoft.com/office/drawing/2014/main" id="{98B18045-BDD9-4D2C-BD31-48AF0FA0F55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3" y="454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5" r:id="rId9" imgW="103624" imgH="116577" progId="Equation.DSMT4">
                    <p:embed/>
                  </p:oleObj>
                </mc:Choice>
                <mc:Fallback>
                  <p:oleObj r:id="rId9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" y="454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" name="Object 38">
              <a:extLst>
                <a:ext uri="{FF2B5EF4-FFF2-40B4-BE49-F238E27FC236}">
                  <a16:creationId xmlns="" xmlns:a16="http://schemas.microsoft.com/office/drawing/2014/main" id="{721CE0DB-2EF1-4B51-9A11-79365200A5D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" y="454"/>
            <a:ext cx="12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6" r:id="rId11" imgW="103349" imgH="142105" progId="Equation.DSMT4">
                    <p:embed/>
                  </p:oleObj>
                </mc:Choice>
                <mc:Fallback>
                  <p:oleObj r:id="rId11" imgW="103349" imgH="14210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" y="454"/>
                          <a:ext cx="128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Object 39">
              <a:extLst>
                <a:ext uri="{FF2B5EF4-FFF2-40B4-BE49-F238E27FC236}">
                  <a16:creationId xmlns="" xmlns:a16="http://schemas.microsoft.com/office/drawing/2014/main" id="{9ECF23C1-FCD7-4F45-8631-596F976F212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0"/>
            <a:ext cx="144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7" r:id="rId13" imgW="116474" imgH="129415" progId="Equation.DSMT4">
                    <p:embed/>
                  </p:oleObj>
                </mc:Choice>
                <mc:Fallback>
                  <p:oleObj r:id="rId13" imgW="116474" imgH="12941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144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" name="Object 40">
              <a:extLst>
                <a:ext uri="{FF2B5EF4-FFF2-40B4-BE49-F238E27FC236}">
                  <a16:creationId xmlns="" xmlns:a16="http://schemas.microsoft.com/office/drawing/2014/main" id="{ED435043-31C2-43B4-A94F-B597A9A4EA4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9589580"/>
                </p:ext>
              </p:extLst>
            </p:nvPr>
          </p:nvGraphicFramePr>
          <p:xfrm>
            <a:off x="280" y="-33"/>
            <a:ext cx="56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8" r:id="rId15" imgW="447217" imgH="153332" progId="Equation.DSMT4">
                    <p:embed/>
                  </p:oleObj>
                </mc:Choice>
                <mc:Fallback>
                  <p:oleObj r:id="rId15" imgW="447217" imgH="15333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0" y="-33"/>
                          <a:ext cx="560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5" name="Group 41">
              <a:extLst>
                <a:ext uri="{FF2B5EF4-FFF2-40B4-BE49-F238E27FC236}">
                  <a16:creationId xmlns="" xmlns:a16="http://schemas.microsoft.com/office/drawing/2014/main" id="{C1970D49-1DD4-43CA-A8C0-913116B9AB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" y="45"/>
              <a:ext cx="952" cy="680"/>
              <a:chOff x="0" y="0"/>
              <a:chExt cx="952" cy="680"/>
            </a:xfrm>
          </p:grpSpPr>
          <p:sp>
            <p:nvSpPr>
              <p:cNvPr id="77" name="Line 42">
                <a:extLst>
                  <a:ext uri="{FF2B5EF4-FFF2-40B4-BE49-F238E27FC236}">
                    <a16:creationId xmlns="" xmlns:a16="http://schemas.microsoft.com/office/drawing/2014/main" id="{A224A7B4-648B-4519-928E-1248B678CE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409"/>
                <a:ext cx="9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8" name="Line 43">
                <a:extLst>
                  <a:ext uri="{FF2B5EF4-FFF2-40B4-BE49-F238E27FC236}">
                    <a16:creationId xmlns="" xmlns:a16="http://schemas.microsoft.com/office/drawing/2014/main" id="{1EA8CCBF-A1F6-4839-BDCD-2A2AA804AF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6" y="0"/>
                <a:ext cx="0" cy="6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9" name="未知">
                <a:extLst>
                  <a:ext uri="{FF2B5EF4-FFF2-40B4-BE49-F238E27FC236}">
                    <a16:creationId xmlns="" xmlns:a16="http://schemas.microsoft.com/office/drawing/2014/main" id="{300DF6E3-67E2-45AD-962E-FB2683A92E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" y="174"/>
                <a:ext cx="454" cy="461"/>
              </a:xfrm>
              <a:custGeom>
                <a:avLst/>
                <a:gdLst>
                  <a:gd name="T0" fmla="*/ 0 w 454"/>
                  <a:gd name="T1" fmla="*/ 144 h 461"/>
                  <a:gd name="T2" fmla="*/ 136 w 454"/>
                  <a:gd name="T3" fmla="*/ 53 h 461"/>
                  <a:gd name="T4" fmla="*/ 454 w 454"/>
                  <a:gd name="T5" fmla="*/ 461 h 461"/>
                  <a:gd name="T6" fmla="*/ 0 60000 65536"/>
                  <a:gd name="T7" fmla="*/ 0 60000 65536"/>
                  <a:gd name="T8" fmla="*/ 0 60000 65536"/>
                  <a:gd name="T9" fmla="*/ 0 w 454"/>
                  <a:gd name="T10" fmla="*/ 0 h 461"/>
                  <a:gd name="T11" fmla="*/ 454 w 454"/>
                  <a:gd name="T12" fmla="*/ 461 h 46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4" h="461">
                    <a:moveTo>
                      <a:pt x="0" y="144"/>
                    </a:moveTo>
                    <a:cubicBezTo>
                      <a:pt x="30" y="72"/>
                      <a:pt x="60" y="0"/>
                      <a:pt x="136" y="53"/>
                    </a:cubicBezTo>
                    <a:cubicBezTo>
                      <a:pt x="212" y="106"/>
                      <a:pt x="333" y="283"/>
                      <a:pt x="454" y="461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0" name="Line 45">
                <a:extLst>
                  <a:ext uri="{FF2B5EF4-FFF2-40B4-BE49-F238E27FC236}">
                    <a16:creationId xmlns="" xmlns:a16="http://schemas.microsoft.com/office/drawing/2014/main" id="{F3A1B647-0EA0-4FE4-B410-1AB4974142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2" y="318"/>
                <a:ext cx="0" cy="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1" name="Line 46">
                <a:extLst>
                  <a:ext uri="{FF2B5EF4-FFF2-40B4-BE49-F238E27FC236}">
                    <a16:creationId xmlns="" xmlns:a16="http://schemas.microsoft.com/office/drawing/2014/main" id="{DF4E6FC1-554C-4148-8AE1-060B3C8B3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6" y="409"/>
                <a:ext cx="0" cy="2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76" name="Object 47">
              <a:extLst>
                <a:ext uri="{FF2B5EF4-FFF2-40B4-BE49-F238E27FC236}">
                  <a16:creationId xmlns="" xmlns:a16="http://schemas.microsoft.com/office/drawing/2014/main" id="{897CB9DA-11BA-4B34-8709-FB7119A4665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98" y="291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9" r:id="rId17" imgW="103624" imgH="116577" progId="Equation.DSMT4">
                    <p:embed/>
                  </p:oleObj>
                </mc:Choice>
                <mc:Fallback>
                  <p:oleObj r:id="rId17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8" y="291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" name="Object 57">
            <a:extLst>
              <a:ext uri="{FF2B5EF4-FFF2-40B4-BE49-F238E27FC236}">
                <a16:creationId xmlns="" xmlns:a16="http://schemas.microsoft.com/office/drawing/2014/main" id="{BCDB1972-7EB5-4066-898A-276BF989FF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932438"/>
              </p:ext>
            </p:extLst>
          </p:nvPr>
        </p:nvGraphicFramePr>
        <p:xfrm>
          <a:off x="5333670" y="3493879"/>
          <a:ext cx="349290" cy="43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r:id="rId19" imgW="116474" imgH="129415" progId="Equation.DSMT4">
                  <p:embed/>
                </p:oleObj>
              </mc:Choice>
              <mc:Fallback>
                <p:oleObj r:id="rId19" imgW="116474" imgH="129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670" y="3493879"/>
                        <a:ext cx="349290" cy="43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59">
            <a:extLst>
              <a:ext uri="{FF2B5EF4-FFF2-40B4-BE49-F238E27FC236}">
                <a16:creationId xmlns="" xmlns:a16="http://schemas.microsoft.com/office/drawing/2014/main" id="{4D8C0509-F775-4D41-B938-844553BB86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106592"/>
              </p:ext>
            </p:extLst>
          </p:nvPr>
        </p:nvGraphicFramePr>
        <p:xfrm>
          <a:off x="7539207" y="3500736"/>
          <a:ext cx="3264604" cy="69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r:id="rId21" imgW="1662978" imgH="355446" progId="Equation.DSMT4">
                  <p:embed/>
                </p:oleObj>
              </mc:Choice>
              <mc:Fallback>
                <p:oleObj r:id="rId21" imgW="1662978" imgH="3554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9207" y="3500736"/>
                        <a:ext cx="3264604" cy="69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274147D1-247F-46F4-B051-C6F0FF07EAD2}"/>
              </a:ext>
            </a:extLst>
          </p:cNvPr>
          <p:cNvGrpSpPr/>
          <p:nvPr/>
        </p:nvGrpSpPr>
        <p:grpSpPr>
          <a:xfrm>
            <a:off x="1580069" y="2682058"/>
            <a:ext cx="2387600" cy="650306"/>
            <a:chOff x="2189772" y="2694247"/>
            <a:chExt cx="2387600" cy="650306"/>
          </a:xfrm>
        </p:grpSpPr>
        <p:sp>
          <p:nvSpPr>
            <p:cNvPr id="85" name="Text Box 69">
              <a:extLst>
                <a:ext uri="{FF2B5EF4-FFF2-40B4-BE49-F238E27FC236}">
                  <a16:creationId xmlns="" xmlns:a16="http://schemas.microsoft.com/office/drawing/2014/main" id="{5A02E451-CE29-4217-88E8-597BD5EBC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9772" y="2694247"/>
              <a:ext cx="2387600" cy="650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7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当   　   在区间</a:t>
              </a:r>
            </a:p>
          </p:txBody>
        </p:sp>
        <p:graphicFrame>
          <p:nvGraphicFramePr>
            <p:cNvPr id="87" name="Object 71">
              <a:extLst>
                <a:ext uri="{FF2B5EF4-FFF2-40B4-BE49-F238E27FC236}">
                  <a16:creationId xmlns="" xmlns:a16="http://schemas.microsoft.com/office/drawing/2014/main" id="{17C1313C-EF99-47E7-AAA3-F5BE06367AA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2221608"/>
                </p:ext>
              </p:extLst>
            </p:nvPr>
          </p:nvGraphicFramePr>
          <p:xfrm>
            <a:off x="2631097" y="2894272"/>
            <a:ext cx="73025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2" r:id="rId23" imgW="345147" imgH="204532" progId="Equation.DSMT4">
                    <p:embed/>
                  </p:oleObj>
                </mc:Choice>
                <mc:Fallback>
                  <p:oleObj r:id="rId23" imgW="345147" imgH="20453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1097" y="2894272"/>
                          <a:ext cx="730250" cy="43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8DBCE001-F2D7-469C-B021-BBAF2E4952C4}"/>
              </a:ext>
            </a:extLst>
          </p:cNvPr>
          <p:cNvGrpSpPr/>
          <p:nvPr/>
        </p:nvGrpSpPr>
        <p:grpSpPr>
          <a:xfrm>
            <a:off x="1647785" y="3361409"/>
            <a:ext cx="2402294" cy="738664"/>
            <a:chOff x="2322632" y="3326072"/>
            <a:chExt cx="2402294" cy="738664"/>
          </a:xfrm>
        </p:grpSpPr>
        <p:graphicFrame>
          <p:nvGraphicFramePr>
            <p:cNvPr id="86" name="Object 70">
              <a:extLst>
                <a:ext uri="{FF2B5EF4-FFF2-40B4-BE49-F238E27FC236}">
                  <a16:creationId xmlns="" xmlns:a16="http://schemas.microsoft.com/office/drawing/2014/main" id="{6961B2B7-DA6D-4670-A852-B4A36BD8A96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84440527"/>
                </p:ext>
              </p:extLst>
            </p:nvPr>
          </p:nvGraphicFramePr>
          <p:xfrm>
            <a:off x="2322632" y="3513397"/>
            <a:ext cx="73025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3" r:id="rId25" imgW="345147" imgH="204532" progId="Equation.DSMT4">
                    <p:embed/>
                  </p:oleObj>
                </mc:Choice>
                <mc:Fallback>
                  <p:oleObj r:id="rId25" imgW="345147" imgH="20453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2632" y="3513397"/>
                          <a:ext cx="730250" cy="43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8" name="Text Box 69">
              <a:extLst>
                <a:ext uri="{FF2B5EF4-FFF2-40B4-BE49-F238E27FC236}">
                  <a16:creationId xmlns="" xmlns:a16="http://schemas.microsoft.com/office/drawing/2014/main" id="{1FD1F7A5-BB04-46FE-9E3A-0CFC88CE1C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9025" y="3326072"/>
              <a:ext cx="1675901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7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上有正、</a:t>
              </a:r>
            </a:p>
          </p:txBody>
        </p:sp>
      </p:grpSp>
      <p:sp>
        <p:nvSpPr>
          <p:cNvPr id="89" name="Text Box 69">
            <a:extLst>
              <a:ext uri="{FF2B5EF4-FFF2-40B4-BE49-F238E27FC236}">
                <a16:creationId xmlns="" xmlns:a16="http://schemas.microsoft.com/office/drawing/2014/main" id="{F5AD6926-2E1C-47CF-965A-94DBB3A5C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069" y="3981943"/>
            <a:ext cx="2387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有负时  </a:t>
            </a:r>
          </a:p>
        </p:txBody>
      </p:sp>
    </p:spTree>
    <p:extLst>
      <p:ext uri="{BB962C8B-B14F-4D97-AF65-F5344CB8AC3E}">
        <p14:creationId xmlns:p14="http://schemas.microsoft.com/office/powerpoint/2010/main" val="243618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矩形 55">
            <a:extLst>
              <a:ext uri="{FF2B5EF4-FFF2-40B4-BE49-F238E27FC236}">
                <a16:creationId xmlns="" xmlns:a16="http://schemas.microsoft.com/office/drawing/2014/main" id="{0CEC6BF9-DD9E-461A-B82E-4059D063A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5" y="1070440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59" name="Group 48">
            <a:extLst>
              <a:ext uri="{FF2B5EF4-FFF2-40B4-BE49-F238E27FC236}">
                <a16:creationId xmlns="" xmlns:a16="http://schemas.microsoft.com/office/drawing/2014/main" id="{48393873-B64E-4297-9EF3-9ABDBE83BA92}"/>
              </a:ext>
            </a:extLst>
          </p:cNvPr>
          <p:cNvGrpSpPr>
            <a:grpSpLocks/>
          </p:cNvGrpSpPr>
          <p:nvPr/>
        </p:nvGrpSpPr>
        <p:grpSpPr bwMode="auto">
          <a:xfrm>
            <a:off x="1244601" y="1695450"/>
            <a:ext cx="9712324" cy="4152900"/>
            <a:chOff x="0" y="0"/>
            <a:chExt cx="5353" cy="2178"/>
          </a:xfrm>
        </p:grpSpPr>
        <p:sp>
          <p:nvSpPr>
            <p:cNvPr id="62" name="Line 51">
              <a:extLst>
                <a:ext uri="{FF2B5EF4-FFF2-40B4-BE49-F238E27FC236}">
                  <a16:creationId xmlns="" xmlns:a16="http://schemas.microsoft.com/office/drawing/2014/main" id="{F9B32743-B924-4571-AA4B-3947340CBB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0" name="Line 49">
              <a:extLst>
                <a:ext uri="{FF2B5EF4-FFF2-40B4-BE49-F238E27FC236}">
                  <a16:creationId xmlns="" xmlns:a16="http://schemas.microsoft.com/office/drawing/2014/main" id="{70A766D7-5C5D-436C-8B71-9FD866E8F3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1" name="Line 50">
              <a:extLst>
                <a:ext uri="{FF2B5EF4-FFF2-40B4-BE49-F238E27FC236}">
                  <a16:creationId xmlns="" xmlns:a16="http://schemas.microsoft.com/office/drawing/2014/main" id="{F1264D9A-F9AA-425F-8C37-F9B9110E8A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3" name="Line 52">
              <a:extLst>
                <a:ext uri="{FF2B5EF4-FFF2-40B4-BE49-F238E27FC236}">
                  <a16:creationId xmlns="" xmlns:a16="http://schemas.microsoft.com/office/drawing/2014/main" id="{D18B954F-B10B-4638-8B03-35A5CA1FC3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4" name="Line 55">
              <a:extLst>
                <a:ext uri="{FF2B5EF4-FFF2-40B4-BE49-F238E27FC236}">
                  <a16:creationId xmlns="" xmlns:a16="http://schemas.microsoft.com/office/drawing/2014/main" id="{9E1AF6FB-7BCD-4E9F-ABDD-C07AD49DA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5" name="Line 56">
              <a:extLst>
                <a:ext uri="{FF2B5EF4-FFF2-40B4-BE49-F238E27FC236}">
                  <a16:creationId xmlns="" xmlns:a16="http://schemas.microsoft.com/office/drawing/2014/main" id="{7C6F20E2-8E72-4086-A479-7C8F7DC74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38" name="Picture 12" descr="031">
            <a:extLst>
              <a:ext uri="{FF2B5EF4-FFF2-40B4-BE49-F238E27FC236}">
                <a16:creationId xmlns="" xmlns:a16="http://schemas.microsoft.com/office/drawing/2014/main" id="{414159D6-0B7E-4292-9A12-B87099E45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735" y="2375819"/>
            <a:ext cx="926453" cy="64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3" descr="033">
            <a:extLst>
              <a:ext uri="{FF2B5EF4-FFF2-40B4-BE49-F238E27FC236}">
                <a16:creationId xmlns="" xmlns:a16="http://schemas.microsoft.com/office/drawing/2014/main" id="{2FC505A9-A22F-4886-9B85-313837EDD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745" y="4467419"/>
            <a:ext cx="914553" cy="842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0" name="Object 14">
            <a:extLst>
              <a:ext uri="{FF2B5EF4-FFF2-40B4-BE49-F238E27FC236}">
                <a16:creationId xmlns="" xmlns:a16="http://schemas.microsoft.com/office/drawing/2014/main" id="{FF91F327-88DE-44D0-9D21-ACA4BF2699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39124"/>
              </p:ext>
            </p:extLst>
          </p:nvPr>
        </p:nvGraphicFramePr>
        <p:xfrm>
          <a:off x="5600739" y="4669229"/>
          <a:ext cx="228600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5" r:id="rId6" imgW="116474" imgH="129415" progId="Equation.DSMT4">
                  <p:embed/>
                </p:oleObj>
              </mc:Choice>
              <mc:Fallback>
                <p:oleObj r:id="rId6" imgW="116474" imgH="129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0739" y="4669229"/>
                        <a:ext cx="228600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15">
            <a:extLst>
              <a:ext uri="{FF2B5EF4-FFF2-40B4-BE49-F238E27FC236}">
                <a16:creationId xmlns="" xmlns:a16="http://schemas.microsoft.com/office/drawing/2014/main" id="{F7084655-7FE7-4373-951C-C810007E65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315062"/>
              </p:ext>
            </p:extLst>
          </p:nvPr>
        </p:nvGraphicFramePr>
        <p:xfrm>
          <a:off x="5515324" y="2523823"/>
          <a:ext cx="2286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6" r:id="rId8" imgW="116474" imgH="129415" progId="Equation.DSMT4">
                  <p:embed/>
                </p:oleObj>
              </mc:Choice>
              <mc:Fallback>
                <p:oleObj r:id="rId8" imgW="116474" imgH="129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5324" y="2523823"/>
                        <a:ext cx="228600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Group 36">
            <a:extLst>
              <a:ext uri="{FF2B5EF4-FFF2-40B4-BE49-F238E27FC236}">
                <a16:creationId xmlns="" xmlns:a16="http://schemas.microsoft.com/office/drawing/2014/main" id="{891D43FE-7A86-4D51-AB50-0637996D2977}"/>
              </a:ext>
            </a:extLst>
          </p:cNvPr>
          <p:cNvGrpSpPr>
            <a:grpSpLocks/>
          </p:cNvGrpSpPr>
          <p:nvPr/>
        </p:nvGrpSpPr>
        <p:grpSpPr bwMode="auto">
          <a:xfrm>
            <a:off x="4676530" y="2000663"/>
            <a:ext cx="2201351" cy="1594918"/>
            <a:chOff x="0" y="0"/>
            <a:chExt cx="1089" cy="789"/>
          </a:xfrm>
        </p:grpSpPr>
        <p:grpSp>
          <p:nvGrpSpPr>
            <p:cNvPr id="43" name="Group 37">
              <a:extLst>
                <a:ext uri="{FF2B5EF4-FFF2-40B4-BE49-F238E27FC236}">
                  <a16:creationId xmlns="" xmlns:a16="http://schemas.microsoft.com/office/drawing/2014/main" id="{64F7BF77-75AE-4768-8BD5-B7B47F017D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089" cy="789"/>
              <a:chOff x="0" y="0"/>
              <a:chExt cx="1089" cy="789"/>
            </a:xfrm>
          </p:grpSpPr>
          <p:graphicFrame>
            <p:nvGraphicFramePr>
              <p:cNvPr id="45" name="Object 38">
                <a:extLst>
                  <a:ext uri="{FF2B5EF4-FFF2-40B4-BE49-F238E27FC236}">
                    <a16:creationId xmlns="" xmlns:a16="http://schemas.microsoft.com/office/drawing/2014/main" id="{8010BF56-8E67-4BFC-958D-5FBACA95C42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961" y="599"/>
              <a:ext cx="128" cy="1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67" r:id="rId9" imgW="103624" imgH="116577" progId="Equation.DSMT4">
                      <p:embed/>
                    </p:oleObj>
                  </mc:Choice>
                  <mc:Fallback>
                    <p:oleObj r:id="rId9" imgW="103624" imgH="116577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61" y="599"/>
                            <a:ext cx="128" cy="1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6" name="Object 39">
                <a:extLst>
                  <a:ext uri="{FF2B5EF4-FFF2-40B4-BE49-F238E27FC236}">
                    <a16:creationId xmlns="" xmlns:a16="http://schemas.microsoft.com/office/drawing/2014/main" id="{610BD78D-4C5C-48DB-ACDE-1F4F3191044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0" y="1"/>
              <a:ext cx="144" cy="18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68" r:id="rId11" imgW="116474" imgH="129415" progId="Equation.DSMT4">
                      <p:embed/>
                    </p:oleObj>
                  </mc:Choice>
                  <mc:Fallback>
                    <p:oleObj r:id="rId11" imgW="116474" imgH="129415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1"/>
                            <a:ext cx="144" cy="18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" name="Object 40">
                <a:extLst>
                  <a:ext uri="{FF2B5EF4-FFF2-40B4-BE49-F238E27FC236}">
                    <a16:creationId xmlns="" xmlns:a16="http://schemas.microsoft.com/office/drawing/2014/main" id="{8AB3789C-2CBC-4070-9FCE-088568E50D9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0" y="590"/>
              <a:ext cx="128" cy="1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69" r:id="rId13" imgW="103349" imgH="142105" progId="Equation.DSMT4">
                      <p:embed/>
                    </p:oleObj>
                  </mc:Choice>
                  <mc:Fallback>
                    <p:oleObj r:id="rId13" imgW="103349" imgH="142105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590"/>
                            <a:ext cx="128" cy="19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8" name="Object 41">
                <a:extLst>
                  <a:ext uri="{FF2B5EF4-FFF2-40B4-BE49-F238E27FC236}">
                    <a16:creationId xmlns="" xmlns:a16="http://schemas.microsoft.com/office/drawing/2014/main" id="{02758AC6-C7B2-4ECB-8B5E-8F1E887768F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62573704"/>
                  </p:ext>
                </p:extLst>
              </p:nvPr>
            </p:nvGraphicFramePr>
            <p:xfrm>
              <a:off x="362" y="0"/>
              <a:ext cx="320" cy="2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70" r:id="rId15" imgW="256561" imgH="153937" progId="Equation.DSMT4">
                      <p:embed/>
                    </p:oleObj>
                  </mc:Choice>
                  <mc:Fallback>
                    <p:oleObj r:id="rId15" imgW="256561" imgH="153937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2" y="0"/>
                            <a:ext cx="320" cy="21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" name="Object 42">
                <a:extLst>
                  <a:ext uri="{FF2B5EF4-FFF2-40B4-BE49-F238E27FC236}">
                    <a16:creationId xmlns="" xmlns:a16="http://schemas.microsoft.com/office/drawing/2014/main" id="{DE6F7248-DEAC-4D9D-A406-1C584B1DC9F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3" y="609"/>
              <a:ext cx="128" cy="1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71" r:id="rId17" imgW="103624" imgH="116577" progId="Equation.DSMT4">
                      <p:embed/>
                    </p:oleObj>
                  </mc:Choice>
                  <mc:Fallback>
                    <p:oleObj r:id="rId17" imgW="103624" imgH="116577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3" y="609"/>
                            <a:ext cx="128" cy="1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0" name="Object 43">
                <a:extLst>
                  <a:ext uri="{FF2B5EF4-FFF2-40B4-BE49-F238E27FC236}">
                    <a16:creationId xmlns="" xmlns:a16="http://schemas.microsoft.com/office/drawing/2014/main" id="{F66A75CD-1AD0-4142-8CBE-19915DC7AD5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726" y="590"/>
              <a:ext cx="128" cy="1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72" r:id="rId19" imgW="103349" imgH="142105" progId="Equation.DSMT4">
                      <p:embed/>
                    </p:oleObj>
                  </mc:Choice>
                  <mc:Fallback>
                    <p:oleObj r:id="rId19" imgW="103349" imgH="142105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26" y="590"/>
                            <a:ext cx="128" cy="19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51" name="Group 44">
                <a:extLst>
                  <a:ext uri="{FF2B5EF4-FFF2-40B4-BE49-F238E27FC236}">
                    <a16:creationId xmlns="" xmlns:a16="http://schemas.microsoft.com/office/drawing/2014/main" id="{534EBDC6-C6FF-4E6C-983E-C5CAE04FF0C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" y="46"/>
                <a:ext cx="952" cy="680"/>
                <a:chOff x="0" y="0"/>
                <a:chExt cx="952" cy="680"/>
              </a:xfrm>
            </p:grpSpPr>
            <p:sp>
              <p:nvSpPr>
                <p:cNvPr id="52" name="Line 45">
                  <a:extLst>
                    <a:ext uri="{FF2B5EF4-FFF2-40B4-BE49-F238E27FC236}">
                      <a16:creationId xmlns="" xmlns:a16="http://schemas.microsoft.com/office/drawing/2014/main" id="{40C6755B-C261-4BA2-B6A5-42561FB451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0" y="544"/>
                  <a:ext cx="95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3" name="Line 46">
                  <a:extLst>
                    <a:ext uri="{FF2B5EF4-FFF2-40B4-BE49-F238E27FC236}">
                      <a16:creationId xmlns="" xmlns:a16="http://schemas.microsoft.com/office/drawing/2014/main" id="{84C7E00A-E556-4B49-BC9E-CBF60FD483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36" y="0"/>
                  <a:ext cx="0" cy="6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4" name="Line 47">
                  <a:extLst>
                    <a:ext uri="{FF2B5EF4-FFF2-40B4-BE49-F238E27FC236}">
                      <a16:creationId xmlns="" xmlns:a16="http://schemas.microsoft.com/office/drawing/2014/main" id="{624FF130-2239-4F91-B0E2-902FB9DF52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2" y="270"/>
                  <a:ext cx="0" cy="27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5" name="Line 48">
                  <a:extLst>
                    <a:ext uri="{FF2B5EF4-FFF2-40B4-BE49-F238E27FC236}">
                      <a16:creationId xmlns="" xmlns:a16="http://schemas.microsoft.com/office/drawing/2014/main" id="{F7003107-05B7-41F7-B2A5-3CB513E1AB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6" y="136"/>
                  <a:ext cx="0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" name="未知">
                  <a:extLst>
                    <a:ext uri="{FF2B5EF4-FFF2-40B4-BE49-F238E27FC236}">
                      <a16:creationId xmlns="" xmlns:a16="http://schemas.microsoft.com/office/drawing/2014/main" id="{E90872BA-538D-45F6-B9E3-58BDA864A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2" y="135"/>
                  <a:ext cx="454" cy="136"/>
                </a:xfrm>
                <a:custGeom>
                  <a:avLst/>
                  <a:gdLst>
                    <a:gd name="T0" fmla="*/ 0 w 454"/>
                    <a:gd name="T1" fmla="*/ 136 h 136"/>
                    <a:gd name="T2" fmla="*/ 181 w 454"/>
                    <a:gd name="T3" fmla="*/ 46 h 136"/>
                    <a:gd name="T4" fmla="*/ 318 w 454"/>
                    <a:gd name="T5" fmla="*/ 91 h 136"/>
                    <a:gd name="T6" fmla="*/ 454 w 454"/>
                    <a:gd name="T7" fmla="*/ 0 h 13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54"/>
                    <a:gd name="T13" fmla="*/ 0 h 136"/>
                    <a:gd name="T14" fmla="*/ 454 w 454"/>
                    <a:gd name="T15" fmla="*/ 136 h 1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54" h="136">
                      <a:moveTo>
                        <a:pt x="0" y="136"/>
                      </a:moveTo>
                      <a:cubicBezTo>
                        <a:pt x="64" y="94"/>
                        <a:pt x="128" y="53"/>
                        <a:pt x="181" y="46"/>
                      </a:cubicBezTo>
                      <a:cubicBezTo>
                        <a:pt x="234" y="39"/>
                        <a:pt x="273" y="99"/>
                        <a:pt x="318" y="91"/>
                      </a:cubicBezTo>
                      <a:cubicBezTo>
                        <a:pt x="363" y="83"/>
                        <a:pt x="408" y="41"/>
                        <a:pt x="454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57" name="未知">
                  <a:extLst>
                    <a:ext uri="{FF2B5EF4-FFF2-40B4-BE49-F238E27FC236}">
                      <a16:creationId xmlns="" xmlns:a16="http://schemas.microsoft.com/office/drawing/2014/main" id="{6DD1D0F5-7676-4DD0-97BD-8215E0FF19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2" y="294"/>
                  <a:ext cx="454" cy="167"/>
                </a:xfrm>
                <a:custGeom>
                  <a:avLst/>
                  <a:gdLst>
                    <a:gd name="T0" fmla="*/ 0 w 454"/>
                    <a:gd name="T1" fmla="*/ 68 h 167"/>
                    <a:gd name="T2" fmla="*/ 181 w 454"/>
                    <a:gd name="T3" fmla="*/ 159 h 167"/>
                    <a:gd name="T4" fmla="*/ 363 w 454"/>
                    <a:gd name="T5" fmla="*/ 23 h 167"/>
                    <a:gd name="T6" fmla="*/ 454 w 454"/>
                    <a:gd name="T7" fmla="*/ 23 h 16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54"/>
                    <a:gd name="T13" fmla="*/ 0 h 167"/>
                    <a:gd name="T14" fmla="*/ 454 w 454"/>
                    <a:gd name="T15" fmla="*/ 167 h 16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54" h="167">
                      <a:moveTo>
                        <a:pt x="0" y="68"/>
                      </a:moveTo>
                      <a:cubicBezTo>
                        <a:pt x="60" y="117"/>
                        <a:pt x="121" y="167"/>
                        <a:pt x="181" y="159"/>
                      </a:cubicBezTo>
                      <a:cubicBezTo>
                        <a:pt x="241" y="151"/>
                        <a:pt x="317" y="46"/>
                        <a:pt x="363" y="23"/>
                      </a:cubicBezTo>
                      <a:cubicBezTo>
                        <a:pt x="409" y="0"/>
                        <a:pt x="431" y="11"/>
                        <a:pt x="454" y="23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</p:grpSp>
        <p:graphicFrame>
          <p:nvGraphicFramePr>
            <p:cNvPr id="44" name="Object 51">
              <a:extLst>
                <a:ext uri="{FF2B5EF4-FFF2-40B4-BE49-F238E27FC236}">
                  <a16:creationId xmlns="" xmlns:a16="http://schemas.microsoft.com/office/drawing/2014/main" id="{349F5417-C8EE-4C2B-81B7-3C774A1DE73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9696578"/>
                </p:ext>
              </p:extLst>
            </p:nvPr>
          </p:nvGraphicFramePr>
          <p:xfrm>
            <a:off x="486" y="413"/>
            <a:ext cx="32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73" r:id="rId21" imgW="256561" imgH="153937" progId="Equation.DSMT4">
                    <p:embed/>
                  </p:oleObj>
                </mc:Choice>
                <mc:Fallback>
                  <p:oleObj r:id="rId21" imgW="256561" imgH="15393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" y="413"/>
                          <a:ext cx="320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8" name="Group 52">
            <a:extLst>
              <a:ext uri="{FF2B5EF4-FFF2-40B4-BE49-F238E27FC236}">
                <a16:creationId xmlns="" xmlns:a16="http://schemas.microsoft.com/office/drawing/2014/main" id="{8AD879D2-4AD9-4EE6-A754-E81E3E5B59F7}"/>
              </a:ext>
            </a:extLst>
          </p:cNvPr>
          <p:cNvGrpSpPr>
            <a:grpSpLocks/>
          </p:cNvGrpSpPr>
          <p:nvPr/>
        </p:nvGrpSpPr>
        <p:grpSpPr bwMode="auto">
          <a:xfrm>
            <a:off x="4666404" y="4092111"/>
            <a:ext cx="2201351" cy="1465546"/>
            <a:chOff x="0" y="0"/>
            <a:chExt cx="1089" cy="725"/>
          </a:xfrm>
        </p:grpSpPr>
        <p:grpSp>
          <p:nvGrpSpPr>
            <p:cNvPr id="88" name="Group 53">
              <a:extLst>
                <a:ext uri="{FF2B5EF4-FFF2-40B4-BE49-F238E27FC236}">
                  <a16:creationId xmlns="" xmlns:a16="http://schemas.microsoft.com/office/drawing/2014/main" id="{30A147CE-9C32-432A-9F6F-23A6694440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089" cy="680"/>
              <a:chOff x="0" y="0"/>
              <a:chExt cx="1089" cy="680"/>
            </a:xfrm>
          </p:grpSpPr>
          <p:graphicFrame>
            <p:nvGraphicFramePr>
              <p:cNvPr id="90" name="Object 54">
                <a:extLst>
                  <a:ext uri="{FF2B5EF4-FFF2-40B4-BE49-F238E27FC236}">
                    <a16:creationId xmlns="" xmlns:a16="http://schemas.microsoft.com/office/drawing/2014/main" id="{3DE0D16A-0113-4646-8F88-FB1988001E8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961" y="363"/>
              <a:ext cx="128" cy="1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774" r:id="rId23" imgW="103624" imgH="116577" progId="Equation.DSMT4">
                      <p:embed/>
                    </p:oleObj>
                  </mc:Choice>
                  <mc:Fallback>
                    <p:oleObj r:id="rId23" imgW="103624" imgH="116577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61" y="363"/>
                            <a:ext cx="128" cy="1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91" name="Group 55">
                <a:extLst>
                  <a:ext uri="{FF2B5EF4-FFF2-40B4-BE49-F238E27FC236}">
                    <a16:creationId xmlns="" xmlns:a16="http://schemas.microsoft.com/office/drawing/2014/main" id="{67DDE9AE-C69A-48E8-A01B-E19C3C2EB6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998" cy="680"/>
                <a:chOff x="0" y="0"/>
                <a:chExt cx="998" cy="680"/>
              </a:xfrm>
            </p:grpSpPr>
            <p:graphicFrame>
              <p:nvGraphicFramePr>
                <p:cNvPr id="92" name="Object 56">
                  <a:extLst>
                    <a:ext uri="{FF2B5EF4-FFF2-40B4-BE49-F238E27FC236}">
                      <a16:creationId xmlns="" xmlns:a16="http://schemas.microsoft.com/office/drawing/2014/main" id="{33DB0B42-AB0F-4CA3-A077-BD8AF8A329A8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772" y="345"/>
                <a:ext cx="128" cy="19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775" r:id="rId24" imgW="103349" imgH="142105" progId="Equation.DSMT4">
                        <p:embed/>
                      </p:oleObj>
                    </mc:Choice>
                    <mc:Fallback>
                      <p:oleObj r:id="rId24" imgW="103349" imgH="142105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72" y="345"/>
                              <a:ext cx="128" cy="19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381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93" name="Object 57">
                  <a:extLst>
                    <a:ext uri="{FF2B5EF4-FFF2-40B4-BE49-F238E27FC236}">
                      <a16:creationId xmlns="" xmlns:a16="http://schemas.microsoft.com/office/drawing/2014/main" id="{CC83B0C6-24DF-4BC8-B551-FAF5706CC9F5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174" y="363"/>
                <a:ext cx="128" cy="16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776" r:id="rId25" imgW="103624" imgH="116577" progId="Equation.DSMT4">
                        <p:embed/>
                      </p:oleObj>
                    </mc:Choice>
                    <mc:Fallback>
                      <p:oleObj r:id="rId25" imgW="103624" imgH="116577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4" y="363"/>
                              <a:ext cx="128" cy="16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381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94" name="Object 58">
                  <a:extLst>
                    <a:ext uri="{FF2B5EF4-FFF2-40B4-BE49-F238E27FC236}">
                      <a16:creationId xmlns="" xmlns:a16="http://schemas.microsoft.com/office/drawing/2014/main" id="{43E0F63C-9332-45C7-B128-2989B686BE9D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9" y="181"/>
                <a:ext cx="128" cy="19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777" r:id="rId26" imgW="103349" imgH="142105" progId="Equation.DSMT4">
                        <p:embed/>
                      </p:oleObj>
                    </mc:Choice>
                    <mc:Fallback>
                      <p:oleObj r:id="rId26" imgW="103349" imgH="142105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" y="181"/>
                              <a:ext cx="128" cy="19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381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95" name="Object 59">
                  <a:extLst>
                    <a:ext uri="{FF2B5EF4-FFF2-40B4-BE49-F238E27FC236}">
                      <a16:creationId xmlns="" xmlns:a16="http://schemas.microsoft.com/office/drawing/2014/main" id="{44B9440F-976B-4E9C-918E-E72E31943894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0" y="0"/>
                <a:ext cx="144" cy="18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778" r:id="rId27" imgW="116474" imgH="129415" progId="Equation.DSMT4">
                        <p:embed/>
                      </p:oleObj>
                    </mc:Choice>
                    <mc:Fallback>
                      <p:oleObj r:id="rId27" imgW="116474" imgH="129415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0" y="0"/>
                              <a:ext cx="144" cy="18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381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96" name="Object 60">
                  <a:extLst>
                    <a:ext uri="{FF2B5EF4-FFF2-40B4-BE49-F238E27FC236}">
                      <a16:creationId xmlns="" xmlns:a16="http://schemas.microsoft.com/office/drawing/2014/main" id="{9B24F3B1-76EB-4310-9F67-601197DED5F3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385" y="9"/>
                <a:ext cx="320" cy="2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779" r:id="rId28" imgW="256561" imgH="153937" progId="Equation.DSMT4">
                        <p:embed/>
                      </p:oleObj>
                    </mc:Choice>
                    <mc:Fallback>
                      <p:oleObj r:id="rId28" imgW="256561" imgH="153937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5" y="9"/>
                              <a:ext cx="320" cy="21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381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pSp>
              <p:nvGrpSpPr>
                <p:cNvPr id="97" name="Group 61">
                  <a:extLst>
                    <a:ext uri="{FF2B5EF4-FFF2-40B4-BE49-F238E27FC236}">
                      <a16:creationId xmlns="" xmlns:a16="http://schemas.microsoft.com/office/drawing/2014/main" id="{B0662BB1-C57A-4884-97F9-F8D25EE8F82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6" y="0"/>
                  <a:ext cx="952" cy="680"/>
                  <a:chOff x="0" y="0"/>
                  <a:chExt cx="952" cy="680"/>
                </a:xfrm>
              </p:grpSpPr>
              <p:sp>
                <p:nvSpPr>
                  <p:cNvPr id="98" name="Line 62">
                    <a:extLst>
                      <a:ext uri="{FF2B5EF4-FFF2-40B4-BE49-F238E27FC236}">
                        <a16:creationId xmlns="" xmlns:a16="http://schemas.microsoft.com/office/drawing/2014/main" id="{3DE22810-5110-47B3-A3A0-8955A7769D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0" y="363"/>
                    <a:ext cx="9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99" name="Line 63">
                    <a:extLst>
                      <a:ext uri="{FF2B5EF4-FFF2-40B4-BE49-F238E27FC236}">
                        <a16:creationId xmlns="" xmlns:a16="http://schemas.microsoft.com/office/drawing/2014/main" id="{2504A9FC-97DC-4217-9ED1-1B0EE06E2C3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6" y="0"/>
                    <a:ext cx="0" cy="6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0" name="Line 64">
                    <a:extLst>
                      <a:ext uri="{FF2B5EF4-FFF2-40B4-BE49-F238E27FC236}">
                        <a16:creationId xmlns="" xmlns:a16="http://schemas.microsoft.com/office/drawing/2014/main" id="{FEBEC4DE-349C-476F-903E-13BDAA12A9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8" y="182"/>
                    <a:ext cx="0" cy="31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1" name="Line 65">
                    <a:extLst>
                      <a:ext uri="{FF2B5EF4-FFF2-40B4-BE49-F238E27FC236}">
                        <a16:creationId xmlns="" xmlns:a16="http://schemas.microsoft.com/office/drawing/2014/main" id="{DC1FD0D8-A9E3-4157-BF9F-2C26AE77A7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64" y="273"/>
                    <a:ext cx="0" cy="22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" name="未知">
                    <a:extLst>
                      <a:ext uri="{FF2B5EF4-FFF2-40B4-BE49-F238E27FC236}">
                        <a16:creationId xmlns="" xmlns:a16="http://schemas.microsoft.com/office/drawing/2014/main" id="{E6D337E4-A554-4C5D-BCFE-2FFCBE67235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4" y="439"/>
                    <a:ext cx="454" cy="159"/>
                  </a:xfrm>
                  <a:custGeom>
                    <a:avLst/>
                    <a:gdLst>
                      <a:gd name="T0" fmla="*/ 0 w 454"/>
                      <a:gd name="T1" fmla="*/ 60 h 159"/>
                      <a:gd name="T2" fmla="*/ 181 w 454"/>
                      <a:gd name="T3" fmla="*/ 151 h 159"/>
                      <a:gd name="T4" fmla="*/ 363 w 454"/>
                      <a:gd name="T5" fmla="*/ 15 h 159"/>
                      <a:gd name="T6" fmla="*/ 454 w 454"/>
                      <a:gd name="T7" fmla="*/ 60 h 1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54"/>
                      <a:gd name="T13" fmla="*/ 0 h 159"/>
                      <a:gd name="T14" fmla="*/ 454 w 454"/>
                      <a:gd name="T15" fmla="*/ 159 h 1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54" h="159">
                        <a:moveTo>
                          <a:pt x="0" y="60"/>
                        </a:moveTo>
                        <a:cubicBezTo>
                          <a:pt x="60" y="109"/>
                          <a:pt x="121" y="159"/>
                          <a:pt x="181" y="151"/>
                        </a:cubicBezTo>
                        <a:cubicBezTo>
                          <a:pt x="241" y="143"/>
                          <a:pt x="318" y="30"/>
                          <a:pt x="363" y="15"/>
                        </a:cubicBezTo>
                        <a:cubicBezTo>
                          <a:pt x="408" y="0"/>
                          <a:pt x="431" y="30"/>
                          <a:pt x="454" y="6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/>
                  </a:p>
                </p:txBody>
              </p:sp>
              <p:sp>
                <p:nvSpPr>
                  <p:cNvPr id="103" name="未知">
                    <a:extLst>
                      <a:ext uri="{FF2B5EF4-FFF2-40B4-BE49-F238E27FC236}">
                        <a16:creationId xmlns="" xmlns:a16="http://schemas.microsoft.com/office/drawing/2014/main" id="{8B0A652F-3E81-4860-9E04-CF6D288B22C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4" y="182"/>
                    <a:ext cx="454" cy="90"/>
                  </a:xfrm>
                  <a:custGeom>
                    <a:avLst/>
                    <a:gdLst>
                      <a:gd name="T0" fmla="*/ 0 w 454"/>
                      <a:gd name="T1" fmla="*/ 90 h 90"/>
                      <a:gd name="T2" fmla="*/ 136 w 454"/>
                      <a:gd name="T3" fmla="*/ 0 h 90"/>
                      <a:gd name="T4" fmla="*/ 272 w 454"/>
                      <a:gd name="T5" fmla="*/ 90 h 90"/>
                      <a:gd name="T6" fmla="*/ 454 w 454"/>
                      <a:gd name="T7" fmla="*/ 0 h 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454"/>
                      <a:gd name="T13" fmla="*/ 0 h 90"/>
                      <a:gd name="T14" fmla="*/ 454 w 454"/>
                      <a:gd name="T15" fmla="*/ 90 h 9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454" h="90">
                        <a:moveTo>
                          <a:pt x="0" y="90"/>
                        </a:moveTo>
                        <a:cubicBezTo>
                          <a:pt x="45" y="45"/>
                          <a:pt x="91" y="0"/>
                          <a:pt x="136" y="0"/>
                        </a:cubicBezTo>
                        <a:cubicBezTo>
                          <a:pt x="181" y="0"/>
                          <a:pt x="219" y="90"/>
                          <a:pt x="272" y="90"/>
                        </a:cubicBezTo>
                        <a:cubicBezTo>
                          <a:pt x="325" y="90"/>
                          <a:pt x="389" y="45"/>
                          <a:pt x="454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sz="2000">
                        <a:solidFill>
                          <a:schemeClr val="tx1"/>
                        </a:solidFill>
                        <a:latin typeface="Constantia" panose="02030602050306030303" pitchFamily="18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/>
                  </a:p>
                </p:txBody>
              </p:sp>
            </p:grpSp>
          </p:grpSp>
        </p:grpSp>
        <p:graphicFrame>
          <p:nvGraphicFramePr>
            <p:cNvPr id="89" name="Object 68">
              <a:extLst>
                <a:ext uri="{FF2B5EF4-FFF2-40B4-BE49-F238E27FC236}">
                  <a16:creationId xmlns="" xmlns:a16="http://schemas.microsoft.com/office/drawing/2014/main" id="{9A72BC66-8BB8-4D4A-A821-F41B06CBBB7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7" y="507"/>
            <a:ext cx="32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80" r:id="rId30" imgW="256561" imgH="153937" progId="Equation.DSMT4">
                    <p:embed/>
                  </p:oleObj>
                </mc:Choice>
                <mc:Fallback>
                  <p:oleObj r:id="rId30" imgW="256561" imgH="15393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" y="507"/>
                          <a:ext cx="320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4" name="Object 72">
            <a:extLst>
              <a:ext uri="{FF2B5EF4-FFF2-40B4-BE49-F238E27FC236}">
                <a16:creationId xmlns="" xmlns:a16="http://schemas.microsoft.com/office/drawing/2014/main" id="{6D605032-9694-4946-8427-EBE8361097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726531"/>
              </p:ext>
            </p:extLst>
          </p:nvPr>
        </p:nvGraphicFramePr>
        <p:xfrm>
          <a:off x="7817313" y="3380107"/>
          <a:ext cx="3003985" cy="738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1" r:id="rId32" imgW="1451580" imgH="356528" progId="Equation.DSMT4">
                  <p:embed/>
                </p:oleObj>
              </mc:Choice>
              <mc:Fallback>
                <p:oleObj r:id="rId32" imgW="1451580" imgH="3565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7313" y="3380107"/>
                        <a:ext cx="3003985" cy="7388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263C7EDB-6B4E-4F5D-A8C7-6AC481562526}"/>
              </a:ext>
            </a:extLst>
          </p:cNvPr>
          <p:cNvGrpSpPr/>
          <p:nvPr/>
        </p:nvGrpSpPr>
        <p:grpSpPr>
          <a:xfrm>
            <a:off x="1656635" y="3010847"/>
            <a:ext cx="2027238" cy="738664"/>
            <a:chOff x="2179712" y="3003466"/>
            <a:chExt cx="2027238" cy="738664"/>
          </a:xfrm>
        </p:grpSpPr>
        <p:sp>
          <p:nvSpPr>
            <p:cNvPr id="106" name="Text Box 78">
              <a:extLst>
                <a:ext uri="{FF2B5EF4-FFF2-40B4-BE49-F238E27FC236}">
                  <a16:creationId xmlns="" xmlns:a16="http://schemas.microsoft.com/office/drawing/2014/main" id="{1B3D094E-3D8B-4CEB-83E2-CEEAB10E3A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9712" y="3003466"/>
              <a:ext cx="66001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latinLnBrk="1">
                <a:lnSpc>
                  <a:spcPct val="175000"/>
                </a:lnSpc>
              </a:pP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当　　    　</a:t>
              </a:r>
            </a:p>
          </p:txBody>
        </p:sp>
        <p:graphicFrame>
          <p:nvGraphicFramePr>
            <p:cNvPr id="108" name="Object 80">
              <a:extLst>
                <a:ext uri="{FF2B5EF4-FFF2-40B4-BE49-F238E27FC236}">
                  <a16:creationId xmlns="" xmlns:a16="http://schemas.microsoft.com/office/drawing/2014/main" id="{AEAFE37E-4A56-4785-9AC5-5652A9C13D9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6610122"/>
                </p:ext>
              </p:extLst>
            </p:nvPr>
          </p:nvGraphicFramePr>
          <p:xfrm>
            <a:off x="2697237" y="3227304"/>
            <a:ext cx="1509713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82" r:id="rId34" imgW="776723" imgH="203731" progId="Equation.DSMT4">
                    <p:embed/>
                  </p:oleObj>
                </mc:Choice>
                <mc:Fallback>
                  <p:oleObj r:id="rId34" imgW="776723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7237" y="3227304"/>
                          <a:ext cx="1509713" cy="396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412C42AB-27B3-4E13-B1F7-D64C59ACE568}"/>
              </a:ext>
            </a:extLst>
          </p:cNvPr>
          <p:cNvGrpSpPr/>
          <p:nvPr/>
        </p:nvGrpSpPr>
        <p:grpSpPr>
          <a:xfrm>
            <a:off x="1851012" y="3854630"/>
            <a:ext cx="1867762" cy="738664"/>
            <a:chOff x="2376562" y="3657029"/>
            <a:chExt cx="1867762" cy="738664"/>
          </a:xfrm>
        </p:grpSpPr>
        <p:graphicFrame>
          <p:nvGraphicFramePr>
            <p:cNvPr id="107" name="Object 79">
              <a:extLst>
                <a:ext uri="{FF2B5EF4-FFF2-40B4-BE49-F238E27FC236}">
                  <a16:creationId xmlns="" xmlns:a16="http://schemas.microsoft.com/office/drawing/2014/main" id="{28897597-9526-473A-BF61-D46D8B9257B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1225435"/>
                </p:ext>
              </p:extLst>
            </p:nvPr>
          </p:nvGraphicFramePr>
          <p:xfrm>
            <a:off x="2376562" y="3852779"/>
            <a:ext cx="1363663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83" r:id="rId36" imgW="675151" imgH="203819" progId="Equation.DSMT4">
                    <p:embed/>
                  </p:oleObj>
                </mc:Choice>
                <mc:Fallback>
                  <p:oleObj r:id="rId36" imgW="675151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6562" y="3852779"/>
                          <a:ext cx="1363663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" name="Text Box 78">
              <a:extLst>
                <a:ext uri="{FF2B5EF4-FFF2-40B4-BE49-F238E27FC236}">
                  <a16:creationId xmlns="" xmlns:a16="http://schemas.microsoft.com/office/drawing/2014/main" id="{59808A63-1EA3-423D-8BAB-82E74C1CC4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7968" y="3657029"/>
              <a:ext cx="566356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latinLnBrk="1">
                <a:lnSpc>
                  <a:spcPct val="175000"/>
                </a:lnSpc>
              </a:pPr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时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410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矩形 55">
            <a:extLst>
              <a:ext uri="{FF2B5EF4-FFF2-40B4-BE49-F238E27FC236}">
                <a16:creationId xmlns="" xmlns:a16="http://schemas.microsoft.com/office/drawing/2014/main" id="{0CEC6BF9-DD9E-461A-B82E-4059D063A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25" y="1102065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59" name="Group 48">
            <a:extLst>
              <a:ext uri="{FF2B5EF4-FFF2-40B4-BE49-F238E27FC236}">
                <a16:creationId xmlns="" xmlns:a16="http://schemas.microsoft.com/office/drawing/2014/main" id="{48393873-B64E-4297-9EF3-9ABDBE83BA92}"/>
              </a:ext>
            </a:extLst>
          </p:cNvPr>
          <p:cNvGrpSpPr>
            <a:grpSpLocks/>
          </p:cNvGrpSpPr>
          <p:nvPr/>
        </p:nvGrpSpPr>
        <p:grpSpPr bwMode="auto">
          <a:xfrm>
            <a:off x="1254125" y="2097088"/>
            <a:ext cx="9702800" cy="3311525"/>
            <a:chOff x="0" y="0"/>
            <a:chExt cx="5353" cy="2178"/>
          </a:xfrm>
        </p:grpSpPr>
        <p:sp>
          <p:nvSpPr>
            <p:cNvPr id="62" name="Line 51">
              <a:extLst>
                <a:ext uri="{FF2B5EF4-FFF2-40B4-BE49-F238E27FC236}">
                  <a16:creationId xmlns="" xmlns:a16="http://schemas.microsoft.com/office/drawing/2014/main" id="{F9B32743-B924-4571-AA4B-3947340CBB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0" name="Line 49">
              <a:extLst>
                <a:ext uri="{FF2B5EF4-FFF2-40B4-BE49-F238E27FC236}">
                  <a16:creationId xmlns="" xmlns:a16="http://schemas.microsoft.com/office/drawing/2014/main" id="{70A766D7-5C5D-436C-8B71-9FD866E8F3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1" name="Line 50">
              <a:extLst>
                <a:ext uri="{FF2B5EF4-FFF2-40B4-BE49-F238E27FC236}">
                  <a16:creationId xmlns="" xmlns:a16="http://schemas.microsoft.com/office/drawing/2014/main" id="{F1264D9A-F9AA-425F-8C37-F9B9110E8A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3" name="Line 52">
              <a:extLst>
                <a:ext uri="{FF2B5EF4-FFF2-40B4-BE49-F238E27FC236}">
                  <a16:creationId xmlns="" xmlns:a16="http://schemas.microsoft.com/office/drawing/2014/main" id="{D18B954F-B10B-4638-8B03-35A5CA1FC3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4" name="Line 55">
              <a:extLst>
                <a:ext uri="{FF2B5EF4-FFF2-40B4-BE49-F238E27FC236}">
                  <a16:creationId xmlns="" xmlns:a16="http://schemas.microsoft.com/office/drawing/2014/main" id="{9E1AF6FB-7BCD-4E9F-ABDD-C07AD49DA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6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5" name="Line 56">
              <a:extLst>
                <a:ext uri="{FF2B5EF4-FFF2-40B4-BE49-F238E27FC236}">
                  <a16:creationId xmlns="" xmlns:a16="http://schemas.microsoft.com/office/drawing/2014/main" id="{7C6F20E2-8E72-4086-A479-7C8F7DC74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0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129" name="Picture 16" descr="035">
            <a:extLst>
              <a:ext uri="{FF2B5EF4-FFF2-40B4-BE49-F238E27FC236}">
                <a16:creationId xmlns="" xmlns:a16="http://schemas.microsoft.com/office/drawing/2014/main" id="{40FAA968-F27C-42ED-8FB6-EB4AC7FC6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437" y="3410991"/>
            <a:ext cx="1074569" cy="721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0" name="Object 17">
            <a:extLst>
              <a:ext uri="{FF2B5EF4-FFF2-40B4-BE49-F238E27FC236}">
                <a16:creationId xmlns="" xmlns:a16="http://schemas.microsoft.com/office/drawing/2014/main" id="{16274334-D44F-49AF-BD2A-C2402DBA79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980390"/>
              </p:ext>
            </p:extLst>
          </p:nvPr>
        </p:nvGraphicFramePr>
        <p:xfrm>
          <a:off x="5340362" y="3487218"/>
          <a:ext cx="338596" cy="425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r:id="rId5" imgW="116474" imgH="129415" progId="Equation.DSMT4">
                  <p:embed/>
                </p:oleObj>
              </mc:Choice>
              <mc:Fallback>
                <p:oleObj r:id="rId5" imgW="116474" imgH="129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0362" y="3487218"/>
                        <a:ext cx="338596" cy="4255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1" name="Group 18">
            <a:extLst>
              <a:ext uri="{FF2B5EF4-FFF2-40B4-BE49-F238E27FC236}">
                <a16:creationId xmlns="" xmlns:a16="http://schemas.microsoft.com/office/drawing/2014/main" id="{500525C6-3C85-409B-A923-DA05DE4BEAAB}"/>
              </a:ext>
            </a:extLst>
          </p:cNvPr>
          <p:cNvGrpSpPr>
            <a:grpSpLocks/>
          </p:cNvGrpSpPr>
          <p:nvPr/>
        </p:nvGrpSpPr>
        <p:grpSpPr bwMode="auto">
          <a:xfrm>
            <a:off x="4458481" y="2807928"/>
            <a:ext cx="2539464" cy="1906947"/>
            <a:chOff x="0" y="-40"/>
            <a:chExt cx="1080" cy="811"/>
          </a:xfrm>
        </p:grpSpPr>
        <p:graphicFrame>
          <p:nvGraphicFramePr>
            <p:cNvPr id="132" name="Object 19">
              <a:extLst>
                <a:ext uri="{FF2B5EF4-FFF2-40B4-BE49-F238E27FC236}">
                  <a16:creationId xmlns="" xmlns:a16="http://schemas.microsoft.com/office/drawing/2014/main" id="{E347136E-C74C-4D3A-B004-216DBF3A0D8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52" y="608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84" r:id="rId7" imgW="103624" imgH="116577" progId="Equation.DSMT4">
                    <p:embed/>
                  </p:oleObj>
                </mc:Choice>
                <mc:Fallback>
                  <p:oleObj r:id="rId7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2" y="608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" name="Object 20">
              <a:extLst>
                <a:ext uri="{FF2B5EF4-FFF2-40B4-BE49-F238E27FC236}">
                  <a16:creationId xmlns="" xmlns:a16="http://schemas.microsoft.com/office/drawing/2014/main" id="{4806FABF-49B9-4004-B7B3-A382FE68B58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25" y="572"/>
            <a:ext cx="12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85" r:id="rId9" imgW="103349" imgH="142105" progId="Equation.DSMT4">
                    <p:embed/>
                  </p:oleObj>
                </mc:Choice>
                <mc:Fallback>
                  <p:oleObj r:id="rId9" imgW="103349" imgH="14210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5" y="572"/>
                          <a:ext cx="128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4" name="Object 21">
              <a:extLst>
                <a:ext uri="{FF2B5EF4-FFF2-40B4-BE49-F238E27FC236}">
                  <a16:creationId xmlns="" xmlns:a16="http://schemas.microsoft.com/office/drawing/2014/main" id="{FF0E15A2-DCE5-4206-B131-A19C6AFE158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0" y="608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86" r:id="rId11" imgW="103624" imgH="116577" progId="Equation.DSMT4">
                    <p:embed/>
                  </p:oleObj>
                </mc:Choice>
                <mc:Fallback>
                  <p:oleObj r:id="rId11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0" y="608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" name="Object 22">
              <a:extLst>
                <a:ext uri="{FF2B5EF4-FFF2-40B4-BE49-F238E27FC236}">
                  <a16:creationId xmlns="" xmlns:a16="http://schemas.microsoft.com/office/drawing/2014/main" id="{0B127EE8-D467-4BE0-93CC-0266A02BA1F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" y="572"/>
            <a:ext cx="12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87" r:id="rId13" imgW="103349" imgH="142105" progId="Equation.DSMT4">
                    <p:embed/>
                  </p:oleObj>
                </mc:Choice>
                <mc:Fallback>
                  <p:oleObj r:id="rId13" imgW="103349" imgH="14210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" y="572"/>
                          <a:ext cx="128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6" name="Object 23">
              <a:extLst>
                <a:ext uri="{FF2B5EF4-FFF2-40B4-BE49-F238E27FC236}">
                  <a16:creationId xmlns="" xmlns:a16="http://schemas.microsoft.com/office/drawing/2014/main" id="{B8ED9D43-C4A2-464D-A749-86407362A2C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0"/>
            <a:ext cx="144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88" r:id="rId15" imgW="116474" imgH="129415" progId="Equation.DSMT4">
                    <p:embed/>
                  </p:oleObj>
                </mc:Choice>
                <mc:Fallback>
                  <p:oleObj r:id="rId15" imgW="116474" imgH="12941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144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7" name="Object 24">
              <a:extLst>
                <a:ext uri="{FF2B5EF4-FFF2-40B4-BE49-F238E27FC236}">
                  <a16:creationId xmlns="" xmlns:a16="http://schemas.microsoft.com/office/drawing/2014/main" id="{26235221-A0CE-430C-9137-16DA234C209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9094769"/>
                </p:ext>
              </p:extLst>
            </p:nvPr>
          </p:nvGraphicFramePr>
          <p:xfrm>
            <a:off x="220" y="-32"/>
            <a:ext cx="32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89" r:id="rId17" imgW="256561" imgH="153937" progId="Equation.DSMT4">
                    <p:embed/>
                  </p:oleObj>
                </mc:Choice>
                <mc:Fallback>
                  <p:oleObj r:id="rId17" imgW="256561" imgH="15393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" y="-32"/>
                          <a:ext cx="320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8" name="Object 25">
              <a:extLst>
                <a:ext uri="{FF2B5EF4-FFF2-40B4-BE49-F238E27FC236}">
                  <a16:creationId xmlns="" xmlns:a16="http://schemas.microsoft.com/office/drawing/2014/main" id="{DB0AC03B-DB25-4731-A942-C43593553BF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7" y="608"/>
            <a:ext cx="128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90" r:id="rId19" imgW="103624" imgH="116577" progId="Equation.DSMT4">
                    <p:embed/>
                  </p:oleObj>
                </mc:Choice>
                <mc:Fallback>
                  <p:oleObj r:id="rId19" imgW="103624" imgH="11657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7" y="608"/>
                          <a:ext cx="128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9" name="Group 26">
              <a:extLst>
                <a:ext uri="{FF2B5EF4-FFF2-40B4-BE49-F238E27FC236}">
                  <a16:creationId xmlns="" xmlns:a16="http://schemas.microsoft.com/office/drawing/2014/main" id="{CB508F7D-9B0F-4758-830E-9C91600753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" y="45"/>
              <a:ext cx="952" cy="680"/>
              <a:chOff x="0" y="0"/>
              <a:chExt cx="952" cy="680"/>
            </a:xfrm>
          </p:grpSpPr>
          <p:sp>
            <p:nvSpPr>
              <p:cNvPr id="142" name="Line 27">
                <a:extLst>
                  <a:ext uri="{FF2B5EF4-FFF2-40B4-BE49-F238E27FC236}">
                    <a16:creationId xmlns="" xmlns:a16="http://schemas.microsoft.com/office/drawing/2014/main" id="{304B9B47-7DB8-40D0-B3A5-5A976505ED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6" y="227"/>
                <a:ext cx="0" cy="3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43" name="Line 28">
                <a:extLst>
                  <a:ext uri="{FF2B5EF4-FFF2-40B4-BE49-F238E27FC236}">
                    <a16:creationId xmlns="" xmlns:a16="http://schemas.microsoft.com/office/drawing/2014/main" id="{2567CDE6-8602-4060-B73F-38F5CC23ED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" y="272"/>
                <a:ext cx="0" cy="2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grpSp>
            <p:nvGrpSpPr>
              <p:cNvPr id="144" name="Group 29">
                <a:extLst>
                  <a:ext uri="{FF2B5EF4-FFF2-40B4-BE49-F238E27FC236}">
                    <a16:creationId xmlns="" xmlns:a16="http://schemas.microsoft.com/office/drawing/2014/main" id="{0EDA4543-91FE-4EE9-980A-9E7930F53E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952" cy="680"/>
                <a:chOff x="0" y="0"/>
                <a:chExt cx="952" cy="680"/>
              </a:xfrm>
            </p:grpSpPr>
            <p:sp>
              <p:nvSpPr>
                <p:cNvPr id="145" name="Line 30">
                  <a:extLst>
                    <a:ext uri="{FF2B5EF4-FFF2-40B4-BE49-F238E27FC236}">
                      <a16:creationId xmlns="" xmlns:a16="http://schemas.microsoft.com/office/drawing/2014/main" id="{B030192A-BCF7-47F8-844A-8664B0D904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0" y="544"/>
                  <a:ext cx="95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6" name="Line 31">
                  <a:extLst>
                    <a:ext uri="{FF2B5EF4-FFF2-40B4-BE49-F238E27FC236}">
                      <a16:creationId xmlns="" xmlns:a16="http://schemas.microsoft.com/office/drawing/2014/main" id="{6ACEF2F1-45BF-4EB7-B80C-42EF72DD40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36" y="0"/>
                  <a:ext cx="0" cy="6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7" name="未知">
                  <a:extLst>
                    <a:ext uri="{FF2B5EF4-FFF2-40B4-BE49-F238E27FC236}">
                      <a16:creationId xmlns="" xmlns:a16="http://schemas.microsoft.com/office/drawing/2014/main" id="{2217325C-0F56-445C-A5E6-D329C5DFC1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" y="151"/>
                  <a:ext cx="454" cy="333"/>
                </a:xfrm>
                <a:custGeom>
                  <a:avLst/>
                  <a:gdLst>
                    <a:gd name="T0" fmla="*/ 0 w 454"/>
                    <a:gd name="T1" fmla="*/ 121 h 333"/>
                    <a:gd name="T2" fmla="*/ 136 w 454"/>
                    <a:gd name="T3" fmla="*/ 30 h 333"/>
                    <a:gd name="T4" fmla="*/ 363 w 454"/>
                    <a:gd name="T5" fmla="*/ 303 h 333"/>
                    <a:gd name="T6" fmla="*/ 454 w 454"/>
                    <a:gd name="T7" fmla="*/ 212 h 33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54"/>
                    <a:gd name="T13" fmla="*/ 0 h 333"/>
                    <a:gd name="T14" fmla="*/ 454 w 454"/>
                    <a:gd name="T15" fmla="*/ 333 h 33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54" h="333">
                      <a:moveTo>
                        <a:pt x="0" y="121"/>
                      </a:moveTo>
                      <a:cubicBezTo>
                        <a:pt x="38" y="60"/>
                        <a:pt x="76" y="0"/>
                        <a:pt x="136" y="30"/>
                      </a:cubicBezTo>
                      <a:cubicBezTo>
                        <a:pt x="196" y="60"/>
                        <a:pt x="310" y="273"/>
                        <a:pt x="363" y="303"/>
                      </a:cubicBezTo>
                      <a:cubicBezTo>
                        <a:pt x="416" y="333"/>
                        <a:pt x="435" y="272"/>
                        <a:pt x="454" y="212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8" name="未知">
                  <a:extLst>
                    <a:ext uri="{FF2B5EF4-FFF2-40B4-BE49-F238E27FC236}">
                      <a16:creationId xmlns="" xmlns:a16="http://schemas.microsoft.com/office/drawing/2014/main" id="{DC56C6B6-B1BA-4A27-86CD-59C7CA7D5E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" y="143"/>
                  <a:ext cx="454" cy="349"/>
                </a:xfrm>
                <a:custGeom>
                  <a:avLst/>
                  <a:gdLst>
                    <a:gd name="T0" fmla="*/ 0 w 454"/>
                    <a:gd name="T1" fmla="*/ 265 h 349"/>
                    <a:gd name="T2" fmla="*/ 136 w 454"/>
                    <a:gd name="T3" fmla="*/ 311 h 349"/>
                    <a:gd name="T4" fmla="*/ 363 w 454"/>
                    <a:gd name="T5" fmla="*/ 38 h 349"/>
                    <a:gd name="T6" fmla="*/ 454 w 454"/>
                    <a:gd name="T7" fmla="*/ 84 h 34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54"/>
                    <a:gd name="T13" fmla="*/ 0 h 349"/>
                    <a:gd name="T14" fmla="*/ 454 w 454"/>
                    <a:gd name="T15" fmla="*/ 349 h 34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54" h="349">
                      <a:moveTo>
                        <a:pt x="0" y="265"/>
                      </a:moveTo>
                      <a:cubicBezTo>
                        <a:pt x="38" y="307"/>
                        <a:pt x="76" y="349"/>
                        <a:pt x="136" y="311"/>
                      </a:cubicBezTo>
                      <a:cubicBezTo>
                        <a:pt x="196" y="273"/>
                        <a:pt x="310" y="76"/>
                        <a:pt x="363" y="38"/>
                      </a:cubicBezTo>
                      <a:cubicBezTo>
                        <a:pt x="416" y="0"/>
                        <a:pt x="435" y="42"/>
                        <a:pt x="454" y="84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sz="2000">
                      <a:solidFill>
                        <a:schemeClr val="tx1"/>
                      </a:solidFill>
                      <a:latin typeface="Constantia" panose="02030602050306030303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endParaRPr>
                </a:p>
              </p:txBody>
            </p:sp>
          </p:grpSp>
        </p:grpSp>
        <p:graphicFrame>
          <p:nvGraphicFramePr>
            <p:cNvPr id="140" name="Object 34">
              <a:extLst>
                <a:ext uri="{FF2B5EF4-FFF2-40B4-BE49-F238E27FC236}">
                  <a16:creationId xmlns="" xmlns:a16="http://schemas.microsoft.com/office/drawing/2014/main" id="{14F2866F-02C2-485C-B29D-0D3C2D12904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0641010"/>
                </p:ext>
              </p:extLst>
            </p:nvPr>
          </p:nvGraphicFramePr>
          <p:xfrm>
            <a:off x="628" y="-40"/>
            <a:ext cx="32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91" r:id="rId21" imgW="256561" imgH="153937" progId="Equation.DSMT4">
                    <p:embed/>
                  </p:oleObj>
                </mc:Choice>
                <mc:Fallback>
                  <p:oleObj r:id="rId21" imgW="256561" imgH="15393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" y="-40"/>
                          <a:ext cx="320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41" name="Picture 35" descr="036">
              <a:extLst>
                <a:ext uri="{FF2B5EF4-FFF2-40B4-BE49-F238E27FC236}">
                  <a16:creationId xmlns="" xmlns:a16="http://schemas.microsoft.com/office/drawing/2014/main" id="{3CDA4900-873B-4421-85B7-8F7AC59D4E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" y="362"/>
              <a:ext cx="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50" name="Object 70">
            <a:extLst>
              <a:ext uri="{FF2B5EF4-FFF2-40B4-BE49-F238E27FC236}">
                <a16:creationId xmlns="" xmlns:a16="http://schemas.microsoft.com/office/drawing/2014/main" id="{25979746-5D98-4F28-9F15-F950A9D635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554501"/>
              </p:ext>
            </p:extLst>
          </p:nvPr>
        </p:nvGraphicFramePr>
        <p:xfrm>
          <a:off x="7967575" y="3831988"/>
          <a:ext cx="2683552" cy="745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r:id="rId24" imgW="1286049" imgH="356528" progId="Equation.DSMT4">
                  <p:embed/>
                </p:oleObj>
              </mc:Choice>
              <mc:Fallback>
                <p:oleObj r:id="rId24" imgW="1286049" imgH="3565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7575" y="3831988"/>
                        <a:ext cx="2683552" cy="7451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" name="Object 71">
            <a:extLst>
              <a:ext uri="{FF2B5EF4-FFF2-40B4-BE49-F238E27FC236}">
                <a16:creationId xmlns="" xmlns:a16="http://schemas.microsoft.com/office/drawing/2014/main" id="{9AB43557-2036-4C66-A4A2-3FB573E2D7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827690"/>
              </p:ext>
            </p:extLst>
          </p:nvPr>
        </p:nvGraphicFramePr>
        <p:xfrm>
          <a:off x="7647969" y="2954898"/>
          <a:ext cx="3003158" cy="745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r:id="rId26" imgW="1438847" imgH="356528" progId="Equation.DSMT4">
                  <p:embed/>
                </p:oleObj>
              </mc:Choice>
              <mc:Fallback>
                <p:oleObj r:id="rId26" imgW="1438847" imgH="35652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7969" y="2954898"/>
                        <a:ext cx="3003158" cy="7451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8954698C-595F-483A-AC8F-E141F517F43D}"/>
              </a:ext>
            </a:extLst>
          </p:cNvPr>
          <p:cNvGrpSpPr/>
          <p:nvPr/>
        </p:nvGrpSpPr>
        <p:grpSpPr>
          <a:xfrm>
            <a:off x="1597839" y="3007970"/>
            <a:ext cx="2262187" cy="650306"/>
            <a:chOff x="2149980" y="3014843"/>
            <a:chExt cx="2262187" cy="650306"/>
          </a:xfrm>
        </p:grpSpPr>
        <p:sp>
          <p:nvSpPr>
            <p:cNvPr id="153" name="Text Box 74">
              <a:extLst>
                <a:ext uri="{FF2B5EF4-FFF2-40B4-BE49-F238E27FC236}">
                  <a16:creationId xmlns="" xmlns:a16="http://schemas.microsoft.com/office/drawing/2014/main" id="{353D2722-F551-43B9-B938-017CB9AEFF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9980" y="3014843"/>
              <a:ext cx="2030412" cy="650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7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有时</a:t>
              </a:r>
            </a:p>
          </p:txBody>
        </p:sp>
        <p:graphicFrame>
          <p:nvGraphicFramePr>
            <p:cNvPr id="155" name="Object 76">
              <a:extLst>
                <a:ext uri="{FF2B5EF4-FFF2-40B4-BE49-F238E27FC236}">
                  <a16:creationId xmlns="" xmlns:a16="http://schemas.microsoft.com/office/drawing/2014/main" id="{2EB93AEF-87F4-4A60-B126-EBDAFC1CE8D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4836634"/>
                </p:ext>
              </p:extLst>
            </p:nvPr>
          </p:nvGraphicFramePr>
          <p:xfrm>
            <a:off x="2861180" y="3218043"/>
            <a:ext cx="1550987" cy="407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94" r:id="rId28" imgW="776723" imgH="203731" progId="Equation.DSMT4">
                    <p:embed/>
                  </p:oleObj>
                </mc:Choice>
                <mc:Fallback>
                  <p:oleObj r:id="rId28" imgW="776723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180" y="3218043"/>
                          <a:ext cx="1550987" cy="4079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982B779B-2DB3-4AC0-B82A-296F7C4B2D49}"/>
              </a:ext>
            </a:extLst>
          </p:cNvPr>
          <p:cNvGrpSpPr/>
          <p:nvPr/>
        </p:nvGrpSpPr>
        <p:grpSpPr>
          <a:xfrm>
            <a:off x="1617734" y="3773065"/>
            <a:ext cx="2173287" cy="650306"/>
            <a:chOff x="2149980" y="3665241"/>
            <a:chExt cx="2173287" cy="650306"/>
          </a:xfrm>
        </p:grpSpPr>
        <p:graphicFrame>
          <p:nvGraphicFramePr>
            <p:cNvPr id="154" name="Object 75">
              <a:extLst>
                <a:ext uri="{FF2B5EF4-FFF2-40B4-BE49-F238E27FC236}">
                  <a16:creationId xmlns="" xmlns:a16="http://schemas.microsoft.com/office/drawing/2014/main" id="{1D4F0B8D-81EC-41E4-A893-DFDF78A1F5B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947601"/>
                </p:ext>
              </p:extLst>
            </p:nvPr>
          </p:nvGraphicFramePr>
          <p:xfrm>
            <a:off x="2829430" y="3900667"/>
            <a:ext cx="1493837" cy="392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95" r:id="rId30" imgW="776723" imgH="203731" progId="Equation.DSMT4">
                    <p:embed/>
                  </p:oleObj>
                </mc:Choice>
                <mc:Fallback>
                  <p:oleObj r:id="rId30" imgW="776723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9430" y="3900667"/>
                          <a:ext cx="1493837" cy="392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6" name="Text Box 74">
              <a:extLst>
                <a:ext uri="{FF2B5EF4-FFF2-40B4-BE49-F238E27FC236}">
                  <a16:creationId xmlns="" xmlns:a16="http://schemas.microsoft.com/office/drawing/2014/main" id="{D8A575F0-B982-4B85-A3F6-231B7465A6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9980" y="3665241"/>
              <a:ext cx="2030412" cy="650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7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有时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417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>
            <a:extLst>
              <a:ext uri="{FF2B5EF4-FFF2-40B4-BE49-F238E27FC236}">
                <a16:creationId xmlns="" xmlns:a16="http://schemas.microsoft.com/office/drawing/2014/main" id="{EB528F24-8DA9-445F-AD30-6847F37768EB}"/>
              </a:ext>
            </a:extLst>
          </p:cNvPr>
          <p:cNvSpPr/>
          <p:nvPr/>
        </p:nvSpPr>
        <p:spPr bwMode="auto">
          <a:xfrm>
            <a:off x="1244600" y="1762026"/>
            <a:ext cx="9712324" cy="4162524"/>
          </a:xfrm>
          <a:prstGeom prst="rect">
            <a:avLst/>
          </a:prstGeom>
          <a:noFill/>
          <a:ln w="25400" cap="flat" cmpd="sng" algn="ctr">
            <a:solidFill>
              <a:srgbClr val="1A74CC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4" name="矩形 55">
            <a:extLst>
              <a:ext uri="{FF2B5EF4-FFF2-40B4-BE49-F238E27FC236}">
                <a16:creationId xmlns="" xmlns:a16="http://schemas.microsoft.com/office/drawing/2014/main" id="{0CEC6BF9-DD9E-461A-B82E-4059D063A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600" y="1020196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95" name="Group 48">
            <a:extLst>
              <a:ext uri="{FF2B5EF4-FFF2-40B4-BE49-F238E27FC236}">
                <a16:creationId xmlns="" xmlns:a16="http://schemas.microsoft.com/office/drawing/2014/main" id="{256F4083-1CEB-4615-806B-B8130B28350D}"/>
              </a:ext>
            </a:extLst>
          </p:cNvPr>
          <p:cNvGrpSpPr>
            <a:grpSpLocks/>
          </p:cNvGrpSpPr>
          <p:nvPr/>
        </p:nvGrpSpPr>
        <p:grpSpPr bwMode="auto">
          <a:xfrm>
            <a:off x="1244599" y="2659316"/>
            <a:ext cx="9712325" cy="3265234"/>
            <a:chOff x="0" y="0"/>
            <a:chExt cx="5353" cy="2178"/>
          </a:xfrm>
          <a:noFill/>
        </p:grpSpPr>
        <p:sp>
          <p:nvSpPr>
            <p:cNvPr id="96" name="Line 49">
              <a:extLst>
                <a:ext uri="{FF2B5EF4-FFF2-40B4-BE49-F238E27FC236}">
                  <a16:creationId xmlns="" xmlns:a16="http://schemas.microsoft.com/office/drawing/2014/main" id="{34D5E03D-893B-4AF2-8C79-B0867998F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grpFill/>
            <a:ln w="25400" cap="rnd">
              <a:solidFill>
                <a:srgbClr val="1A74CC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7" name="Line 50">
              <a:extLst>
                <a:ext uri="{FF2B5EF4-FFF2-40B4-BE49-F238E27FC236}">
                  <a16:creationId xmlns="" xmlns:a16="http://schemas.microsoft.com/office/drawing/2014/main" id="{F3750AFE-0E48-4A65-A68C-AAA4FCF1A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grpFill/>
            <a:ln w="25400" cap="rnd">
              <a:solidFill>
                <a:srgbClr val="1A74CC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8" name="Line 51">
              <a:extLst>
                <a:ext uri="{FF2B5EF4-FFF2-40B4-BE49-F238E27FC236}">
                  <a16:creationId xmlns="" xmlns:a16="http://schemas.microsoft.com/office/drawing/2014/main" id="{7BE4F878-159A-4704-A0A3-1DB50D79C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grpFill/>
            <a:ln w="25400" cap="rnd">
              <a:solidFill>
                <a:srgbClr val="1A74CC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9" name="Line 52">
              <a:extLst>
                <a:ext uri="{FF2B5EF4-FFF2-40B4-BE49-F238E27FC236}">
                  <a16:creationId xmlns="" xmlns:a16="http://schemas.microsoft.com/office/drawing/2014/main" id="{B7B4DBC5-FED1-45F3-BFE0-4A79A9F68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grpFill/>
            <a:ln w="25400" cap="rnd">
              <a:solidFill>
                <a:srgbClr val="1A74CC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00" name="Line 56">
              <a:extLst>
                <a:ext uri="{FF2B5EF4-FFF2-40B4-BE49-F238E27FC236}">
                  <a16:creationId xmlns="" xmlns:a16="http://schemas.microsoft.com/office/drawing/2014/main" id="{829B077F-70C6-4852-B989-3E52278A50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5" y="0"/>
              <a:ext cx="0" cy="2178"/>
            </a:xfrm>
            <a:prstGeom prst="line">
              <a:avLst/>
            </a:prstGeom>
            <a:grpFill/>
            <a:ln w="25400" cap="rnd">
              <a:solidFill>
                <a:srgbClr val="1A74CC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01" name="Group 4">
            <a:extLst>
              <a:ext uri="{FF2B5EF4-FFF2-40B4-BE49-F238E27FC236}">
                <a16:creationId xmlns="" xmlns:a16="http://schemas.microsoft.com/office/drawing/2014/main" id="{F1537D37-5110-455F-A7AA-8E3A2940FA2F}"/>
              </a:ext>
            </a:extLst>
          </p:cNvPr>
          <p:cNvGrpSpPr>
            <a:grpSpLocks/>
          </p:cNvGrpSpPr>
          <p:nvPr/>
        </p:nvGrpSpPr>
        <p:grpSpPr bwMode="auto">
          <a:xfrm>
            <a:off x="7735376" y="2961220"/>
            <a:ext cx="2946792" cy="2580183"/>
            <a:chOff x="0" y="0"/>
            <a:chExt cx="1469" cy="1338"/>
          </a:xfrm>
        </p:grpSpPr>
        <p:grpSp>
          <p:nvGrpSpPr>
            <p:cNvPr id="102" name="Group 5">
              <a:extLst>
                <a:ext uri="{FF2B5EF4-FFF2-40B4-BE49-F238E27FC236}">
                  <a16:creationId xmlns="" xmlns:a16="http://schemas.microsoft.com/office/drawing/2014/main" id="{D022FE5C-060A-4209-91F0-609BF80B8B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" y="67"/>
              <a:ext cx="1360" cy="1225"/>
              <a:chOff x="0" y="0"/>
              <a:chExt cx="1360" cy="1225"/>
            </a:xfrm>
          </p:grpSpPr>
          <p:sp>
            <p:nvSpPr>
              <p:cNvPr id="109" name="Line 6">
                <a:extLst>
                  <a:ext uri="{FF2B5EF4-FFF2-40B4-BE49-F238E27FC236}">
                    <a16:creationId xmlns="" xmlns:a16="http://schemas.microsoft.com/office/drawing/2014/main" id="{8B16475F-DCA1-4014-8A49-BB7C085B3D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" y="0"/>
                <a:ext cx="0" cy="1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0" name="Line 7">
                <a:extLst>
                  <a:ext uri="{FF2B5EF4-FFF2-40B4-BE49-F238E27FC236}">
                    <a16:creationId xmlns="" xmlns:a16="http://schemas.microsoft.com/office/drawing/2014/main" id="{037CDE51-0CC8-4FBF-A4E1-8FDF662D32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" y="273"/>
                <a:ext cx="59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1" name="Line 8">
                <a:extLst>
                  <a:ext uri="{FF2B5EF4-FFF2-40B4-BE49-F238E27FC236}">
                    <a16:creationId xmlns="" xmlns:a16="http://schemas.microsoft.com/office/drawing/2014/main" id="{74CDC65B-AAC9-4FBC-9E49-0F68F22068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044"/>
                <a:ext cx="1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2" name="未知">
                <a:extLst>
                  <a:ext uri="{FF2B5EF4-FFF2-40B4-BE49-F238E27FC236}">
                    <a16:creationId xmlns="" xmlns:a16="http://schemas.microsoft.com/office/drawing/2014/main" id="{AAA6B4BF-C9B7-4A23-8308-A28ECD352E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" y="273"/>
                <a:ext cx="438" cy="635"/>
              </a:xfrm>
              <a:custGeom>
                <a:avLst/>
                <a:gdLst>
                  <a:gd name="T0" fmla="*/ 257 w 438"/>
                  <a:gd name="T1" fmla="*/ 0 h 635"/>
                  <a:gd name="T2" fmla="*/ 30 w 438"/>
                  <a:gd name="T3" fmla="*/ 317 h 635"/>
                  <a:gd name="T4" fmla="*/ 438 w 438"/>
                  <a:gd name="T5" fmla="*/ 635 h 635"/>
                  <a:gd name="T6" fmla="*/ 0 60000 65536"/>
                  <a:gd name="T7" fmla="*/ 0 60000 65536"/>
                  <a:gd name="T8" fmla="*/ 0 60000 65536"/>
                  <a:gd name="T9" fmla="*/ 0 w 438"/>
                  <a:gd name="T10" fmla="*/ 0 h 635"/>
                  <a:gd name="T11" fmla="*/ 438 w 438"/>
                  <a:gd name="T12" fmla="*/ 635 h 6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8" h="635">
                    <a:moveTo>
                      <a:pt x="257" y="0"/>
                    </a:moveTo>
                    <a:cubicBezTo>
                      <a:pt x="128" y="105"/>
                      <a:pt x="0" y="211"/>
                      <a:pt x="30" y="317"/>
                    </a:cubicBezTo>
                    <a:cubicBezTo>
                      <a:pt x="60" y="423"/>
                      <a:pt x="249" y="529"/>
                      <a:pt x="438" y="63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3" name="Line 10">
                <a:extLst>
                  <a:ext uri="{FF2B5EF4-FFF2-40B4-BE49-F238E27FC236}">
                    <a16:creationId xmlns="" xmlns:a16="http://schemas.microsoft.com/office/drawing/2014/main" id="{8248A1BB-9031-4027-BC59-248132A4C3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1" y="908"/>
                <a:ext cx="7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103" name="Object 11">
              <a:extLst>
                <a:ext uri="{FF2B5EF4-FFF2-40B4-BE49-F238E27FC236}">
                  <a16:creationId xmlns="" xmlns:a16="http://schemas.microsoft.com/office/drawing/2014/main" id="{6017EC84-F29E-4016-B82B-0D06ACF8D24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41" y="476"/>
            <a:ext cx="621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6" r:id="rId4" imgW="573242" imgH="203819" progId="Equation.DSMT4">
                    <p:embed/>
                  </p:oleObj>
                </mc:Choice>
                <mc:Fallback>
                  <p:oleObj r:id="rId4" imgW="573242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1" y="476"/>
                          <a:ext cx="621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" name="Object 12">
              <a:extLst>
                <a:ext uri="{FF2B5EF4-FFF2-40B4-BE49-F238E27FC236}">
                  <a16:creationId xmlns="" xmlns:a16="http://schemas.microsoft.com/office/drawing/2014/main" id="{2828CF44-78CB-433E-8668-686A0A50AFC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31" y="1156"/>
            <a:ext cx="138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7" r:id="rId6" imgW="128959" imgH="141855" progId="Equation.DSMT4">
                    <p:embed/>
                  </p:oleObj>
                </mc:Choice>
                <mc:Fallback>
                  <p:oleObj r:id="rId6" imgW="128959" imgH="14185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1" y="1156"/>
                          <a:ext cx="138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" name="Object 13">
              <a:extLst>
                <a:ext uri="{FF2B5EF4-FFF2-40B4-BE49-F238E27FC236}">
                  <a16:creationId xmlns="" xmlns:a16="http://schemas.microsoft.com/office/drawing/2014/main" id="{7A082F3C-DBD0-401E-BCAB-7F2A520A23E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" y="1117"/>
            <a:ext cx="138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8" r:id="rId8" imgW="128562" imgH="179987" progId="Equation.DSMT4">
                    <p:embed/>
                  </p:oleObj>
                </mc:Choice>
                <mc:Fallback>
                  <p:oleObj r:id="rId8" imgW="128562" imgH="17998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" y="1117"/>
                          <a:ext cx="138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" name="Object 14">
              <a:extLst>
                <a:ext uri="{FF2B5EF4-FFF2-40B4-BE49-F238E27FC236}">
                  <a16:creationId xmlns="" xmlns:a16="http://schemas.microsoft.com/office/drawing/2014/main" id="{237D576A-D92D-49B6-9F02-7A113701C97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0"/>
            <a:ext cx="152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9" r:id="rId10" imgW="141543" imgH="167278" progId="Equation.DSMT4">
                    <p:embed/>
                  </p:oleObj>
                </mc:Choice>
                <mc:Fallback>
                  <p:oleObj r:id="rId10" imgW="141543" imgH="167278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152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7" name="Object 15">
              <a:extLst>
                <a:ext uri="{FF2B5EF4-FFF2-40B4-BE49-F238E27FC236}">
                  <a16:creationId xmlns="" xmlns:a16="http://schemas.microsoft.com/office/drawing/2014/main" id="{CD706D7C-1ED1-4A96-A354-CAAEDF9F5F9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" y="249"/>
            <a:ext cx="151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10" r:id="rId12" imgW="141481" imgH="180066" progId="Equation.DSMT4">
                    <p:embed/>
                  </p:oleObj>
                </mc:Choice>
                <mc:Fallback>
                  <p:oleObj r:id="rId12" imgW="141481" imgH="18006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" y="249"/>
                          <a:ext cx="151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8" name="Object 16">
              <a:extLst>
                <a:ext uri="{FF2B5EF4-FFF2-40B4-BE49-F238E27FC236}">
                  <a16:creationId xmlns="" xmlns:a16="http://schemas.microsoft.com/office/drawing/2014/main" id="{8BEAA8E6-2D01-4B56-9D97-B4C7CE9809E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" y="884"/>
            <a:ext cx="124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11" r:id="rId14" imgW="116166" imgH="141980" progId="Equation.DSMT4">
                    <p:embed/>
                  </p:oleObj>
                </mc:Choice>
                <mc:Fallback>
                  <p:oleObj r:id="rId14" imgW="116166" imgH="1419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" y="884"/>
                          <a:ext cx="124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14" name="Picture 17" descr="038">
            <a:extLst>
              <a:ext uri="{FF2B5EF4-FFF2-40B4-BE49-F238E27FC236}">
                <a16:creationId xmlns="" xmlns:a16="http://schemas.microsoft.com/office/drawing/2014/main" id="{4FB0B295-9DFD-4C4B-B009-DAED7019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331" y="3627837"/>
            <a:ext cx="1547646" cy="1222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5" name="Object 18">
            <a:extLst>
              <a:ext uri="{FF2B5EF4-FFF2-40B4-BE49-F238E27FC236}">
                <a16:creationId xmlns="" xmlns:a16="http://schemas.microsoft.com/office/drawing/2014/main" id="{AE8BC1A8-9DF2-43C8-A0DA-D630ADC634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356182"/>
              </p:ext>
            </p:extLst>
          </p:nvPr>
        </p:nvGraphicFramePr>
        <p:xfrm>
          <a:off x="8335163" y="3955291"/>
          <a:ext cx="385171" cy="47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r:id="rId17" imgW="154343" imgH="167205" progId="Equation.DSMT4">
                  <p:embed/>
                </p:oleObj>
              </mc:Choice>
              <mc:Fallback>
                <p:oleObj r:id="rId17" imgW="154343" imgH="16720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5163" y="3955291"/>
                        <a:ext cx="385171" cy="47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Rectangle 24">
            <a:extLst>
              <a:ext uri="{FF2B5EF4-FFF2-40B4-BE49-F238E27FC236}">
                <a16:creationId xmlns="" xmlns:a16="http://schemas.microsoft.com/office/drawing/2014/main" id="{BD5198AA-CE5E-4E57-A109-3B26C8695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0211" y="1962430"/>
            <a:ext cx="6888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．当积分变量为 </a:t>
            </a:r>
            <a:r>
              <a:rPr lang="en-US" altLang="zh-CN" sz="2400" i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时，平面图形面积的计算方法</a:t>
            </a:r>
          </a:p>
        </p:txBody>
      </p:sp>
      <p:graphicFrame>
        <p:nvGraphicFramePr>
          <p:cNvPr id="123" name="Object 33">
            <a:extLst>
              <a:ext uri="{FF2B5EF4-FFF2-40B4-BE49-F238E27FC236}">
                <a16:creationId xmlns="" xmlns:a16="http://schemas.microsoft.com/office/drawing/2014/main" id="{FECCCB75-EFE0-4FEB-8252-8C63CD2A93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798668"/>
              </p:ext>
            </p:extLst>
          </p:nvPr>
        </p:nvGraphicFramePr>
        <p:xfrm>
          <a:off x="3290146" y="4913825"/>
          <a:ext cx="1917479" cy="756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公式" r:id="rId19" imgW="901440" imgH="355320" progId="Equation.3">
                  <p:embed/>
                </p:oleObj>
              </mc:Choice>
              <mc:Fallback>
                <p:oleObj name="公式" r:id="rId19" imgW="90144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146" y="4913825"/>
                        <a:ext cx="1917479" cy="7564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40820840-314C-4940-A465-81FCDBF0DC9A}"/>
              </a:ext>
            </a:extLst>
          </p:cNvPr>
          <p:cNvGrpSpPr/>
          <p:nvPr/>
        </p:nvGrpSpPr>
        <p:grpSpPr>
          <a:xfrm>
            <a:off x="1636071" y="4303058"/>
            <a:ext cx="4476859" cy="497957"/>
            <a:chOff x="2348157" y="4067915"/>
            <a:chExt cx="4476859" cy="497957"/>
          </a:xfrm>
        </p:grpSpPr>
        <p:sp>
          <p:nvSpPr>
            <p:cNvPr id="125" name="Text Box 46">
              <a:extLst>
                <a:ext uri="{FF2B5EF4-FFF2-40B4-BE49-F238E27FC236}">
                  <a16:creationId xmlns="" xmlns:a16="http://schemas.microsoft.com/office/drawing/2014/main" id="{AC2D29D0-45FC-4631-914D-0C6B0FECFF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8157" y="4067915"/>
              <a:ext cx="4476859" cy="497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（我们仅讨论          　的情况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)</a:t>
              </a:r>
            </a:p>
          </p:txBody>
        </p:sp>
        <p:graphicFrame>
          <p:nvGraphicFramePr>
            <p:cNvPr id="118" name="Object 47">
              <a:extLst>
                <a:ext uri="{FF2B5EF4-FFF2-40B4-BE49-F238E27FC236}">
                  <a16:creationId xmlns="" xmlns:a16="http://schemas.microsoft.com/office/drawing/2014/main" id="{C40DABCC-A9C3-4798-A16B-A1599073EA5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0064742"/>
                </p:ext>
              </p:extLst>
            </p:nvPr>
          </p:nvGraphicFramePr>
          <p:xfrm>
            <a:off x="4254457" y="4101648"/>
            <a:ext cx="1192280" cy="455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14" r:id="rId21" imgW="560503" imgH="203819" progId="Equation.DSMT4">
                    <p:embed/>
                  </p:oleObj>
                </mc:Choice>
                <mc:Fallback>
                  <p:oleObj r:id="rId21" imgW="560503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4457" y="4101648"/>
                          <a:ext cx="1192280" cy="455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/>
          <p:cNvGrpSpPr/>
          <p:nvPr/>
        </p:nvGrpSpPr>
        <p:grpSpPr>
          <a:xfrm>
            <a:off x="1764699" y="3633319"/>
            <a:ext cx="5206415" cy="535531"/>
            <a:chOff x="1760888" y="3489499"/>
            <a:chExt cx="5206415" cy="535531"/>
          </a:xfrm>
        </p:grpSpPr>
        <p:sp>
          <p:nvSpPr>
            <p:cNvPr id="124" name="Text Box 46">
              <a:extLst>
                <a:ext uri="{FF2B5EF4-FFF2-40B4-BE49-F238E27FC236}">
                  <a16:creationId xmlns="" xmlns:a16="http://schemas.microsoft.com/office/drawing/2014/main" id="{C9EC7806-A20C-41AD-AAA5-1B0585246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5102" y="3489499"/>
              <a:ext cx="3942201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所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围成的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平面图形的面积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。</a:t>
              </a:r>
              <a:endParaRPr lang="en-US" altLang="zh-CN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119" name="Object 48">
              <a:extLst>
                <a:ext uri="{FF2B5EF4-FFF2-40B4-BE49-F238E27FC236}">
                  <a16:creationId xmlns="" xmlns:a16="http://schemas.microsoft.com/office/drawing/2014/main" id="{5ECF9E19-1270-438A-87E8-DE8B6C00C59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1994695"/>
                </p:ext>
              </p:extLst>
            </p:nvPr>
          </p:nvGraphicFramePr>
          <p:xfrm>
            <a:off x="1760888" y="3564729"/>
            <a:ext cx="1259537" cy="446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15" r:id="rId23" imgW="738845" imgH="203819" progId="Equation.DSMT4">
                    <p:embed/>
                  </p:oleObj>
                </mc:Choice>
                <mc:Fallback>
                  <p:oleObj r:id="rId23" imgW="738845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0888" y="3564729"/>
                          <a:ext cx="1259537" cy="446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5"/>
          <p:cNvGrpSpPr/>
          <p:nvPr/>
        </p:nvGrpSpPr>
        <p:grpSpPr>
          <a:xfrm>
            <a:off x="1680211" y="2971806"/>
            <a:ext cx="5206366" cy="520430"/>
            <a:chOff x="1680211" y="2952756"/>
            <a:chExt cx="5206366" cy="52043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1C5E404E-75DA-4F4C-B612-63B21EE45BB2}"/>
                </a:ext>
              </a:extLst>
            </p:cNvPr>
            <p:cNvGrpSpPr/>
            <p:nvPr/>
          </p:nvGrpSpPr>
          <p:grpSpPr>
            <a:xfrm>
              <a:off x="1680211" y="2952756"/>
              <a:ext cx="4476859" cy="497957"/>
              <a:chOff x="2322352" y="2735515"/>
              <a:chExt cx="4476859" cy="497957"/>
            </a:xfrm>
          </p:grpSpPr>
          <p:sp>
            <p:nvSpPr>
              <p:cNvPr id="117" name="Text Box 46">
                <a:extLst>
                  <a:ext uri="{FF2B5EF4-FFF2-40B4-BE49-F238E27FC236}">
                    <a16:creationId xmlns="" xmlns:a16="http://schemas.microsoft.com/office/drawing/2014/main" id="{9F022CFC-548C-4F93-8688-6E9E327C2A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22352" y="2735515"/>
                <a:ext cx="4476859" cy="4979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base" latinLnBrk="1" hangingPunct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rPr>
                  <a:t>(1)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rPr>
                  <a:t>由连续曲线 　　　　与直线</a:t>
                </a:r>
              </a:p>
            </p:txBody>
          </p:sp>
          <p:graphicFrame>
            <p:nvGraphicFramePr>
              <p:cNvPr id="121" name="Object 50">
                <a:extLst>
                  <a:ext uri="{FF2B5EF4-FFF2-40B4-BE49-F238E27FC236}">
                    <a16:creationId xmlns="" xmlns:a16="http://schemas.microsoft.com/office/drawing/2014/main" id="{96579A0A-5D19-493B-9E3D-2456AC3E4A6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20915969"/>
                  </p:ext>
                </p:extLst>
              </p:nvPr>
            </p:nvGraphicFramePr>
            <p:xfrm>
              <a:off x="4387748" y="2775393"/>
              <a:ext cx="1192280" cy="4476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16" r:id="rId25" imgW="573242" imgH="203819" progId="Equation.DSMT4">
                      <p:embed/>
                    </p:oleObj>
                  </mc:Choice>
                  <mc:Fallback>
                    <p:oleObj r:id="rId25" imgW="573242" imgH="203819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87748" y="2775393"/>
                            <a:ext cx="1192280" cy="44765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20" name="Object 49">
              <a:extLst>
                <a:ext uri="{FF2B5EF4-FFF2-40B4-BE49-F238E27FC236}">
                  <a16:creationId xmlns="" xmlns:a16="http://schemas.microsoft.com/office/drawing/2014/main" id="{BBD3E9EC-3BBE-466B-9694-30AA2228CA9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9925107"/>
                </p:ext>
              </p:extLst>
            </p:nvPr>
          </p:nvGraphicFramePr>
          <p:xfrm>
            <a:off x="5951096" y="3060259"/>
            <a:ext cx="935481" cy="4129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17" r:id="rId27" imgW="396107" imgH="166109" progId="Equation.DSMT4">
                    <p:embed/>
                  </p:oleObj>
                </mc:Choice>
                <mc:Fallback>
                  <p:oleObj r:id="rId27" imgW="396107" imgH="16610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1096" y="3060259"/>
                          <a:ext cx="935481" cy="4129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602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74" grpId="0" animBg="1"/>
      <p:bldP spid="1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2765027" y="2538013"/>
            <a:ext cx="1723549" cy="1899050"/>
            <a:chOff x="1508013" y="2418656"/>
            <a:chExt cx="1415368" cy="1559490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508013" y="3523206"/>
              <a:ext cx="1415368" cy="4549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经济应用</a:t>
              </a:r>
              <a:endPara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2420523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7958987" y="2355048"/>
            <a:ext cx="1770526" cy="2108960"/>
            <a:chOff x="6668550" y="2510238"/>
            <a:chExt cx="1261698" cy="1502873"/>
          </a:xfrm>
        </p:grpSpPr>
        <p:sp>
          <p:nvSpPr>
            <p:cNvPr id="32" name="文本框 31"/>
            <p:cNvSpPr txBox="1"/>
            <p:nvPr/>
          </p:nvSpPr>
          <p:spPr>
            <a:xfrm>
              <a:off x="6668550" y="3618325"/>
              <a:ext cx="1228224" cy="3947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几何应用</a:t>
              </a:r>
              <a:endPara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3619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1"/>
      <p:bldP spid="6" grpId="0" animBg="1"/>
      <p:bldP spid="7" grpId="0" animBg="1"/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矩形 55">
            <a:extLst>
              <a:ext uri="{FF2B5EF4-FFF2-40B4-BE49-F238E27FC236}">
                <a16:creationId xmlns="" xmlns:a16="http://schemas.microsoft.com/office/drawing/2014/main" id="{0CEC6BF9-DD9E-461A-B82E-4059D063A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5" y="1015171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95" name="Group 48">
            <a:extLst>
              <a:ext uri="{FF2B5EF4-FFF2-40B4-BE49-F238E27FC236}">
                <a16:creationId xmlns="" xmlns:a16="http://schemas.microsoft.com/office/drawing/2014/main" id="{256F4083-1CEB-4615-806B-B8130B28350D}"/>
              </a:ext>
            </a:extLst>
          </p:cNvPr>
          <p:cNvGrpSpPr>
            <a:grpSpLocks/>
          </p:cNvGrpSpPr>
          <p:nvPr/>
        </p:nvGrpSpPr>
        <p:grpSpPr bwMode="auto">
          <a:xfrm>
            <a:off x="1235075" y="1773238"/>
            <a:ext cx="9721850" cy="4140199"/>
            <a:chOff x="0" y="0"/>
            <a:chExt cx="5353" cy="2178"/>
          </a:xfrm>
        </p:grpSpPr>
        <p:sp>
          <p:nvSpPr>
            <p:cNvPr id="96" name="Line 49">
              <a:extLst>
                <a:ext uri="{FF2B5EF4-FFF2-40B4-BE49-F238E27FC236}">
                  <a16:creationId xmlns="" xmlns:a16="http://schemas.microsoft.com/office/drawing/2014/main" id="{34D5E03D-893B-4AF2-8C79-B0867998F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7" name="Line 50">
              <a:extLst>
                <a:ext uri="{FF2B5EF4-FFF2-40B4-BE49-F238E27FC236}">
                  <a16:creationId xmlns="" xmlns:a16="http://schemas.microsoft.com/office/drawing/2014/main" id="{F3750AFE-0E48-4A65-A68C-AAA4FCF1A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8" name="Line 51">
              <a:extLst>
                <a:ext uri="{FF2B5EF4-FFF2-40B4-BE49-F238E27FC236}">
                  <a16:creationId xmlns="" xmlns:a16="http://schemas.microsoft.com/office/drawing/2014/main" id="{7BE4F878-159A-4704-A0A3-1DB50D79C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9" name="Line 52">
              <a:extLst>
                <a:ext uri="{FF2B5EF4-FFF2-40B4-BE49-F238E27FC236}">
                  <a16:creationId xmlns="" xmlns:a16="http://schemas.microsoft.com/office/drawing/2014/main" id="{B7B4DBC5-FED1-45F3-BFE0-4A79A9F68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00" name="Line 56">
              <a:extLst>
                <a:ext uri="{FF2B5EF4-FFF2-40B4-BE49-F238E27FC236}">
                  <a16:creationId xmlns="" xmlns:a16="http://schemas.microsoft.com/office/drawing/2014/main" id="{829B077F-70C6-4852-B989-3E52278A50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5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72" name="Picture 19" descr="040">
            <a:extLst>
              <a:ext uri="{FF2B5EF4-FFF2-40B4-BE49-F238E27FC236}">
                <a16:creationId xmlns="" xmlns:a16="http://schemas.microsoft.com/office/drawing/2014/main" id="{347A0630-CF4A-484A-838D-391DA0718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648" y="3122579"/>
            <a:ext cx="1465938" cy="143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3" name="Group 20">
            <a:extLst>
              <a:ext uri="{FF2B5EF4-FFF2-40B4-BE49-F238E27FC236}">
                <a16:creationId xmlns="" xmlns:a16="http://schemas.microsoft.com/office/drawing/2014/main" id="{7BBA493E-54C0-45C4-9CA1-798FD040FFC4}"/>
              </a:ext>
            </a:extLst>
          </p:cNvPr>
          <p:cNvGrpSpPr>
            <a:grpSpLocks/>
          </p:cNvGrpSpPr>
          <p:nvPr/>
        </p:nvGrpSpPr>
        <p:grpSpPr bwMode="auto">
          <a:xfrm>
            <a:off x="7624642" y="2422626"/>
            <a:ext cx="3142497" cy="2991974"/>
            <a:chOff x="0" y="0"/>
            <a:chExt cx="1469" cy="1338"/>
          </a:xfrm>
        </p:grpSpPr>
        <p:graphicFrame>
          <p:nvGraphicFramePr>
            <p:cNvPr id="75" name="Object 21">
              <a:extLst>
                <a:ext uri="{FF2B5EF4-FFF2-40B4-BE49-F238E27FC236}">
                  <a16:creationId xmlns="" xmlns:a16="http://schemas.microsoft.com/office/drawing/2014/main" id="{FD4217CB-D490-4414-A70C-0CDC07EE34F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0528135"/>
                </p:ext>
              </p:extLst>
            </p:nvPr>
          </p:nvGraphicFramePr>
          <p:xfrm>
            <a:off x="697" y="474"/>
            <a:ext cx="621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30" r:id="rId5" imgW="573242" imgH="203819" progId="Equation.DSMT4">
                    <p:embed/>
                  </p:oleObj>
                </mc:Choice>
                <mc:Fallback>
                  <p:oleObj r:id="rId5" imgW="573242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" y="474"/>
                          <a:ext cx="621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" name="Object 22">
              <a:extLst>
                <a:ext uri="{FF2B5EF4-FFF2-40B4-BE49-F238E27FC236}">
                  <a16:creationId xmlns="" xmlns:a16="http://schemas.microsoft.com/office/drawing/2014/main" id="{BAB523F2-913D-420D-A211-5A3C04DE755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31" y="1156"/>
            <a:ext cx="138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31" r:id="rId7" imgW="128959" imgH="141855" progId="Equation.DSMT4">
                    <p:embed/>
                  </p:oleObj>
                </mc:Choice>
                <mc:Fallback>
                  <p:oleObj r:id="rId7" imgW="128959" imgH="14185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1" y="1156"/>
                          <a:ext cx="138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" name="Object 23">
              <a:extLst>
                <a:ext uri="{FF2B5EF4-FFF2-40B4-BE49-F238E27FC236}">
                  <a16:creationId xmlns="" xmlns:a16="http://schemas.microsoft.com/office/drawing/2014/main" id="{746CDC08-A305-407C-83BA-4CA29B45898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" y="1117"/>
            <a:ext cx="138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32" r:id="rId9" imgW="128562" imgH="179987" progId="Equation.DSMT4">
                    <p:embed/>
                  </p:oleObj>
                </mc:Choice>
                <mc:Fallback>
                  <p:oleObj r:id="rId9" imgW="128562" imgH="17998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" y="1117"/>
                          <a:ext cx="138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" name="Object 24">
              <a:extLst>
                <a:ext uri="{FF2B5EF4-FFF2-40B4-BE49-F238E27FC236}">
                  <a16:creationId xmlns="" xmlns:a16="http://schemas.microsoft.com/office/drawing/2014/main" id="{FF9F527C-A77F-4A03-B824-F30FFFC42C2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0"/>
            <a:ext cx="152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33" r:id="rId11" imgW="141543" imgH="167278" progId="Equation.DSMT4">
                    <p:embed/>
                  </p:oleObj>
                </mc:Choice>
                <mc:Fallback>
                  <p:oleObj r:id="rId11" imgW="141543" imgH="167278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152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9" name="Object 25">
              <a:extLst>
                <a:ext uri="{FF2B5EF4-FFF2-40B4-BE49-F238E27FC236}">
                  <a16:creationId xmlns="" xmlns:a16="http://schemas.microsoft.com/office/drawing/2014/main" id="{31F8327B-1A52-44A9-B97E-F0ECCA59AFD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" y="249"/>
            <a:ext cx="151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34" r:id="rId13" imgW="141481" imgH="180066" progId="Equation.DSMT4">
                    <p:embed/>
                  </p:oleObj>
                </mc:Choice>
                <mc:Fallback>
                  <p:oleObj r:id="rId13" imgW="141481" imgH="18006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" y="249"/>
                          <a:ext cx="151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0" name="Object 26">
              <a:extLst>
                <a:ext uri="{FF2B5EF4-FFF2-40B4-BE49-F238E27FC236}">
                  <a16:creationId xmlns="" xmlns:a16="http://schemas.microsoft.com/office/drawing/2014/main" id="{D80CC516-0ED7-4347-83E0-1A5C4A62531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" y="884"/>
            <a:ext cx="124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35" r:id="rId15" imgW="116166" imgH="141980" progId="Equation.DSMT4">
                    <p:embed/>
                  </p:oleObj>
                </mc:Choice>
                <mc:Fallback>
                  <p:oleObj r:id="rId15" imgW="116166" imgH="1419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" y="884"/>
                          <a:ext cx="124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1" name="Group 27">
              <a:extLst>
                <a:ext uri="{FF2B5EF4-FFF2-40B4-BE49-F238E27FC236}">
                  <a16:creationId xmlns="" xmlns:a16="http://schemas.microsoft.com/office/drawing/2014/main" id="{1C5D2993-CDAE-4C62-A266-5FA1FD41A2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45"/>
              <a:ext cx="1360" cy="1225"/>
              <a:chOff x="0" y="0"/>
              <a:chExt cx="1360" cy="1225"/>
            </a:xfrm>
          </p:grpSpPr>
          <p:sp>
            <p:nvSpPr>
              <p:cNvPr id="84" name="Line 28">
                <a:extLst>
                  <a:ext uri="{FF2B5EF4-FFF2-40B4-BE49-F238E27FC236}">
                    <a16:creationId xmlns="" xmlns:a16="http://schemas.microsoft.com/office/drawing/2014/main" id="{385E123A-CFB6-4178-A498-B21725641E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" y="0"/>
                <a:ext cx="0" cy="1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5" name="Line 29">
                <a:extLst>
                  <a:ext uri="{FF2B5EF4-FFF2-40B4-BE49-F238E27FC236}">
                    <a16:creationId xmlns="" xmlns:a16="http://schemas.microsoft.com/office/drawing/2014/main" id="{D8B9FD75-72F4-4F33-9DBE-5691D45384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" y="272"/>
                <a:ext cx="59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6" name="Line 30">
                <a:extLst>
                  <a:ext uri="{FF2B5EF4-FFF2-40B4-BE49-F238E27FC236}">
                    <a16:creationId xmlns="" xmlns:a16="http://schemas.microsoft.com/office/drawing/2014/main" id="{3DCD65CA-E6A9-4853-AB8D-B723FD4FC0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044"/>
                <a:ext cx="1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7" name="未知">
                <a:extLst>
                  <a:ext uri="{FF2B5EF4-FFF2-40B4-BE49-F238E27FC236}">
                    <a16:creationId xmlns="" xmlns:a16="http://schemas.microsoft.com/office/drawing/2014/main" id="{F6C2FA4A-77AC-4685-9FCD-2C5370F41A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" y="272"/>
                <a:ext cx="438" cy="635"/>
              </a:xfrm>
              <a:custGeom>
                <a:avLst/>
                <a:gdLst>
                  <a:gd name="T0" fmla="*/ 257 w 438"/>
                  <a:gd name="T1" fmla="*/ 0 h 635"/>
                  <a:gd name="T2" fmla="*/ 30 w 438"/>
                  <a:gd name="T3" fmla="*/ 317 h 635"/>
                  <a:gd name="T4" fmla="*/ 438 w 438"/>
                  <a:gd name="T5" fmla="*/ 635 h 635"/>
                  <a:gd name="T6" fmla="*/ 0 60000 65536"/>
                  <a:gd name="T7" fmla="*/ 0 60000 65536"/>
                  <a:gd name="T8" fmla="*/ 0 60000 65536"/>
                  <a:gd name="T9" fmla="*/ 0 w 438"/>
                  <a:gd name="T10" fmla="*/ 0 h 635"/>
                  <a:gd name="T11" fmla="*/ 438 w 438"/>
                  <a:gd name="T12" fmla="*/ 635 h 6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8" h="635">
                    <a:moveTo>
                      <a:pt x="257" y="0"/>
                    </a:moveTo>
                    <a:cubicBezTo>
                      <a:pt x="128" y="105"/>
                      <a:pt x="0" y="211"/>
                      <a:pt x="30" y="317"/>
                    </a:cubicBezTo>
                    <a:cubicBezTo>
                      <a:pt x="60" y="423"/>
                      <a:pt x="249" y="529"/>
                      <a:pt x="438" y="63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8" name="Line 32">
                <a:extLst>
                  <a:ext uri="{FF2B5EF4-FFF2-40B4-BE49-F238E27FC236}">
                    <a16:creationId xmlns="" xmlns:a16="http://schemas.microsoft.com/office/drawing/2014/main" id="{4494943F-D8A4-4D9D-A57B-2B594351B7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1" y="907"/>
                <a:ext cx="7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9" name="未知">
                <a:extLst>
                  <a:ext uri="{FF2B5EF4-FFF2-40B4-BE49-F238E27FC236}">
                    <a16:creationId xmlns="" xmlns:a16="http://schemas.microsoft.com/office/drawing/2014/main" id="{B7B5F175-3A3D-468F-8DAC-048C22503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" y="272"/>
                <a:ext cx="151" cy="635"/>
              </a:xfrm>
              <a:custGeom>
                <a:avLst/>
                <a:gdLst>
                  <a:gd name="T0" fmla="*/ 151 w 151"/>
                  <a:gd name="T1" fmla="*/ 0 h 635"/>
                  <a:gd name="T2" fmla="*/ 15 w 151"/>
                  <a:gd name="T3" fmla="*/ 318 h 635"/>
                  <a:gd name="T4" fmla="*/ 61 w 151"/>
                  <a:gd name="T5" fmla="*/ 635 h 635"/>
                  <a:gd name="T6" fmla="*/ 0 60000 65536"/>
                  <a:gd name="T7" fmla="*/ 0 60000 65536"/>
                  <a:gd name="T8" fmla="*/ 0 60000 65536"/>
                  <a:gd name="T9" fmla="*/ 0 w 151"/>
                  <a:gd name="T10" fmla="*/ 0 h 635"/>
                  <a:gd name="T11" fmla="*/ 151 w 151"/>
                  <a:gd name="T12" fmla="*/ 635 h 6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1" h="635">
                    <a:moveTo>
                      <a:pt x="151" y="0"/>
                    </a:moveTo>
                    <a:cubicBezTo>
                      <a:pt x="90" y="106"/>
                      <a:pt x="30" y="212"/>
                      <a:pt x="15" y="318"/>
                    </a:cubicBezTo>
                    <a:cubicBezTo>
                      <a:pt x="0" y="424"/>
                      <a:pt x="30" y="529"/>
                      <a:pt x="61" y="63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82" name="Object 14">
              <a:extLst>
                <a:ext uri="{FF2B5EF4-FFF2-40B4-BE49-F238E27FC236}">
                  <a16:creationId xmlns="" xmlns:a16="http://schemas.microsoft.com/office/drawing/2014/main" id="{DFDE147B-32E3-4D0B-BD49-BFBE96ACBFC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8162883"/>
                </p:ext>
              </p:extLst>
            </p:nvPr>
          </p:nvGraphicFramePr>
          <p:xfrm>
            <a:off x="626" y="15"/>
            <a:ext cx="635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36" r:id="rId17" imgW="585980" imgH="203819" progId="Equation.DSMT4">
                    <p:embed/>
                  </p:oleObj>
                </mc:Choice>
                <mc:Fallback>
                  <p:oleObj r:id="rId17" imgW="585980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" y="15"/>
                          <a:ext cx="635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3" name="AutoShape 35">
              <a:extLst>
                <a:ext uri="{FF2B5EF4-FFF2-40B4-BE49-F238E27FC236}">
                  <a16:creationId xmlns="" xmlns:a16="http://schemas.microsoft.com/office/drawing/2014/main" id="{F84C336A-7A3E-4600-854A-2A02C2C2C2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3" y="141"/>
              <a:ext cx="272" cy="247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90" name="Object 36">
            <a:extLst>
              <a:ext uri="{FF2B5EF4-FFF2-40B4-BE49-F238E27FC236}">
                <a16:creationId xmlns="" xmlns:a16="http://schemas.microsoft.com/office/drawing/2014/main" id="{3409BB8E-C393-45CB-A29C-9C5DE0E670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967700"/>
              </p:ext>
            </p:extLst>
          </p:nvPr>
        </p:nvGraphicFramePr>
        <p:xfrm>
          <a:off x="8361411" y="3476104"/>
          <a:ext cx="372348" cy="45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r:id="rId19" imgW="154343" imgH="167205" progId="Equation.DSMT4">
                  <p:embed/>
                </p:oleObj>
              </mc:Choice>
              <mc:Fallback>
                <p:oleObj r:id="rId19" imgW="154343" imgH="16720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1411" y="3476104"/>
                        <a:ext cx="372348" cy="45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A90D47D2-B934-44B7-B3DD-3756D9F28F30}"/>
              </a:ext>
            </a:extLst>
          </p:cNvPr>
          <p:cNvGrpSpPr/>
          <p:nvPr/>
        </p:nvGrpSpPr>
        <p:grpSpPr>
          <a:xfrm>
            <a:off x="1972642" y="4218877"/>
            <a:ext cx="4737101" cy="525657"/>
            <a:chOff x="2197248" y="3838934"/>
            <a:chExt cx="4737101" cy="525657"/>
          </a:xfrm>
        </p:grpSpPr>
        <p:sp>
          <p:nvSpPr>
            <p:cNvPr id="126" name="Text Box 53">
              <a:extLst>
                <a:ext uri="{FF2B5EF4-FFF2-40B4-BE49-F238E27FC236}">
                  <a16:creationId xmlns="" xmlns:a16="http://schemas.microsoft.com/office/drawing/2014/main" id="{761A89BB-8AAA-42E8-9965-41EB4C2E87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248" y="3838934"/>
              <a:ext cx="4737101" cy="525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（我们仅讨论            　 的情况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)</a:t>
              </a:r>
            </a:p>
          </p:txBody>
        </p:sp>
        <p:graphicFrame>
          <p:nvGraphicFramePr>
            <p:cNvPr id="93" name="Object 54">
              <a:extLst>
                <a:ext uri="{FF2B5EF4-FFF2-40B4-BE49-F238E27FC236}">
                  <a16:creationId xmlns="" xmlns:a16="http://schemas.microsoft.com/office/drawing/2014/main" id="{7C57A2DF-F140-4D1B-9B51-40E8E5D01D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6276959"/>
                </p:ext>
              </p:extLst>
            </p:nvPr>
          </p:nvGraphicFramePr>
          <p:xfrm>
            <a:off x="4114947" y="3987836"/>
            <a:ext cx="1479550" cy="3367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38" r:id="rId21" imgW="789456" imgH="203731" progId="Equation.DSMT4">
                    <p:embed/>
                  </p:oleObj>
                </mc:Choice>
                <mc:Fallback>
                  <p:oleObj r:id="rId21" imgW="789456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4947" y="3987836"/>
                          <a:ext cx="1479550" cy="3367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"/>
          <p:cNvGrpSpPr/>
          <p:nvPr/>
        </p:nvGrpSpPr>
        <p:grpSpPr>
          <a:xfrm>
            <a:off x="1634238" y="2916205"/>
            <a:ext cx="5550372" cy="525657"/>
            <a:chOff x="2328366" y="3105532"/>
            <a:chExt cx="5550372" cy="525657"/>
          </a:xfrm>
        </p:grpSpPr>
        <p:sp>
          <p:nvSpPr>
            <p:cNvPr id="127" name="Text Box 53">
              <a:extLst>
                <a:ext uri="{FF2B5EF4-FFF2-40B4-BE49-F238E27FC236}">
                  <a16:creationId xmlns="" xmlns:a16="http://schemas.microsoft.com/office/drawing/2014/main" id="{F7BC6347-2FFE-4BC7-93E1-C638FC270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8366" y="3105532"/>
              <a:ext cx="5550372" cy="525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base" latinLnBrk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线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　　　　　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  所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围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成的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平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面图形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</a:t>
              </a:r>
              <a:endParaRPr lang="en-US" altLang="zh-CN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94" name="Object 55">
              <a:extLst>
                <a:ext uri="{FF2B5EF4-FFF2-40B4-BE49-F238E27FC236}">
                  <a16:creationId xmlns="" xmlns:a16="http://schemas.microsoft.com/office/drawing/2014/main" id="{AED8F959-AAC6-497C-B240-CA80EC134C4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3886617"/>
                </p:ext>
              </p:extLst>
            </p:nvPr>
          </p:nvGraphicFramePr>
          <p:xfrm>
            <a:off x="2873492" y="3166565"/>
            <a:ext cx="1878013" cy="450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39" r:id="rId23" imgW="751583" imgH="203819" progId="Equation.DSMT4">
                    <p:embed/>
                  </p:oleObj>
                </mc:Choice>
                <mc:Fallback>
                  <p:oleObj r:id="rId23" imgW="751583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3492" y="3166565"/>
                          <a:ext cx="1878013" cy="450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1B650694-133F-4B38-A00E-75EF80CDE23A}"/>
              </a:ext>
            </a:extLst>
          </p:cNvPr>
          <p:cNvGrpSpPr/>
          <p:nvPr/>
        </p:nvGrpSpPr>
        <p:grpSpPr>
          <a:xfrm>
            <a:off x="1614144" y="2244375"/>
            <a:ext cx="5513031" cy="572464"/>
            <a:chOff x="2197247" y="2345067"/>
            <a:chExt cx="5513031" cy="572464"/>
          </a:xfrm>
        </p:grpSpPr>
        <p:sp>
          <p:nvSpPr>
            <p:cNvPr id="92" name="Text Box 53">
              <a:extLst>
                <a:ext uri="{FF2B5EF4-FFF2-40B4-BE49-F238E27FC236}">
                  <a16:creationId xmlns="" xmlns:a16="http://schemas.microsoft.com/office/drawing/2014/main" id="{F6AE89C7-FDEB-45B0-B3BA-9EF4B7BDD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247" y="2345067"/>
              <a:ext cx="5513031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latinLnBrk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(2)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由连续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曲线                             与直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　　　　  　　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124" name="Object 56">
              <a:extLst>
                <a:ext uri="{FF2B5EF4-FFF2-40B4-BE49-F238E27FC236}">
                  <a16:creationId xmlns="" xmlns:a16="http://schemas.microsoft.com/office/drawing/2014/main" id="{A5ABB7E5-58FA-45CB-A75E-60303FDA86B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2673692"/>
                </p:ext>
              </p:extLst>
            </p:nvPr>
          </p:nvGraphicFramePr>
          <p:xfrm>
            <a:off x="4238772" y="2438406"/>
            <a:ext cx="2557463" cy="397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0" r:id="rId25" imgW="1158717" imgH="203731" progId="Equation.DSMT4">
                    <p:embed/>
                  </p:oleObj>
                </mc:Choice>
                <mc:Fallback>
                  <p:oleObj r:id="rId25" imgW="1158717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38772" y="2438406"/>
                          <a:ext cx="2557463" cy="3970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5" name="Object 35">
            <a:extLst>
              <a:ext uri="{FF2B5EF4-FFF2-40B4-BE49-F238E27FC236}">
                <a16:creationId xmlns="" xmlns:a16="http://schemas.microsoft.com/office/drawing/2014/main" id="{487C7C5C-C285-4A23-8B40-5E7705EDEC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18593"/>
              </p:ext>
            </p:extLst>
          </p:nvPr>
        </p:nvGraphicFramePr>
        <p:xfrm>
          <a:off x="2832383" y="4886768"/>
          <a:ext cx="2907701" cy="727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1" name="公式" r:id="rId27" imgW="1422360" imgH="355320" progId="Equation.3">
                  <p:embed/>
                </p:oleObj>
              </mc:Choice>
              <mc:Fallback>
                <p:oleObj name="公式" r:id="rId27" imgW="142236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383" y="4886768"/>
                        <a:ext cx="2907701" cy="7273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Text Box 53">
            <a:extLst>
              <a:ext uri="{FF2B5EF4-FFF2-40B4-BE49-F238E27FC236}">
                <a16:creationId xmlns="" xmlns:a16="http://schemas.microsoft.com/office/drawing/2014/main" id="{233BFA0C-B6AE-40CA-AB3B-23519ACAD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145" y="3560278"/>
            <a:ext cx="1178267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面积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1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1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矩形 55">
            <a:extLst>
              <a:ext uri="{FF2B5EF4-FFF2-40B4-BE49-F238E27FC236}">
                <a16:creationId xmlns="" xmlns:a16="http://schemas.microsoft.com/office/drawing/2014/main" id="{0CEC6BF9-DD9E-461A-B82E-4059D063A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600" y="1026863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95" name="Group 48">
            <a:extLst>
              <a:ext uri="{FF2B5EF4-FFF2-40B4-BE49-F238E27FC236}">
                <a16:creationId xmlns="" xmlns:a16="http://schemas.microsoft.com/office/drawing/2014/main" id="{256F4083-1CEB-4615-806B-B8130B28350D}"/>
              </a:ext>
            </a:extLst>
          </p:cNvPr>
          <p:cNvGrpSpPr>
            <a:grpSpLocks/>
          </p:cNvGrpSpPr>
          <p:nvPr/>
        </p:nvGrpSpPr>
        <p:grpSpPr bwMode="auto">
          <a:xfrm>
            <a:off x="1244599" y="1773238"/>
            <a:ext cx="9712325" cy="4140199"/>
            <a:chOff x="0" y="0"/>
            <a:chExt cx="5353" cy="2178"/>
          </a:xfrm>
        </p:grpSpPr>
        <p:sp>
          <p:nvSpPr>
            <p:cNvPr id="96" name="Line 49">
              <a:extLst>
                <a:ext uri="{FF2B5EF4-FFF2-40B4-BE49-F238E27FC236}">
                  <a16:creationId xmlns="" xmlns:a16="http://schemas.microsoft.com/office/drawing/2014/main" id="{34D5E03D-893B-4AF2-8C79-B0867998F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7" name="Line 50">
              <a:extLst>
                <a:ext uri="{FF2B5EF4-FFF2-40B4-BE49-F238E27FC236}">
                  <a16:creationId xmlns="" xmlns:a16="http://schemas.microsoft.com/office/drawing/2014/main" id="{F3750AFE-0E48-4A65-A68C-AAA4FCF1A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8" name="Line 51">
              <a:extLst>
                <a:ext uri="{FF2B5EF4-FFF2-40B4-BE49-F238E27FC236}">
                  <a16:creationId xmlns="" xmlns:a16="http://schemas.microsoft.com/office/drawing/2014/main" id="{7BE4F878-159A-4704-A0A3-1DB50D79C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9" name="Line 52">
              <a:extLst>
                <a:ext uri="{FF2B5EF4-FFF2-40B4-BE49-F238E27FC236}">
                  <a16:creationId xmlns="" xmlns:a16="http://schemas.microsoft.com/office/drawing/2014/main" id="{B7B4DBC5-FED1-45F3-BFE0-4A79A9F68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00" name="Line 56">
              <a:extLst>
                <a:ext uri="{FF2B5EF4-FFF2-40B4-BE49-F238E27FC236}">
                  <a16:creationId xmlns="" xmlns:a16="http://schemas.microsoft.com/office/drawing/2014/main" id="{829B077F-70C6-4852-B989-3E52278A50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5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72" name="Picture 19" descr="040">
            <a:extLst>
              <a:ext uri="{FF2B5EF4-FFF2-40B4-BE49-F238E27FC236}">
                <a16:creationId xmlns="" xmlns:a16="http://schemas.microsoft.com/office/drawing/2014/main" id="{347A0630-CF4A-484A-838D-391DA0718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237" y="3100892"/>
            <a:ext cx="1439921" cy="141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3" name="Group 20">
            <a:extLst>
              <a:ext uri="{FF2B5EF4-FFF2-40B4-BE49-F238E27FC236}">
                <a16:creationId xmlns="" xmlns:a16="http://schemas.microsoft.com/office/drawing/2014/main" id="{7BBA493E-54C0-45C4-9CA1-798FD040FFC4}"/>
              </a:ext>
            </a:extLst>
          </p:cNvPr>
          <p:cNvGrpSpPr>
            <a:grpSpLocks/>
          </p:cNvGrpSpPr>
          <p:nvPr/>
        </p:nvGrpSpPr>
        <p:grpSpPr bwMode="auto">
          <a:xfrm>
            <a:off x="7604700" y="2404934"/>
            <a:ext cx="3085301" cy="2937517"/>
            <a:chOff x="0" y="0"/>
            <a:chExt cx="1469" cy="1338"/>
          </a:xfrm>
        </p:grpSpPr>
        <p:graphicFrame>
          <p:nvGraphicFramePr>
            <p:cNvPr id="75" name="Object 21">
              <a:extLst>
                <a:ext uri="{FF2B5EF4-FFF2-40B4-BE49-F238E27FC236}">
                  <a16:creationId xmlns="" xmlns:a16="http://schemas.microsoft.com/office/drawing/2014/main" id="{FD4217CB-D490-4414-A70C-0CDC07EE34F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97" y="474"/>
            <a:ext cx="621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54" r:id="rId5" imgW="573242" imgH="203819" progId="Equation.DSMT4">
                    <p:embed/>
                  </p:oleObj>
                </mc:Choice>
                <mc:Fallback>
                  <p:oleObj r:id="rId5" imgW="573242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" y="474"/>
                          <a:ext cx="621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" name="Object 22">
              <a:extLst>
                <a:ext uri="{FF2B5EF4-FFF2-40B4-BE49-F238E27FC236}">
                  <a16:creationId xmlns="" xmlns:a16="http://schemas.microsoft.com/office/drawing/2014/main" id="{BAB523F2-913D-420D-A211-5A3C04DE755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31" y="1156"/>
            <a:ext cx="138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55" r:id="rId7" imgW="128959" imgH="141855" progId="Equation.DSMT4">
                    <p:embed/>
                  </p:oleObj>
                </mc:Choice>
                <mc:Fallback>
                  <p:oleObj r:id="rId7" imgW="128959" imgH="14185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1" y="1156"/>
                          <a:ext cx="138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" name="Object 23">
              <a:extLst>
                <a:ext uri="{FF2B5EF4-FFF2-40B4-BE49-F238E27FC236}">
                  <a16:creationId xmlns="" xmlns:a16="http://schemas.microsoft.com/office/drawing/2014/main" id="{746CDC08-A305-407C-83BA-4CA29B45898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" y="1117"/>
            <a:ext cx="138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56" r:id="rId9" imgW="128562" imgH="179987" progId="Equation.DSMT4">
                    <p:embed/>
                  </p:oleObj>
                </mc:Choice>
                <mc:Fallback>
                  <p:oleObj r:id="rId9" imgW="128562" imgH="17998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" y="1117"/>
                          <a:ext cx="138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" name="Object 24">
              <a:extLst>
                <a:ext uri="{FF2B5EF4-FFF2-40B4-BE49-F238E27FC236}">
                  <a16:creationId xmlns="" xmlns:a16="http://schemas.microsoft.com/office/drawing/2014/main" id="{FF9F527C-A77F-4A03-B824-F30FFFC42C2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0"/>
            <a:ext cx="152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57" r:id="rId11" imgW="141543" imgH="167278" progId="Equation.DSMT4">
                    <p:embed/>
                  </p:oleObj>
                </mc:Choice>
                <mc:Fallback>
                  <p:oleObj r:id="rId11" imgW="141543" imgH="167278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152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9" name="Object 25">
              <a:extLst>
                <a:ext uri="{FF2B5EF4-FFF2-40B4-BE49-F238E27FC236}">
                  <a16:creationId xmlns="" xmlns:a16="http://schemas.microsoft.com/office/drawing/2014/main" id="{31F8327B-1A52-44A9-B97E-F0ECCA59AFD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" y="249"/>
            <a:ext cx="151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58" r:id="rId13" imgW="141481" imgH="180066" progId="Equation.DSMT4">
                    <p:embed/>
                  </p:oleObj>
                </mc:Choice>
                <mc:Fallback>
                  <p:oleObj r:id="rId13" imgW="141481" imgH="18006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" y="249"/>
                          <a:ext cx="151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0" name="Object 26">
              <a:extLst>
                <a:ext uri="{FF2B5EF4-FFF2-40B4-BE49-F238E27FC236}">
                  <a16:creationId xmlns="" xmlns:a16="http://schemas.microsoft.com/office/drawing/2014/main" id="{D80CC516-0ED7-4347-83E0-1A5C4A62531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" y="884"/>
            <a:ext cx="124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59" r:id="rId15" imgW="116166" imgH="141980" progId="Equation.DSMT4">
                    <p:embed/>
                  </p:oleObj>
                </mc:Choice>
                <mc:Fallback>
                  <p:oleObj r:id="rId15" imgW="116166" imgH="1419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" y="884"/>
                          <a:ext cx="124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1" name="Group 27">
              <a:extLst>
                <a:ext uri="{FF2B5EF4-FFF2-40B4-BE49-F238E27FC236}">
                  <a16:creationId xmlns="" xmlns:a16="http://schemas.microsoft.com/office/drawing/2014/main" id="{1C5D2993-CDAE-4C62-A266-5FA1FD41A2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45"/>
              <a:ext cx="1360" cy="1225"/>
              <a:chOff x="0" y="0"/>
              <a:chExt cx="1360" cy="1225"/>
            </a:xfrm>
          </p:grpSpPr>
          <p:sp>
            <p:nvSpPr>
              <p:cNvPr id="84" name="Line 28">
                <a:extLst>
                  <a:ext uri="{FF2B5EF4-FFF2-40B4-BE49-F238E27FC236}">
                    <a16:creationId xmlns="" xmlns:a16="http://schemas.microsoft.com/office/drawing/2014/main" id="{385E123A-CFB6-4178-A498-B21725641E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" y="0"/>
                <a:ext cx="0" cy="1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5" name="Line 29">
                <a:extLst>
                  <a:ext uri="{FF2B5EF4-FFF2-40B4-BE49-F238E27FC236}">
                    <a16:creationId xmlns="" xmlns:a16="http://schemas.microsoft.com/office/drawing/2014/main" id="{D8B9FD75-72F4-4F33-9DBE-5691D45384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" y="272"/>
                <a:ext cx="59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6" name="Line 30">
                <a:extLst>
                  <a:ext uri="{FF2B5EF4-FFF2-40B4-BE49-F238E27FC236}">
                    <a16:creationId xmlns="" xmlns:a16="http://schemas.microsoft.com/office/drawing/2014/main" id="{3DCD65CA-E6A9-4853-AB8D-B723FD4FC0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044"/>
                <a:ext cx="1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7" name="未知">
                <a:extLst>
                  <a:ext uri="{FF2B5EF4-FFF2-40B4-BE49-F238E27FC236}">
                    <a16:creationId xmlns="" xmlns:a16="http://schemas.microsoft.com/office/drawing/2014/main" id="{F6C2FA4A-77AC-4685-9FCD-2C5370F41A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" y="272"/>
                <a:ext cx="438" cy="635"/>
              </a:xfrm>
              <a:custGeom>
                <a:avLst/>
                <a:gdLst>
                  <a:gd name="T0" fmla="*/ 257 w 438"/>
                  <a:gd name="T1" fmla="*/ 0 h 635"/>
                  <a:gd name="T2" fmla="*/ 30 w 438"/>
                  <a:gd name="T3" fmla="*/ 317 h 635"/>
                  <a:gd name="T4" fmla="*/ 438 w 438"/>
                  <a:gd name="T5" fmla="*/ 635 h 635"/>
                  <a:gd name="T6" fmla="*/ 0 60000 65536"/>
                  <a:gd name="T7" fmla="*/ 0 60000 65536"/>
                  <a:gd name="T8" fmla="*/ 0 60000 65536"/>
                  <a:gd name="T9" fmla="*/ 0 w 438"/>
                  <a:gd name="T10" fmla="*/ 0 h 635"/>
                  <a:gd name="T11" fmla="*/ 438 w 438"/>
                  <a:gd name="T12" fmla="*/ 635 h 6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8" h="635">
                    <a:moveTo>
                      <a:pt x="257" y="0"/>
                    </a:moveTo>
                    <a:cubicBezTo>
                      <a:pt x="128" y="105"/>
                      <a:pt x="0" y="211"/>
                      <a:pt x="30" y="317"/>
                    </a:cubicBezTo>
                    <a:cubicBezTo>
                      <a:pt x="60" y="423"/>
                      <a:pt x="249" y="529"/>
                      <a:pt x="438" y="63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8" name="Line 32">
                <a:extLst>
                  <a:ext uri="{FF2B5EF4-FFF2-40B4-BE49-F238E27FC236}">
                    <a16:creationId xmlns="" xmlns:a16="http://schemas.microsoft.com/office/drawing/2014/main" id="{4494943F-D8A4-4D9D-A57B-2B594351B7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1" y="907"/>
                <a:ext cx="7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89" name="未知">
                <a:extLst>
                  <a:ext uri="{FF2B5EF4-FFF2-40B4-BE49-F238E27FC236}">
                    <a16:creationId xmlns="" xmlns:a16="http://schemas.microsoft.com/office/drawing/2014/main" id="{B7B5F175-3A3D-468F-8DAC-048C22503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" y="272"/>
                <a:ext cx="151" cy="635"/>
              </a:xfrm>
              <a:custGeom>
                <a:avLst/>
                <a:gdLst>
                  <a:gd name="T0" fmla="*/ 151 w 151"/>
                  <a:gd name="T1" fmla="*/ 0 h 635"/>
                  <a:gd name="T2" fmla="*/ 15 w 151"/>
                  <a:gd name="T3" fmla="*/ 318 h 635"/>
                  <a:gd name="T4" fmla="*/ 61 w 151"/>
                  <a:gd name="T5" fmla="*/ 635 h 635"/>
                  <a:gd name="T6" fmla="*/ 0 60000 65536"/>
                  <a:gd name="T7" fmla="*/ 0 60000 65536"/>
                  <a:gd name="T8" fmla="*/ 0 60000 65536"/>
                  <a:gd name="T9" fmla="*/ 0 w 151"/>
                  <a:gd name="T10" fmla="*/ 0 h 635"/>
                  <a:gd name="T11" fmla="*/ 151 w 151"/>
                  <a:gd name="T12" fmla="*/ 635 h 6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1" h="635">
                    <a:moveTo>
                      <a:pt x="151" y="0"/>
                    </a:moveTo>
                    <a:cubicBezTo>
                      <a:pt x="90" y="106"/>
                      <a:pt x="30" y="212"/>
                      <a:pt x="15" y="318"/>
                    </a:cubicBezTo>
                    <a:cubicBezTo>
                      <a:pt x="0" y="424"/>
                      <a:pt x="30" y="529"/>
                      <a:pt x="61" y="63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82" name="Object 14">
              <a:extLst>
                <a:ext uri="{FF2B5EF4-FFF2-40B4-BE49-F238E27FC236}">
                  <a16:creationId xmlns="" xmlns:a16="http://schemas.microsoft.com/office/drawing/2014/main" id="{DFDE147B-32E3-4D0B-BD49-BFBE96ACBFC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6" y="15"/>
            <a:ext cx="635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0" r:id="rId17" imgW="585980" imgH="203819" progId="Equation.DSMT4">
                    <p:embed/>
                  </p:oleObj>
                </mc:Choice>
                <mc:Fallback>
                  <p:oleObj r:id="rId17" imgW="585980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" y="15"/>
                          <a:ext cx="635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3" name="AutoShape 35">
              <a:extLst>
                <a:ext uri="{FF2B5EF4-FFF2-40B4-BE49-F238E27FC236}">
                  <a16:creationId xmlns="" xmlns:a16="http://schemas.microsoft.com/office/drawing/2014/main" id="{F84C336A-7A3E-4600-854A-2A02C2C2C2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3" y="141"/>
              <a:ext cx="272" cy="247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90" name="Object 36">
            <a:extLst>
              <a:ext uri="{FF2B5EF4-FFF2-40B4-BE49-F238E27FC236}">
                <a16:creationId xmlns="" xmlns:a16="http://schemas.microsoft.com/office/drawing/2014/main" id="{3409BB8E-C393-45CB-A29C-9C5DE0E670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850285"/>
              </p:ext>
            </p:extLst>
          </p:nvPr>
        </p:nvGraphicFramePr>
        <p:xfrm>
          <a:off x="8141381" y="3305177"/>
          <a:ext cx="365571" cy="448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r:id="rId19" imgW="154343" imgH="167205" progId="Equation.DSMT4">
                  <p:embed/>
                </p:oleObj>
              </mc:Choice>
              <mc:Fallback>
                <p:oleObj r:id="rId19" imgW="154343" imgH="16720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1381" y="3305177"/>
                        <a:ext cx="365571" cy="448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802150F4-4348-48CE-8145-D86C9D00C857}"/>
              </a:ext>
            </a:extLst>
          </p:cNvPr>
          <p:cNvGrpSpPr/>
          <p:nvPr/>
        </p:nvGrpSpPr>
        <p:grpSpPr>
          <a:xfrm>
            <a:off x="2080109" y="4199501"/>
            <a:ext cx="4737101" cy="525657"/>
            <a:chOff x="2197248" y="3838934"/>
            <a:chExt cx="4737101" cy="525657"/>
          </a:xfrm>
        </p:grpSpPr>
        <p:sp>
          <p:nvSpPr>
            <p:cNvPr id="126" name="Text Box 53">
              <a:extLst>
                <a:ext uri="{FF2B5EF4-FFF2-40B4-BE49-F238E27FC236}">
                  <a16:creationId xmlns="" xmlns:a16="http://schemas.microsoft.com/office/drawing/2014/main" id="{761A89BB-8AAA-42E8-9965-41EB4C2E87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248" y="3838934"/>
              <a:ext cx="4737101" cy="525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（我们仅讨论            　 的情况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)</a:t>
              </a:r>
            </a:p>
          </p:txBody>
        </p:sp>
        <p:graphicFrame>
          <p:nvGraphicFramePr>
            <p:cNvPr id="93" name="Object 54">
              <a:extLst>
                <a:ext uri="{FF2B5EF4-FFF2-40B4-BE49-F238E27FC236}">
                  <a16:creationId xmlns="" xmlns:a16="http://schemas.microsoft.com/office/drawing/2014/main" id="{7C57A2DF-F140-4D1B-9B51-40E8E5D01D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123958"/>
                </p:ext>
              </p:extLst>
            </p:nvPr>
          </p:nvGraphicFramePr>
          <p:xfrm>
            <a:off x="4114947" y="3987836"/>
            <a:ext cx="1479550" cy="3367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2" r:id="rId21" imgW="789456" imgH="203731" progId="Equation.DSMT4">
                    <p:embed/>
                  </p:oleObj>
                </mc:Choice>
                <mc:Fallback>
                  <p:oleObj r:id="rId21" imgW="789456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4947" y="3987836"/>
                          <a:ext cx="1479550" cy="3367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A99AEB4F-9E1E-46D9-9270-58568C9E5572}"/>
              </a:ext>
            </a:extLst>
          </p:cNvPr>
          <p:cNvGrpSpPr/>
          <p:nvPr/>
        </p:nvGrpSpPr>
        <p:grpSpPr>
          <a:xfrm>
            <a:off x="1710637" y="2843024"/>
            <a:ext cx="5566772" cy="572464"/>
            <a:chOff x="2839266" y="2853047"/>
            <a:chExt cx="5566772" cy="572464"/>
          </a:xfrm>
        </p:grpSpPr>
        <p:sp>
          <p:nvSpPr>
            <p:cNvPr id="127" name="Text Box 53">
              <a:extLst>
                <a:ext uri="{FF2B5EF4-FFF2-40B4-BE49-F238E27FC236}">
                  <a16:creationId xmlns="" xmlns:a16="http://schemas.microsoft.com/office/drawing/2014/main" id="{F7BC6347-2FFE-4BC7-93E1-C638FC270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9266" y="2853047"/>
              <a:ext cx="5566772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latinLnBrk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线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　　　　　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 所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围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成的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平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面图形的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94" name="Object 55">
              <a:extLst>
                <a:ext uri="{FF2B5EF4-FFF2-40B4-BE49-F238E27FC236}">
                  <a16:creationId xmlns="" xmlns:a16="http://schemas.microsoft.com/office/drawing/2014/main" id="{AED8F959-AAC6-497C-B240-CA80EC134C4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4116072"/>
                </p:ext>
              </p:extLst>
            </p:nvPr>
          </p:nvGraphicFramePr>
          <p:xfrm>
            <a:off x="3325564" y="2926957"/>
            <a:ext cx="1878013" cy="450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3" r:id="rId23" imgW="751583" imgH="203819" progId="Equation.DSMT4">
                    <p:embed/>
                  </p:oleObj>
                </mc:Choice>
                <mc:Fallback>
                  <p:oleObj r:id="rId23" imgW="751583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5564" y="2926957"/>
                          <a:ext cx="1878013" cy="450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F34E07F7-0644-4848-9835-3BD627C685DB}"/>
              </a:ext>
            </a:extLst>
          </p:cNvPr>
          <p:cNvGrpSpPr/>
          <p:nvPr/>
        </p:nvGrpSpPr>
        <p:grpSpPr>
          <a:xfrm>
            <a:off x="1662021" y="2173759"/>
            <a:ext cx="5550880" cy="572464"/>
            <a:chOff x="2197248" y="2345067"/>
            <a:chExt cx="5550880" cy="572464"/>
          </a:xfrm>
        </p:grpSpPr>
        <p:sp>
          <p:nvSpPr>
            <p:cNvPr id="92" name="Text Box 53">
              <a:extLst>
                <a:ext uri="{FF2B5EF4-FFF2-40B4-BE49-F238E27FC236}">
                  <a16:creationId xmlns="" xmlns:a16="http://schemas.microsoft.com/office/drawing/2014/main" id="{F6AE89C7-FDEB-45B0-B3BA-9EF4B7BDD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248" y="2345067"/>
              <a:ext cx="5550880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latinLnBrk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(2)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由连续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曲线                             与直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　　　　  　　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124" name="Object 56">
              <a:extLst>
                <a:ext uri="{FF2B5EF4-FFF2-40B4-BE49-F238E27FC236}">
                  <a16:creationId xmlns="" xmlns:a16="http://schemas.microsoft.com/office/drawing/2014/main" id="{A5ABB7E5-58FA-45CB-A75E-60303FDA86B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0313488"/>
                </p:ext>
              </p:extLst>
            </p:nvPr>
          </p:nvGraphicFramePr>
          <p:xfrm>
            <a:off x="4229247" y="2447931"/>
            <a:ext cx="2557463" cy="397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4" r:id="rId25" imgW="1158717" imgH="203731" progId="Equation.DSMT4">
                    <p:embed/>
                  </p:oleObj>
                </mc:Choice>
                <mc:Fallback>
                  <p:oleObj r:id="rId25" imgW="1158717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9247" y="2447931"/>
                          <a:ext cx="2557463" cy="3970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8" name="Text Box 53">
            <a:extLst>
              <a:ext uri="{FF2B5EF4-FFF2-40B4-BE49-F238E27FC236}">
                <a16:creationId xmlns="" xmlns:a16="http://schemas.microsoft.com/office/drawing/2014/main" id="{233BFA0C-B6AE-40CA-AB3B-23519ACAD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0871" y="3456874"/>
            <a:ext cx="1214055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面积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aphicFrame>
        <p:nvGraphicFramePr>
          <p:cNvPr id="35" name="Object 51">
            <a:extLst>
              <a:ext uri="{FF2B5EF4-FFF2-40B4-BE49-F238E27FC236}">
                <a16:creationId xmlns="" xmlns:a16="http://schemas.microsoft.com/office/drawing/2014/main" id="{7DBB7E46-17A8-4306-BE45-AE4DF3302B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985142"/>
              </p:ext>
            </p:extLst>
          </p:nvPr>
        </p:nvGraphicFramePr>
        <p:xfrm>
          <a:off x="3038070" y="4922104"/>
          <a:ext cx="2798781" cy="64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5" r:id="rId27" imgW="1439473" imgH="331206" progId="Equation.DSMT4">
                  <p:embed/>
                </p:oleObj>
              </mc:Choice>
              <mc:Fallback>
                <p:oleObj r:id="rId27" imgW="1439473" imgH="3312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8070" y="4922104"/>
                        <a:ext cx="2798781" cy="64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063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1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矩形 55">
            <a:extLst>
              <a:ext uri="{FF2B5EF4-FFF2-40B4-BE49-F238E27FC236}">
                <a16:creationId xmlns="" xmlns:a16="http://schemas.microsoft.com/office/drawing/2014/main" id="{0CEC6BF9-DD9E-461A-B82E-4059D063A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5" y="1016000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95" name="Group 48">
            <a:extLst>
              <a:ext uri="{FF2B5EF4-FFF2-40B4-BE49-F238E27FC236}">
                <a16:creationId xmlns="" xmlns:a16="http://schemas.microsoft.com/office/drawing/2014/main" id="{256F4083-1CEB-4615-806B-B8130B28350D}"/>
              </a:ext>
            </a:extLst>
          </p:cNvPr>
          <p:cNvGrpSpPr>
            <a:grpSpLocks/>
          </p:cNvGrpSpPr>
          <p:nvPr/>
        </p:nvGrpSpPr>
        <p:grpSpPr bwMode="auto">
          <a:xfrm>
            <a:off x="1235075" y="1773238"/>
            <a:ext cx="9721850" cy="4140199"/>
            <a:chOff x="0" y="0"/>
            <a:chExt cx="5353" cy="2178"/>
          </a:xfrm>
        </p:grpSpPr>
        <p:sp>
          <p:nvSpPr>
            <p:cNvPr id="96" name="Line 49">
              <a:extLst>
                <a:ext uri="{FF2B5EF4-FFF2-40B4-BE49-F238E27FC236}">
                  <a16:creationId xmlns="" xmlns:a16="http://schemas.microsoft.com/office/drawing/2014/main" id="{34D5E03D-893B-4AF2-8C79-B0867998F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7" name="Line 50">
              <a:extLst>
                <a:ext uri="{FF2B5EF4-FFF2-40B4-BE49-F238E27FC236}">
                  <a16:creationId xmlns="" xmlns:a16="http://schemas.microsoft.com/office/drawing/2014/main" id="{F3750AFE-0E48-4A65-A68C-AAA4FCF1A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8" name="Line 51">
              <a:extLst>
                <a:ext uri="{FF2B5EF4-FFF2-40B4-BE49-F238E27FC236}">
                  <a16:creationId xmlns="" xmlns:a16="http://schemas.microsoft.com/office/drawing/2014/main" id="{7BE4F878-159A-4704-A0A3-1DB50D79C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99" name="Line 52">
              <a:extLst>
                <a:ext uri="{FF2B5EF4-FFF2-40B4-BE49-F238E27FC236}">
                  <a16:creationId xmlns="" xmlns:a16="http://schemas.microsoft.com/office/drawing/2014/main" id="{B7B4DBC5-FED1-45F3-BFE0-4A79A9F68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00" name="Line 56">
              <a:extLst>
                <a:ext uri="{FF2B5EF4-FFF2-40B4-BE49-F238E27FC236}">
                  <a16:creationId xmlns="" xmlns:a16="http://schemas.microsoft.com/office/drawing/2014/main" id="{829B077F-70C6-4852-B989-3E52278A50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5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7B0D72AF-52C5-4FEA-BFD6-F112889AFA2D}"/>
              </a:ext>
            </a:extLst>
          </p:cNvPr>
          <p:cNvGrpSpPr/>
          <p:nvPr/>
        </p:nvGrpSpPr>
        <p:grpSpPr>
          <a:xfrm>
            <a:off x="2192366" y="4171251"/>
            <a:ext cx="4737101" cy="525657"/>
            <a:chOff x="2197248" y="3838934"/>
            <a:chExt cx="4737101" cy="525657"/>
          </a:xfrm>
        </p:grpSpPr>
        <p:sp>
          <p:nvSpPr>
            <p:cNvPr id="126" name="Text Box 53">
              <a:extLst>
                <a:ext uri="{FF2B5EF4-FFF2-40B4-BE49-F238E27FC236}">
                  <a16:creationId xmlns="" xmlns:a16="http://schemas.microsoft.com/office/drawing/2014/main" id="{761A89BB-8AAA-42E8-9965-41EB4C2E87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248" y="3838934"/>
              <a:ext cx="4737101" cy="525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（我们仅讨论            　 的情况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)</a:t>
              </a:r>
            </a:p>
          </p:txBody>
        </p:sp>
        <p:graphicFrame>
          <p:nvGraphicFramePr>
            <p:cNvPr id="93" name="Object 54">
              <a:extLst>
                <a:ext uri="{FF2B5EF4-FFF2-40B4-BE49-F238E27FC236}">
                  <a16:creationId xmlns="" xmlns:a16="http://schemas.microsoft.com/office/drawing/2014/main" id="{7C57A2DF-F140-4D1B-9B51-40E8E5D01D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4419017"/>
                </p:ext>
              </p:extLst>
            </p:nvPr>
          </p:nvGraphicFramePr>
          <p:xfrm>
            <a:off x="4114947" y="3987836"/>
            <a:ext cx="1479550" cy="3367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0" r:id="rId4" imgW="789456" imgH="203731" progId="Equation.DSMT4">
                    <p:embed/>
                  </p:oleObj>
                </mc:Choice>
                <mc:Fallback>
                  <p:oleObj r:id="rId4" imgW="789456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4947" y="3987836"/>
                          <a:ext cx="1479550" cy="3367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D82330E9-0258-439F-8F53-3CECD9BEE021}"/>
              </a:ext>
            </a:extLst>
          </p:cNvPr>
          <p:cNvGrpSpPr/>
          <p:nvPr/>
        </p:nvGrpSpPr>
        <p:grpSpPr>
          <a:xfrm>
            <a:off x="1746396" y="2794346"/>
            <a:ext cx="5285253" cy="572464"/>
            <a:chOff x="2786386" y="2863002"/>
            <a:chExt cx="5285253" cy="572464"/>
          </a:xfrm>
        </p:grpSpPr>
        <p:sp>
          <p:nvSpPr>
            <p:cNvPr id="127" name="Text Box 53">
              <a:extLst>
                <a:ext uri="{FF2B5EF4-FFF2-40B4-BE49-F238E27FC236}">
                  <a16:creationId xmlns="" xmlns:a16="http://schemas.microsoft.com/office/drawing/2014/main" id="{F7BC6347-2FFE-4BC7-93E1-C638FC270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6386" y="2863002"/>
              <a:ext cx="5285253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latinLnBrk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线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　　　　　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所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围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成的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平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面图形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94" name="Object 55">
              <a:extLst>
                <a:ext uri="{FF2B5EF4-FFF2-40B4-BE49-F238E27FC236}">
                  <a16:creationId xmlns="" xmlns:a16="http://schemas.microsoft.com/office/drawing/2014/main" id="{AED8F959-AAC6-497C-B240-CA80EC134C4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9984749"/>
                </p:ext>
              </p:extLst>
            </p:nvPr>
          </p:nvGraphicFramePr>
          <p:xfrm>
            <a:off x="3276924" y="2926957"/>
            <a:ext cx="1878013" cy="450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1" r:id="rId6" imgW="751583" imgH="203819" progId="Equation.DSMT4">
                    <p:embed/>
                  </p:oleObj>
                </mc:Choice>
                <mc:Fallback>
                  <p:oleObj r:id="rId6" imgW="751583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6924" y="2926957"/>
                          <a:ext cx="1878013" cy="450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7F2414E0-98F2-4AE9-B5DF-227E304CA3B0}"/>
              </a:ext>
            </a:extLst>
          </p:cNvPr>
          <p:cNvGrpSpPr/>
          <p:nvPr/>
        </p:nvGrpSpPr>
        <p:grpSpPr>
          <a:xfrm>
            <a:off x="1683132" y="2122254"/>
            <a:ext cx="5455175" cy="572464"/>
            <a:chOff x="2197247" y="2345067"/>
            <a:chExt cx="5455175" cy="572464"/>
          </a:xfrm>
        </p:grpSpPr>
        <p:sp>
          <p:nvSpPr>
            <p:cNvPr id="92" name="Text Box 53">
              <a:extLst>
                <a:ext uri="{FF2B5EF4-FFF2-40B4-BE49-F238E27FC236}">
                  <a16:creationId xmlns="" xmlns:a16="http://schemas.microsoft.com/office/drawing/2014/main" id="{F6AE89C7-FDEB-45B0-B3BA-9EF4B7BDD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247" y="2345067"/>
              <a:ext cx="5455175" cy="572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latinLnBrk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(2)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由连续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曲线                             与直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　　　　　  　　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124" name="Object 56">
              <a:extLst>
                <a:ext uri="{FF2B5EF4-FFF2-40B4-BE49-F238E27FC236}">
                  <a16:creationId xmlns="" xmlns:a16="http://schemas.microsoft.com/office/drawing/2014/main" id="{A5ABB7E5-58FA-45CB-A75E-60303FDA86B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7937973"/>
                </p:ext>
              </p:extLst>
            </p:nvPr>
          </p:nvGraphicFramePr>
          <p:xfrm>
            <a:off x="4229247" y="2447931"/>
            <a:ext cx="2557463" cy="397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72" r:id="rId8" imgW="1158717" imgH="203731" progId="Equation.DSMT4">
                    <p:embed/>
                  </p:oleObj>
                </mc:Choice>
                <mc:Fallback>
                  <p:oleObj r:id="rId8" imgW="1158717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9247" y="2447931"/>
                          <a:ext cx="2557463" cy="3970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8" name="Text Box 53">
            <a:extLst>
              <a:ext uri="{FF2B5EF4-FFF2-40B4-BE49-F238E27FC236}">
                <a16:creationId xmlns="" xmlns:a16="http://schemas.microsoft.com/office/drawing/2014/main" id="{233BFA0C-B6AE-40CA-AB3B-23519ACAD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178" y="3466439"/>
            <a:ext cx="1392258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1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面积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aphicFrame>
        <p:nvGraphicFramePr>
          <p:cNvPr id="35" name="Object 51">
            <a:extLst>
              <a:ext uri="{FF2B5EF4-FFF2-40B4-BE49-F238E27FC236}">
                <a16:creationId xmlns="" xmlns:a16="http://schemas.microsoft.com/office/drawing/2014/main" id="{7DBB7E46-17A8-4306-BE45-AE4DF3302B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266422"/>
              </p:ext>
            </p:extLst>
          </p:nvPr>
        </p:nvGraphicFramePr>
        <p:xfrm>
          <a:off x="2878137" y="4889428"/>
          <a:ext cx="3048489" cy="701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r:id="rId10" imgW="1439473" imgH="331206" progId="Equation.DSMT4">
                  <p:embed/>
                </p:oleObj>
              </mc:Choice>
              <mc:Fallback>
                <p:oleObj r:id="rId10" imgW="1439473" imgH="3312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137" y="4889428"/>
                        <a:ext cx="3048489" cy="7016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" name="Picture 15">
            <a:extLst>
              <a:ext uri="{FF2B5EF4-FFF2-40B4-BE49-F238E27FC236}">
                <a16:creationId xmlns="" xmlns:a16="http://schemas.microsoft.com/office/drawing/2014/main" id="{81CCA960-490C-4DA6-8E9C-752CE7D95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190" y="2447931"/>
            <a:ext cx="3087624" cy="287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15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1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90225" y="1906620"/>
            <a:ext cx="9666700" cy="3929975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90224" y="1080711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Group 14">
            <a:extLst>
              <a:ext uri="{FF2B5EF4-FFF2-40B4-BE49-F238E27FC236}">
                <a16:creationId xmlns="" xmlns:a16="http://schemas.microsoft.com/office/drawing/2014/main" id="{2DBE36E9-0E52-46C0-8183-49898589229D}"/>
              </a:ext>
            </a:extLst>
          </p:cNvPr>
          <p:cNvGrpSpPr>
            <a:grpSpLocks/>
          </p:cNvGrpSpPr>
          <p:nvPr/>
        </p:nvGrpSpPr>
        <p:grpSpPr bwMode="auto">
          <a:xfrm>
            <a:off x="1774824" y="1015391"/>
            <a:ext cx="7653164" cy="573569"/>
            <a:chOff x="-395" y="-118"/>
            <a:chExt cx="12051" cy="900"/>
          </a:xfrm>
        </p:grpSpPr>
        <p:sp>
          <p:nvSpPr>
            <p:cNvPr id="24" name="Text Box 15">
              <a:extLst>
                <a:ext uri="{FF2B5EF4-FFF2-40B4-BE49-F238E27FC236}">
                  <a16:creationId xmlns="" xmlns:a16="http://schemas.microsoft.com/office/drawing/2014/main" id="{9D0A6954-2449-451E-8FE1-B6802CCD02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95" y="0"/>
              <a:ext cx="12051" cy="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求抛物线                 和    轴所围成的平面图形的面积。 </a:t>
              </a:r>
            </a:p>
          </p:txBody>
        </p:sp>
        <p:graphicFrame>
          <p:nvGraphicFramePr>
            <p:cNvPr id="25" name="Object 16">
              <a:extLst>
                <a:ext uri="{FF2B5EF4-FFF2-40B4-BE49-F238E27FC236}">
                  <a16:creationId xmlns="" xmlns:a16="http://schemas.microsoft.com/office/drawing/2014/main" id="{311CAE16-04D2-4A65-9E6F-EFF45090319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3900378"/>
                </p:ext>
              </p:extLst>
            </p:nvPr>
          </p:nvGraphicFramePr>
          <p:xfrm>
            <a:off x="1730" y="-118"/>
            <a:ext cx="2249" cy="8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895" r:id="rId4" imgW="599241" imgH="229496" progId="Equation.DSMT4">
                    <p:embed/>
                  </p:oleObj>
                </mc:Choice>
                <mc:Fallback>
                  <p:oleObj r:id="rId4" imgW="599241" imgH="22949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0" y="-118"/>
                          <a:ext cx="2249" cy="8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17">
              <a:extLst>
                <a:ext uri="{FF2B5EF4-FFF2-40B4-BE49-F238E27FC236}">
                  <a16:creationId xmlns="" xmlns:a16="http://schemas.microsoft.com/office/drawing/2014/main" id="{E4F8AE2E-8516-40E3-863E-47BAE4C259F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3224111"/>
                </p:ext>
              </p:extLst>
            </p:nvPr>
          </p:nvGraphicFramePr>
          <p:xfrm>
            <a:off x="4567" y="105"/>
            <a:ext cx="555" cy="6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896" r:id="rId6" imgW="128959" imgH="141855" progId="Equation.DSMT4">
                    <p:embed/>
                  </p:oleObj>
                </mc:Choice>
                <mc:Fallback>
                  <p:oleObj r:id="rId6" imgW="128959" imgH="14185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7" y="105"/>
                          <a:ext cx="555" cy="6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Text Box 5">
            <a:extLst>
              <a:ext uri="{FF2B5EF4-FFF2-40B4-BE49-F238E27FC236}">
                <a16:creationId xmlns="" xmlns:a16="http://schemas.microsoft.com/office/drawing/2014/main" id="{6FAD2CC7-A150-49CA-8CDF-362FF965B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368" y="2677049"/>
            <a:ext cx="3194050" cy="55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选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x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作为积分变量。</a:t>
            </a:r>
          </a:p>
        </p:txBody>
      </p:sp>
      <p:pic>
        <p:nvPicPr>
          <p:cNvPr id="28" name="Picture 6" descr="088">
            <a:extLst>
              <a:ext uri="{FF2B5EF4-FFF2-40B4-BE49-F238E27FC236}">
                <a16:creationId xmlns="" xmlns:a16="http://schemas.microsoft.com/office/drawing/2014/main" id="{B411611E-7766-42AF-AD6B-A183B613C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591" y="2404445"/>
            <a:ext cx="3512828" cy="2479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5">
            <a:extLst>
              <a:ext uri="{FF2B5EF4-FFF2-40B4-BE49-F238E27FC236}">
                <a16:creationId xmlns="" xmlns:a16="http://schemas.microsoft.com/office/drawing/2014/main" id="{BD194C0F-DBAA-4DBF-90C3-BA65EA55D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4271" y="3476468"/>
            <a:ext cx="3762375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所以所求图形的面积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为： </a:t>
            </a:r>
            <a:endParaRPr lang="zh-CN" alt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="" xmlns:a16="http://schemas.microsoft.com/office/drawing/2014/main" id="{E0EFF0B1-DB16-4D01-BF9F-C2454C6D1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4271" y="2768741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作图，</a:t>
            </a:r>
          </a:p>
        </p:txBody>
      </p:sp>
      <p:graphicFrame>
        <p:nvGraphicFramePr>
          <p:cNvPr id="13" name="Object 7">
            <a:extLst>
              <a:ext uri="{FF2B5EF4-FFF2-40B4-BE49-F238E27FC236}">
                <a16:creationId xmlns="" xmlns:a16="http://schemas.microsoft.com/office/drawing/2014/main" id="{BB61E2D8-99B6-4892-9B4E-E5A677736A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066"/>
              </p:ext>
            </p:extLst>
          </p:nvPr>
        </p:nvGraphicFramePr>
        <p:xfrm>
          <a:off x="1984050" y="4413655"/>
          <a:ext cx="20796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7" name="Equation" r:id="rId9" imgW="1066680" imgH="355320" progId="Equation.DSMT4">
                  <p:embed/>
                </p:oleObj>
              </mc:Choice>
              <mc:Fallback>
                <p:oleObj name="Equation" r:id="rId9" imgW="10666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050" y="4413655"/>
                        <a:ext cx="207962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>
            <a:extLst>
              <a:ext uri="{FF2B5EF4-FFF2-40B4-BE49-F238E27FC236}">
                <a16:creationId xmlns="" xmlns:a16="http://schemas.microsoft.com/office/drawing/2014/main" id="{BB61E2D8-99B6-4892-9B4E-E5A677736A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276958"/>
              </p:ext>
            </p:extLst>
          </p:nvPr>
        </p:nvGraphicFramePr>
        <p:xfrm>
          <a:off x="6064732" y="4376349"/>
          <a:ext cx="5207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Equation" r:id="rId11" imgW="266400" imgH="393480" progId="Equation.DSMT4">
                  <p:embed/>
                </p:oleObj>
              </mc:Choice>
              <mc:Fallback>
                <p:oleObj name="Equation" r:id="rId11" imgW="266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732" y="4376349"/>
                        <a:ext cx="5207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>
            <a:extLst>
              <a:ext uri="{FF2B5EF4-FFF2-40B4-BE49-F238E27FC236}">
                <a16:creationId xmlns="" xmlns:a16="http://schemas.microsoft.com/office/drawing/2014/main" id="{BB61E2D8-99B6-4892-9B4E-E5A677736A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097041"/>
              </p:ext>
            </p:extLst>
          </p:nvPr>
        </p:nvGraphicFramePr>
        <p:xfrm>
          <a:off x="4181448" y="4341805"/>
          <a:ext cx="173196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Equation" r:id="rId13" imgW="888840" imgH="393480" progId="Equation.DSMT4">
                  <p:embed/>
                </p:oleObj>
              </mc:Choice>
              <mc:Fallback>
                <p:oleObj name="Equation" r:id="rId13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448" y="4341805"/>
                        <a:ext cx="1731962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79171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9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dissolve">
                                          <p:cBhvr>
                                            <p:cTn id="2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27" grpId="0"/>
          <p:bldP spid="30" grpId="0"/>
          <p:bldP spid="3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9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dissolve">
                                          <p:cBhvr>
                                            <p:cTn id="2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27" grpId="0"/>
          <p:bldP spid="30" grpId="0"/>
          <p:bldP spid="31" grpId="0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90225" y="1881188"/>
            <a:ext cx="9666700" cy="4032250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90224" y="1067243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 Box 5">
            <a:extLst>
              <a:ext uri="{FF2B5EF4-FFF2-40B4-BE49-F238E27FC236}">
                <a16:creationId xmlns="" xmlns:a16="http://schemas.microsoft.com/office/drawing/2014/main" id="{F6D5B894-D888-40C1-95C3-86BFCE177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491" y="2253678"/>
            <a:ext cx="2786063" cy="55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选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x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作为积分变量。</a:t>
            </a:r>
          </a:p>
        </p:txBody>
      </p:sp>
      <p:sp>
        <p:nvSpPr>
          <p:cNvPr id="38" name="Text Box 5">
            <a:extLst>
              <a:ext uri="{FF2B5EF4-FFF2-40B4-BE49-F238E27FC236}">
                <a16:creationId xmlns="" xmlns:a16="http://schemas.microsoft.com/office/drawing/2014/main" id="{5266C45B-7471-4038-8272-7F05C0B2E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3248" y="4231917"/>
            <a:ext cx="411319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所以所求图形的面积为 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7021B72C-AB4C-41D2-AF1E-D2167D4B6DBB}"/>
              </a:ext>
            </a:extLst>
          </p:cNvPr>
          <p:cNvGrpSpPr/>
          <p:nvPr/>
        </p:nvGrpSpPr>
        <p:grpSpPr>
          <a:xfrm>
            <a:off x="1774823" y="999893"/>
            <a:ext cx="8826502" cy="530240"/>
            <a:chOff x="2511837" y="1157765"/>
            <a:chExt cx="8826502" cy="530240"/>
          </a:xfrm>
        </p:grpSpPr>
        <p:sp>
          <p:nvSpPr>
            <p:cNvPr id="40" name="Text Box 30">
              <a:extLst>
                <a:ext uri="{FF2B5EF4-FFF2-40B4-BE49-F238E27FC236}">
                  <a16:creationId xmlns="" xmlns:a16="http://schemas.microsoft.com/office/drawing/2014/main" id="{7B576243-9B6B-4C1E-AF95-09A0FDEBE0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1837" y="1190048"/>
              <a:ext cx="8826502" cy="497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求抛物线           和直线                所围成的平面图形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的面积。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41" name="Object 31">
              <a:extLst>
                <a:ext uri="{FF2B5EF4-FFF2-40B4-BE49-F238E27FC236}">
                  <a16:creationId xmlns="" xmlns:a16="http://schemas.microsoft.com/office/drawing/2014/main" id="{8F9C6B18-52F5-4852-BBBF-68C9C01724D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9437639"/>
                </p:ext>
              </p:extLst>
            </p:nvPr>
          </p:nvGraphicFramePr>
          <p:xfrm>
            <a:off x="5785252" y="1223578"/>
            <a:ext cx="1311298" cy="4571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3" r:id="rId4" imgW="585980" imgH="203819" progId="Equation.DSMT4">
                    <p:embed/>
                  </p:oleObj>
                </mc:Choice>
                <mc:Fallback>
                  <p:oleObj r:id="rId4" imgW="585980" imgH="2038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85252" y="1223578"/>
                          <a:ext cx="1311298" cy="4571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32">
              <a:extLst>
                <a:ext uri="{FF2B5EF4-FFF2-40B4-BE49-F238E27FC236}">
                  <a16:creationId xmlns="" xmlns:a16="http://schemas.microsoft.com/office/drawing/2014/main" id="{D6268142-4A08-4547-A861-A292480C196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3844928"/>
                </p:ext>
              </p:extLst>
            </p:nvPr>
          </p:nvGraphicFramePr>
          <p:xfrm>
            <a:off x="3848154" y="1157765"/>
            <a:ext cx="970682" cy="529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4" r:id="rId6" imgW="422031" imgH="230199" progId="Equation.DSMT4">
                    <p:embed/>
                  </p:oleObj>
                </mc:Choice>
                <mc:Fallback>
                  <p:oleObj r:id="rId6" imgW="422031" imgH="23019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8154" y="1157765"/>
                          <a:ext cx="970682" cy="5297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" name="Object 34">
            <a:extLst>
              <a:ext uri="{FF2B5EF4-FFF2-40B4-BE49-F238E27FC236}">
                <a16:creationId xmlns="" xmlns:a16="http://schemas.microsoft.com/office/drawing/2014/main" id="{0D132D57-07D3-4CE4-A9E3-52193CB042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25666"/>
              </p:ext>
            </p:extLst>
          </p:nvPr>
        </p:nvGraphicFramePr>
        <p:xfrm>
          <a:off x="2482850" y="3073400"/>
          <a:ext cx="411163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5" name="Equation" r:id="rId8" imgW="190440" imgH="457200" progId="Equation.DSMT4">
                  <p:embed/>
                </p:oleObj>
              </mc:Choice>
              <mc:Fallback>
                <p:oleObj name="Equation" r:id="rId8" imgW="1904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3073400"/>
                        <a:ext cx="411163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" name="Picture 22" descr="044">
            <a:extLst>
              <a:ext uri="{FF2B5EF4-FFF2-40B4-BE49-F238E27FC236}">
                <a16:creationId xmlns="" xmlns:a16="http://schemas.microsoft.com/office/drawing/2014/main" id="{7A6D78B8-D9A9-4F6E-A992-347ADC66D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561" y="2319060"/>
            <a:ext cx="3141588" cy="220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矩形 44">
            <a:extLst>
              <a:ext uri="{FF2B5EF4-FFF2-40B4-BE49-F238E27FC236}">
                <a16:creationId xmlns="" xmlns:a16="http://schemas.microsoft.com/office/drawing/2014/main" id="{51784596-4B87-45B1-B768-70B40C68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3248" y="2354867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作图，</a:t>
            </a:r>
          </a:p>
        </p:txBody>
      </p:sp>
      <p:grpSp>
        <p:nvGrpSpPr>
          <p:cNvPr id="46" name="组合 23">
            <a:extLst>
              <a:ext uri="{FF2B5EF4-FFF2-40B4-BE49-F238E27FC236}">
                <a16:creationId xmlns="" xmlns:a16="http://schemas.microsoft.com/office/drawing/2014/main" id="{13728349-D492-458E-970B-6A6CB5A71605}"/>
              </a:ext>
            </a:extLst>
          </p:cNvPr>
          <p:cNvGrpSpPr>
            <a:grpSpLocks/>
          </p:cNvGrpSpPr>
          <p:nvPr/>
        </p:nvGrpSpPr>
        <p:grpSpPr bwMode="auto">
          <a:xfrm>
            <a:off x="4357745" y="3272037"/>
            <a:ext cx="2460163" cy="519277"/>
            <a:chOff x="2362537" y="2571630"/>
            <a:chExt cx="2398244" cy="493886"/>
          </a:xfrm>
        </p:grpSpPr>
        <p:graphicFrame>
          <p:nvGraphicFramePr>
            <p:cNvPr id="47" name="Object 36">
              <a:extLst>
                <a:ext uri="{FF2B5EF4-FFF2-40B4-BE49-F238E27FC236}">
                  <a16:creationId xmlns="" xmlns:a16="http://schemas.microsoft.com/office/drawing/2014/main" id="{401ECAF2-489F-40DD-81F7-7270B87F8A9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7735584"/>
                </p:ext>
              </p:extLst>
            </p:nvPr>
          </p:nvGraphicFramePr>
          <p:xfrm>
            <a:off x="3301434" y="2609982"/>
            <a:ext cx="1459347" cy="4555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6" r:id="rId11" imgW="789456" imgH="203731" progId="Equation.DSMT4">
                    <p:embed/>
                  </p:oleObj>
                </mc:Choice>
                <mc:Fallback>
                  <p:oleObj r:id="rId11" imgW="789456" imgH="20373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1434" y="2609982"/>
                          <a:ext cx="1459347" cy="4555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Text Box 37">
              <a:extLst>
                <a:ext uri="{FF2B5EF4-FFF2-40B4-BE49-F238E27FC236}">
                  <a16:creationId xmlns="" xmlns:a16="http://schemas.microsoft.com/office/drawing/2014/main" id="{40F1D626-A252-4A6E-9DD3-CFC553400E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2537" y="2571630"/>
              <a:ext cx="1107738" cy="461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解得：</a:t>
              </a:r>
            </a:p>
          </p:txBody>
        </p:sp>
      </p:grpSp>
      <p:graphicFrame>
        <p:nvGraphicFramePr>
          <p:cNvPr id="49" name="Object 20">
            <a:extLst>
              <a:ext uri="{FF2B5EF4-FFF2-40B4-BE49-F238E27FC236}">
                <a16:creationId xmlns="" xmlns:a16="http://schemas.microsoft.com/office/drawing/2014/main" id="{EDCE01B7-E1BA-4293-8497-F8323A99CB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146731"/>
              </p:ext>
            </p:extLst>
          </p:nvPr>
        </p:nvGraphicFramePr>
        <p:xfrm>
          <a:off x="1923248" y="4942665"/>
          <a:ext cx="2747963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name="公式" r:id="rId13" imgW="1384200" imgH="355320" progId="Equation.3">
                  <p:embed/>
                </p:oleObj>
              </mc:Choice>
              <mc:Fallback>
                <p:oleObj name="公式" r:id="rId13" imgW="13842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3248" y="4942665"/>
                        <a:ext cx="2747963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1">
            <a:extLst>
              <a:ext uri="{FF2B5EF4-FFF2-40B4-BE49-F238E27FC236}">
                <a16:creationId xmlns="" xmlns:a16="http://schemas.microsoft.com/office/drawing/2014/main" id="{C01CDDA4-3989-4FD6-86F1-8AF63A5915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66871"/>
              </p:ext>
            </p:extLst>
          </p:nvPr>
        </p:nvGraphicFramePr>
        <p:xfrm>
          <a:off x="4637873" y="4871227"/>
          <a:ext cx="2697163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8" name="公式" r:id="rId15" imgW="1358640" imgH="393480" progId="Equation.3">
                  <p:embed/>
                </p:oleObj>
              </mc:Choice>
              <mc:Fallback>
                <p:oleObj name="公式" r:id="rId15" imgW="1358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873" y="4871227"/>
                        <a:ext cx="2697163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22">
            <a:extLst>
              <a:ext uri="{FF2B5EF4-FFF2-40B4-BE49-F238E27FC236}">
                <a16:creationId xmlns="" xmlns:a16="http://schemas.microsoft.com/office/drawing/2014/main" id="{2E2FA310-8A72-49FD-8BB0-6682B2AB3C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81320"/>
              </p:ext>
            </p:extLst>
          </p:nvPr>
        </p:nvGraphicFramePr>
        <p:xfrm>
          <a:off x="7363611" y="4871227"/>
          <a:ext cx="5302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9" name="公式" r:id="rId17" imgW="266400" imgH="393480" progId="Equation.3">
                  <p:embed/>
                </p:oleObj>
              </mc:Choice>
              <mc:Fallback>
                <p:oleObj name="公式" r:id="rId17" imgW="266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3611" y="4871227"/>
                        <a:ext cx="530225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4">
            <a:extLst>
              <a:ext uri="{FF2B5EF4-FFF2-40B4-BE49-F238E27FC236}">
                <a16:creationId xmlns="" xmlns:a16="http://schemas.microsoft.com/office/drawing/2014/main" id="{0D132D57-07D3-4CE4-A9E3-52193CB042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037312"/>
              </p:ext>
            </p:extLst>
          </p:nvPr>
        </p:nvGraphicFramePr>
        <p:xfrm>
          <a:off x="2789266" y="3700727"/>
          <a:ext cx="126206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0" name="Equation" r:id="rId19" imgW="583920" imgH="203040" progId="Equation.DSMT4">
                  <p:embed/>
                </p:oleObj>
              </mc:Choice>
              <mc:Fallback>
                <p:oleObj name="Equation" r:id="rId19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66" y="3700727"/>
                        <a:ext cx="1262063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4">
            <a:extLst>
              <a:ext uri="{FF2B5EF4-FFF2-40B4-BE49-F238E27FC236}">
                <a16:creationId xmlns="" xmlns:a16="http://schemas.microsoft.com/office/drawing/2014/main" id="{0D132D57-07D3-4CE4-A9E3-52193CB042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559608"/>
              </p:ext>
            </p:extLst>
          </p:nvPr>
        </p:nvGraphicFramePr>
        <p:xfrm>
          <a:off x="2789266" y="2878473"/>
          <a:ext cx="90646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1" name="Equation" r:id="rId21" imgW="419040" imgH="228600" progId="Equation.DSMT4">
                  <p:embed/>
                </p:oleObj>
              </mc:Choice>
              <mc:Fallback>
                <p:oleObj name="Equation" r:id="rId21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66" y="2878473"/>
                        <a:ext cx="906463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8052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4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9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37" grpId="0"/>
          <p:bldP spid="38" grpId="0"/>
          <p:bldP spid="4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4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9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37" grpId="0"/>
          <p:bldP spid="38" grpId="0"/>
          <p:bldP spid="45" grpId="0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90225" y="1881188"/>
            <a:ext cx="9666700" cy="4032250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90224" y="106039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 Box 5">
            <a:extLst>
              <a:ext uri="{FF2B5EF4-FFF2-40B4-BE49-F238E27FC236}">
                <a16:creationId xmlns="" xmlns:a16="http://schemas.microsoft.com/office/drawing/2014/main" id="{53DB5242-89C9-4B74-96BA-C78760615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727" y="2214843"/>
            <a:ext cx="3194050" cy="55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选 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作为积分变量。</a:t>
            </a:r>
          </a:p>
        </p:txBody>
      </p:sp>
      <p:sp>
        <p:nvSpPr>
          <p:cNvPr id="54" name="Text Box 5">
            <a:extLst>
              <a:ext uri="{FF2B5EF4-FFF2-40B4-BE49-F238E27FC236}">
                <a16:creationId xmlns="" xmlns:a16="http://schemas.microsoft.com/office/drawing/2014/main" id="{EFD8F88C-2F26-43D0-ABDB-2600A9570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9688" y="4182658"/>
            <a:ext cx="4252313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所以所求图形的面积为 </a:t>
            </a:r>
          </a:p>
        </p:txBody>
      </p:sp>
      <p:sp>
        <p:nvSpPr>
          <p:cNvPr id="56" name="Rectangle 10">
            <a:extLst>
              <a:ext uri="{FF2B5EF4-FFF2-40B4-BE49-F238E27FC236}">
                <a16:creationId xmlns="" xmlns:a16="http://schemas.microsoft.com/office/drawing/2014/main" id="{2591D80E-2621-4C4D-9749-5D052D1F8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688" y="3315571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令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aphicFrame>
        <p:nvGraphicFramePr>
          <p:cNvPr id="57" name="Object 11">
            <a:extLst>
              <a:ext uri="{FF2B5EF4-FFF2-40B4-BE49-F238E27FC236}">
                <a16:creationId xmlns="" xmlns:a16="http://schemas.microsoft.com/office/drawing/2014/main" id="{0C13C555-F0AC-4F57-A053-12E5A59A70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6645"/>
              </p:ext>
            </p:extLst>
          </p:nvPr>
        </p:nvGraphicFramePr>
        <p:xfrm>
          <a:off x="2377536" y="3048675"/>
          <a:ext cx="398462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4" imgW="190440" imgH="457200" progId="Equation.DSMT4">
                  <p:embed/>
                </p:oleObj>
              </mc:Choice>
              <mc:Fallback>
                <p:oleObj name="Equation" r:id="rId4" imgW="1904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7536" y="3048675"/>
                        <a:ext cx="398462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组合 36">
            <a:extLst>
              <a:ext uri="{FF2B5EF4-FFF2-40B4-BE49-F238E27FC236}">
                <a16:creationId xmlns="" xmlns:a16="http://schemas.microsoft.com/office/drawing/2014/main" id="{C586B4B9-7740-43D8-8C40-4875479DBA9C}"/>
              </a:ext>
            </a:extLst>
          </p:cNvPr>
          <p:cNvGrpSpPr>
            <a:grpSpLocks/>
          </p:cNvGrpSpPr>
          <p:nvPr/>
        </p:nvGrpSpPr>
        <p:grpSpPr bwMode="auto">
          <a:xfrm>
            <a:off x="4039824" y="3315434"/>
            <a:ext cx="2662424" cy="461665"/>
            <a:chOff x="2787191" y="2691213"/>
            <a:chExt cx="2663017" cy="462485"/>
          </a:xfrm>
        </p:grpSpPr>
        <p:sp>
          <p:nvSpPr>
            <p:cNvPr id="59" name="Rectangle 12">
              <a:extLst>
                <a:ext uri="{FF2B5EF4-FFF2-40B4-BE49-F238E27FC236}">
                  <a16:creationId xmlns="" xmlns:a16="http://schemas.microsoft.com/office/drawing/2014/main" id="{EEDFD46C-3674-4BEF-93A5-96255D532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7191" y="2691213"/>
              <a:ext cx="1199634" cy="462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解得： </a:t>
              </a:r>
            </a:p>
          </p:txBody>
        </p:sp>
        <p:graphicFrame>
          <p:nvGraphicFramePr>
            <p:cNvPr id="60" name="Object 13">
              <a:extLst>
                <a:ext uri="{FF2B5EF4-FFF2-40B4-BE49-F238E27FC236}">
                  <a16:creationId xmlns="" xmlns:a16="http://schemas.microsoft.com/office/drawing/2014/main" id="{E73DB05F-3B93-49A9-B1F5-BA9040B8E32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9340782"/>
                </p:ext>
              </p:extLst>
            </p:nvPr>
          </p:nvGraphicFramePr>
          <p:xfrm>
            <a:off x="3714349" y="2709590"/>
            <a:ext cx="1735859" cy="4271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48" r:id="rId6" imgW="820636" imgH="205159" progId="Equation.DSMT4">
                    <p:embed/>
                  </p:oleObj>
                </mc:Choice>
                <mc:Fallback>
                  <p:oleObj r:id="rId6" imgW="820636" imgH="2051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4349" y="2709590"/>
                          <a:ext cx="1735859" cy="4271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" name="Group 20">
            <a:extLst>
              <a:ext uri="{FF2B5EF4-FFF2-40B4-BE49-F238E27FC236}">
                <a16:creationId xmlns="" xmlns:a16="http://schemas.microsoft.com/office/drawing/2014/main" id="{CE098E76-D786-488C-A507-30A4D9DAF481}"/>
              </a:ext>
            </a:extLst>
          </p:cNvPr>
          <p:cNvGrpSpPr>
            <a:grpSpLocks/>
          </p:cNvGrpSpPr>
          <p:nvPr/>
        </p:nvGrpSpPr>
        <p:grpSpPr bwMode="auto">
          <a:xfrm>
            <a:off x="1774825" y="1078214"/>
            <a:ext cx="7857343" cy="474932"/>
            <a:chOff x="1452" y="-19"/>
            <a:chExt cx="12372" cy="749"/>
          </a:xfrm>
        </p:grpSpPr>
        <p:sp>
          <p:nvSpPr>
            <p:cNvPr id="62" name="Rectangle 21">
              <a:extLst>
                <a:ext uri="{FF2B5EF4-FFF2-40B4-BE49-F238E27FC236}">
                  <a16:creationId xmlns="" xmlns:a16="http://schemas.microsoft.com/office/drawing/2014/main" id="{5C227E13-2D82-42BC-8F3A-AFD86F834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2"/>
              <a:ext cx="2858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求由抛物线 </a:t>
              </a:r>
            </a:p>
          </p:txBody>
        </p:sp>
        <p:graphicFrame>
          <p:nvGraphicFramePr>
            <p:cNvPr id="63" name="Object 22">
              <a:extLst>
                <a:ext uri="{FF2B5EF4-FFF2-40B4-BE49-F238E27FC236}">
                  <a16:creationId xmlns="" xmlns:a16="http://schemas.microsoft.com/office/drawing/2014/main" id="{5801B9E9-F800-4549-9CC2-89C8A28DF1E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9431749"/>
                </p:ext>
              </p:extLst>
            </p:nvPr>
          </p:nvGraphicFramePr>
          <p:xfrm>
            <a:off x="4021" y="-4"/>
            <a:ext cx="1440" cy="6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49" r:id="rId8" imgW="513798" imgH="231209" progId="Equation.DSMT4">
                    <p:embed/>
                  </p:oleObj>
                </mc:Choice>
                <mc:Fallback>
                  <p:oleObj r:id="rId8" imgW="513798" imgH="23120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1" y="-4"/>
                          <a:ext cx="1440" cy="6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Rectangle 23">
              <a:extLst>
                <a:ext uri="{FF2B5EF4-FFF2-40B4-BE49-F238E27FC236}">
                  <a16:creationId xmlns="" xmlns:a16="http://schemas.microsoft.com/office/drawing/2014/main" id="{2FAF97C3-D749-4252-BAB2-26E24B3FF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8" y="-19"/>
              <a:ext cx="1888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和直线 </a:t>
              </a:r>
            </a:p>
          </p:txBody>
        </p:sp>
        <p:graphicFrame>
          <p:nvGraphicFramePr>
            <p:cNvPr id="65" name="Object 24">
              <a:extLst>
                <a:ext uri="{FF2B5EF4-FFF2-40B4-BE49-F238E27FC236}">
                  <a16:creationId xmlns="" xmlns:a16="http://schemas.microsoft.com/office/drawing/2014/main" id="{22C4004F-473C-4A29-8F65-993D693917E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5620673"/>
                </p:ext>
              </p:extLst>
            </p:nvPr>
          </p:nvGraphicFramePr>
          <p:xfrm>
            <a:off x="6987" y="73"/>
            <a:ext cx="1672" cy="5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50" r:id="rId10" imgW="577516" imgH="205339" progId="Equation.DSMT4">
                    <p:embed/>
                  </p:oleObj>
                </mc:Choice>
                <mc:Fallback>
                  <p:oleObj r:id="rId10" imgW="577516" imgH="20533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87" y="73"/>
                          <a:ext cx="1672" cy="5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6" name="Rectangle 25">
              <a:extLst>
                <a:ext uri="{FF2B5EF4-FFF2-40B4-BE49-F238E27FC236}">
                  <a16:creationId xmlns="" xmlns:a16="http://schemas.microsoft.com/office/drawing/2014/main" id="{F7DD1ACB-98EE-44C0-9DEE-5AA46ED41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3" y="-13"/>
              <a:ext cx="5281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所围成的图形的面积。 </a:t>
              </a:r>
            </a:p>
          </p:txBody>
        </p:sp>
      </p:grpSp>
      <p:pic>
        <p:nvPicPr>
          <p:cNvPr id="67" name="Picture 22">
            <a:extLst>
              <a:ext uri="{FF2B5EF4-FFF2-40B4-BE49-F238E27FC236}">
                <a16:creationId xmlns="" xmlns:a16="http://schemas.microsoft.com/office/drawing/2014/main" id="{2C11A778-2808-49E8-AEEE-D1516B8114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1" b="4061"/>
          <a:stretch/>
        </p:blipFill>
        <p:spPr bwMode="auto">
          <a:xfrm>
            <a:off x="7463711" y="2263803"/>
            <a:ext cx="2786063" cy="2455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矩形 67">
            <a:extLst>
              <a:ext uri="{FF2B5EF4-FFF2-40B4-BE49-F238E27FC236}">
                <a16:creationId xmlns="" xmlns:a16="http://schemas.microsoft.com/office/drawing/2014/main" id="{EE01B1CC-41B9-4EDC-97DF-B9D47D6D3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2024" y="2297491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作图，</a:t>
            </a:r>
          </a:p>
        </p:txBody>
      </p:sp>
      <p:graphicFrame>
        <p:nvGraphicFramePr>
          <p:cNvPr id="69" name="Object 23">
            <a:extLst>
              <a:ext uri="{FF2B5EF4-FFF2-40B4-BE49-F238E27FC236}">
                <a16:creationId xmlns="" xmlns:a16="http://schemas.microsoft.com/office/drawing/2014/main" id="{41C23415-A09F-4A0F-8244-04F40EC8C3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559381"/>
              </p:ext>
            </p:extLst>
          </p:nvPr>
        </p:nvGraphicFramePr>
        <p:xfrm>
          <a:off x="1992313" y="4877998"/>
          <a:ext cx="30511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公式" r:id="rId13" imgW="1536480" imgH="393480" progId="Equation.3">
                  <p:embed/>
                </p:oleObj>
              </mc:Choice>
              <mc:Fallback>
                <p:oleObj name="公式" r:id="rId13" imgW="1536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877998"/>
                        <a:ext cx="3051175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4">
            <a:extLst>
              <a:ext uri="{FF2B5EF4-FFF2-40B4-BE49-F238E27FC236}">
                <a16:creationId xmlns="" xmlns:a16="http://schemas.microsoft.com/office/drawing/2014/main" id="{49187DE6-4EC9-41E5-9D28-076E0788D0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854814"/>
              </p:ext>
            </p:extLst>
          </p:nvPr>
        </p:nvGraphicFramePr>
        <p:xfrm>
          <a:off x="5060950" y="4843073"/>
          <a:ext cx="279717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2" name="公式" r:id="rId15" imgW="1409400" imgH="393480" progId="Equation.3">
                  <p:embed/>
                </p:oleObj>
              </mc:Choice>
              <mc:Fallback>
                <p:oleObj name="公式" r:id="rId15" imgW="1409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4843073"/>
                        <a:ext cx="2797175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5">
            <a:extLst>
              <a:ext uri="{FF2B5EF4-FFF2-40B4-BE49-F238E27FC236}">
                <a16:creationId xmlns="" xmlns:a16="http://schemas.microsoft.com/office/drawing/2014/main" id="{1D340EC0-B71B-4B5E-B963-AF74E53F5A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295937"/>
              </p:ext>
            </p:extLst>
          </p:nvPr>
        </p:nvGraphicFramePr>
        <p:xfrm>
          <a:off x="7720013" y="5057386"/>
          <a:ext cx="6048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3" name="公式" r:id="rId17" imgW="304560" imgH="177480" progId="Equation.3">
                  <p:embed/>
                </p:oleObj>
              </mc:Choice>
              <mc:Fallback>
                <p:oleObj name="公式" r:id="rId17" imgW="3045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0013" y="5057386"/>
                        <a:ext cx="6048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1">
            <a:extLst>
              <a:ext uri="{FF2B5EF4-FFF2-40B4-BE49-F238E27FC236}">
                <a16:creationId xmlns="" xmlns:a16="http://schemas.microsoft.com/office/drawing/2014/main" id="{0C13C555-F0AC-4F57-A053-12E5A59A70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465036"/>
              </p:ext>
            </p:extLst>
          </p:nvPr>
        </p:nvGraphicFramePr>
        <p:xfrm>
          <a:off x="2679694" y="3647140"/>
          <a:ext cx="11953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4" name="Equation" r:id="rId19" imgW="571320" imgH="203040" progId="Equation.DSMT4">
                  <p:embed/>
                </p:oleObj>
              </mc:Choice>
              <mc:Fallback>
                <p:oleObj name="Equation" r:id="rId19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694" y="3647140"/>
                        <a:ext cx="11953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>
            <a:extLst>
              <a:ext uri="{FF2B5EF4-FFF2-40B4-BE49-F238E27FC236}">
                <a16:creationId xmlns="" xmlns:a16="http://schemas.microsoft.com/office/drawing/2014/main" id="{0C13C555-F0AC-4F57-A053-12E5A59A70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286998"/>
              </p:ext>
            </p:extLst>
          </p:nvPr>
        </p:nvGraphicFramePr>
        <p:xfrm>
          <a:off x="2682369" y="2890758"/>
          <a:ext cx="106203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Equation" r:id="rId21" imgW="507960" imgH="228600" progId="Equation.DSMT4">
                  <p:embed/>
                </p:oleObj>
              </mc:Choice>
              <mc:Fallback>
                <p:oleObj name="Equation" r:id="rId21" imgW="507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369" y="2890758"/>
                        <a:ext cx="1062038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0">
            <a:extLst>
              <a:ext uri="{FF2B5EF4-FFF2-40B4-BE49-F238E27FC236}">
                <a16:creationId xmlns="" xmlns:a16="http://schemas.microsoft.com/office/drawing/2014/main" id="{2591D80E-2621-4C4D-9749-5D052D1F8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2261" y="3315433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5086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9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9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53" grpId="0"/>
          <p:bldP spid="54" grpId="0"/>
          <p:bldP spid="56" grpId="0"/>
          <p:bldP spid="68" grpId="0"/>
          <p:bldP spid="2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9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9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9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53" grpId="0"/>
          <p:bldP spid="54" grpId="0"/>
          <p:bldP spid="56" grpId="0"/>
          <p:bldP spid="68" grpId="0"/>
          <p:bldP spid="25" grpId="0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55">
            <a:extLst>
              <a:ext uri="{FF2B5EF4-FFF2-40B4-BE49-F238E27FC236}">
                <a16:creationId xmlns="" xmlns:a16="http://schemas.microsoft.com/office/drawing/2014/main" id="{DB83B026-0FCD-4386-B65A-6EF4993DB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640" y="1015687"/>
            <a:ext cx="5953281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用定积分求平面几何图形面积的步骤</a:t>
            </a:r>
          </a:p>
        </p:txBody>
      </p:sp>
      <p:grpSp>
        <p:nvGrpSpPr>
          <p:cNvPr id="24" name="Group 48">
            <a:extLst>
              <a:ext uri="{FF2B5EF4-FFF2-40B4-BE49-F238E27FC236}">
                <a16:creationId xmlns="" xmlns:a16="http://schemas.microsoft.com/office/drawing/2014/main" id="{3054EEB0-FFE4-48D9-BCAF-A40984FEDC05}"/>
              </a:ext>
            </a:extLst>
          </p:cNvPr>
          <p:cNvGrpSpPr>
            <a:grpSpLocks/>
          </p:cNvGrpSpPr>
          <p:nvPr/>
        </p:nvGrpSpPr>
        <p:grpSpPr bwMode="auto">
          <a:xfrm>
            <a:off x="1237641" y="1881188"/>
            <a:ext cx="9719284" cy="4032249"/>
            <a:chOff x="0" y="0"/>
            <a:chExt cx="5353" cy="2178"/>
          </a:xfrm>
        </p:grpSpPr>
        <p:sp>
          <p:nvSpPr>
            <p:cNvPr id="25" name="Line 49">
              <a:extLst>
                <a:ext uri="{FF2B5EF4-FFF2-40B4-BE49-F238E27FC236}">
                  <a16:creationId xmlns="" xmlns:a16="http://schemas.microsoft.com/office/drawing/2014/main" id="{8E30CF35-8A81-4F1B-B7BB-2D5C23026C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178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6" name="Line 50">
              <a:extLst>
                <a:ext uri="{FF2B5EF4-FFF2-40B4-BE49-F238E27FC236}">
                  <a16:creationId xmlns="" xmlns:a16="http://schemas.microsoft.com/office/drawing/2014/main" id="{22D2A089-0D28-4489-A481-A910EBAB6D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353" cy="0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7" name="Line 51">
              <a:extLst>
                <a:ext uri="{FF2B5EF4-FFF2-40B4-BE49-F238E27FC236}">
                  <a16:creationId xmlns="" xmlns:a16="http://schemas.microsoft.com/office/drawing/2014/main" id="{4F291737-BA64-470B-B052-6ED6D8C5F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8" name="Line 52">
              <a:extLst>
                <a:ext uri="{FF2B5EF4-FFF2-40B4-BE49-F238E27FC236}">
                  <a16:creationId xmlns="" xmlns:a16="http://schemas.microsoft.com/office/drawing/2014/main" id="{B27AFAF2-09B6-42DA-92C4-00C7F8A413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3" y="0"/>
              <a:ext cx="0" cy="2178"/>
            </a:xfrm>
            <a:prstGeom prst="line">
              <a:avLst/>
            </a:prstGeom>
            <a:noFill/>
            <a:ln w="25400" cap="rnd">
              <a:solidFill>
                <a:srgbClr val="1A74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43">
            <a:extLst>
              <a:ext uri="{FF2B5EF4-FFF2-40B4-BE49-F238E27FC236}">
                <a16:creationId xmlns="" xmlns:a16="http://schemas.microsoft.com/office/drawing/2014/main" id="{9BB931C3-8E8C-411D-84C5-9308D2F39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572" y="2545678"/>
            <a:ext cx="530915" cy="46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45721" bIns="45721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buClr>
                <a:srgbClr val="1A74CC"/>
              </a:buClr>
              <a:buFont typeface="Wingdings" panose="05000000000000000000" pitchFamily="2" charset="2"/>
              <a:buChar char="u"/>
            </a:pP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Rectangle 44">
            <a:extLst>
              <a:ext uri="{FF2B5EF4-FFF2-40B4-BE49-F238E27FC236}">
                <a16:creationId xmlns="" xmlns:a16="http://schemas.microsoft.com/office/drawing/2014/main" id="{074DA773-E02E-4A1D-825C-7D30BF4C3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572" y="2545678"/>
            <a:ext cx="530915" cy="46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45721" bIns="45721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buClr>
                <a:srgbClr val="1A74CC"/>
              </a:buClr>
              <a:buFont typeface="Wingdings" panose="05000000000000000000" pitchFamily="2" charset="2"/>
              <a:buChar char="u"/>
            </a:pP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95">
            <a:extLst>
              <a:ext uri="{FF2B5EF4-FFF2-40B4-BE49-F238E27FC236}">
                <a16:creationId xmlns="" xmlns:a16="http://schemas.microsoft.com/office/drawing/2014/main" id="{7E8DADE8-1F32-470B-A5DB-539FDAD88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396" y="2986943"/>
            <a:ext cx="497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285750" indent="-285750" eaLnBrk="1" hangingPunct="1">
              <a:buClr>
                <a:srgbClr val="1A74CC"/>
              </a:buClr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根据图形选择积分变量；</a:t>
            </a:r>
          </a:p>
        </p:txBody>
      </p:sp>
      <p:sp>
        <p:nvSpPr>
          <p:cNvPr id="33" name="TextBox 96">
            <a:extLst>
              <a:ext uri="{FF2B5EF4-FFF2-40B4-BE49-F238E27FC236}">
                <a16:creationId xmlns="" xmlns:a16="http://schemas.microsoft.com/office/drawing/2014/main" id="{6BAD78C7-85D5-4293-9720-884397296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396" y="3547796"/>
            <a:ext cx="468980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Clr>
                <a:srgbClr val="1A74CC"/>
              </a:buClr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用联立方程组求曲线的交点；</a:t>
            </a:r>
          </a:p>
        </p:txBody>
      </p:sp>
      <p:sp>
        <p:nvSpPr>
          <p:cNvPr id="34" name="TextBox 56">
            <a:extLst>
              <a:ext uri="{FF2B5EF4-FFF2-40B4-BE49-F238E27FC236}">
                <a16:creationId xmlns="" xmlns:a16="http://schemas.microsoft.com/office/drawing/2014/main" id="{096DED71-9D5C-4708-A9B2-D02A0168B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396" y="2321282"/>
            <a:ext cx="5059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285750" indent="-285750" eaLnBrk="1" hangingPunct="1">
              <a:buClr>
                <a:srgbClr val="1A74CC"/>
              </a:buClr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作图；</a:t>
            </a:r>
          </a:p>
        </p:txBody>
      </p:sp>
      <p:sp>
        <p:nvSpPr>
          <p:cNvPr id="35" name="TextBox 100">
            <a:extLst>
              <a:ext uri="{FF2B5EF4-FFF2-40B4-BE49-F238E27FC236}">
                <a16:creationId xmlns="" xmlns:a16="http://schemas.microsoft.com/office/drawing/2014/main" id="{7D923E51-F64C-49C2-8A14-49BD2E157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396" y="4204271"/>
            <a:ext cx="36000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Clr>
                <a:srgbClr val="1A74CC"/>
              </a:buClr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立出计算式子。</a:t>
            </a:r>
          </a:p>
        </p:txBody>
      </p:sp>
      <p:sp>
        <p:nvSpPr>
          <p:cNvPr id="36" name="TextBox 10">
            <a:extLst>
              <a:ext uri="{FF2B5EF4-FFF2-40B4-BE49-F238E27FC236}">
                <a16:creationId xmlns="" xmlns:a16="http://schemas.microsoft.com/office/drawing/2014/main" id="{7C60F221-DF14-41D4-8A89-84EA34416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396" y="4885157"/>
            <a:ext cx="51837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Clr>
                <a:srgbClr val="1A74CC"/>
              </a:buClr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最后通过求定积分得所求的面积。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9AEF0007-F2DB-4297-BD9A-1626B8089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355" y="118795"/>
            <a:ext cx="3657600" cy="685800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994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2" grpId="0"/>
      <p:bldP spid="33" grpId="0"/>
      <p:bldP spid="34" grpId="0"/>
      <p:bldP spid="35" grpId="0"/>
      <p:bldP spid="36" grpId="0"/>
    </p:bldLst>
  </p:timing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235075" y="677715"/>
            <a:ext cx="1162972" cy="1349048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1235075" y="2266066"/>
            <a:ext cx="9721850" cy="3647372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latin typeface="宋体" charset="-122"/>
            </a:endParaRPr>
          </a:p>
        </p:txBody>
      </p:sp>
      <p:grpSp>
        <p:nvGrpSpPr>
          <p:cNvPr id="33" name="Group 5">
            <a:extLst>
              <a:ext uri="{FF2B5EF4-FFF2-40B4-BE49-F238E27FC236}">
                <a16:creationId xmlns="" xmlns:a16="http://schemas.microsoft.com/office/drawing/2014/main" id="{08CC8CB3-7295-4ACD-B21B-79620B6431D6}"/>
              </a:ext>
            </a:extLst>
          </p:cNvPr>
          <p:cNvGrpSpPr>
            <a:grpSpLocks/>
          </p:cNvGrpSpPr>
          <p:nvPr/>
        </p:nvGrpSpPr>
        <p:grpSpPr bwMode="auto">
          <a:xfrm>
            <a:off x="1773813" y="4146862"/>
            <a:ext cx="7056437" cy="558714"/>
            <a:chOff x="0" y="-3"/>
            <a:chExt cx="3901" cy="383"/>
          </a:xfrm>
        </p:grpSpPr>
        <p:sp>
          <p:nvSpPr>
            <p:cNvPr id="34" name="Text Box 6">
              <a:extLst>
                <a:ext uri="{FF2B5EF4-FFF2-40B4-BE49-F238E27FC236}">
                  <a16:creationId xmlns="" xmlns:a16="http://schemas.microsoft.com/office/drawing/2014/main" id="{DB863A3F-CA35-4949-9E2E-05A74A6707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3901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2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．求由抛物线             　   所围成图形的面积。</a:t>
              </a:r>
            </a:p>
          </p:txBody>
        </p:sp>
        <p:graphicFrame>
          <p:nvGraphicFramePr>
            <p:cNvPr id="35" name="Object 7">
              <a:extLst>
                <a:ext uri="{FF2B5EF4-FFF2-40B4-BE49-F238E27FC236}">
                  <a16:creationId xmlns="" xmlns:a16="http://schemas.microsoft.com/office/drawing/2014/main" id="{80C22FA9-516B-4148-9D17-1AD15DF479F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2759055"/>
                </p:ext>
              </p:extLst>
            </p:nvPr>
          </p:nvGraphicFramePr>
          <p:xfrm>
            <a:off x="1186" y="-3"/>
            <a:ext cx="922" cy="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67" r:id="rId4" imgW="865478" imgH="229097" progId="">
                    <p:embed/>
                  </p:oleObj>
                </mc:Choice>
                <mc:Fallback>
                  <p:oleObj r:id="rId4" imgW="865478" imgH="229097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6" y="-3"/>
                          <a:ext cx="922" cy="3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369C46C1-D8FC-47B8-A7AC-DFC41CC40B5A}"/>
              </a:ext>
            </a:extLst>
          </p:cNvPr>
          <p:cNvGrpSpPr/>
          <p:nvPr/>
        </p:nvGrpSpPr>
        <p:grpSpPr>
          <a:xfrm>
            <a:off x="1773813" y="2672403"/>
            <a:ext cx="6755942" cy="553998"/>
            <a:chOff x="2736851" y="2266066"/>
            <a:chExt cx="6755942" cy="553998"/>
          </a:xfrm>
        </p:grpSpPr>
        <p:sp>
          <p:nvSpPr>
            <p:cNvPr id="37" name="Text Box 9">
              <a:extLst>
                <a:ext uri="{FF2B5EF4-FFF2-40B4-BE49-F238E27FC236}">
                  <a16:creationId xmlns="" xmlns:a16="http://schemas.microsoft.com/office/drawing/2014/main" id="{116811EC-FD54-4DA5-ABB9-C7BED44467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851" y="2266066"/>
              <a:ext cx="675594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1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．求由曲线     　　    在 　　 上与 　轴所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aphicFrame>
          <p:nvGraphicFramePr>
            <p:cNvPr id="38" name="Object 10">
              <a:extLst>
                <a:ext uri="{FF2B5EF4-FFF2-40B4-BE49-F238E27FC236}">
                  <a16:creationId xmlns="" xmlns:a16="http://schemas.microsoft.com/office/drawing/2014/main" id="{E970DF39-B41C-4E87-9455-EC168BE0B5B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41448927"/>
                </p:ext>
              </p:extLst>
            </p:nvPr>
          </p:nvGraphicFramePr>
          <p:xfrm>
            <a:off x="7656615" y="2374533"/>
            <a:ext cx="419717" cy="3558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68" r:id="rId6" imgW="128393" imgH="141232" progId="">
                    <p:embed/>
                  </p:oleObj>
                </mc:Choice>
                <mc:Fallback>
                  <p:oleObj r:id="rId6" imgW="128393" imgH="1412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56615" y="2374533"/>
                          <a:ext cx="419717" cy="3558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11">
              <a:extLst>
                <a:ext uri="{FF2B5EF4-FFF2-40B4-BE49-F238E27FC236}">
                  <a16:creationId xmlns="" xmlns:a16="http://schemas.microsoft.com/office/drawing/2014/main" id="{6BD712A4-37F9-4EDE-B6A0-275FD99B272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19680806"/>
                </p:ext>
              </p:extLst>
            </p:nvPr>
          </p:nvGraphicFramePr>
          <p:xfrm>
            <a:off x="6309204" y="2358834"/>
            <a:ext cx="755617" cy="3905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69" r:id="rId8" imgW="357150" imgH="204086" progId="">
                    <p:embed/>
                  </p:oleObj>
                </mc:Choice>
                <mc:Fallback>
                  <p:oleObj r:id="rId8" imgW="357150" imgH="204086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9204" y="2358834"/>
                          <a:ext cx="755617" cy="3905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12">
              <a:extLst>
                <a:ext uri="{FF2B5EF4-FFF2-40B4-BE49-F238E27FC236}">
                  <a16:creationId xmlns="" xmlns:a16="http://schemas.microsoft.com/office/drawing/2014/main" id="{1032580F-91F1-402C-A678-C19B1B4A42A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78114469"/>
                </p:ext>
              </p:extLst>
            </p:nvPr>
          </p:nvGraphicFramePr>
          <p:xfrm>
            <a:off x="4533821" y="2318397"/>
            <a:ext cx="1402019" cy="4500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0" r:id="rId10" imgW="572494" imgH="203553" progId="">
                    <p:embed/>
                  </p:oleObj>
                </mc:Choice>
                <mc:Fallback>
                  <p:oleObj r:id="rId10" imgW="572494" imgH="203553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3821" y="2318397"/>
                          <a:ext cx="1402019" cy="4500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" name="Group 17">
            <a:extLst>
              <a:ext uri="{FF2B5EF4-FFF2-40B4-BE49-F238E27FC236}">
                <a16:creationId xmlns="" xmlns:a16="http://schemas.microsoft.com/office/drawing/2014/main" id="{EE243979-98E6-466F-8B40-F7DEF69135D7}"/>
              </a:ext>
            </a:extLst>
          </p:cNvPr>
          <p:cNvGrpSpPr>
            <a:grpSpLocks/>
          </p:cNvGrpSpPr>
          <p:nvPr/>
        </p:nvGrpSpPr>
        <p:grpSpPr bwMode="auto">
          <a:xfrm>
            <a:off x="1773812" y="4909903"/>
            <a:ext cx="7056438" cy="511969"/>
            <a:chOff x="0" y="0"/>
            <a:chExt cx="11113" cy="1075"/>
          </a:xfrm>
        </p:grpSpPr>
        <p:sp>
          <p:nvSpPr>
            <p:cNvPr id="42" name="Text Box 18">
              <a:extLst>
                <a:ext uri="{FF2B5EF4-FFF2-40B4-BE49-F238E27FC236}">
                  <a16:creationId xmlns="" xmlns:a16="http://schemas.microsoft.com/office/drawing/2014/main" id="{EBE21A25-5817-48F5-A12D-2C6CC746FE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11113" cy="1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1" hangingPunct="0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3．求由抛物线        　　　　所围成图形的面积。</a:t>
              </a:r>
            </a:p>
          </p:txBody>
        </p:sp>
        <p:graphicFrame>
          <p:nvGraphicFramePr>
            <p:cNvPr id="43" name="Object 19">
              <a:extLst>
                <a:ext uri="{FF2B5EF4-FFF2-40B4-BE49-F238E27FC236}">
                  <a16:creationId xmlns="" xmlns:a16="http://schemas.microsoft.com/office/drawing/2014/main" id="{3A97A330-34EC-4019-A1A7-433B352F5B16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88960159"/>
                </p:ext>
              </p:extLst>
            </p:nvPr>
          </p:nvGraphicFramePr>
          <p:xfrm>
            <a:off x="3394" y="20"/>
            <a:ext cx="2917" cy="1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1" r:id="rId12" imgW="25908000" imgH="5486400" progId="Equation.3">
                    <p:embed/>
                  </p:oleObj>
                </mc:Choice>
                <mc:Fallback>
                  <p:oleObj r:id="rId12" imgW="25908000" imgH="548640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4" y="20"/>
                          <a:ext cx="2917" cy="10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" name="Text Box 9">
            <a:extLst>
              <a:ext uri="{FF2B5EF4-FFF2-40B4-BE49-F238E27FC236}">
                <a16:creationId xmlns="" xmlns:a16="http://schemas.microsoft.com/office/drawing/2014/main" id="{57D9D6E7-3251-4870-A283-69DD4E7B0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813" y="3388537"/>
            <a:ext cx="28468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lvl="0" eaLnBrk="1" fontAlgn="base" latinLnBrk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围成图形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的面积。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="" xmlns:a16="http://schemas.microsoft.com/office/drawing/2014/main" id="{9AEF0007-F2DB-4297-BD9A-1626B808904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123" y="77821"/>
            <a:ext cx="3657600" cy="6858001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415756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平行四边形 2"/>
          <p:cNvSpPr/>
          <p:nvPr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6" name="平行四边形 25"/>
          <p:cNvSpPr/>
          <p:nvPr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4" name="平行四边形 33"/>
          <p:cNvSpPr/>
          <p:nvPr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6" name="平行四边形 35"/>
          <p:cNvSpPr/>
          <p:nvPr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933450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同心圆 23"/>
          <p:cNvSpPr/>
          <p:nvPr/>
        </p:nvSpPr>
        <p:spPr>
          <a:xfrm>
            <a:off x="2290763" y="4674688"/>
            <a:ext cx="1200150" cy="12001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同心圆 27"/>
          <p:cNvSpPr/>
          <p:nvPr/>
        </p:nvSpPr>
        <p:spPr>
          <a:xfrm>
            <a:off x="3228975" y="3429000"/>
            <a:ext cx="523876" cy="523876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40648" y="3310683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zh-CN" alt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5164" y="4288050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652588" y="333500"/>
            <a:ext cx="1816774" cy="181677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1" name="同心圆 40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44" name="同心圆 43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5" name="矩形 44"/>
          <p:cNvSpPr/>
          <p:nvPr/>
        </p:nvSpPr>
        <p:spPr>
          <a:xfrm>
            <a:off x="6386740" y="2868367"/>
            <a:ext cx="2765501" cy="427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46" name="矩形 45"/>
          <p:cNvSpPr/>
          <p:nvPr/>
        </p:nvSpPr>
        <p:spPr>
          <a:xfrm>
            <a:off x="8557158" y="4732394"/>
            <a:ext cx="2749471" cy="4693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宋体" pitchFamily="2" charset="-122"/>
              </a:rPr>
              <a:t>授课教师：陈笑缘教授</a:t>
            </a:r>
          </a:p>
        </p:txBody>
      </p:sp>
    </p:spTree>
    <p:extLst>
      <p:ext uri="{BB962C8B-B14F-4D97-AF65-F5344CB8AC3E}">
        <p14:creationId xmlns:p14="http://schemas.microsoft.com/office/powerpoint/2010/main" val="3410681531"/>
      </p:ext>
    </p:extLst>
  </p:cSld>
  <p:clrMapOvr>
    <a:masterClrMapping/>
  </p:clrMapOvr>
  <p:transition spd="slow" advTm="3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9">
            <a:extLst>
              <a:ext uri="{FF2B5EF4-FFF2-40B4-BE49-F238E27FC236}">
                <a16:creationId xmlns:a16="http://schemas.microsoft.com/office/drawing/2014/main" xmlns="" id="{CB3256A1-CE5A-4815-8763-197C7BEFD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38" y="1264901"/>
            <a:ext cx="904956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定积分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在经济中的应用归纳起来一般分为两大类型：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xmlns="" id="{1F1F3C1C-4F94-4057-8229-1065E8CA5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505" y="2150645"/>
            <a:ext cx="79200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第一，已知边际函数或变化率，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用定积分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求原来的函数；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xmlns="" id="{44E8F074-D745-4227-9DEC-797E6FDFA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505" y="2815243"/>
            <a:ext cx="483878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342900" marR="0" lvl="0" indent="-342900" defTabSz="91440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第二，已知边际函数或变化率，</a:t>
            </a:r>
          </a:p>
        </p:txBody>
      </p:sp>
      <p:sp>
        <p:nvSpPr>
          <p:cNvPr id="27" name="Text Box 17">
            <a:extLst>
              <a:ext uri="{FF2B5EF4-FFF2-40B4-BE49-F238E27FC236}">
                <a16:creationId xmlns:a16="http://schemas.microsoft.com/office/drawing/2014/main" xmlns="" id="{27F267E9-6268-4291-A005-A207711E1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757" y="3546431"/>
            <a:ext cx="3968222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R="0" lvl="0" defTabSz="91440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1A74CC"/>
              </a:buClr>
              <a:buSzTx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时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原来函数的改变量。</a:t>
            </a:r>
          </a:p>
        </p:txBody>
      </p:sp>
      <p:sp>
        <p:nvSpPr>
          <p:cNvPr id="24" name="Text Box 18">
            <a:extLst>
              <a:ext uri="{FF2B5EF4-FFF2-40B4-BE49-F238E27FC236}">
                <a16:creationId xmlns:a16="http://schemas.microsoft.com/office/drawing/2014/main" xmlns="" id="{FC432850-F1B8-426F-97DC-37B392838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38" y="4333505"/>
            <a:ext cx="85709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    一般地，已知边际成本、边际收入、边际利润等去考虑总成本、总收入、总利润等问题。</a:t>
            </a:r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xmlns="" id="{C0F82E85-BFAB-451A-801E-087A9BD43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5" y="908050"/>
            <a:ext cx="9721850" cy="5041900"/>
          </a:xfrm>
          <a:prstGeom prst="rect">
            <a:avLst/>
          </a:prstGeom>
          <a:noFill/>
          <a:ln w="28575">
            <a:solidFill>
              <a:srgbClr val="1A74CC"/>
            </a:solidFill>
            <a:rou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6586231" y="2815243"/>
            <a:ext cx="3735657" cy="609398"/>
            <a:chOff x="6586231" y="2691418"/>
            <a:chExt cx="3735657" cy="609398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xmlns="" id="{6209D85A-3F8C-4683-92F1-43A23ADBEF60}"/>
                </a:ext>
              </a:extLst>
            </p:cNvPr>
            <p:cNvGrpSpPr/>
            <p:nvPr/>
          </p:nvGrpSpPr>
          <p:grpSpPr>
            <a:xfrm>
              <a:off x="6586231" y="2691418"/>
              <a:ext cx="3225911" cy="609398"/>
              <a:chOff x="6938128" y="2778271"/>
              <a:chExt cx="3225911" cy="609398"/>
            </a:xfrm>
          </p:grpSpPr>
          <p:sp>
            <p:nvSpPr>
              <p:cNvPr id="26" name="Text Box 17">
                <a:extLst>
                  <a:ext uri="{FF2B5EF4-FFF2-40B4-BE49-F238E27FC236}">
                    <a16:creationId xmlns:a16="http://schemas.microsoft.com/office/drawing/2014/main" xmlns="" id="{9681CB67-5CA8-40BF-BF2A-6A743DAC6D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8128" y="2778271"/>
                <a:ext cx="3225911" cy="6093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Tx/>
                  <a:tabLst/>
                  <a:defRPr/>
                </a:pPr>
                <a:r>
                  <a:rPr kumimoji="0" lang="zh-CN" altLang="en-US" sz="24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用</a:t>
                </a:r>
                <a:r>
                  <a:rPr lang="zh-CN" altLang="en-US" sz="2400" kern="0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定</a:t>
                </a:r>
                <a:r>
                  <a:rPr kumimoji="0" lang="zh-CN" altLang="en-US" sz="24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积分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计算产量由</a:t>
                </a:r>
              </a:p>
            </p:txBody>
          </p:sp>
          <p:graphicFrame>
            <p:nvGraphicFramePr>
              <p:cNvPr id="23" name="Object 16">
                <a:extLst>
                  <a:ext uri="{FF2B5EF4-FFF2-40B4-BE49-F238E27FC236}">
                    <a16:creationId xmlns:a16="http://schemas.microsoft.com/office/drawing/2014/main" xmlns="" id="{1D91D7F3-B157-4EA7-B4CF-6DA8E6E6DA1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29341753"/>
                  </p:ext>
                </p:extLst>
              </p:nvPr>
            </p:nvGraphicFramePr>
            <p:xfrm>
              <a:off x="9730995" y="2932633"/>
              <a:ext cx="376771" cy="3747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670" r:id="rId4" imgW="128675" imgH="141543" progId="Equation.DSMT4">
                      <p:embed/>
                    </p:oleObj>
                  </mc:Choice>
                  <mc:Fallback>
                    <p:oleObj r:id="rId4" imgW="128675" imgH="141543" progId="Equation.DSMT4">
                      <p:embed/>
                      <p:pic>
                        <p:nvPicPr>
                          <p:cNvPr id="1027" name="Object 16">
                            <a:extLst>
                              <a:ext uri="{FF2B5EF4-FFF2-40B4-BE49-F238E27FC236}">
                                <a16:creationId xmlns:a16="http://schemas.microsoft.com/office/drawing/2014/main" xmlns="" id="{B96E223F-54A8-4574-8740-5AFD36E28043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30995" y="2932633"/>
                            <a:ext cx="376771" cy="3747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B9FA60E6-2562-4149-83FA-9ECCC1F2F736}"/>
                </a:ext>
              </a:extLst>
            </p:cNvPr>
            <p:cNvGrpSpPr/>
            <p:nvPr/>
          </p:nvGrpSpPr>
          <p:grpSpPr>
            <a:xfrm>
              <a:off x="9600554" y="2691418"/>
              <a:ext cx="721334" cy="609398"/>
              <a:chOff x="2841396" y="3292802"/>
              <a:chExt cx="721334" cy="609398"/>
            </a:xfrm>
          </p:grpSpPr>
          <p:sp>
            <p:nvSpPr>
              <p:cNvPr id="14" name="Text Box 17">
                <a:extLst>
                  <a:ext uri="{FF2B5EF4-FFF2-40B4-BE49-F238E27FC236}">
                    <a16:creationId xmlns:a16="http://schemas.microsoft.com/office/drawing/2014/main" xmlns="" id="{27F267E9-6268-4291-A005-A207711E11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396" y="3292802"/>
                <a:ext cx="721334" cy="6093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  <a:ea typeface="宋体" panose="02010600030101010101" pitchFamily="2" charset="-122"/>
                  </a:defRPr>
                </a:lvl9pPr>
              </a:lstStyle>
              <a:p>
                <a:pPr marR="0" lvl="0" defTabSz="914400" eaLnBrk="0" fontAlgn="base" latinLnBrk="0" hangingPunct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1A74CC"/>
                  </a:buClr>
                  <a:buSzTx/>
                  <a:tabLst/>
                  <a:defRPr/>
                </a:pPr>
                <a:r>
                  <a:rPr kumimoji="0" lang="zh-CN" altLang="en-US" sz="24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到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aphicFrame>
            <p:nvGraphicFramePr>
              <p:cNvPr id="15" name="Object 15">
                <a:extLst>
                  <a:ext uri="{FF2B5EF4-FFF2-40B4-BE49-F238E27FC236}">
                    <a16:creationId xmlns:a16="http://schemas.microsoft.com/office/drawing/2014/main" xmlns="" id="{6B570C9B-908C-4E41-97F1-FC873DF74F2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55572859"/>
                  </p:ext>
                </p:extLst>
              </p:nvPr>
            </p:nvGraphicFramePr>
            <p:xfrm>
              <a:off x="3238186" y="3403396"/>
              <a:ext cx="324544" cy="408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671" r:id="rId6" imgW="128337" imgH="179672" progId="Equation.DSMT4">
                      <p:embed/>
                    </p:oleObj>
                  </mc:Choice>
                  <mc:Fallback>
                    <p:oleObj r:id="rId6" imgW="128337" imgH="179672" progId="Equation.DSMT4">
                      <p:embed/>
                      <p:pic>
                        <p:nvPicPr>
                          <p:cNvPr id="22" name="Object 15">
                            <a:extLst>
                              <a:ext uri="{FF2B5EF4-FFF2-40B4-BE49-F238E27FC236}">
                                <a16:creationId xmlns:a16="http://schemas.microsoft.com/office/drawing/2014/main" xmlns="" id="{6B570C9B-908C-4E41-97F1-FC873DF74F2B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38186" y="3403396"/>
                            <a:ext cx="324544" cy="40821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96140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bldLvl="0"/>
      <p:bldP spid="21" grpId="0"/>
      <p:bldP spid="27" grpId="0"/>
      <p:bldP spid="24" grpId="0" bldLvl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4">
            <a:extLst>
              <a:ext uri="{FF2B5EF4-FFF2-40B4-BE49-F238E27FC236}">
                <a16:creationId xmlns:a16="http://schemas.microsoft.com/office/drawing/2014/main" xmlns="" id="{C0F82E85-BFAB-451A-801E-087A9BD43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5" y="1412875"/>
            <a:ext cx="9721850" cy="4537075"/>
          </a:xfrm>
          <a:prstGeom prst="rect">
            <a:avLst/>
          </a:prstGeom>
          <a:noFill/>
          <a:ln w="28575">
            <a:solidFill>
              <a:srgbClr val="1A74CC"/>
            </a:solidFill>
            <a:rou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3" name="矩形 55">
            <a:extLst>
              <a:ext uri="{FF2B5EF4-FFF2-40B4-BE49-F238E27FC236}">
                <a16:creationId xmlns:a16="http://schemas.microsoft.com/office/drawing/2014/main" xmlns="" id="{CA7437F9-CE71-4748-965B-A3FADCF4F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075" y="728663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sp>
        <p:nvSpPr>
          <p:cNvPr id="46" name="Rectangle 4">
            <a:extLst>
              <a:ext uri="{FF2B5EF4-FFF2-40B4-BE49-F238E27FC236}">
                <a16:creationId xmlns:a16="http://schemas.microsoft.com/office/drawing/2014/main" xmlns="" id="{E3C157BD-2CB6-463C-B20F-86563334A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673" y="1494385"/>
            <a:ext cx="87177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   在经济领域里，已知边际函数，可利用积分求它们的原函数和原函数的改变量。一般地，有以下常见的情况：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168474" y="2615938"/>
            <a:ext cx="3667578" cy="646190"/>
            <a:chOff x="2184274" y="2838897"/>
            <a:chExt cx="3667578" cy="646190"/>
          </a:xfrm>
        </p:grpSpPr>
        <p:sp>
          <p:nvSpPr>
            <p:cNvPr id="48" name="Rectangle 6">
              <a:extLst>
                <a:ext uri="{FF2B5EF4-FFF2-40B4-BE49-F238E27FC236}">
                  <a16:creationId xmlns:a16="http://schemas.microsoft.com/office/drawing/2014/main" xmlns="" id="{47C21628-9407-4926-95BC-6D592E936B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4274" y="2838897"/>
              <a:ext cx="3667578" cy="646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已知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边际成本        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 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9" name="Object 7">
              <a:extLst>
                <a:ext uri="{FF2B5EF4-FFF2-40B4-BE49-F238E27FC236}">
                  <a16:creationId xmlns:a16="http://schemas.microsoft.com/office/drawing/2014/main" xmlns="" id="{8CD4D9C0-8030-47B4-98E4-934B13D7A1D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2239886"/>
                </p:ext>
              </p:extLst>
            </p:nvPr>
          </p:nvGraphicFramePr>
          <p:xfrm>
            <a:off x="4964549" y="3023159"/>
            <a:ext cx="732119" cy="383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6" r:id="rId4" imgW="386366" imgH="206062" progId="Equation.3">
                    <p:embed/>
                  </p:oleObj>
                </mc:Choice>
                <mc:Fallback>
                  <p:oleObj r:id="rId4" imgW="386366" imgH="206062" progId="Equation.3">
                    <p:embed/>
                    <p:pic>
                      <p:nvPicPr>
                        <p:cNvPr id="2056" name="Object 7">
                          <a:extLst>
                            <a:ext uri="{FF2B5EF4-FFF2-40B4-BE49-F238E27FC236}">
                              <a16:creationId xmlns:a16="http://schemas.microsoft.com/office/drawing/2014/main" xmlns="" id="{D77D465D-1377-4BE2-9F80-A4339B50CA9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4549" y="3023159"/>
                          <a:ext cx="732119" cy="3837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/>
          <p:cNvGrpSpPr/>
          <p:nvPr/>
        </p:nvGrpSpPr>
        <p:grpSpPr>
          <a:xfrm>
            <a:off x="5836052" y="2654002"/>
            <a:ext cx="2195721" cy="580745"/>
            <a:chOff x="5664537" y="2904977"/>
            <a:chExt cx="2195721" cy="580745"/>
          </a:xfrm>
        </p:grpSpPr>
        <p:sp>
          <p:nvSpPr>
            <p:cNvPr id="50" name="Rectangle 8">
              <a:extLst>
                <a:ext uri="{FF2B5EF4-FFF2-40B4-BE49-F238E27FC236}">
                  <a16:creationId xmlns:a16="http://schemas.microsoft.com/office/drawing/2014/main" xmlns="" id="{EEEB0681-8C8B-4F2A-A61E-EBB263CFD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4537" y="2904977"/>
              <a:ext cx="2195721" cy="580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固定</a:t>
              </a:r>
              <a:r>
                <a:rPr lang="zh-CN" altLang="en-US" sz="2400" kern="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成本     ， 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51" name="Object 9">
              <a:extLst>
                <a:ext uri="{FF2B5EF4-FFF2-40B4-BE49-F238E27FC236}">
                  <a16:creationId xmlns:a16="http://schemas.microsoft.com/office/drawing/2014/main" xmlns="" id="{F347F1B3-4A8E-44B8-9E67-56C4AA62091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3906955"/>
                </p:ext>
              </p:extLst>
            </p:nvPr>
          </p:nvGraphicFramePr>
          <p:xfrm>
            <a:off x="7022734" y="3011388"/>
            <a:ext cx="389743" cy="4680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7" r:id="rId6" imgW="194726" imgH="233671" progId="Equation.3">
                    <p:embed/>
                  </p:oleObj>
                </mc:Choice>
                <mc:Fallback>
                  <p:oleObj r:id="rId6" imgW="194726" imgH="233671" progId="Equation.3">
                    <p:embed/>
                    <p:pic>
                      <p:nvPicPr>
                        <p:cNvPr id="2057" name="Object 9">
                          <a:extLst>
                            <a:ext uri="{FF2B5EF4-FFF2-40B4-BE49-F238E27FC236}">
                              <a16:creationId xmlns:a16="http://schemas.microsoft.com/office/drawing/2014/main" xmlns="" id="{980D0DBF-DF47-4418-A599-2787A701C72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2734" y="3011388"/>
                          <a:ext cx="389743" cy="4680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" name="Rectangle 10">
            <a:extLst>
              <a:ext uri="{FF2B5EF4-FFF2-40B4-BE49-F238E27FC236}">
                <a16:creationId xmlns:a16="http://schemas.microsoft.com/office/drawing/2014/main" xmlns="" id="{B0C131B8-BCAA-422B-90BC-B2970E357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6813" y="2615938"/>
            <a:ext cx="2430660" cy="64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则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总成本函数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为 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3602D339-2321-4BBA-9773-28C816FA477D}"/>
              </a:ext>
            </a:extLst>
          </p:cNvPr>
          <p:cNvGrpSpPr/>
          <p:nvPr/>
        </p:nvGrpSpPr>
        <p:grpSpPr>
          <a:xfrm>
            <a:off x="2282909" y="4467149"/>
            <a:ext cx="3730996" cy="581057"/>
            <a:chOff x="2282909" y="4388419"/>
            <a:chExt cx="3730996" cy="581057"/>
          </a:xfrm>
        </p:grpSpPr>
        <p:sp>
          <p:nvSpPr>
            <p:cNvPr id="57" name="Rectangle 16">
              <a:extLst>
                <a:ext uri="{FF2B5EF4-FFF2-40B4-BE49-F238E27FC236}">
                  <a16:creationId xmlns:a16="http://schemas.microsoft.com/office/drawing/2014/main" xmlns="" id="{2578EB89-EE41-431A-9D9C-8D55F44F8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2909" y="4388419"/>
              <a:ext cx="3730996" cy="581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产量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由     变到      时， </a:t>
              </a:r>
            </a:p>
          </p:txBody>
        </p:sp>
        <p:graphicFrame>
          <p:nvGraphicFramePr>
            <p:cNvPr id="58" name="Object 17">
              <a:extLst>
                <a:ext uri="{FF2B5EF4-FFF2-40B4-BE49-F238E27FC236}">
                  <a16:creationId xmlns:a16="http://schemas.microsoft.com/office/drawing/2014/main" xmlns="" id="{C71FB40C-AA69-4332-A04A-3FBE2C4C059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4342819"/>
                </p:ext>
              </p:extLst>
            </p:nvPr>
          </p:nvGraphicFramePr>
          <p:xfrm>
            <a:off x="3368380" y="4566331"/>
            <a:ext cx="313033" cy="360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8" r:id="rId8" imgW="131568" imgH="144725" progId="Equation.3">
                    <p:embed/>
                  </p:oleObj>
                </mc:Choice>
                <mc:Fallback>
                  <p:oleObj r:id="rId8" imgW="131568" imgH="144725" progId="Equation.3">
                    <p:embed/>
                    <p:pic>
                      <p:nvPicPr>
                        <p:cNvPr id="2053" name="Object 17">
                          <a:extLst>
                            <a:ext uri="{FF2B5EF4-FFF2-40B4-BE49-F238E27FC236}">
                              <a16:creationId xmlns:a16="http://schemas.microsoft.com/office/drawing/2014/main" xmlns="" id="{3C620C86-C3AB-46D4-8483-9026B725167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8380" y="4566331"/>
                          <a:ext cx="313033" cy="360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19">
              <a:extLst>
                <a:ext uri="{FF2B5EF4-FFF2-40B4-BE49-F238E27FC236}">
                  <a16:creationId xmlns:a16="http://schemas.microsoft.com/office/drawing/2014/main" xmlns="" id="{DE27A789-4B20-4337-B4DF-F740B2F90A3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4424135"/>
                </p:ext>
              </p:extLst>
            </p:nvPr>
          </p:nvGraphicFramePr>
          <p:xfrm>
            <a:off x="4471015" y="4468795"/>
            <a:ext cx="313033" cy="4579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9" r:id="rId10" imgW="130687" imgH="182962" progId="Equation.3">
                    <p:embed/>
                  </p:oleObj>
                </mc:Choice>
                <mc:Fallback>
                  <p:oleObj r:id="rId10" imgW="130687" imgH="182962" progId="Equation.3">
                    <p:embed/>
                    <p:pic>
                      <p:nvPicPr>
                        <p:cNvPr id="2054" name="Object 19">
                          <a:extLst>
                            <a:ext uri="{FF2B5EF4-FFF2-40B4-BE49-F238E27FC236}">
                              <a16:creationId xmlns:a16="http://schemas.microsoft.com/office/drawing/2014/main" xmlns="" id="{E29AE8C3-7A8F-4BBD-95C4-EAD93298C7D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1015" y="4468795"/>
                          <a:ext cx="313033" cy="4579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" name="Rectangle 20">
            <a:extLst>
              <a:ext uri="{FF2B5EF4-FFF2-40B4-BE49-F238E27FC236}">
                <a16:creationId xmlns:a16="http://schemas.microsoft.com/office/drawing/2014/main" xmlns="" id="{882880C1-A38F-4494-AAA0-323A4ACC1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823" y="4435714"/>
            <a:ext cx="2738561" cy="646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总成本的改变量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为 </a:t>
            </a:r>
          </a:p>
        </p:txBody>
      </p:sp>
      <p:grpSp>
        <p:nvGrpSpPr>
          <p:cNvPr id="62" name="Group 21">
            <a:extLst>
              <a:ext uri="{FF2B5EF4-FFF2-40B4-BE49-F238E27FC236}">
                <a16:creationId xmlns:a16="http://schemas.microsoft.com/office/drawing/2014/main" xmlns="" id="{0AEA7302-EDE9-4A9C-BAD5-EB017C1611CC}"/>
              </a:ext>
            </a:extLst>
          </p:cNvPr>
          <p:cNvGrpSpPr>
            <a:grpSpLocks/>
          </p:cNvGrpSpPr>
          <p:nvPr/>
        </p:nvGrpSpPr>
        <p:grpSpPr bwMode="auto">
          <a:xfrm>
            <a:off x="5604177" y="5062176"/>
            <a:ext cx="2718430" cy="718896"/>
            <a:chOff x="2790" y="-7"/>
            <a:chExt cx="4282" cy="1135"/>
          </a:xfrm>
        </p:grpSpPr>
        <p:sp>
          <p:nvSpPr>
            <p:cNvPr id="63" name="Rectangle 23">
              <a:extLst>
                <a:ext uri="{FF2B5EF4-FFF2-40B4-BE49-F238E27FC236}">
                  <a16:creationId xmlns:a16="http://schemas.microsoft.com/office/drawing/2014/main" xmlns="" id="{CC3DDE6C-9D41-460E-9E77-ACFFF9B44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" y="-7"/>
              <a:ext cx="920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或 </a:t>
              </a:r>
            </a:p>
          </p:txBody>
        </p:sp>
        <p:graphicFrame>
          <p:nvGraphicFramePr>
            <p:cNvPr id="64" name="Object 24">
              <a:extLst>
                <a:ext uri="{FF2B5EF4-FFF2-40B4-BE49-F238E27FC236}">
                  <a16:creationId xmlns:a16="http://schemas.microsoft.com/office/drawing/2014/main" xmlns="" id="{AF7C82A9-6D2D-4682-87E0-7FADFB7F7C6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22" y="329"/>
            <a:ext cx="3350" cy="5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00" r:id="rId12" imgW="1150490" imgH="204532" progId="Equation.3">
                    <p:embed/>
                  </p:oleObj>
                </mc:Choice>
                <mc:Fallback>
                  <p:oleObj r:id="rId12" imgW="1150490" imgH="204532" progId="Equation.3">
                    <p:embed/>
                    <p:pic>
                      <p:nvPicPr>
                        <p:cNvPr id="2052" name="Object 24">
                          <a:extLst>
                            <a:ext uri="{FF2B5EF4-FFF2-40B4-BE49-F238E27FC236}">
                              <a16:creationId xmlns:a16="http://schemas.microsoft.com/office/drawing/2014/main" xmlns="" id="{B0F1E079-D4D1-437D-AEF3-BE8E16CF39F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2" y="329"/>
                          <a:ext cx="3350" cy="5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99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Rectangle 25">
              <a:extLst>
                <a:ext uri="{FF2B5EF4-FFF2-40B4-BE49-F238E27FC236}">
                  <a16:creationId xmlns:a16="http://schemas.microsoft.com/office/drawing/2014/main" xmlns="" id="{774786C0-EA15-4599-BF58-0B1C7FA3C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7" y="108"/>
              <a:ext cx="435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</p:grpSp>
      <p:graphicFrame>
        <p:nvGraphicFramePr>
          <p:cNvPr id="66" name="Object 12">
            <a:extLst>
              <a:ext uri="{FF2B5EF4-FFF2-40B4-BE49-F238E27FC236}">
                <a16:creationId xmlns:a16="http://schemas.microsoft.com/office/drawing/2014/main" xmlns="" id="{25AD698F-FC62-4FD5-86A0-409E9BF7C4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876727"/>
              </p:ext>
            </p:extLst>
          </p:nvPr>
        </p:nvGraphicFramePr>
        <p:xfrm>
          <a:off x="3456965" y="3629694"/>
          <a:ext cx="22288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公式" r:id="rId14" imgW="1346040" imgH="355320" progId="Equation.3">
                  <p:embed/>
                </p:oleObj>
              </mc:Choice>
              <mc:Fallback>
                <p:oleObj name="公式" r:id="rId14" imgW="1346040" imgH="355320" progId="Equation.3">
                  <p:embed/>
                  <p:pic>
                    <p:nvPicPr>
                      <p:cNvPr id="29" name="Object 12">
                        <a:extLst>
                          <a:ext uri="{FF2B5EF4-FFF2-40B4-BE49-F238E27FC236}">
                            <a16:creationId xmlns:a16="http://schemas.microsoft.com/office/drawing/2014/main" xmlns="" id="{11A03C9E-D45E-4725-AE63-071C9DE91C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965" y="3629694"/>
                        <a:ext cx="222885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22">
            <a:extLst>
              <a:ext uri="{FF2B5EF4-FFF2-40B4-BE49-F238E27FC236}">
                <a16:creationId xmlns:a16="http://schemas.microsoft.com/office/drawing/2014/main" xmlns="" id="{3EAA9C0E-5556-46D4-A49A-2D9FC5D251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074218"/>
              </p:ext>
            </p:extLst>
          </p:nvPr>
        </p:nvGraphicFramePr>
        <p:xfrm>
          <a:off x="3849077" y="5140430"/>
          <a:ext cx="177165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2" r:id="rId16" imgW="1023105" imgH="332509" progId="Equation.3">
                  <p:embed/>
                </p:oleObj>
              </mc:Choice>
              <mc:Fallback>
                <p:oleObj r:id="rId16" imgW="1023105" imgH="332509" progId="Equation.3">
                  <p:embed/>
                  <p:pic>
                    <p:nvPicPr>
                      <p:cNvPr id="30" name="Object 22">
                        <a:extLst>
                          <a:ext uri="{FF2B5EF4-FFF2-40B4-BE49-F238E27FC236}">
                            <a16:creationId xmlns:a16="http://schemas.microsoft.com/office/drawing/2014/main" xmlns="" id="{59A61CF1-C640-48AD-B1C2-71CC89F482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9077" y="5140430"/>
                        <a:ext cx="177165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矩形 67">
            <a:extLst>
              <a:ext uri="{FF2B5EF4-FFF2-40B4-BE49-F238E27FC236}">
                <a16:creationId xmlns:a16="http://schemas.microsoft.com/office/drawing/2014/main" xmlns="" id="{A2E97345-A798-467C-9FCD-6E6E2E134430}"/>
              </a:ext>
            </a:extLst>
          </p:cNvPr>
          <p:cNvSpPr/>
          <p:nvPr/>
        </p:nvSpPr>
        <p:spPr bwMode="auto">
          <a:xfrm>
            <a:off x="4234840" y="3672557"/>
            <a:ext cx="1000125" cy="50006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97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3" grpId="0" animBg="1"/>
      <p:bldP spid="46" grpId="0"/>
      <p:bldP spid="52" grpId="0"/>
      <p:bldP spid="61" grpId="0"/>
      <p:bldP spid="68" grpId="0" animBg="1"/>
      <p:bldP spid="6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4">
            <a:extLst>
              <a:ext uri="{FF2B5EF4-FFF2-40B4-BE49-F238E27FC236}">
                <a16:creationId xmlns:a16="http://schemas.microsoft.com/office/drawing/2014/main" xmlns="" id="{C0F82E85-BFAB-451A-801E-087A9BD43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343" y="1412876"/>
            <a:ext cx="9711582" cy="4306988"/>
          </a:xfrm>
          <a:prstGeom prst="rect">
            <a:avLst/>
          </a:prstGeom>
          <a:noFill/>
          <a:ln w="28575">
            <a:solidFill>
              <a:srgbClr val="1A74CC"/>
            </a:solidFill>
            <a:rou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3" name="矩形 55">
            <a:extLst>
              <a:ext uri="{FF2B5EF4-FFF2-40B4-BE49-F238E27FC236}">
                <a16:creationId xmlns:a16="http://schemas.microsoft.com/office/drawing/2014/main" xmlns="" id="{CA7437F9-CE71-4748-965B-A3FADCF4F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343" y="738391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611760" y="1753811"/>
            <a:ext cx="4049507" cy="646331"/>
            <a:chOff x="1611760" y="1802451"/>
            <a:chExt cx="4049507" cy="646331"/>
          </a:xfrm>
        </p:grpSpPr>
        <p:sp>
          <p:nvSpPr>
            <p:cNvPr id="44" name="Rectangle 5">
              <a:extLst>
                <a:ext uri="{FF2B5EF4-FFF2-40B4-BE49-F238E27FC236}">
                  <a16:creationId xmlns:a16="http://schemas.microsoft.com/office/drawing/2014/main" xmlns="" id="{93007CD7-3EE0-48A1-B402-A74F96D72D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760" y="1802451"/>
              <a:ext cx="404950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）已知边际收入      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5" name="Object 6">
              <a:extLst>
                <a:ext uri="{FF2B5EF4-FFF2-40B4-BE49-F238E27FC236}">
                  <a16:creationId xmlns:a16="http://schemas.microsoft.com/office/drawing/2014/main" xmlns="" id="{F6F14765-E910-4EE4-A928-229A2B5A62B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9882406"/>
                </p:ext>
              </p:extLst>
            </p:nvPr>
          </p:nvGraphicFramePr>
          <p:xfrm>
            <a:off x="4439666" y="1958812"/>
            <a:ext cx="821948" cy="4314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97" r:id="rId4" imgW="386366" imgH="206062" progId="Equation.3">
                    <p:embed/>
                  </p:oleObj>
                </mc:Choice>
                <mc:Fallback>
                  <p:oleObj r:id="rId4" imgW="386366" imgH="206062" progId="Equation.3">
                    <p:embed/>
                    <p:pic>
                      <p:nvPicPr>
                        <p:cNvPr id="3080" name="Object 6">
                          <a:extLst>
                            <a:ext uri="{FF2B5EF4-FFF2-40B4-BE49-F238E27FC236}">
                              <a16:creationId xmlns:a16="http://schemas.microsoft.com/office/drawing/2014/main" xmlns="" id="{31207924-69F7-4667-AF47-F044D8B9E96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9666" y="1958812"/>
                          <a:ext cx="821948" cy="4314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/>
          <p:cNvGrpSpPr/>
          <p:nvPr/>
        </p:nvGrpSpPr>
        <p:grpSpPr>
          <a:xfrm>
            <a:off x="2452656" y="3816713"/>
            <a:ext cx="2977488" cy="580934"/>
            <a:chOff x="1800900" y="3894537"/>
            <a:chExt cx="2977488" cy="580934"/>
          </a:xfrm>
        </p:grpSpPr>
        <p:sp>
          <p:nvSpPr>
            <p:cNvPr id="71" name="Rectangle 13">
              <a:extLst>
                <a:ext uri="{FF2B5EF4-FFF2-40B4-BE49-F238E27FC236}">
                  <a16:creationId xmlns:a16="http://schemas.microsoft.com/office/drawing/2014/main" xmlns="" id="{6732B075-8CC7-4BB8-80C1-49DB25AF1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900" y="3894537"/>
              <a:ext cx="2977488" cy="580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产量由    变到     时， </a:t>
              </a:r>
            </a:p>
          </p:txBody>
        </p:sp>
        <p:graphicFrame>
          <p:nvGraphicFramePr>
            <p:cNvPr id="72" name="Object 14">
              <a:extLst>
                <a:ext uri="{FF2B5EF4-FFF2-40B4-BE49-F238E27FC236}">
                  <a16:creationId xmlns:a16="http://schemas.microsoft.com/office/drawing/2014/main" xmlns="" id="{E8066342-39DB-4363-97FD-30F70D7A23A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7947061"/>
                </p:ext>
              </p:extLst>
            </p:nvPr>
          </p:nvGraphicFramePr>
          <p:xfrm>
            <a:off x="2826197" y="4051186"/>
            <a:ext cx="326317" cy="3767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98" name="公式" r:id="rId6" imgW="131568" imgH="144725" progId="Equation.3">
                    <p:embed/>
                  </p:oleObj>
                </mc:Choice>
                <mc:Fallback>
                  <p:oleObj name="公式" r:id="rId6" imgW="131568" imgH="144725" progId="Equation.3">
                    <p:embed/>
                    <p:pic>
                      <p:nvPicPr>
                        <p:cNvPr id="3077" name="Object 14">
                          <a:extLst>
                            <a:ext uri="{FF2B5EF4-FFF2-40B4-BE49-F238E27FC236}">
                              <a16:creationId xmlns:a16="http://schemas.microsoft.com/office/drawing/2014/main" xmlns="" id="{464F73BF-5F38-4F41-8869-F6A48BA9B0D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6197" y="4051186"/>
                          <a:ext cx="326317" cy="3767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" name="Object 16">
              <a:extLst>
                <a:ext uri="{FF2B5EF4-FFF2-40B4-BE49-F238E27FC236}">
                  <a16:creationId xmlns:a16="http://schemas.microsoft.com/office/drawing/2014/main" xmlns="" id="{3AFFEF55-90A1-4680-B5C6-0DF1D0C8400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9141236"/>
                </p:ext>
              </p:extLst>
            </p:nvPr>
          </p:nvGraphicFramePr>
          <p:xfrm>
            <a:off x="3846415" y="3964300"/>
            <a:ext cx="339015" cy="4946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99" r:id="rId8" imgW="130687" imgH="182962" progId="Equation.3">
                    <p:embed/>
                  </p:oleObj>
                </mc:Choice>
                <mc:Fallback>
                  <p:oleObj r:id="rId8" imgW="130687" imgH="182962" progId="Equation.3">
                    <p:embed/>
                    <p:pic>
                      <p:nvPicPr>
                        <p:cNvPr id="3078" name="Object 16">
                          <a:extLst>
                            <a:ext uri="{FF2B5EF4-FFF2-40B4-BE49-F238E27FC236}">
                              <a16:creationId xmlns:a16="http://schemas.microsoft.com/office/drawing/2014/main" xmlns="" id="{8666F58B-9C79-4BCE-917E-F17C6ACC75D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6415" y="3964300"/>
                          <a:ext cx="339015" cy="4946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5" name="Rectangle 17">
            <a:extLst>
              <a:ext uri="{FF2B5EF4-FFF2-40B4-BE49-F238E27FC236}">
                <a16:creationId xmlns:a16="http://schemas.microsoft.com/office/drawing/2014/main" xmlns="" id="{BB7A71C6-5A81-4F20-B43D-0413351AE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0459" y="3785003"/>
            <a:ext cx="2738146" cy="64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总收入的改变量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为 </a:t>
            </a:r>
          </a:p>
        </p:txBody>
      </p:sp>
      <p:grpSp>
        <p:nvGrpSpPr>
          <p:cNvPr id="76" name="Group 18">
            <a:extLst>
              <a:ext uri="{FF2B5EF4-FFF2-40B4-BE49-F238E27FC236}">
                <a16:creationId xmlns:a16="http://schemas.microsoft.com/office/drawing/2014/main" xmlns="" id="{92065F70-3250-4DFB-A752-8F90E470BD20}"/>
              </a:ext>
            </a:extLst>
          </p:cNvPr>
          <p:cNvGrpSpPr>
            <a:grpSpLocks/>
          </p:cNvGrpSpPr>
          <p:nvPr/>
        </p:nvGrpSpPr>
        <p:grpSpPr bwMode="auto">
          <a:xfrm>
            <a:off x="4482777" y="4639190"/>
            <a:ext cx="2674969" cy="581246"/>
            <a:chOff x="2767" y="37"/>
            <a:chExt cx="4212" cy="914"/>
          </a:xfrm>
        </p:grpSpPr>
        <p:sp>
          <p:nvSpPr>
            <p:cNvPr id="77" name="Rectangle 20">
              <a:extLst>
                <a:ext uri="{FF2B5EF4-FFF2-40B4-BE49-F238E27FC236}">
                  <a16:creationId xmlns:a16="http://schemas.microsoft.com/office/drawing/2014/main" xmlns="" id="{4FF05F9D-59A5-45D0-B60A-93F41CB2C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7" y="37"/>
              <a:ext cx="919" cy="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或 </a:t>
              </a:r>
            </a:p>
          </p:txBody>
        </p:sp>
        <p:graphicFrame>
          <p:nvGraphicFramePr>
            <p:cNvPr id="78" name="Object 21">
              <a:extLst>
                <a:ext uri="{FF2B5EF4-FFF2-40B4-BE49-F238E27FC236}">
                  <a16:creationId xmlns:a16="http://schemas.microsoft.com/office/drawing/2014/main" xmlns="" id="{413016D4-4273-4ECD-9F6E-785BE7A5963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5202800"/>
                </p:ext>
              </p:extLst>
            </p:nvPr>
          </p:nvGraphicFramePr>
          <p:xfrm>
            <a:off x="3616" y="352"/>
            <a:ext cx="3363" cy="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00" r:id="rId10" imgW="1124924" imgH="204532" progId="Equation.3">
                    <p:embed/>
                  </p:oleObj>
                </mc:Choice>
                <mc:Fallback>
                  <p:oleObj r:id="rId10" imgW="1124924" imgH="204532" progId="Equation.3">
                    <p:embed/>
                    <p:pic>
                      <p:nvPicPr>
                        <p:cNvPr id="3076" name="Object 21">
                          <a:extLst>
                            <a:ext uri="{FF2B5EF4-FFF2-40B4-BE49-F238E27FC236}">
                              <a16:creationId xmlns:a16="http://schemas.microsoft.com/office/drawing/2014/main" xmlns="" id="{EB384ABC-B4A5-49BD-9E0E-2F8E32509CE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6" y="352"/>
                          <a:ext cx="3363" cy="5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9" name="Object 9">
            <a:extLst>
              <a:ext uri="{FF2B5EF4-FFF2-40B4-BE49-F238E27FC236}">
                <a16:creationId xmlns:a16="http://schemas.microsoft.com/office/drawing/2014/main" xmlns="" id="{CEFD1C37-796C-4222-A99A-8B1A602920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181217"/>
              </p:ext>
            </p:extLst>
          </p:nvPr>
        </p:nvGraphicFramePr>
        <p:xfrm>
          <a:off x="2494133" y="2795854"/>
          <a:ext cx="2135901" cy="6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1" name="公式" r:id="rId12" imgW="1054080" imgH="355320" progId="Equation.3">
                  <p:embed/>
                </p:oleObj>
              </mc:Choice>
              <mc:Fallback>
                <p:oleObj name="公式" r:id="rId12" imgW="1054080" imgH="355320" progId="Equation.3">
                  <p:embed/>
                  <p:pic>
                    <p:nvPicPr>
                      <p:cNvPr id="44" name="Object 9">
                        <a:extLst>
                          <a:ext uri="{FF2B5EF4-FFF2-40B4-BE49-F238E27FC236}">
                            <a16:creationId xmlns:a16="http://schemas.microsoft.com/office/drawing/2014/main" xmlns="" id="{C88B1104-2162-4C6C-BAE8-B138071D10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133" y="2795854"/>
                        <a:ext cx="2135901" cy="69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19">
            <a:extLst>
              <a:ext uri="{FF2B5EF4-FFF2-40B4-BE49-F238E27FC236}">
                <a16:creationId xmlns:a16="http://schemas.microsoft.com/office/drawing/2014/main" xmlns="" id="{629478B8-FD72-4E82-9FDF-C58D14751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247854"/>
              </p:ext>
            </p:extLst>
          </p:nvPr>
        </p:nvGraphicFramePr>
        <p:xfrm>
          <a:off x="2503858" y="4655339"/>
          <a:ext cx="1949705" cy="62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2" r:id="rId14" imgW="1035894" imgH="332509" progId="Equation.3">
                  <p:embed/>
                </p:oleObj>
              </mc:Choice>
              <mc:Fallback>
                <p:oleObj r:id="rId14" imgW="1035894" imgH="332509" progId="Equation.3">
                  <p:embed/>
                  <p:pic>
                    <p:nvPicPr>
                      <p:cNvPr id="46" name="Object 19">
                        <a:extLst>
                          <a:ext uri="{FF2B5EF4-FFF2-40B4-BE49-F238E27FC236}">
                            <a16:creationId xmlns:a16="http://schemas.microsoft.com/office/drawing/2014/main" xmlns="" id="{3BBB6963-B23A-4614-AD8E-67D7420B2B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858" y="4655339"/>
                        <a:ext cx="1949705" cy="62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520" y="0"/>
            <a:ext cx="3657600" cy="6858000"/>
          </a:xfrm>
          <a:prstGeom prst="rect">
            <a:avLst/>
          </a:prstGeom>
        </p:spPr>
      </p:pic>
      <p:sp>
        <p:nvSpPr>
          <p:cNvPr id="23" name="Rectangle 5">
            <a:extLst>
              <a:ext uri="{FF2B5EF4-FFF2-40B4-BE49-F238E27FC236}">
                <a16:creationId xmlns:a16="http://schemas.microsoft.com/office/drawing/2014/main" xmlns="" id="{93007CD7-3EE0-48A1-B402-A74F96D72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304" y="1757363"/>
            <a:ext cx="26132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则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总收入函数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为   </a:t>
            </a:r>
          </a:p>
        </p:txBody>
      </p:sp>
    </p:spTree>
    <p:extLst>
      <p:ext uri="{BB962C8B-B14F-4D97-AF65-F5344CB8AC3E}">
        <p14:creationId xmlns:p14="http://schemas.microsoft.com/office/powerpoint/2010/main" val="45646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3" grpId="0" animBg="1"/>
      <p:bldP spid="75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4">
            <a:extLst>
              <a:ext uri="{FF2B5EF4-FFF2-40B4-BE49-F238E27FC236}">
                <a16:creationId xmlns:a16="http://schemas.microsoft.com/office/drawing/2014/main" xmlns="" id="{C0F82E85-BFAB-451A-801E-087A9BD43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991" y="1412876"/>
            <a:ext cx="9710934" cy="4321174"/>
          </a:xfrm>
          <a:prstGeom prst="rect">
            <a:avLst/>
          </a:prstGeom>
          <a:noFill/>
          <a:ln w="28575">
            <a:solidFill>
              <a:srgbClr val="1A74CC"/>
            </a:solidFill>
            <a:rou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3" name="矩形 55">
            <a:extLst>
              <a:ext uri="{FF2B5EF4-FFF2-40B4-BE49-F238E27FC236}">
                <a16:creationId xmlns:a16="http://schemas.microsoft.com/office/drawing/2014/main" xmlns="" id="{CA7437F9-CE71-4748-965B-A3FADCF4F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991" y="728663"/>
            <a:ext cx="1643062" cy="52387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基本方法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698380" y="1720729"/>
            <a:ext cx="3491014" cy="646282"/>
            <a:chOff x="1698380" y="1720729"/>
            <a:chExt cx="3491014" cy="646282"/>
          </a:xfrm>
        </p:grpSpPr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xmlns="" id="{14913562-7C1B-4800-B307-4AB8BA7A7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380" y="1720729"/>
              <a:ext cx="3491014" cy="646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）已知</a:t>
              </a: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固定成本    ， 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7" name="Object 24">
              <a:extLst>
                <a:ext uri="{FF2B5EF4-FFF2-40B4-BE49-F238E27FC236}">
                  <a16:creationId xmlns:a16="http://schemas.microsoft.com/office/drawing/2014/main" xmlns="" id="{EA09B423-AC92-411A-8854-32DCCB88B1F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1718319"/>
                </p:ext>
              </p:extLst>
            </p:nvPr>
          </p:nvGraphicFramePr>
          <p:xfrm>
            <a:off x="4428434" y="1882458"/>
            <a:ext cx="395089" cy="471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67" r:id="rId4" imgW="194726" imgH="233671" progId="Equation.3">
                    <p:embed/>
                  </p:oleObj>
                </mc:Choice>
                <mc:Fallback>
                  <p:oleObj r:id="rId4" imgW="194726" imgH="233671" progId="Equation.3">
                    <p:embed/>
                    <p:pic>
                      <p:nvPicPr>
                        <p:cNvPr id="4104" name="Object 24">
                          <a:extLst>
                            <a:ext uri="{FF2B5EF4-FFF2-40B4-BE49-F238E27FC236}">
                              <a16:creationId xmlns:a16="http://schemas.microsoft.com/office/drawing/2014/main" xmlns="" id="{F04A8104-2A0A-4AED-AFF3-81CC3A3901C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8434" y="1882458"/>
                          <a:ext cx="395089" cy="4718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/>
          <p:cNvGrpSpPr/>
          <p:nvPr/>
        </p:nvGrpSpPr>
        <p:grpSpPr>
          <a:xfrm>
            <a:off x="4946750" y="1748635"/>
            <a:ext cx="2545848" cy="580956"/>
            <a:chOff x="4946750" y="1748635"/>
            <a:chExt cx="2545848" cy="580956"/>
          </a:xfrm>
        </p:grpSpPr>
        <p:sp>
          <p:nvSpPr>
            <p:cNvPr id="48" name="Rectangle 25">
              <a:extLst>
                <a:ext uri="{FF2B5EF4-FFF2-40B4-BE49-F238E27FC236}">
                  <a16:creationId xmlns:a16="http://schemas.microsoft.com/office/drawing/2014/main" xmlns="" id="{458D3C39-6973-4788-9C82-15BDB74290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6750" y="1748635"/>
              <a:ext cx="2545848" cy="580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边际利润        ， 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9" name="Object 26">
              <a:extLst>
                <a:ext uri="{FF2B5EF4-FFF2-40B4-BE49-F238E27FC236}">
                  <a16:creationId xmlns:a16="http://schemas.microsoft.com/office/drawing/2014/main" xmlns="" id="{CAB21409-08CA-47CB-BB38-DCDE068D7AE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8367689"/>
                </p:ext>
              </p:extLst>
            </p:nvPr>
          </p:nvGraphicFramePr>
          <p:xfrm>
            <a:off x="6292087" y="1907827"/>
            <a:ext cx="702522" cy="377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68" r:id="rId6" imgW="373652" imgH="206153" progId="Equation.3">
                    <p:embed/>
                  </p:oleObj>
                </mc:Choice>
                <mc:Fallback>
                  <p:oleObj r:id="rId6" imgW="373652" imgH="206153" progId="Equation.3">
                    <p:embed/>
                    <p:pic>
                      <p:nvPicPr>
                        <p:cNvPr id="4105" name="Object 26">
                          <a:extLst>
                            <a:ext uri="{FF2B5EF4-FFF2-40B4-BE49-F238E27FC236}">
                              <a16:creationId xmlns:a16="http://schemas.microsoft.com/office/drawing/2014/main" xmlns="" id="{77AFAEB8-BE5C-49CE-82E6-954F7249FFD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92087" y="1907827"/>
                          <a:ext cx="702522" cy="377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0" name="Rectangle 27">
            <a:extLst>
              <a:ext uri="{FF2B5EF4-FFF2-40B4-BE49-F238E27FC236}">
                <a16:creationId xmlns:a16="http://schemas.microsoft.com/office/drawing/2014/main" xmlns="" id="{A0B56BFE-3336-4119-9DC4-CEEE5C29B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2642" y="1708044"/>
            <a:ext cx="2430244" cy="64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则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总利润函数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为 </a:t>
            </a:r>
          </a:p>
        </p:txBody>
      </p:sp>
      <p:sp>
        <p:nvSpPr>
          <p:cNvPr id="58" name="Rectangle 36">
            <a:extLst>
              <a:ext uri="{FF2B5EF4-FFF2-40B4-BE49-F238E27FC236}">
                <a16:creationId xmlns:a16="http://schemas.microsoft.com/office/drawing/2014/main" xmlns="" id="{D8F3C6FC-A813-4B52-AD87-0D5F37369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804" y="3712886"/>
            <a:ext cx="2868692" cy="64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总利润的改变量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为 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A0E204DD-0590-4203-A988-A5672C1B9FF5}"/>
              </a:ext>
            </a:extLst>
          </p:cNvPr>
          <p:cNvGrpSpPr/>
          <p:nvPr/>
        </p:nvGrpSpPr>
        <p:grpSpPr>
          <a:xfrm>
            <a:off x="2499406" y="3712886"/>
            <a:ext cx="3168577" cy="646108"/>
            <a:chOff x="2971178" y="3779033"/>
            <a:chExt cx="3168577" cy="646108"/>
          </a:xfrm>
        </p:grpSpPr>
        <p:sp>
          <p:nvSpPr>
            <p:cNvPr id="55" name="Rectangle 34">
              <a:extLst>
                <a:ext uri="{FF2B5EF4-FFF2-40B4-BE49-F238E27FC236}">
                  <a16:creationId xmlns:a16="http://schemas.microsoft.com/office/drawing/2014/main" xmlns="" id="{BCF26231-77EF-4C24-8734-E894DA5FC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178" y="3779033"/>
              <a:ext cx="3168577" cy="646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产量由    变到    时，</a:t>
              </a:r>
            </a:p>
          </p:txBody>
        </p:sp>
        <p:graphicFrame>
          <p:nvGraphicFramePr>
            <p:cNvPr id="57" name="Object 35">
              <a:extLst>
                <a:ext uri="{FF2B5EF4-FFF2-40B4-BE49-F238E27FC236}">
                  <a16:creationId xmlns:a16="http://schemas.microsoft.com/office/drawing/2014/main" xmlns="" id="{CCB3AA36-8AF1-434B-B4F9-B2C379F4FC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0337156"/>
                </p:ext>
              </p:extLst>
            </p:nvPr>
          </p:nvGraphicFramePr>
          <p:xfrm>
            <a:off x="3986698" y="3961187"/>
            <a:ext cx="330250" cy="381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69" r:id="rId8" imgW="131568" imgH="144725" progId="Equation.3">
                    <p:embed/>
                  </p:oleObj>
                </mc:Choice>
                <mc:Fallback>
                  <p:oleObj r:id="rId8" imgW="131568" imgH="144725" progId="Equation.3">
                    <p:embed/>
                    <p:pic>
                      <p:nvPicPr>
                        <p:cNvPr id="4101" name="Object 35">
                          <a:extLst>
                            <a:ext uri="{FF2B5EF4-FFF2-40B4-BE49-F238E27FC236}">
                              <a16:creationId xmlns:a16="http://schemas.microsoft.com/office/drawing/2014/main" xmlns="" id="{FFC555DD-630D-478D-AEBC-67CA207AE61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6698" y="3961187"/>
                          <a:ext cx="330250" cy="3814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37">
              <a:extLst>
                <a:ext uri="{FF2B5EF4-FFF2-40B4-BE49-F238E27FC236}">
                  <a16:creationId xmlns:a16="http://schemas.microsoft.com/office/drawing/2014/main" xmlns="" id="{A5F3368C-D9B2-4DB0-9F6C-0EC4C221C53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7459197"/>
                </p:ext>
              </p:extLst>
            </p:nvPr>
          </p:nvGraphicFramePr>
          <p:xfrm>
            <a:off x="4988245" y="3871697"/>
            <a:ext cx="342952" cy="501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70" r:id="rId10" imgW="130687" imgH="182962" progId="Equation.3">
                    <p:embed/>
                  </p:oleObj>
                </mc:Choice>
                <mc:Fallback>
                  <p:oleObj r:id="rId10" imgW="130687" imgH="182962" progId="Equation.3">
                    <p:embed/>
                    <p:pic>
                      <p:nvPicPr>
                        <p:cNvPr id="4102" name="Object 37">
                          <a:extLst>
                            <a:ext uri="{FF2B5EF4-FFF2-40B4-BE49-F238E27FC236}">
                              <a16:creationId xmlns:a16="http://schemas.microsoft.com/office/drawing/2014/main" xmlns="" id="{9853DC1A-8B5F-4692-A8CE-B9673CCA200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8245" y="3871697"/>
                          <a:ext cx="342952" cy="501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" name="Rectangle 38">
            <a:extLst>
              <a:ext uri="{FF2B5EF4-FFF2-40B4-BE49-F238E27FC236}">
                <a16:creationId xmlns:a16="http://schemas.microsoft.com/office/drawing/2014/main" xmlns="" id="{4B6FA236-26FE-4B39-A9FF-EB2014C26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443" y="4260697"/>
            <a:ext cx="184813" cy="64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2" name="Group 39">
            <a:extLst>
              <a:ext uri="{FF2B5EF4-FFF2-40B4-BE49-F238E27FC236}">
                <a16:creationId xmlns:a16="http://schemas.microsoft.com/office/drawing/2014/main" xmlns="" id="{10AA9F2D-5F77-46F3-9B86-EBE0B4BC8A35}"/>
              </a:ext>
            </a:extLst>
          </p:cNvPr>
          <p:cNvGrpSpPr>
            <a:grpSpLocks/>
          </p:cNvGrpSpPr>
          <p:nvPr/>
        </p:nvGrpSpPr>
        <p:grpSpPr bwMode="auto">
          <a:xfrm>
            <a:off x="5449337" y="4552018"/>
            <a:ext cx="2725435" cy="711200"/>
            <a:chOff x="2608" y="-51"/>
            <a:chExt cx="4294" cy="1120"/>
          </a:xfrm>
        </p:grpSpPr>
        <p:sp>
          <p:nvSpPr>
            <p:cNvPr id="63" name="Rectangle 41">
              <a:extLst>
                <a:ext uri="{FF2B5EF4-FFF2-40B4-BE49-F238E27FC236}">
                  <a16:creationId xmlns:a16="http://schemas.microsoft.com/office/drawing/2014/main" xmlns="" id="{9ED31E5F-3AF0-4AB1-9182-DCB7953AD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8" y="-51"/>
              <a:ext cx="920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或 </a:t>
              </a:r>
            </a:p>
          </p:txBody>
        </p:sp>
        <p:graphicFrame>
          <p:nvGraphicFramePr>
            <p:cNvPr id="64" name="Object 42">
              <a:extLst>
                <a:ext uri="{FF2B5EF4-FFF2-40B4-BE49-F238E27FC236}">
                  <a16:creationId xmlns:a16="http://schemas.microsoft.com/office/drawing/2014/main" xmlns="" id="{DDCA936C-97EA-449E-9404-BA1D76FE22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1489366"/>
                </p:ext>
              </p:extLst>
            </p:nvPr>
          </p:nvGraphicFramePr>
          <p:xfrm>
            <a:off x="3341" y="202"/>
            <a:ext cx="3344" cy="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71" r:id="rId12" imgW="1099357" imgH="204532" progId="Equation.3">
                    <p:embed/>
                  </p:oleObj>
                </mc:Choice>
                <mc:Fallback>
                  <p:oleObj r:id="rId12" imgW="1099357" imgH="204532" progId="Equation.3">
                    <p:embed/>
                    <p:pic>
                      <p:nvPicPr>
                        <p:cNvPr id="4100" name="Object 42">
                          <a:extLst>
                            <a:ext uri="{FF2B5EF4-FFF2-40B4-BE49-F238E27FC236}">
                              <a16:creationId xmlns:a16="http://schemas.microsoft.com/office/drawing/2014/main" xmlns="" id="{118B4F23-0FDB-4D4D-83A0-9F1997209C0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1" y="202"/>
                          <a:ext cx="3344" cy="6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Rectangle 43">
              <a:extLst>
                <a:ext uri="{FF2B5EF4-FFF2-40B4-BE49-F238E27FC236}">
                  <a16:creationId xmlns:a16="http://schemas.microsoft.com/office/drawing/2014/main" xmlns="" id="{81849EA4-E885-4E03-B49E-59E3F4B26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7" y="51"/>
              <a:ext cx="435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</p:grpSp>
      <p:graphicFrame>
        <p:nvGraphicFramePr>
          <p:cNvPr id="66" name="Object 29">
            <a:extLst>
              <a:ext uri="{FF2B5EF4-FFF2-40B4-BE49-F238E27FC236}">
                <a16:creationId xmlns:a16="http://schemas.microsoft.com/office/drawing/2014/main" xmlns="" id="{909E97EA-C8BE-4884-8C8C-A87DFCA09C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675025"/>
              </p:ext>
            </p:extLst>
          </p:nvPr>
        </p:nvGraphicFramePr>
        <p:xfrm>
          <a:off x="3275410" y="2769243"/>
          <a:ext cx="2547411" cy="682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2" name="公式" r:id="rId14" imgW="1307880" imgH="355320" progId="Equation.3">
                  <p:embed/>
                </p:oleObj>
              </mc:Choice>
              <mc:Fallback>
                <p:oleObj name="公式" r:id="rId14" imgW="1307880" imgH="355320" progId="Equation.3">
                  <p:embed/>
                  <p:pic>
                    <p:nvPicPr>
                      <p:cNvPr id="44" name="Object 29">
                        <a:extLst>
                          <a:ext uri="{FF2B5EF4-FFF2-40B4-BE49-F238E27FC236}">
                            <a16:creationId xmlns:a16="http://schemas.microsoft.com/office/drawing/2014/main" xmlns="" id="{DB2DC00E-C144-4D1A-B347-F886980BBD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410" y="2769243"/>
                        <a:ext cx="2547411" cy="682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40">
            <a:extLst>
              <a:ext uri="{FF2B5EF4-FFF2-40B4-BE49-F238E27FC236}">
                <a16:creationId xmlns:a16="http://schemas.microsoft.com/office/drawing/2014/main" xmlns="" id="{A18D8309-AA89-4FFE-9DA0-ED927E3544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391933"/>
              </p:ext>
            </p:extLst>
          </p:nvPr>
        </p:nvGraphicFramePr>
        <p:xfrm>
          <a:off x="3583608" y="4569937"/>
          <a:ext cx="1865729" cy="673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3" name="公式" r:id="rId16" imgW="990360" imgH="355320" progId="Equation.3">
                  <p:embed/>
                </p:oleObj>
              </mc:Choice>
              <mc:Fallback>
                <p:oleObj name="公式" r:id="rId16" imgW="990360" imgH="355320" progId="Equation.3">
                  <p:embed/>
                  <p:pic>
                    <p:nvPicPr>
                      <p:cNvPr id="46" name="Object 40">
                        <a:extLst>
                          <a:ext uri="{FF2B5EF4-FFF2-40B4-BE49-F238E27FC236}">
                            <a16:creationId xmlns:a16="http://schemas.microsoft.com/office/drawing/2014/main" xmlns="" id="{7B18A501-5B7C-4290-B635-8A05C3E077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3608" y="4569937"/>
                        <a:ext cx="1865729" cy="673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060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16">
        <p14:flythrough/>
      </p:transition>
    </mc:Choice>
    <mc:Fallback xmlns="">
      <p:transition spd="slow" advTm="49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3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2537982"/>
            <a:ext cx="9721850" cy="326416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110192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2" name="Object 5">
            <a:extLst>
              <a:ext uri="{FF2B5EF4-FFF2-40B4-BE49-F238E27FC236}">
                <a16:creationId xmlns:a16="http://schemas.microsoft.com/office/drawing/2014/main" xmlns="" id="{D16FEC4C-002C-4E3F-824E-34406F5AC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591547"/>
              </p:ext>
            </p:extLst>
          </p:nvPr>
        </p:nvGraphicFramePr>
        <p:xfrm>
          <a:off x="2325117" y="3202820"/>
          <a:ext cx="38544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9" name="Equation" r:id="rId4" imgW="1498320" imgH="330120" progId="Equation.DSMT4">
                  <p:embed/>
                </p:oleObj>
              </mc:Choice>
              <mc:Fallback>
                <p:oleObj name="Equation" r:id="rId4" imgW="1498320" imgH="330120" progId="Equation.DSMT4">
                  <p:embed/>
                  <p:pic>
                    <p:nvPicPr>
                      <p:cNvPr id="7" name="Object 5">
                        <a:extLst>
                          <a:ext uri="{FF2B5EF4-FFF2-40B4-BE49-F238E27FC236}">
                            <a16:creationId xmlns:a16="http://schemas.microsoft.com/office/drawing/2014/main" xmlns="" id="{6C99054C-EFD7-4422-81BD-830830050B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117" y="3202820"/>
                        <a:ext cx="385445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6">
            <a:extLst>
              <a:ext uri="{FF2B5EF4-FFF2-40B4-BE49-F238E27FC236}">
                <a16:creationId xmlns:a16="http://schemas.microsoft.com/office/drawing/2014/main" xmlns="" id="{265B83DA-67AE-4030-922C-DCB9BFC6F8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987364"/>
              </p:ext>
            </p:extLst>
          </p:nvPr>
        </p:nvGraphicFramePr>
        <p:xfrm>
          <a:off x="3185318" y="4410215"/>
          <a:ext cx="3370263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0" name="Equation" r:id="rId6" imgW="1193760" imgH="279360" progId="Equation.DSMT4">
                  <p:embed/>
                </p:oleObj>
              </mc:Choice>
              <mc:Fallback>
                <p:oleObj name="Equation" r:id="rId6" imgW="1193760" imgH="279360" progId="Equation.DSMT4">
                  <p:embed/>
                  <p:pic>
                    <p:nvPicPr>
                      <p:cNvPr id="8" name="Object 6">
                        <a:extLst>
                          <a:ext uri="{FF2B5EF4-FFF2-40B4-BE49-F238E27FC236}">
                            <a16:creationId xmlns:a16="http://schemas.microsoft.com/office/drawing/2014/main" xmlns="" id="{A2B6CE84-215C-4A9B-859B-6C746CAEF0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5318" y="4410215"/>
                        <a:ext cx="3370263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725280" y="1027025"/>
            <a:ext cx="6455682" cy="646331"/>
            <a:chOff x="1725280" y="1027025"/>
            <a:chExt cx="6455682" cy="646331"/>
          </a:xfrm>
        </p:grpSpPr>
        <p:sp>
          <p:nvSpPr>
            <p:cNvPr id="48" name="Rectangle 19">
              <a:extLst>
                <a:ext uri="{FF2B5EF4-FFF2-40B4-BE49-F238E27FC236}">
                  <a16:creationId xmlns:a16="http://schemas.microsoft.com/office/drawing/2014/main" xmlns="" id="{EA0698E2-19DA-4A5F-9CE6-C700EFAF3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280" y="1027025"/>
              <a:ext cx="645568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lvl="0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设某产品的边际成本函数为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:   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       </a:t>
              </a: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9" name="Object 20">
              <a:extLst>
                <a:ext uri="{FF2B5EF4-FFF2-40B4-BE49-F238E27FC236}">
                  <a16:creationId xmlns:a16="http://schemas.microsoft.com/office/drawing/2014/main" xmlns="" id="{FD88F557-49A3-4254-AEF2-4829E31898E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40056957"/>
                </p:ext>
              </p:extLst>
            </p:nvPr>
          </p:nvGraphicFramePr>
          <p:xfrm>
            <a:off x="5686287" y="1192148"/>
            <a:ext cx="2210086" cy="431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91" r:id="rId8" imgW="1035441" imgH="204532" progId="Equation.DSMT4">
                    <p:embed/>
                  </p:oleObj>
                </mc:Choice>
                <mc:Fallback>
                  <p:oleObj r:id="rId8" imgW="1035441" imgH="204532" progId="Equation.DSMT4">
                    <p:embed/>
                    <p:pic>
                      <p:nvPicPr>
                        <p:cNvPr id="5125" name="Object 20">
                          <a:extLst>
                            <a:ext uri="{FF2B5EF4-FFF2-40B4-BE49-F238E27FC236}">
                              <a16:creationId xmlns:a16="http://schemas.microsoft.com/office/drawing/2014/main" xmlns="" id="{6F1B6FF5-E678-47E8-B7D2-3C3F6A9C89B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6287" y="1192148"/>
                          <a:ext cx="2210086" cy="4314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43AA8ED7-14F5-4EA8-9549-B6E36BB08477}"/>
              </a:ext>
            </a:extLst>
          </p:cNvPr>
          <p:cNvGrpSpPr/>
          <p:nvPr/>
        </p:nvGrpSpPr>
        <p:grpSpPr>
          <a:xfrm>
            <a:off x="1719676" y="1680672"/>
            <a:ext cx="4139176" cy="646331"/>
            <a:chOff x="2516148" y="1562796"/>
            <a:chExt cx="4139176" cy="646331"/>
          </a:xfrm>
        </p:grpSpPr>
        <p:sp>
          <p:nvSpPr>
            <p:cNvPr id="50" name="Rectangle 19">
              <a:extLst>
                <a:ext uri="{FF2B5EF4-FFF2-40B4-BE49-F238E27FC236}">
                  <a16:creationId xmlns:a16="http://schemas.microsoft.com/office/drawing/2014/main" xmlns="" id="{3A216D12-8707-4520-8C9F-EC6B17DEC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148" y="1562796"/>
              <a:ext cx="413917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本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函数          。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47" name="Object 22">
              <a:extLst>
                <a:ext uri="{FF2B5EF4-FFF2-40B4-BE49-F238E27FC236}">
                  <a16:creationId xmlns:a16="http://schemas.microsoft.com/office/drawing/2014/main" xmlns="" id="{C5EFC632-A51C-4EC8-8672-172DC597204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2232507"/>
                </p:ext>
              </p:extLst>
            </p:nvPr>
          </p:nvGraphicFramePr>
          <p:xfrm>
            <a:off x="3545416" y="1705679"/>
            <a:ext cx="721453" cy="4199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92" r:id="rId10" imgW="348036" imgH="206244" progId="Equation.DSMT4">
                    <p:embed/>
                  </p:oleObj>
                </mc:Choice>
                <mc:Fallback>
                  <p:oleObj r:id="rId10" imgW="348036" imgH="206244" progId="Equation.DSMT4">
                    <p:embed/>
                    <p:pic>
                      <p:nvPicPr>
                        <p:cNvPr id="5124" name="Object 22">
                          <a:extLst>
                            <a:ext uri="{FF2B5EF4-FFF2-40B4-BE49-F238E27FC236}">
                              <a16:creationId xmlns:a16="http://schemas.microsoft.com/office/drawing/2014/main" xmlns="" id="{188D6B7C-05D1-45E7-AE40-A76AF4F6A29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5416" y="1705679"/>
                          <a:ext cx="721453" cy="4199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5">
            <a:extLst>
              <a:ext uri="{FF2B5EF4-FFF2-40B4-BE49-F238E27FC236}">
                <a16:creationId xmlns:a16="http://schemas.microsoft.com/office/drawing/2014/main" xmlns="" id="{D16FEC4C-002C-4E3F-824E-34406F5AC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981726"/>
              </p:ext>
            </p:extLst>
          </p:nvPr>
        </p:nvGraphicFramePr>
        <p:xfrm>
          <a:off x="6096000" y="3201639"/>
          <a:ext cx="37242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3" name="Equation" r:id="rId12" imgW="1447560" imgH="330120" progId="Equation.DSMT4">
                  <p:embed/>
                </p:oleObj>
              </mc:Choice>
              <mc:Fallback>
                <p:oleObj name="Equation" r:id="rId12" imgW="1447560" imgH="330120" progId="Equation.DSMT4">
                  <p:embed/>
                  <p:pic>
                    <p:nvPicPr>
                      <p:cNvPr id="42" name="Object 5">
                        <a:extLst>
                          <a:ext uri="{FF2B5EF4-FFF2-40B4-BE49-F238E27FC236}">
                            <a16:creationId xmlns:a16="http://schemas.microsoft.com/office/drawing/2014/main" xmlns="" id="{D16FEC4C-002C-4E3F-824E-34406F5AC8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201639"/>
                        <a:ext cx="3724275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>
            <a:extLst>
              <a:ext uri="{FF2B5EF4-FFF2-40B4-BE49-F238E27FC236}">
                <a16:creationId xmlns:a16="http://schemas.microsoft.com/office/drawing/2014/main" xmlns="" id="{265B83DA-67AE-4030-922C-DCB9BFC6F8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109669"/>
              </p:ext>
            </p:extLst>
          </p:nvPr>
        </p:nvGraphicFramePr>
        <p:xfrm>
          <a:off x="6555581" y="4448814"/>
          <a:ext cx="29400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4" name="Equation" r:id="rId14" imgW="1041120" imgH="228600" progId="Equation.DSMT4">
                  <p:embed/>
                </p:oleObj>
              </mc:Choice>
              <mc:Fallback>
                <p:oleObj name="Equation" r:id="rId14" imgW="1041120" imgH="228600" progId="Equation.DSMT4">
                  <p:embed/>
                  <p:pic>
                    <p:nvPicPr>
                      <p:cNvPr id="43" name="Object 6">
                        <a:extLst>
                          <a:ext uri="{FF2B5EF4-FFF2-40B4-BE49-F238E27FC236}">
                            <a16:creationId xmlns:a16="http://schemas.microsoft.com/office/drawing/2014/main" xmlns="" id="{265B83DA-67AE-4030-922C-DCB9BFC6F8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5581" y="4448814"/>
                        <a:ext cx="294005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9">
            <a:extLst>
              <a:ext uri="{FF2B5EF4-FFF2-40B4-BE49-F238E27FC236}">
                <a16:creationId xmlns:a16="http://schemas.microsoft.com/office/drawing/2014/main" xmlns="" id="{EA0698E2-19DA-4A5F-9CE6-C700EFAF3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0962" y="1021054"/>
            <a:ext cx="16393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lv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固定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</a:t>
            </a:r>
            <a:r>
              <a:rPr lang="en-US" altLang="zh-CN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sz="24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xmlns="" id="{EA0698E2-19DA-4A5F-9CE6-C700EFAF3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0003" y="1021054"/>
            <a:ext cx="12256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lv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求</a:t>
            </a:r>
            <a:r>
              <a:rPr lang="zh-CN" altLang="en-US" sz="24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总成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7773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14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14" grpId="0"/>
          <p:bldP spid="16" grpId="0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105150"/>
            <a:ext cx="9721850" cy="2700338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解：</a:t>
            </a:r>
          </a:p>
        </p:txBody>
      </p:sp>
      <p:sp>
        <p:nvSpPr>
          <p:cNvPr id="10" name="椭圆 9"/>
          <p:cNvSpPr/>
          <p:nvPr/>
        </p:nvSpPr>
        <p:spPr>
          <a:xfrm>
            <a:off x="1235075" y="1119213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4" name="Group 15">
            <a:extLst>
              <a:ext uri="{FF2B5EF4-FFF2-40B4-BE49-F238E27FC236}">
                <a16:creationId xmlns:a16="http://schemas.microsoft.com/office/drawing/2014/main" xmlns="" id="{A719FDEA-6328-4A62-921A-4F80EDBEFD5F}"/>
              </a:ext>
            </a:extLst>
          </p:cNvPr>
          <p:cNvGrpSpPr>
            <a:grpSpLocks/>
          </p:cNvGrpSpPr>
          <p:nvPr/>
        </p:nvGrpSpPr>
        <p:grpSpPr bwMode="auto">
          <a:xfrm>
            <a:off x="1719676" y="1163611"/>
            <a:ext cx="7472045" cy="461965"/>
            <a:chOff x="-2346" y="-33"/>
            <a:chExt cx="11767" cy="727"/>
          </a:xfrm>
        </p:grpSpPr>
        <p:sp>
          <p:nvSpPr>
            <p:cNvPr id="58" name="Rectangle 16">
              <a:extLst>
                <a:ext uri="{FF2B5EF4-FFF2-40B4-BE49-F238E27FC236}">
                  <a16:creationId xmlns:a16="http://schemas.microsoft.com/office/drawing/2014/main" xmlns="" id="{F29ED276-0567-4D21-AB30-FA94E8F71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346" y="-33"/>
              <a:ext cx="11767" cy="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已知某产品销售量为   时，收入变化率为                    。 </a:t>
              </a:r>
            </a:p>
          </p:txBody>
        </p:sp>
        <p:graphicFrame>
          <p:nvGraphicFramePr>
            <p:cNvPr id="59" name="Object 17">
              <a:extLst>
                <a:ext uri="{FF2B5EF4-FFF2-40B4-BE49-F238E27FC236}">
                  <a16:creationId xmlns:a16="http://schemas.microsoft.com/office/drawing/2014/main" xmlns="" id="{57A07EC3-9AA2-4836-AF49-D5711660350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2028950"/>
                </p:ext>
              </p:extLst>
            </p:nvPr>
          </p:nvGraphicFramePr>
          <p:xfrm>
            <a:off x="2110" y="55"/>
            <a:ext cx="466" cy="6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082" r:id="rId4" imgW="130687" imgH="169893" progId="Equation.DSMT4">
                    <p:embed/>
                  </p:oleObj>
                </mc:Choice>
                <mc:Fallback>
                  <p:oleObj r:id="rId4" imgW="130687" imgH="169893" progId="Equation.DSMT4">
                    <p:embed/>
                    <p:pic>
                      <p:nvPicPr>
                        <p:cNvPr id="7170" name="Object 17">
                          <a:extLst>
                            <a:ext uri="{FF2B5EF4-FFF2-40B4-BE49-F238E27FC236}">
                              <a16:creationId xmlns:a16="http://schemas.microsoft.com/office/drawing/2014/main" xmlns="" id="{0DF266B5-C37A-4DC5-BB27-725F947C53E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0" y="55"/>
                          <a:ext cx="466" cy="6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19">
              <a:extLst>
                <a:ext uri="{FF2B5EF4-FFF2-40B4-BE49-F238E27FC236}">
                  <a16:creationId xmlns:a16="http://schemas.microsoft.com/office/drawing/2014/main" xmlns="" id="{03D59731-6BB3-435E-B61E-5039CB0943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4852529"/>
                </p:ext>
              </p:extLst>
            </p:nvPr>
          </p:nvGraphicFramePr>
          <p:xfrm>
            <a:off x="6411" y="52"/>
            <a:ext cx="2892" cy="6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083" r:id="rId6" imgW="958742" imgH="204532" progId="Equation.DSMT4">
                    <p:embed/>
                  </p:oleObj>
                </mc:Choice>
                <mc:Fallback>
                  <p:oleObj r:id="rId6" imgW="958742" imgH="204532" progId="Equation.DSMT4">
                    <p:embed/>
                    <p:pic>
                      <p:nvPicPr>
                        <p:cNvPr id="7171" name="Object 19">
                          <a:extLst>
                            <a:ext uri="{FF2B5EF4-FFF2-40B4-BE49-F238E27FC236}">
                              <a16:creationId xmlns:a16="http://schemas.microsoft.com/office/drawing/2014/main" xmlns="" id="{8114BE38-FF87-4273-AA85-8CA65929E7E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1" y="52"/>
                          <a:ext cx="2892" cy="6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6" name="Rectangle 22">
            <a:extLst>
              <a:ext uri="{FF2B5EF4-FFF2-40B4-BE49-F238E27FC236}">
                <a16:creationId xmlns:a16="http://schemas.microsoft.com/office/drawing/2014/main" xmlns="" id="{A077B491-382C-4727-9C54-0B3156878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676" y="1805716"/>
            <a:ext cx="583565" cy="46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求 </a:t>
            </a:r>
          </a:p>
        </p:txBody>
      </p:sp>
      <p:sp>
        <p:nvSpPr>
          <p:cNvPr id="57" name="Rectangle 23">
            <a:extLst>
              <a:ext uri="{FF2B5EF4-FFF2-40B4-BE49-F238E27FC236}">
                <a16:creationId xmlns:a16="http://schemas.microsoft.com/office/drawing/2014/main" xmlns="" id="{C985A25B-0B58-4375-A243-FC3D97E6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159" y="1686624"/>
            <a:ext cx="442140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）销售量为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时的总收入；</a:t>
            </a:r>
          </a:p>
        </p:txBody>
      </p:sp>
      <p:sp>
        <p:nvSpPr>
          <p:cNvPr id="61" name="Rectangle 8">
            <a:extLst>
              <a:ext uri="{FF2B5EF4-FFF2-40B4-BE49-F238E27FC236}">
                <a16:creationId xmlns:a16="http://schemas.microsoft.com/office/drawing/2014/main" xmlns="" id="{3AC80F77-B1E9-4DBE-BDE6-451BF5766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4219" y="4640182"/>
            <a:ext cx="46955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即销售量为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总收入为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950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</a:p>
        </p:txBody>
      </p:sp>
      <p:grpSp>
        <p:nvGrpSpPr>
          <p:cNvPr id="62" name="组合 21">
            <a:extLst>
              <a:ext uri="{FF2B5EF4-FFF2-40B4-BE49-F238E27FC236}">
                <a16:creationId xmlns:a16="http://schemas.microsoft.com/office/drawing/2014/main" xmlns="" id="{26C0B67F-F8D8-45B7-A67D-7D873AE3CF28}"/>
              </a:ext>
            </a:extLst>
          </p:cNvPr>
          <p:cNvGrpSpPr>
            <a:grpSpLocks/>
          </p:cNvGrpSpPr>
          <p:nvPr/>
        </p:nvGrpSpPr>
        <p:grpSpPr bwMode="auto">
          <a:xfrm>
            <a:off x="1495043" y="3596632"/>
            <a:ext cx="3350103" cy="773458"/>
            <a:chOff x="894105" y="2976851"/>
            <a:chExt cx="2592250" cy="598487"/>
          </a:xfrm>
        </p:grpSpPr>
        <p:sp>
          <p:nvSpPr>
            <p:cNvPr id="63" name="Rectangle 6">
              <a:extLst>
                <a:ext uri="{FF2B5EF4-FFF2-40B4-BE49-F238E27FC236}">
                  <a16:creationId xmlns:a16="http://schemas.microsoft.com/office/drawing/2014/main" xmlns="" id="{90F65162-C8FC-4DF5-A111-B78C57004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105" y="3031876"/>
              <a:ext cx="1080745" cy="461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） </a:t>
              </a:r>
            </a:p>
          </p:txBody>
        </p:sp>
        <p:graphicFrame>
          <p:nvGraphicFramePr>
            <p:cNvPr id="64" name="Object 40">
              <a:extLst>
                <a:ext uri="{FF2B5EF4-FFF2-40B4-BE49-F238E27FC236}">
                  <a16:creationId xmlns:a16="http://schemas.microsoft.com/office/drawing/2014/main" xmlns="" id="{6A17986E-0B92-43A0-951B-2083D53AC4E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8181422"/>
                </p:ext>
              </p:extLst>
            </p:nvPr>
          </p:nvGraphicFramePr>
          <p:xfrm>
            <a:off x="1489280" y="2976851"/>
            <a:ext cx="1997075" cy="598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084" name="公式" r:id="rId8" imgW="1193760" imgH="355320" progId="Equation.3">
                    <p:embed/>
                  </p:oleObj>
                </mc:Choice>
                <mc:Fallback>
                  <p:oleObj name="公式" r:id="rId8" imgW="1193760" imgH="355320" progId="Equation.3">
                    <p:embed/>
                    <p:pic>
                      <p:nvPicPr>
                        <p:cNvPr id="46" name="Object 40">
                          <a:extLst>
                            <a:ext uri="{FF2B5EF4-FFF2-40B4-BE49-F238E27FC236}">
                              <a16:creationId xmlns:a16="http://schemas.microsoft.com/office/drawing/2014/main" xmlns="" id="{400A1FB1-E572-4F23-BE59-D66D4485359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9280" y="2976851"/>
                          <a:ext cx="1997075" cy="598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99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5" name="Object 19">
            <a:extLst>
              <a:ext uri="{FF2B5EF4-FFF2-40B4-BE49-F238E27FC236}">
                <a16:creationId xmlns:a16="http://schemas.microsoft.com/office/drawing/2014/main" xmlns="" id="{6BFFAEC6-22E7-49CE-808F-2E758BCBBE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945312"/>
              </p:ext>
            </p:extLst>
          </p:nvPr>
        </p:nvGraphicFramePr>
        <p:xfrm>
          <a:off x="4913564" y="3596634"/>
          <a:ext cx="2279340" cy="77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5" name="公式" r:id="rId10" imgW="1054080" imgH="355320" progId="Equation.3">
                  <p:embed/>
                </p:oleObj>
              </mc:Choice>
              <mc:Fallback>
                <p:oleObj name="公式" r:id="rId10" imgW="1054080" imgH="355320" progId="Equation.3">
                  <p:embed/>
                  <p:pic>
                    <p:nvPicPr>
                      <p:cNvPr id="3" name="Object 19">
                        <a:extLst>
                          <a:ext uri="{FF2B5EF4-FFF2-40B4-BE49-F238E27FC236}">
                            <a16:creationId xmlns:a16="http://schemas.microsoft.com/office/drawing/2014/main" xmlns="" id="{A0C6DB4C-D66F-4932-B399-E8A7B042E4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3564" y="3596634"/>
                        <a:ext cx="2279340" cy="773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20">
            <a:extLst>
              <a:ext uri="{FF2B5EF4-FFF2-40B4-BE49-F238E27FC236}">
                <a16:creationId xmlns:a16="http://schemas.microsoft.com/office/drawing/2014/main" xmlns="" id="{9BA9D936-9F4B-42B7-9A37-206FD558E3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569009"/>
              </p:ext>
            </p:extLst>
          </p:nvPr>
        </p:nvGraphicFramePr>
        <p:xfrm>
          <a:off x="7232009" y="3538300"/>
          <a:ext cx="2388075" cy="855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6" name="公式" r:id="rId12" imgW="1104840" imgH="393480" progId="Equation.3">
                  <p:embed/>
                </p:oleObj>
              </mc:Choice>
              <mc:Fallback>
                <p:oleObj name="公式" r:id="rId12" imgW="1104840" imgH="393480" progId="Equation.3">
                  <p:embed/>
                  <p:pic>
                    <p:nvPicPr>
                      <p:cNvPr id="4" name="Object 20">
                        <a:extLst>
                          <a:ext uri="{FF2B5EF4-FFF2-40B4-BE49-F238E27FC236}">
                            <a16:creationId xmlns:a16="http://schemas.microsoft.com/office/drawing/2014/main" xmlns="" id="{882D4B92-6679-441A-9C59-7629390F75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2009" y="3538300"/>
                        <a:ext cx="2388075" cy="855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21">
            <a:extLst>
              <a:ext uri="{FF2B5EF4-FFF2-40B4-BE49-F238E27FC236}">
                <a16:creationId xmlns:a16="http://schemas.microsoft.com/office/drawing/2014/main" xmlns="" id="{D07255A4-B31E-460C-8FBC-EC6CEE4926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340721"/>
              </p:ext>
            </p:extLst>
          </p:nvPr>
        </p:nvGraphicFramePr>
        <p:xfrm>
          <a:off x="9659189" y="3773208"/>
          <a:ext cx="851418" cy="385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7" name="公式" r:id="rId14" imgW="393480" imgH="177480" progId="Equation.3">
                  <p:embed/>
                </p:oleObj>
              </mc:Choice>
              <mc:Fallback>
                <p:oleObj name="公式" r:id="rId14" imgW="393480" imgH="177480" progId="Equation.3">
                  <p:embed/>
                  <p:pic>
                    <p:nvPicPr>
                      <p:cNvPr id="7" name="Object 21">
                        <a:extLst>
                          <a:ext uri="{FF2B5EF4-FFF2-40B4-BE49-F238E27FC236}">
                            <a16:creationId xmlns:a16="http://schemas.microsoft.com/office/drawing/2014/main" xmlns="" id="{B08A70C7-33AF-47BE-ACC5-9F37AD89A6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9189" y="3773208"/>
                        <a:ext cx="851418" cy="3857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23">
            <a:extLst>
              <a:ext uri="{FF2B5EF4-FFF2-40B4-BE49-F238E27FC236}">
                <a16:creationId xmlns:a16="http://schemas.microsoft.com/office/drawing/2014/main" xmlns="" id="{8C620CFB-AA92-4AE8-891F-A230BD052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843" y="2328728"/>
            <a:ext cx="6413935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）销售量从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到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时，总收入的改变量。 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8766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56" grpId="0"/>
          <p:bldP spid="57" grpId="0"/>
          <p:bldP spid="61" grpId="0" bldLvl="0"/>
          <p:bldP spid="6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3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56" grpId="0"/>
          <p:bldP spid="57" grpId="0"/>
          <p:bldP spid="61" grpId="0" bldLvl="0"/>
          <p:bldP spid="68" grpId="0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105150"/>
            <a:ext cx="9721850" cy="2700337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解：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131179" y="3306177"/>
            <a:ext cx="4524571" cy="700147"/>
            <a:chOff x="2131179" y="3306177"/>
            <a:chExt cx="4524571" cy="700147"/>
          </a:xfrm>
        </p:grpSpPr>
        <p:graphicFrame>
          <p:nvGraphicFramePr>
            <p:cNvPr id="24" name="Object 10">
              <a:extLst>
                <a:ext uri="{FF2B5EF4-FFF2-40B4-BE49-F238E27FC236}">
                  <a16:creationId xmlns:a16="http://schemas.microsoft.com/office/drawing/2014/main" xmlns="" id="{9B5A28A9-F938-4D9E-802A-81D06481DC6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6900686"/>
                </p:ext>
              </p:extLst>
            </p:nvPr>
          </p:nvGraphicFramePr>
          <p:xfrm>
            <a:off x="3034950" y="3306177"/>
            <a:ext cx="3620800" cy="7001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920" name="Equation" r:id="rId4" imgW="1726920" imgH="330120" progId="Equation.DSMT4">
                    <p:embed/>
                  </p:oleObj>
                </mc:Choice>
                <mc:Fallback>
                  <p:oleObj name="Equation" r:id="rId4" imgW="1726920" imgH="330120" progId="Equation.DSMT4">
                    <p:embed/>
                    <p:pic>
                      <p:nvPicPr>
                        <p:cNvPr id="8195" name="Object 10">
                          <a:extLst>
                            <a:ext uri="{FF2B5EF4-FFF2-40B4-BE49-F238E27FC236}">
                              <a16:creationId xmlns:a16="http://schemas.microsoft.com/office/drawing/2014/main" xmlns="" id="{6E416125-2663-4DA6-9722-A5BE1ABA75B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4950" y="3306177"/>
                          <a:ext cx="3620800" cy="7001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xmlns="" id="{DB647729-DCC5-43BF-BB08-58349BDF2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1179" y="3436022"/>
              <a:ext cx="1080969" cy="461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） </a:t>
              </a:r>
            </a:p>
          </p:txBody>
        </p:sp>
      </p:grpSp>
      <p:graphicFrame>
        <p:nvGraphicFramePr>
          <p:cNvPr id="29" name="Object 10">
            <a:extLst>
              <a:ext uri="{FF2B5EF4-FFF2-40B4-BE49-F238E27FC236}">
                <a16:creationId xmlns:a16="http://schemas.microsoft.com/office/drawing/2014/main" xmlns="" id="{9B5A28A9-F938-4D9E-802A-81D06481DC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419902"/>
              </p:ext>
            </p:extLst>
          </p:nvPr>
        </p:nvGraphicFramePr>
        <p:xfrm>
          <a:off x="6734175" y="3306177"/>
          <a:ext cx="218281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21" name="Equation" r:id="rId6" imgW="1041120" imgH="330120" progId="Equation.DSMT4">
                  <p:embed/>
                </p:oleObj>
              </mc:Choice>
              <mc:Fallback>
                <p:oleObj name="Equation" r:id="rId6" imgW="1041120" imgH="330120" progId="Equation.DSMT4">
                  <p:embed/>
                  <p:pic>
                    <p:nvPicPr>
                      <p:cNvPr id="24" name="Object 10">
                        <a:extLst>
                          <a:ext uri="{FF2B5EF4-FFF2-40B4-BE49-F238E27FC236}">
                            <a16:creationId xmlns:a16="http://schemas.microsoft.com/office/drawing/2014/main" xmlns="" id="{9B5A28A9-F938-4D9E-802A-81D06481DC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4175" y="3306177"/>
                        <a:ext cx="218281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2">
            <a:extLst>
              <a:ext uri="{FF2B5EF4-FFF2-40B4-BE49-F238E27FC236}">
                <a16:creationId xmlns:a16="http://schemas.microsoft.com/office/drawing/2014/main" xmlns="" id="{C34F8B17-6796-4CCF-BBE3-7E1D9CBB4E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088423"/>
              </p:ext>
            </p:extLst>
          </p:nvPr>
        </p:nvGraphicFramePr>
        <p:xfrm>
          <a:off x="4861358" y="4110222"/>
          <a:ext cx="3186464" cy="819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22" r:id="rId8" imgW="1511956" imgH="393871" progId="Equation.DSMT4">
                  <p:embed/>
                </p:oleObj>
              </mc:Choice>
              <mc:Fallback>
                <p:oleObj r:id="rId8" imgW="1511956" imgH="393871" progId="Equation.DSMT4">
                  <p:embed/>
                  <p:pic>
                    <p:nvPicPr>
                      <p:cNvPr id="22" name="Object 12">
                        <a:extLst>
                          <a:ext uri="{FF2B5EF4-FFF2-40B4-BE49-F238E27FC236}">
                            <a16:creationId xmlns:a16="http://schemas.microsoft.com/office/drawing/2014/main" xmlns="" id="{D294F92D-0189-47C5-98EA-9815AE2BF2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1358" y="4110222"/>
                        <a:ext cx="3186464" cy="8195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3">
            <a:extLst>
              <a:ext uri="{FF2B5EF4-FFF2-40B4-BE49-F238E27FC236}">
                <a16:creationId xmlns:a16="http://schemas.microsoft.com/office/drawing/2014/main" xmlns="" id="{2B8FF40D-2279-4E48-A845-4FBF9D52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728" y="5062628"/>
            <a:ext cx="65245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即销售量从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到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时总收入的改变量为</a:t>
            </a:r>
            <a:r>
              <a:rPr lang="en-US" altLang="zh-CN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750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</a:p>
        </p:txBody>
      </p:sp>
      <p:sp>
        <p:nvSpPr>
          <p:cNvPr id="16" name="椭圆 15"/>
          <p:cNvSpPr/>
          <p:nvPr/>
        </p:nvSpPr>
        <p:spPr>
          <a:xfrm>
            <a:off x="1235075" y="1119213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xmlns="" id="{A719FDEA-6328-4A62-921A-4F80EDBEFD5F}"/>
              </a:ext>
            </a:extLst>
          </p:cNvPr>
          <p:cNvGrpSpPr>
            <a:grpSpLocks/>
          </p:cNvGrpSpPr>
          <p:nvPr/>
        </p:nvGrpSpPr>
        <p:grpSpPr bwMode="auto">
          <a:xfrm>
            <a:off x="1719676" y="1163611"/>
            <a:ext cx="7472045" cy="461965"/>
            <a:chOff x="-2346" y="-33"/>
            <a:chExt cx="11767" cy="727"/>
          </a:xfrm>
        </p:grpSpPr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xmlns="" id="{F29ED276-0567-4D21-AB30-FA94E8F71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346" y="-33"/>
              <a:ext cx="11767" cy="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000">
                  <a:solidFill>
                    <a:schemeClr val="tx1"/>
                  </a:solidFill>
                  <a:latin typeface="Constantia" panose="02030602050306030303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已知某产品销售量为   时，收入变化率为                    。 </a:t>
              </a:r>
            </a:p>
          </p:txBody>
        </p:sp>
        <p:graphicFrame>
          <p:nvGraphicFramePr>
            <p:cNvPr id="19" name="Object 17">
              <a:extLst>
                <a:ext uri="{FF2B5EF4-FFF2-40B4-BE49-F238E27FC236}">
                  <a16:creationId xmlns:a16="http://schemas.microsoft.com/office/drawing/2014/main" xmlns="" id="{57A07EC3-9AA2-4836-AF49-D5711660350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9017618"/>
                </p:ext>
              </p:extLst>
            </p:nvPr>
          </p:nvGraphicFramePr>
          <p:xfrm>
            <a:off x="2110" y="55"/>
            <a:ext cx="466" cy="6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923" r:id="rId10" imgW="130687" imgH="169893" progId="Equation.DSMT4">
                    <p:embed/>
                  </p:oleObj>
                </mc:Choice>
                <mc:Fallback>
                  <p:oleObj r:id="rId10" imgW="130687" imgH="169893" progId="Equation.DSMT4">
                    <p:embed/>
                    <p:pic>
                      <p:nvPicPr>
                        <p:cNvPr id="59" name="Object 17">
                          <a:extLst>
                            <a:ext uri="{FF2B5EF4-FFF2-40B4-BE49-F238E27FC236}">
                              <a16:creationId xmlns:a16="http://schemas.microsoft.com/office/drawing/2014/main" xmlns="" id="{57A07EC3-9AA2-4836-AF49-D5711660350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0" y="55"/>
                          <a:ext cx="466" cy="6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xmlns="" id="{03D59731-6BB3-435E-B61E-5039CB0943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5523653"/>
                </p:ext>
              </p:extLst>
            </p:nvPr>
          </p:nvGraphicFramePr>
          <p:xfrm>
            <a:off x="6411" y="52"/>
            <a:ext cx="2892" cy="6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924" r:id="rId12" imgW="958742" imgH="204532" progId="Equation.DSMT4">
                    <p:embed/>
                  </p:oleObj>
                </mc:Choice>
                <mc:Fallback>
                  <p:oleObj r:id="rId12" imgW="958742" imgH="204532" progId="Equation.DSMT4">
                    <p:embed/>
                    <p:pic>
                      <p:nvPicPr>
                        <p:cNvPr id="60" name="Object 19">
                          <a:extLst>
                            <a:ext uri="{FF2B5EF4-FFF2-40B4-BE49-F238E27FC236}">
                              <a16:creationId xmlns:a16="http://schemas.microsoft.com/office/drawing/2014/main" xmlns="" id="{03D59731-6BB3-435E-B61E-5039CB09437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1" y="52"/>
                          <a:ext cx="2892" cy="6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Rectangle 22">
            <a:extLst>
              <a:ext uri="{FF2B5EF4-FFF2-40B4-BE49-F238E27FC236}">
                <a16:creationId xmlns:a16="http://schemas.microsoft.com/office/drawing/2014/main" xmlns="" id="{A077B491-382C-4727-9C54-0B3156878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676" y="1805716"/>
            <a:ext cx="583565" cy="46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求 </a:t>
            </a:r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xmlns="" id="{C985A25B-0B58-4375-A243-FC3D97E6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159" y="1686624"/>
            <a:ext cx="4421403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）销售量为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时的总收入；</a:t>
            </a:r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xmlns="" id="{8C620CFB-AA92-4AE8-891F-A230BD052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843" y="2328728"/>
            <a:ext cx="6413935" cy="58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Constantia" panose="02030602050306030303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）销售量从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到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时，总收入的改变量。 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0406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bldLvl="0"/>
    </p:bldLst>
  </p:timing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4CC"/>
        </a:solidFill>
        <a:ln>
          <a:noFill/>
        </a:ln>
        <a:effectLst>
          <a:outerShdw blurRad="114300" dist="38100" dir="5400000" algn="t" rotWithShape="0">
            <a:prstClr val="black">
              <a:alpha val="23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A74CC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895</Words>
  <Application>Microsoft Office PowerPoint</Application>
  <PresentationFormat>自定义</PresentationFormat>
  <Paragraphs>198</Paragraphs>
  <Slides>28</Slides>
  <Notes>18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28</vt:i4>
      </vt:variant>
    </vt:vector>
  </HeadingPairs>
  <TitlesOfParts>
    <vt:vector size="33" baseType="lpstr">
      <vt:lpstr>Office 主题</vt:lpstr>
      <vt:lpstr>Equation.DSMT4</vt:lpstr>
      <vt:lpstr>Microsoft 公式 3.0</vt:lpstr>
      <vt:lpstr>公式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2019-11-10T10:42:13Z</dcterms:modified>
</cp:coreProperties>
</file>