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312" r:id="rId2"/>
    <p:sldId id="257" r:id="rId3"/>
    <p:sldId id="290" r:id="rId4"/>
    <p:sldId id="316" r:id="rId5"/>
    <p:sldId id="317" r:id="rId6"/>
    <p:sldId id="318" r:id="rId7"/>
    <p:sldId id="319" r:id="rId8"/>
    <p:sldId id="320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298" r:id="rId22"/>
    <p:sldId id="335" r:id="rId23"/>
    <p:sldId id="336" r:id="rId24"/>
    <p:sldId id="337" r:id="rId25"/>
    <p:sldId id="301" r:id="rId26"/>
    <p:sldId id="303" r:id="rId27"/>
    <p:sldId id="338" r:id="rId28"/>
    <p:sldId id="340" r:id="rId29"/>
    <p:sldId id="341" r:id="rId30"/>
    <p:sldId id="343" r:id="rId31"/>
    <p:sldId id="344" r:id="rId32"/>
    <p:sldId id="345" r:id="rId33"/>
    <p:sldId id="339" r:id="rId34"/>
    <p:sldId id="346" r:id="rId35"/>
    <p:sldId id="347" r:id="rId36"/>
    <p:sldId id="348" r:id="rId37"/>
    <p:sldId id="349" r:id="rId38"/>
    <p:sldId id="350" r:id="rId39"/>
    <p:sldId id="351" r:id="rId40"/>
    <p:sldId id="353" r:id="rId41"/>
    <p:sldId id="354" r:id="rId42"/>
    <p:sldId id="355" r:id="rId43"/>
    <p:sldId id="282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7" pos="6902" userDrawn="1">
          <p15:clr>
            <a:srgbClr val="A4A3A4"/>
          </p15:clr>
        </p15:guide>
        <p15:guide id="8" orient="horz" pos="4156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pos="778" userDrawn="1">
          <p15:clr>
            <a:srgbClr val="A4A3A4"/>
          </p15:clr>
        </p15:guide>
        <p15:guide id="11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3943" autoAdjust="0"/>
  </p:normalViewPr>
  <p:slideViewPr>
    <p:cSldViewPr snapToGrid="0">
      <p:cViewPr>
        <p:scale>
          <a:sx n="90" d="100"/>
          <a:sy n="90" d="100"/>
        </p:scale>
        <p:origin x="144" y="204"/>
      </p:cViewPr>
      <p:guideLst>
        <p:guide orient="horz" pos="2069"/>
        <p:guide orient="horz" pos="3770"/>
        <p:guide orient="horz" pos="4156"/>
        <p:guide orient="horz" pos="799"/>
        <p:guide pos="6902"/>
        <p:guide pos="778"/>
        <p:guide pos="1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16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79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4" Type="http://schemas.openxmlformats.org/officeDocument/2006/relationships/image" Target="../media/image20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0.wmf"/><Relationship Id="rId7" Type="http://schemas.openxmlformats.org/officeDocument/2006/relationships/image" Target="../media/image3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4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44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9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5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10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1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8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11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285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65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5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096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57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096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735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14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580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83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06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2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1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89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32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7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52325" y="36878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96832" y="20803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45536" y="17725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42" y="9169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9497" y="1466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 hidden="1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w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3.wmf"/><Relationship Id="rId14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5.wmf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5.wmf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74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9.wmf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96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1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89.wmf"/><Relationship Id="rId2" Type="http://schemas.openxmlformats.org/officeDocument/2006/relationships/tags" Target="../tags/tag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6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99.wmf"/><Relationship Id="rId2" Type="http://schemas.openxmlformats.org/officeDocument/2006/relationships/tags" Target="../tags/tag3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4.wmf"/><Relationship Id="rId2" Type="http://schemas.openxmlformats.org/officeDocument/2006/relationships/tags" Target="../tags/tag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0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0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1.wmf"/><Relationship Id="rId2" Type="http://schemas.openxmlformats.org/officeDocument/2006/relationships/tags" Target="../tags/tag5.xml"/><Relationship Id="rId16" Type="http://schemas.openxmlformats.org/officeDocument/2006/relationships/oleObject" Target="../embeddings/oleObject11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25.bin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18.wmf"/><Relationship Id="rId25" Type="http://schemas.openxmlformats.org/officeDocument/2006/relationships/image" Target="../media/image122.wmf"/><Relationship Id="rId2" Type="http://schemas.openxmlformats.org/officeDocument/2006/relationships/tags" Target="../tags/tag6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5.wmf"/><Relationship Id="rId24" Type="http://schemas.openxmlformats.org/officeDocument/2006/relationships/oleObject" Target="../embeddings/oleObject128.bin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23" Type="http://schemas.openxmlformats.org/officeDocument/2006/relationships/image" Target="../media/image121.wmf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png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26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25.wmf"/><Relationship Id="rId5" Type="http://schemas.openxmlformats.org/officeDocument/2006/relationships/image" Target="../media/image128.png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32.bin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43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5.bin"/><Relationship Id="rId2" Type="http://schemas.openxmlformats.org/officeDocument/2006/relationships/tags" Target="../tags/tag10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4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42.bin"/><Relationship Id="rId4" Type="http://schemas.openxmlformats.org/officeDocument/2006/relationships/notesSlide" Target="../notesSlides/notesSlide23.xml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45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50.bin"/><Relationship Id="rId2" Type="http://schemas.openxmlformats.org/officeDocument/2006/relationships/tags" Target="../tags/tag11.xml"/><Relationship Id="rId16" Type="http://schemas.openxmlformats.org/officeDocument/2006/relationships/image" Target="../media/image147.png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5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oleObject" Target="../embeddings/oleObject156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9.wmf"/><Relationship Id="rId12" Type="http://schemas.openxmlformats.org/officeDocument/2006/relationships/image" Target="../media/image15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3.bin"/><Relationship Id="rId11" Type="http://schemas.openxmlformats.org/officeDocument/2006/relationships/oleObject" Target="../embeddings/oleObject155.bin"/><Relationship Id="rId5" Type="http://schemas.openxmlformats.org/officeDocument/2006/relationships/image" Target="../media/image148.wmf"/><Relationship Id="rId10" Type="http://schemas.openxmlformats.org/officeDocument/2006/relationships/image" Target="../media/image151.png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4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3.wmf"/><Relationship Id="rId2" Type="http://schemas.openxmlformats.org/officeDocument/2006/relationships/tags" Target="../tags/tag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5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63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58.wmf"/><Relationship Id="rId2" Type="http://schemas.openxmlformats.org/officeDocument/2006/relationships/tags" Target="../tags/tag1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image" Target="../media/image160.png"/><Relationship Id="rId10" Type="http://schemas.openxmlformats.org/officeDocument/2006/relationships/image" Target="../media/image157.wmf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5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68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167.bin"/><Relationship Id="rId2" Type="http://schemas.openxmlformats.org/officeDocument/2006/relationships/tags" Target="../tags/tag16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165.png"/><Relationship Id="rId15" Type="http://schemas.openxmlformats.org/officeDocument/2006/relationships/oleObject" Target="../embeddings/oleObject169.bin"/><Relationship Id="rId10" Type="http://schemas.openxmlformats.org/officeDocument/2006/relationships/image" Target="../media/image166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62.wmf"/><Relationship Id="rId14" Type="http://schemas.openxmlformats.org/officeDocument/2006/relationships/image" Target="../media/image1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70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7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69.wmf"/><Relationship Id="rId5" Type="http://schemas.openxmlformats.org/officeDocument/2006/relationships/image" Target="../media/image172.png"/><Relationship Id="rId15" Type="http://schemas.openxmlformats.org/officeDocument/2006/relationships/image" Target="../media/image171.wmf"/><Relationship Id="rId10" Type="http://schemas.openxmlformats.org/officeDocument/2006/relationships/oleObject" Target="../embeddings/oleObject172.bin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7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76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8.png"/><Relationship Id="rId12" Type="http://schemas.openxmlformats.org/officeDocument/2006/relationships/oleObject" Target="../embeddings/oleObject17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3.wmf"/><Relationship Id="rId11" Type="http://schemas.openxmlformats.org/officeDocument/2006/relationships/image" Target="../media/image175.wmf"/><Relationship Id="rId5" Type="http://schemas.openxmlformats.org/officeDocument/2006/relationships/oleObject" Target="../embeddings/oleObject175.bin"/><Relationship Id="rId15" Type="http://schemas.openxmlformats.org/officeDocument/2006/relationships/image" Target="../media/image177.wmf"/><Relationship Id="rId10" Type="http://schemas.openxmlformats.org/officeDocument/2006/relationships/oleObject" Target="../embeddings/oleObject177.bin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174.wmf"/><Relationship Id="rId14" Type="http://schemas.openxmlformats.org/officeDocument/2006/relationships/oleObject" Target="../embeddings/oleObject17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84.bin"/><Relationship Id="rId18" Type="http://schemas.openxmlformats.org/officeDocument/2006/relationships/oleObject" Target="../embeddings/oleObject187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82.wmf"/><Relationship Id="rId17" Type="http://schemas.openxmlformats.org/officeDocument/2006/relationships/image" Target="../media/image184.wmf"/><Relationship Id="rId2" Type="http://schemas.openxmlformats.org/officeDocument/2006/relationships/tags" Target="../tags/tag19.xml"/><Relationship Id="rId16" Type="http://schemas.openxmlformats.org/officeDocument/2006/relationships/oleObject" Target="../embeddings/oleObject186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image" Target="../media/image183.wmf"/><Relationship Id="rId10" Type="http://schemas.openxmlformats.org/officeDocument/2006/relationships/image" Target="../media/image181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82.bin"/><Relationship Id="rId14" Type="http://schemas.openxmlformats.org/officeDocument/2006/relationships/oleObject" Target="../embeddings/oleObject18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179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94.bin"/><Relationship Id="rId2" Type="http://schemas.openxmlformats.org/officeDocument/2006/relationships/tags" Target="../tags/tag20.xml"/><Relationship Id="rId16" Type="http://schemas.openxmlformats.org/officeDocument/2006/relationships/oleObject" Target="../embeddings/oleObject193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image" Target="../media/image190.png"/><Relationship Id="rId10" Type="http://schemas.openxmlformats.org/officeDocument/2006/relationships/image" Target="../media/image187.wmf"/><Relationship Id="rId4" Type="http://schemas.openxmlformats.org/officeDocument/2006/relationships/notesSlide" Target="../notesSlides/notesSlide30.xml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18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95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199.bin"/><Relationship Id="rId2" Type="http://schemas.openxmlformats.org/officeDocument/2006/relationships/tags" Target="../tags/tag2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93.wmf"/><Relationship Id="rId14" Type="http://schemas.openxmlformats.org/officeDocument/2006/relationships/image" Target="../media/image1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201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204.bin"/><Relationship Id="rId2" Type="http://schemas.openxmlformats.org/officeDocument/2006/relationships/tags" Target="../tags/tag2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200.wmf"/><Relationship Id="rId5" Type="http://schemas.openxmlformats.org/officeDocument/2006/relationships/image" Target="../media/image197.wmf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99.wmf"/><Relationship Id="rId14" Type="http://schemas.openxmlformats.org/officeDocument/2006/relationships/image" Target="../media/image1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3.wmf"/><Relationship Id="rId12" Type="http://schemas.openxmlformats.org/officeDocument/2006/relationships/image" Target="../media/image19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205.wmf"/><Relationship Id="rId5" Type="http://schemas.openxmlformats.org/officeDocument/2006/relationships/image" Target="../media/image202.wmf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20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6.wmf"/><Relationship Id="rId5" Type="http://schemas.openxmlformats.org/officeDocument/2006/relationships/image" Target="../media/image10.w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24" name="同心圆 2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86740" y="2868367"/>
            <a:ext cx="2765501" cy="427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6740" y="3481161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定积分的概念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557158" y="4732394"/>
            <a:ext cx="2749471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  <p:grpSp>
        <p:nvGrpSpPr>
          <p:cNvPr id="17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5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5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55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7" grpId="0"/>
      <p:bldP spid="34" grpId="0" animBg="1"/>
      <p:bldP spid="38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30">
            <a:extLst>
              <a:ext uri="{FF2B5EF4-FFF2-40B4-BE49-F238E27FC236}">
                <a16:creationId xmlns="" xmlns:a16="http://schemas.microsoft.com/office/drawing/2014/main" id="{5463B2B8-2796-47FE-A253-4B0BFC19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627" y="3002065"/>
            <a:ext cx="34313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" name="Group 32">
            <a:extLst>
              <a:ext uri="{FF2B5EF4-FFF2-40B4-BE49-F238E27FC236}">
                <a16:creationId xmlns="" xmlns:a16="http://schemas.microsoft.com/office/drawing/2014/main" id="{C3F8F859-F147-447F-9179-604AA42D9CD3}"/>
              </a:ext>
            </a:extLst>
          </p:cNvPr>
          <p:cNvGrpSpPr>
            <a:grpSpLocks/>
          </p:cNvGrpSpPr>
          <p:nvPr/>
        </p:nvGrpSpPr>
        <p:grpSpPr bwMode="auto">
          <a:xfrm>
            <a:off x="1668590" y="5077882"/>
            <a:ext cx="3511575" cy="461428"/>
            <a:chOff x="-44" y="-105"/>
            <a:chExt cx="5529" cy="968"/>
          </a:xfrm>
        </p:grpSpPr>
        <p:graphicFrame>
          <p:nvGraphicFramePr>
            <p:cNvPr id="85" name="Object 33">
              <a:extLst>
                <a:ext uri="{FF2B5EF4-FFF2-40B4-BE49-F238E27FC236}">
                  <a16:creationId xmlns="" xmlns:a16="http://schemas.microsoft.com/office/drawing/2014/main" id="{68D7127F-6781-42AD-9587-E9358C81310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80" y="-61"/>
            <a:ext cx="4805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41" r:id="rId5" imgW="1664422" imgH="228699" progId="">
                    <p:embed/>
                  </p:oleObj>
                </mc:Choice>
                <mc:Fallback>
                  <p:oleObj r:id="rId5" imgW="1664422" imgH="228699" progId="">
                    <p:embed/>
                    <p:pic>
                      <p:nvPicPr>
                        <p:cNvPr id="85" name="Object 33">
                          <a:extLst>
                            <a:ext uri="{FF2B5EF4-FFF2-40B4-BE49-F238E27FC236}">
                              <a16:creationId xmlns="" xmlns:a16="http://schemas.microsoft.com/office/drawing/2014/main" id="{68D7127F-6781-42AD-9587-E9358C8131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-61"/>
                          <a:ext cx="4805" cy="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34">
              <a:extLst>
                <a:ext uri="{FF2B5EF4-FFF2-40B4-BE49-F238E27FC236}">
                  <a16:creationId xmlns="" xmlns:a16="http://schemas.microsoft.com/office/drawing/2014/main" id="{856713A1-4E27-48B7-A5F4-C106EF4A9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4" y="-105"/>
              <a:ext cx="775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</a:t>
              </a:r>
            </a:p>
          </p:txBody>
        </p:sp>
      </p:grpSp>
      <p:sp>
        <p:nvSpPr>
          <p:cNvPr id="88" name="Text Box 25">
            <a:extLst>
              <a:ext uri="{FF2B5EF4-FFF2-40B4-BE49-F238E27FC236}">
                <a16:creationId xmlns="" xmlns:a16="http://schemas.microsoft.com/office/drawing/2014/main" id="{63E57CCA-CCEF-475A-88BA-43C61864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634" y="3916026"/>
            <a:ext cx="4601222" cy="4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个小区间的长度记为：　　　　　　　</a:t>
            </a:r>
          </a:p>
        </p:txBody>
      </p:sp>
      <p:graphicFrame>
        <p:nvGraphicFramePr>
          <p:cNvPr id="89" name="Object 26">
            <a:extLst>
              <a:ext uri="{FF2B5EF4-FFF2-40B4-BE49-F238E27FC236}">
                <a16:creationId xmlns="" xmlns:a16="http://schemas.microsoft.com/office/drawing/2014/main" id="{0381B751-169B-4C7C-8BDB-6E0B82EC0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37427"/>
              </p:ext>
            </p:extLst>
          </p:nvPr>
        </p:nvGraphicFramePr>
        <p:xfrm>
          <a:off x="2648626" y="4534186"/>
          <a:ext cx="2011328" cy="42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2" r:id="rId7" imgW="1070051" imgH="229297" progId="">
                  <p:embed/>
                </p:oleObj>
              </mc:Choice>
              <mc:Fallback>
                <p:oleObj r:id="rId7" imgW="1070051" imgH="229297" progId="">
                  <p:embed/>
                  <p:pic>
                    <p:nvPicPr>
                      <p:cNvPr id="89" name="Object 26">
                        <a:extLst>
                          <a:ext uri="{FF2B5EF4-FFF2-40B4-BE49-F238E27FC236}">
                            <a16:creationId xmlns="" xmlns:a16="http://schemas.microsoft.com/office/drawing/2014/main" id="{0381B751-169B-4C7C-8BDB-6E0B82EC0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626" y="4534186"/>
                        <a:ext cx="2011328" cy="424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E6C23736-1715-4BCD-A94A-8BB02E570F1D}"/>
              </a:ext>
            </a:extLst>
          </p:cNvPr>
          <p:cNvGrpSpPr/>
          <p:nvPr/>
        </p:nvGrpSpPr>
        <p:grpSpPr>
          <a:xfrm>
            <a:off x="9476637" y="4771227"/>
            <a:ext cx="300040" cy="430216"/>
            <a:chOff x="7072330" y="3786196"/>
            <a:chExt cx="300040" cy="430216"/>
          </a:xfrm>
        </p:grpSpPr>
        <p:graphicFrame>
          <p:nvGraphicFramePr>
            <p:cNvPr id="91" name="Object 6">
              <a:extLst>
                <a:ext uri="{FF2B5EF4-FFF2-40B4-BE49-F238E27FC236}">
                  <a16:creationId xmlns="" xmlns:a16="http://schemas.microsoft.com/office/drawing/2014/main" id="{B8AA4EBA-BF8D-4E13-BFEA-E3EA76037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72330" y="3786196"/>
            <a:ext cx="300040" cy="214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43" r:id="rId9" imgW="243413" imgH="230602" progId="">
                    <p:embed/>
                  </p:oleObj>
                </mc:Choice>
                <mc:Fallback>
                  <p:oleObj r:id="rId9" imgW="243413" imgH="230602" progId="">
                    <p:embed/>
                    <p:pic>
                      <p:nvPicPr>
                        <p:cNvPr id="91" name="Object 6">
                          <a:extLst>
                            <a:ext uri="{FF2B5EF4-FFF2-40B4-BE49-F238E27FC236}">
                              <a16:creationId xmlns="" xmlns:a16="http://schemas.microsoft.com/office/drawing/2014/main" id="{B8AA4EBA-BF8D-4E13-BFEA-E3EA760376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330" y="3786196"/>
                          <a:ext cx="300040" cy="214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2" name="直接连接符 91">
              <a:extLst>
                <a:ext uri="{FF2B5EF4-FFF2-40B4-BE49-F238E27FC236}">
                  <a16:creationId xmlns="" xmlns:a16="http://schemas.microsoft.com/office/drawing/2014/main" id="{794AB9F0-BC0A-4871-BBC9-0CD67118A2C6}"/>
                </a:ext>
              </a:extLst>
            </p:cNvPr>
            <p:cNvCxnSpPr/>
            <p:nvPr/>
          </p:nvCxnSpPr>
          <p:spPr bwMode="auto">
            <a:xfrm>
              <a:off x="7072330" y="4214824"/>
              <a:ext cx="285752" cy="1588"/>
            </a:xfrm>
            <a:prstGeom prst="line">
              <a:avLst/>
            </a:prstGeom>
            <a:solidFill>
              <a:srgbClr val="72A376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</p:cxnSp>
        <p:sp>
          <p:nvSpPr>
            <p:cNvPr id="93" name="左大括号 92">
              <a:extLst>
                <a:ext uri="{FF2B5EF4-FFF2-40B4-BE49-F238E27FC236}">
                  <a16:creationId xmlns="" xmlns:a16="http://schemas.microsoft.com/office/drawing/2014/main" id="{B1003671-A31E-494B-8E97-BF1EF57D08D4}"/>
                </a:ext>
              </a:extLst>
            </p:cNvPr>
            <p:cNvSpPr/>
            <p:nvPr/>
          </p:nvSpPr>
          <p:spPr bwMode="auto">
            <a:xfrm rot="5400000">
              <a:off x="7108049" y="3964791"/>
              <a:ext cx="214314" cy="285752"/>
            </a:xfrm>
            <a:prstGeom prst="lef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23037"/>
            <a:ext cx="9721850" cy="477444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Text Box 6">
            <a:extLst>
              <a:ext uri="{FF2B5EF4-FFF2-40B4-BE49-F238E27FC236}">
                <a16:creationId xmlns="" xmlns:a16="http://schemas.microsoft.com/office/drawing/2014/main" id="{F123F1D3-D9FA-4597-83F6-5AB008C8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634" y="2585574"/>
            <a:ext cx="43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把区间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分成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个小区间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="" xmlns:a16="http://schemas.microsoft.com/office/drawing/2014/main" id="{F0A22452-2148-4578-9B5A-69F9382D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72" y="1272401"/>
            <a:ext cx="383482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分割用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分点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0216"/>
              </p:ext>
            </p:extLst>
          </p:nvPr>
        </p:nvGraphicFramePr>
        <p:xfrm>
          <a:off x="1774825" y="3230077"/>
          <a:ext cx="858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230077"/>
                        <a:ext cx="8588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16217"/>
              </p:ext>
            </p:extLst>
          </p:nvPr>
        </p:nvGraphicFramePr>
        <p:xfrm>
          <a:off x="2829214" y="3230076"/>
          <a:ext cx="858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5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214" y="3230076"/>
                        <a:ext cx="8588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65678"/>
              </p:ext>
            </p:extLst>
          </p:nvPr>
        </p:nvGraphicFramePr>
        <p:xfrm>
          <a:off x="3769874" y="3243776"/>
          <a:ext cx="1335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6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874" y="3243776"/>
                        <a:ext cx="13350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73374"/>
              </p:ext>
            </p:extLst>
          </p:nvPr>
        </p:nvGraphicFramePr>
        <p:xfrm>
          <a:off x="5186784" y="3230075"/>
          <a:ext cx="13350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7" name="Equation" r:id="rId17" imgW="749160" imgH="228600" progId="Equation.DSMT4">
                  <p:embed/>
                </p:oleObj>
              </mc:Choice>
              <mc:Fallback>
                <p:oleObj name="Equation" r:id="rId17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784" y="3230075"/>
                        <a:ext cx="133508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80748"/>
              </p:ext>
            </p:extLst>
          </p:nvPr>
        </p:nvGraphicFramePr>
        <p:xfrm>
          <a:off x="1704068" y="1909870"/>
          <a:ext cx="18526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8" name="Equation" r:id="rId19" imgW="1079280" imgH="228600" progId="Equation.DSMT4">
                  <p:embed/>
                </p:oleObj>
              </mc:Choice>
              <mc:Fallback>
                <p:oleObj name="Equation" r:id="rId19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068" y="1909870"/>
                        <a:ext cx="18526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16850"/>
              </p:ext>
            </p:extLst>
          </p:nvPr>
        </p:nvGraphicFramePr>
        <p:xfrm>
          <a:off x="3654290" y="1909870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name="Equation" r:id="rId21" imgW="914400" imgH="228600" progId="Equation.DSMT4">
                  <p:embed/>
                </p:oleObj>
              </mc:Choice>
              <mc:Fallback>
                <p:oleObj name="Equation" r:id="rId21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290" y="1909870"/>
                        <a:ext cx="1566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67594"/>
              </p:ext>
            </p:extLst>
          </p:nvPr>
        </p:nvGraphicFramePr>
        <p:xfrm>
          <a:off x="5321222" y="1909761"/>
          <a:ext cx="1416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" name="Equation" r:id="rId23" imgW="825480" imgH="228600" progId="Equation.DSMT4">
                  <p:embed/>
                </p:oleObj>
              </mc:Choice>
              <mc:Fallback>
                <p:oleObj name="Equation" r:id="rId23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222" y="1909761"/>
                        <a:ext cx="14160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90302"/>
              </p:ext>
            </p:extLst>
          </p:nvPr>
        </p:nvGraphicFramePr>
        <p:xfrm>
          <a:off x="6837341" y="1966116"/>
          <a:ext cx="414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Equation" r:id="rId25" imgW="241200" imgH="177480" progId="Equation.DSMT4">
                  <p:embed/>
                </p:oleObj>
              </mc:Choice>
              <mc:Fallback>
                <p:oleObj name="Equation" r:id="rId2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41" y="1966116"/>
                        <a:ext cx="4143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16"/>
    </mc:Choice>
    <mc:Fallback xmlns="">
      <p:transition advTm="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8">
            <a:extLst>
              <a:ext uri="{FF2B5EF4-FFF2-40B4-BE49-F238E27FC236}">
                <a16:creationId xmlns="" xmlns:a16="http://schemas.microsoft.com/office/drawing/2014/main" id="{671A21D6-E675-49D8-ADE7-1BDF4A8B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607" y="4399121"/>
            <a:ext cx="565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即 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13609"/>
            <a:ext cx="9721850" cy="504782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Rectangle 4">
            <a:extLst>
              <a:ext uri="{FF2B5EF4-FFF2-40B4-BE49-F238E27FC236}">
                <a16:creationId xmlns="" xmlns:a16="http://schemas.microsoft.com/office/drawing/2014/main" id="{9920D3BA-6E1C-4193-8B4B-65FDF7D3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540" y="1272254"/>
            <a:ext cx="223202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）局部近似 </a:t>
            </a:r>
          </a:p>
        </p:txBody>
      </p:sp>
      <p:graphicFrame>
        <p:nvGraphicFramePr>
          <p:cNvPr id="31" name="Object 36">
            <a:extLst>
              <a:ext uri="{FF2B5EF4-FFF2-40B4-BE49-F238E27FC236}">
                <a16:creationId xmlns="" xmlns:a16="http://schemas.microsoft.com/office/drawing/2014/main" id="{34146171-28B7-4CE2-8D8A-C41BE8632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57829"/>
              </p:ext>
            </p:extLst>
          </p:nvPr>
        </p:nvGraphicFramePr>
        <p:xfrm>
          <a:off x="1692614" y="5228078"/>
          <a:ext cx="4241089" cy="50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2" r:id="rId4" imgW="1867711" imgH="228699" progId="">
                  <p:embed/>
                </p:oleObj>
              </mc:Choice>
              <mc:Fallback>
                <p:oleObj r:id="rId4" imgW="1867711" imgH="228699" progId="">
                  <p:embed/>
                  <p:pic>
                    <p:nvPicPr>
                      <p:cNvPr id="1232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614" y="5228078"/>
                        <a:ext cx="4241089" cy="503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8">
            <a:extLst>
              <a:ext uri="{FF2B5EF4-FFF2-40B4-BE49-F238E27FC236}">
                <a16:creationId xmlns="" xmlns:a16="http://schemas.microsoft.com/office/drawing/2014/main" id="{7D209E81-9C9E-4AF2-971C-4F9944A6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299" y="1782288"/>
            <a:ext cx="4363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在第 </a:t>
            </a:r>
            <a:r>
              <a:rPr kumimoji="0" lang="en-US" altLang="zh-CN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个小区间上任取一点　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340D775-0DC0-4076-896C-9A93E2477CE1}"/>
              </a:ext>
            </a:extLst>
          </p:cNvPr>
          <p:cNvGrpSpPr/>
          <p:nvPr/>
        </p:nvGrpSpPr>
        <p:grpSpPr>
          <a:xfrm>
            <a:off x="1660299" y="3223284"/>
            <a:ext cx="2285763" cy="646331"/>
            <a:chOff x="2229679" y="2714228"/>
            <a:chExt cx="2285763" cy="646331"/>
          </a:xfrm>
        </p:grpSpPr>
        <p:sp>
          <p:nvSpPr>
            <p:cNvPr id="40" name="Text Box 38">
              <a:extLst>
                <a:ext uri="{FF2B5EF4-FFF2-40B4-BE49-F238E27FC236}">
                  <a16:creationId xmlns="" xmlns:a16="http://schemas.microsoft.com/office/drawing/2014/main" id="{F21FB49E-0DBB-41B8-AE8A-F754B7F6F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679" y="2714228"/>
              <a:ext cx="22857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用以　　为宽， </a:t>
              </a:r>
            </a:p>
          </p:txBody>
        </p:sp>
        <p:graphicFrame>
          <p:nvGraphicFramePr>
            <p:cNvPr id="34" name="Object 39">
              <a:extLst>
                <a:ext uri="{FF2B5EF4-FFF2-40B4-BE49-F238E27FC236}">
                  <a16:creationId xmlns="" xmlns:a16="http://schemas.microsoft.com/office/drawing/2014/main" id="{D5906AC6-D1BC-4BE7-B80F-7B3CFD52ED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541818"/>
                </p:ext>
              </p:extLst>
            </p:nvPr>
          </p:nvGraphicFramePr>
          <p:xfrm>
            <a:off x="2985665" y="2852972"/>
            <a:ext cx="552333" cy="502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3" r:id="rId6" imgW="230703" imgH="230703" progId="">
                    <p:embed/>
                  </p:oleObj>
                </mc:Choice>
                <mc:Fallback>
                  <p:oleObj r:id="rId6" imgW="230703" imgH="230703" progId="">
                    <p:embed/>
                    <p:pic>
                      <p:nvPicPr>
                        <p:cNvPr id="5124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5665" y="2852972"/>
                          <a:ext cx="552333" cy="5024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5850327-7277-4C61-8146-8AEC2CCFBA77}"/>
              </a:ext>
            </a:extLst>
          </p:cNvPr>
          <p:cNvGrpSpPr/>
          <p:nvPr/>
        </p:nvGrpSpPr>
        <p:grpSpPr>
          <a:xfrm>
            <a:off x="1660298" y="3843002"/>
            <a:ext cx="5187351" cy="646331"/>
            <a:chOff x="2229678" y="3296238"/>
            <a:chExt cx="5187351" cy="646331"/>
          </a:xfrm>
        </p:grpSpPr>
        <p:sp>
          <p:nvSpPr>
            <p:cNvPr id="41" name="Text Box 38">
              <a:extLst>
                <a:ext uri="{FF2B5EF4-FFF2-40B4-BE49-F238E27FC236}">
                  <a16:creationId xmlns="" xmlns:a16="http://schemas.microsoft.com/office/drawing/2014/main" id="{A2F2488D-C6B9-495E-9D63-30130714F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678" y="3296238"/>
              <a:ext cx="51873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的面积      　　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近似代替相应小曲边</a:t>
              </a:r>
              <a:endPara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5" name="Object 40">
              <a:extLst>
                <a:ext uri="{FF2B5EF4-FFF2-40B4-BE49-F238E27FC236}">
                  <a16:creationId xmlns="" xmlns:a16="http://schemas.microsoft.com/office/drawing/2014/main" id="{21BBE3D2-8363-465C-9883-232D110185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69078"/>
                </p:ext>
              </p:extLst>
            </p:nvPr>
          </p:nvGraphicFramePr>
          <p:xfrm>
            <a:off x="3287897" y="3428162"/>
            <a:ext cx="1182556" cy="469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4" r:id="rId8" imgW="560747" imgH="229397" progId="">
                    <p:embed/>
                  </p:oleObj>
                </mc:Choice>
                <mc:Fallback>
                  <p:oleObj r:id="rId8" imgW="560747" imgH="229397" progId="">
                    <p:embed/>
                    <p:pic>
                      <p:nvPicPr>
                        <p:cNvPr id="5125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7897" y="3428162"/>
                          <a:ext cx="1182556" cy="4691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41">
            <a:extLst>
              <a:ext uri="{FF2B5EF4-FFF2-40B4-BE49-F238E27FC236}">
                <a16:creationId xmlns="" xmlns:a16="http://schemas.microsoft.com/office/drawing/2014/main" id="{1D8BD3FD-9B34-449E-AB1D-31D2D63EA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12258"/>
              </p:ext>
            </p:extLst>
          </p:nvPr>
        </p:nvGraphicFramePr>
        <p:xfrm>
          <a:off x="2489331" y="2577645"/>
          <a:ext cx="2366799" cy="4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" r:id="rId10" imgW="1031835" imgH="229297" progId="">
                  <p:embed/>
                </p:oleObj>
              </mc:Choice>
              <mc:Fallback>
                <p:oleObj r:id="rId10" imgW="1031835" imgH="229297" progId="">
                  <p:embed/>
                  <p:pic>
                    <p:nvPicPr>
                      <p:cNvPr id="512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331" y="2577645"/>
                        <a:ext cx="2366799" cy="43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412">
            <a:extLst>
              <a:ext uri="{FF2B5EF4-FFF2-40B4-BE49-F238E27FC236}">
                <a16:creationId xmlns="" xmlns:a16="http://schemas.microsoft.com/office/drawing/2014/main" id="{CDF246BB-64EF-4F26-B712-0923302F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3032" y="2389161"/>
            <a:ext cx="3586428" cy="27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8B000F3-BDFF-4BC6-A654-59370451C326}"/>
              </a:ext>
            </a:extLst>
          </p:cNvPr>
          <p:cNvGrpSpPr/>
          <p:nvPr/>
        </p:nvGrpSpPr>
        <p:grpSpPr>
          <a:xfrm>
            <a:off x="1660299" y="4397446"/>
            <a:ext cx="2603650" cy="657006"/>
            <a:chOff x="1660299" y="4086355"/>
            <a:chExt cx="2603650" cy="657006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C4969D5B-9439-4490-882D-02B708EFBDDA}"/>
                </a:ext>
              </a:extLst>
            </p:cNvPr>
            <p:cNvGrpSpPr/>
            <p:nvPr/>
          </p:nvGrpSpPr>
          <p:grpSpPr>
            <a:xfrm>
              <a:off x="3258059" y="4097030"/>
              <a:ext cx="1005890" cy="646331"/>
              <a:chOff x="2229679" y="4362348"/>
              <a:chExt cx="1005890" cy="646331"/>
            </a:xfrm>
          </p:grpSpPr>
          <p:sp>
            <p:nvSpPr>
              <p:cNvPr id="20" name="Text Box 38">
                <a:extLst>
                  <a:ext uri="{FF2B5EF4-FFF2-40B4-BE49-F238E27FC236}">
                    <a16:creationId xmlns="" xmlns:a16="http://schemas.microsoft.com/office/drawing/2014/main" id="{D196051C-7C85-40B6-A920-65408CE44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9679" y="4362348"/>
                <a:ext cx="100589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， </a:t>
                </a:r>
              </a:p>
            </p:txBody>
          </p:sp>
          <p:graphicFrame>
            <p:nvGraphicFramePr>
              <p:cNvPr id="37" name="Object 42">
                <a:extLst>
                  <a:ext uri="{FF2B5EF4-FFF2-40B4-BE49-F238E27FC236}">
                    <a16:creationId xmlns="" xmlns:a16="http://schemas.microsoft.com/office/drawing/2014/main" id="{9D6D822B-9F40-4A12-8AA7-1B1E02E23A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0308661"/>
                  </p:ext>
                </p:extLst>
              </p:nvPr>
            </p:nvGraphicFramePr>
            <p:xfrm>
              <a:off x="2261994" y="4446861"/>
              <a:ext cx="755572" cy="556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86" r:id="rId13" imgW="256112" imgH="230501" progId="">
                      <p:embed/>
                    </p:oleObj>
                  </mc:Choice>
                  <mc:Fallback>
                    <p:oleObj r:id="rId13" imgW="256112" imgH="230501" progId="">
                      <p:embed/>
                      <p:pic>
                        <p:nvPicPr>
                          <p:cNvPr id="5127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1994" y="4446861"/>
                            <a:ext cx="755572" cy="5568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2" name="Text Box 38">
              <a:extLst>
                <a:ext uri="{FF2B5EF4-FFF2-40B4-BE49-F238E27FC236}">
                  <a16:creationId xmlns="" xmlns:a16="http://schemas.microsoft.com/office/drawing/2014/main" id="{0E4E2DAB-D96C-4148-B40C-BD3ACBE87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299" y="4086355"/>
              <a:ext cx="17427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梯形的面积</a:t>
              </a:r>
              <a:endPara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239767-0323-4938-97E4-331727F95E84}"/>
              </a:ext>
            </a:extLst>
          </p:cNvPr>
          <p:cNvGrpSpPr/>
          <p:nvPr/>
        </p:nvGrpSpPr>
        <p:grpSpPr>
          <a:xfrm>
            <a:off x="3901073" y="3260992"/>
            <a:ext cx="2946577" cy="646331"/>
            <a:chOff x="4470453" y="2714228"/>
            <a:chExt cx="2946577" cy="646331"/>
          </a:xfrm>
        </p:grpSpPr>
        <p:graphicFrame>
          <p:nvGraphicFramePr>
            <p:cNvPr id="38" name="Object 43">
              <a:extLst>
                <a:ext uri="{FF2B5EF4-FFF2-40B4-BE49-F238E27FC236}">
                  <a16:creationId xmlns="" xmlns:a16="http://schemas.microsoft.com/office/drawing/2014/main" id="{480B9862-D686-4001-BF36-9374F83FBA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756156"/>
                </p:ext>
              </p:extLst>
            </p:nvPr>
          </p:nvGraphicFramePr>
          <p:xfrm>
            <a:off x="4470453" y="2851028"/>
            <a:ext cx="776569" cy="454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7" r:id="rId15" imgW="383162" imgH="229897" progId="">
                    <p:embed/>
                  </p:oleObj>
                </mc:Choice>
                <mc:Fallback>
                  <p:oleObj r:id="rId15" imgW="383162" imgH="229897" progId="">
                    <p:embed/>
                    <p:pic>
                      <p:nvPicPr>
                        <p:cNvPr id="5128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453" y="2851028"/>
                          <a:ext cx="776569" cy="4543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 Box 38">
              <a:extLst>
                <a:ext uri="{FF2B5EF4-FFF2-40B4-BE49-F238E27FC236}">
                  <a16:creationId xmlns="" xmlns:a16="http://schemas.microsoft.com/office/drawing/2014/main" id="{044D064B-35EC-4F32-A03E-CD13DE74E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267" y="2714228"/>
              <a:ext cx="21737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为高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的小矩形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5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4" grpId="0" animBg="1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3">
            <a:extLst>
              <a:ext uri="{FF2B5EF4-FFF2-40B4-BE49-F238E27FC236}">
                <a16:creationId xmlns="" xmlns:a16="http://schemas.microsoft.com/office/drawing/2014/main" id="{7CD72F07-A1AE-4BAE-A4D7-58A0B6EC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26" y="2286944"/>
            <a:ext cx="45696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将每个小矩形的面积相加，所得的和就是整个曲边梯形面积的近似值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5"/>
            <a:ext cx="9721850" cy="459533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37">
            <a:extLst>
              <a:ext uri="{FF2B5EF4-FFF2-40B4-BE49-F238E27FC236}">
                <a16:creationId xmlns="" xmlns:a16="http://schemas.microsoft.com/office/drawing/2014/main" id="{26687DE2-01A4-4B88-A841-7B25E6E1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562" y="1514902"/>
            <a:ext cx="273526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）总体近似 </a:t>
            </a:r>
          </a:p>
        </p:txBody>
      </p:sp>
      <p:graphicFrame>
        <p:nvGraphicFramePr>
          <p:cNvPr id="22" name="Object 42">
            <a:extLst>
              <a:ext uri="{FF2B5EF4-FFF2-40B4-BE49-F238E27FC236}">
                <a16:creationId xmlns="" xmlns:a16="http://schemas.microsoft.com/office/drawing/2014/main" id="{93A11385-5E5A-4B00-B6C1-61BB41E8D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01800"/>
              </p:ext>
            </p:extLst>
          </p:nvPr>
        </p:nvGraphicFramePr>
        <p:xfrm>
          <a:off x="2068513" y="4176756"/>
          <a:ext cx="1428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1335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176756"/>
                        <a:ext cx="14287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411">
            <a:extLst>
              <a:ext uri="{FF2B5EF4-FFF2-40B4-BE49-F238E27FC236}">
                <a16:creationId xmlns="" xmlns:a16="http://schemas.microsoft.com/office/drawing/2014/main" id="{11BE484F-1C00-4932-A31B-480F1D46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3750" y="2215592"/>
            <a:ext cx="3758371" cy="280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42">
            <a:extLst>
              <a:ext uri="{FF2B5EF4-FFF2-40B4-BE49-F238E27FC236}">
                <a16:creationId xmlns="" xmlns:a16="http://schemas.microsoft.com/office/drawing/2014/main" id="{93A11385-5E5A-4B00-B6C1-61BB41E8D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15481"/>
              </p:ext>
            </p:extLst>
          </p:nvPr>
        </p:nvGraphicFramePr>
        <p:xfrm>
          <a:off x="3643890" y="4176756"/>
          <a:ext cx="16430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890" y="4176756"/>
                        <a:ext cx="16430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94" grpId="0" animBg="1"/>
      <p:bldP spid="2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6"/>
            <a:ext cx="9721850" cy="4633044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Text Box 36">
            <a:extLst>
              <a:ext uri="{FF2B5EF4-FFF2-40B4-BE49-F238E27FC236}">
                <a16:creationId xmlns="" xmlns:a16="http://schemas.microsoft.com/office/drawing/2014/main" id="{0A944C33-B35C-4674-BE07-23A595AD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30" y="1518359"/>
            <a:ext cx="32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）取极限求精确值 </a:t>
            </a:r>
          </a:p>
        </p:txBody>
      </p:sp>
      <p:sp>
        <p:nvSpPr>
          <p:cNvPr id="20" name="Rectangle 44">
            <a:extLst>
              <a:ext uri="{FF2B5EF4-FFF2-40B4-BE49-F238E27FC236}">
                <a16:creationId xmlns="" xmlns:a16="http://schemas.microsoft.com/office/drawing/2014/main" id="{56600A40-46DE-40BB-A399-73428BF4C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566" y="3987152"/>
            <a:ext cx="48908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上述计算表明，曲边梯形面积用一个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和式的极限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D0B112C-6400-447D-8968-A6953F69C6F1}"/>
              </a:ext>
            </a:extLst>
          </p:cNvPr>
          <p:cNvGrpSpPr/>
          <p:nvPr/>
        </p:nvGrpSpPr>
        <p:grpSpPr>
          <a:xfrm>
            <a:off x="2130673" y="2966195"/>
            <a:ext cx="3482383" cy="817048"/>
            <a:chOff x="2177985" y="3152111"/>
            <a:chExt cx="3482383" cy="817048"/>
          </a:xfrm>
        </p:grpSpPr>
        <p:graphicFrame>
          <p:nvGraphicFramePr>
            <p:cNvPr id="19" name="Object 38">
              <a:extLst>
                <a:ext uri="{FF2B5EF4-FFF2-40B4-BE49-F238E27FC236}">
                  <a16:creationId xmlns="" xmlns:a16="http://schemas.microsoft.com/office/drawing/2014/main" id="{D48BBF45-903C-4AA5-8695-F595EE4E8E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9995713"/>
                </p:ext>
              </p:extLst>
            </p:nvPr>
          </p:nvGraphicFramePr>
          <p:xfrm>
            <a:off x="2553992" y="3152111"/>
            <a:ext cx="3106376" cy="817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94" r:id="rId4" imgW="1235116" imgH="432927" progId="">
                    <p:embed/>
                  </p:oleObj>
                </mc:Choice>
                <mc:Fallback>
                  <p:oleObj r:id="rId4" imgW="1235116" imgH="432927" progId="">
                    <p:embed/>
                    <p:pic>
                      <p:nvPicPr>
                        <p:cNvPr id="1335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992" y="3152111"/>
                          <a:ext cx="3106376" cy="817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6CDFDEBA-6AC1-47A9-8C7A-84EC2E520FF4}"/>
                </a:ext>
              </a:extLst>
            </p:cNvPr>
            <p:cNvSpPr/>
            <p:nvPr/>
          </p:nvSpPr>
          <p:spPr>
            <a:xfrm>
              <a:off x="2177985" y="332621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则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3C233B25-B8CE-4BEF-B452-B249CA8D9955}"/>
              </a:ext>
            </a:extLst>
          </p:cNvPr>
          <p:cNvGrpSpPr/>
          <p:nvPr/>
        </p:nvGrpSpPr>
        <p:grpSpPr>
          <a:xfrm>
            <a:off x="2130673" y="2398070"/>
            <a:ext cx="4270128" cy="481072"/>
            <a:chOff x="857225" y="1728799"/>
            <a:chExt cx="4270128" cy="481072"/>
          </a:xfrm>
        </p:grpSpPr>
        <p:sp>
          <p:nvSpPr>
            <p:cNvPr id="27" name="Text Box 40">
              <a:extLst>
                <a:ext uri="{FF2B5EF4-FFF2-40B4-BE49-F238E27FC236}">
                  <a16:creationId xmlns="" xmlns:a16="http://schemas.microsoft.com/office/drawing/2014/main" id="{14B3F0F5-2A0B-4856-9FB6-BD738E075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5" y="1728799"/>
              <a:ext cx="4270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令    　　　　　　　　　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="" xmlns:a16="http://schemas.microsoft.com/office/drawing/2014/main" id="{32497ACC-2AE8-40D6-A650-5A103F644E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071279"/>
                </p:ext>
              </p:extLst>
            </p:nvPr>
          </p:nvGraphicFramePr>
          <p:xfrm>
            <a:off x="1367675" y="1749496"/>
            <a:ext cx="300513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95" name="公式" r:id="rId6" imgW="1638000" imgH="228600" progId="Equation.3">
                    <p:embed/>
                  </p:oleObj>
                </mc:Choice>
                <mc:Fallback>
                  <p:oleObj name="公式" r:id="rId6" imgW="1638000" imgH="228600" progId="Equation.3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75" y="1749496"/>
                          <a:ext cx="3005137" cy="460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Picture 411">
            <a:extLst>
              <a:ext uri="{FF2B5EF4-FFF2-40B4-BE49-F238E27FC236}">
                <a16:creationId xmlns="" xmlns:a16="http://schemas.microsoft.com/office/drawing/2014/main" id="{67D018A4-A7B6-4674-B334-9A72A0F3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7063" y="2174107"/>
            <a:ext cx="3758371" cy="280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44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8" grpId="0" autoUpdateAnimBg="0"/>
      <p:bldP spid="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4"/>
            <a:ext cx="9721850" cy="362119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Rectangle 6">
            <a:extLst>
              <a:ext uri="{FF2B5EF4-FFF2-40B4-BE49-F238E27FC236}">
                <a16:creationId xmlns="" xmlns:a16="http://schemas.microsoft.com/office/drawing/2014/main" id="{71B9FCDF-F779-4D97-AFA7-4F29E74E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811" y="1494418"/>
            <a:ext cx="1556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2】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22ED20E-8D70-4E2B-A5DC-BD82256ED7DB}"/>
              </a:ext>
            </a:extLst>
          </p:cNvPr>
          <p:cNvGrpSpPr/>
          <p:nvPr/>
        </p:nvGrpSpPr>
        <p:grpSpPr>
          <a:xfrm>
            <a:off x="1698626" y="3626518"/>
            <a:ext cx="5836826" cy="646331"/>
            <a:chOff x="2901820" y="3898682"/>
            <a:chExt cx="5836826" cy="646331"/>
          </a:xfrm>
        </p:grpSpPr>
        <p:sp>
          <p:nvSpPr>
            <p:cNvPr id="41" name="Rectangle 19">
              <a:extLst>
                <a:ext uri="{FF2B5EF4-FFF2-40B4-BE49-F238E27FC236}">
                  <a16:creationId xmlns="" xmlns:a16="http://schemas.microsoft.com/office/drawing/2014/main" id="{07317D6B-AAC9-43AC-BB2B-C3B6E2C63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820" y="3898682"/>
              <a:ext cx="58368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求从 　到 　 这段时间内总产量的改变量。 </a:t>
              </a:r>
            </a:p>
          </p:txBody>
        </p:sp>
        <p:graphicFrame>
          <p:nvGraphicFramePr>
            <p:cNvPr id="36" name="Object 22">
              <a:extLst>
                <a:ext uri="{FF2B5EF4-FFF2-40B4-BE49-F238E27FC236}">
                  <a16:creationId xmlns="" xmlns:a16="http://schemas.microsoft.com/office/drawing/2014/main" id="{27F3F008-780D-442E-8B66-EC96178823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611416"/>
                </p:ext>
              </p:extLst>
            </p:nvPr>
          </p:nvGraphicFramePr>
          <p:xfrm>
            <a:off x="3622975" y="4040908"/>
            <a:ext cx="448893" cy="443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26" r:id="rId4" imgW="157488" imgH="223015" progId="Equation.3">
                    <p:embed/>
                  </p:oleObj>
                </mc:Choice>
                <mc:Fallback>
                  <p:oleObj r:id="rId4" imgW="157488" imgH="223015" progId="Equation.3">
                    <p:embed/>
                    <p:pic>
                      <p:nvPicPr>
                        <p:cNvPr id="717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975" y="4040908"/>
                          <a:ext cx="448893" cy="4435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3">
              <a:extLst>
                <a:ext uri="{FF2B5EF4-FFF2-40B4-BE49-F238E27FC236}">
                  <a16:creationId xmlns="" xmlns:a16="http://schemas.microsoft.com/office/drawing/2014/main" id="{DE2B2F93-69C6-4A92-9EC8-ADF21C77AC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670114"/>
                </p:ext>
              </p:extLst>
            </p:nvPr>
          </p:nvGraphicFramePr>
          <p:xfrm>
            <a:off x="4388077" y="4054723"/>
            <a:ext cx="448893" cy="415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27" r:id="rId6" imgW="170519" imgH="223015" progId="Equation.3">
                    <p:embed/>
                  </p:oleObj>
                </mc:Choice>
                <mc:Fallback>
                  <p:oleObj r:id="rId6" imgW="170519" imgH="223015" progId="Equation.3">
                    <p:embed/>
                    <p:pic>
                      <p:nvPicPr>
                        <p:cNvPr id="717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077" y="4054723"/>
                          <a:ext cx="448893" cy="415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8F57DE0D-634F-40FA-8812-F1EF72D0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7" y="2167006"/>
            <a:ext cx="568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已知边际产量函数，求总产量的改变量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8626" y="2849698"/>
            <a:ext cx="5914286" cy="646331"/>
            <a:chOff x="1698626" y="2987927"/>
            <a:chExt cx="5914286" cy="646331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E8DD66F6-29DB-417E-90BE-42AA182876B9}"/>
                </a:ext>
              </a:extLst>
            </p:cNvPr>
            <p:cNvGrpSpPr/>
            <p:nvPr/>
          </p:nvGrpSpPr>
          <p:grpSpPr>
            <a:xfrm>
              <a:off x="1698626" y="2987927"/>
              <a:ext cx="5914286" cy="646331"/>
              <a:chOff x="1698626" y="2893657"/>
              <a:chExt cx="5914286" cy="646331"/>
            </a:xfrm>
          </p:grpSpPr>
          <p:sp>
            <p:nvSpPr>
              <p:cNvPr id="33" name="Rectangle 19">
                <a:extLst>
                  <a:ext uri="{FF2B5EF4-FFF2-40B4-BE49-F238E27FC236}">
                    <a16:creationId xmlns="" xmlns:a16="http://schemas.microsoft.com/office/drawing/2014/main" id="{18A7CD08-51A3-4B25-96D5-D8ACE351F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626" y="2893657"/>
                <a:ext cx="591428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某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产品总产量在时刻　 的变化率</a:t>
                </a:r>
                <a:r>
                  <a:rPr kumimoji="0" lang="zh-CN" alt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         。     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</a:p>
            </p:txBody>
          </p:sp>
          <p:graphicFrame>
            <p:nvGraphicFramePr>
              <p:cNvPr id="34" name="Object 20">
                <a:extLst>
                  <a:ext uri="{FF2B5EF4-FFF2-40B4-BE49-F238E27FC236}">
                    <a16:creationId xmlns="" xmlns:a16="http://schemas.microsoft.com/office/drawing/2014/main" id="{FA84F4FC-6844-4AE1-8C9A-65732A2537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9267034"/>
                  </p:ext>
                </p:extLst>
              </p:nvPr>
            </p:nvGraphicFramePr>
            <p:xfrm>
              <a:off x="4617039" y="3057682"/>
              <a:ext cx="382907" cy="4641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328" name="公式" r:id="rId8" imgW="88560" imgH="152280" progId="Equation.3">
                      <p:embed/>
                    </p:oleObj>
                  </mc:Choice>
                  <mc:Fallback>
                    <p:oleObj name="公式" r:id="rId8" imgW="88560" imgH="152280" progId="Equation.3">
                      <p:embed/>
                      <p:pic>
                        <p:nvPicPr>
                          <p:cNvPr id="717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7039" y="3057682"/>
                            <a:ext cx="382907" cy="46411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Object 21">
              <a:extLst>
                <a:ext uri="{FF2B5EF4-FFF2-40B4-BE49-F238E27FC236}">
                  <a16:creationId xmlns="" xmlns:a16="http://schemas.microsoft.com/office/drawing/2014/main" id="{7464ED88-EDFD-45EA-B21E-30F848A87C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233720"/>
                </p:ext>
              </p:extLst>
            </p:nvPr>
          </p:nvGraphicFramePr>
          <p:xfrm>
            <a:off x="6538211" y="3174410"/>
            <a:ext cx="765793" cy="394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29" name="公式" r:id="rId10" imgW="342720" imgH="203040" progId="Equation.3">
                    <p:embed/>
                  </p:oleObj>
                </mc:Choice>
                <mc:Fallback>
                  <p:oleObj name="公式" r:id="rId10" imgW="342720" imgH="203040" progId="Equation.3">
                    <p:embed/>
                    <p:pic>
                      <p:nvPicPr>
                        <p:cNvPr id="717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8211" y="3174410"/>
                          <a:ext cx="765793" cy="3946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83ADD14-A885-4CE7-AC54-753FCB973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4" y="0"/>
            <a:ext cx="3608475" cy="67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259154"/>
            <a:ext cx="9721850" cy="437610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DD64242C-1CC3-4119-9430-9D9EF854A38F}"/>
              </a:ext>
            </a:extLst>
          </p:cNvPr>
          <p:cNvSpPr/>
          <p:nvPr/>
        </p:nvSpPr>
        <p:spPr>
          <a:xfrm>
            <a:off x="1495537" y="15115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38FAFD8-4084-4CA0-945F-837452DA3FF5}"/>
              </a:ext>
            </a:extLst>
          </p:cNvPr>
          <p:cNvGrpSpPr/>
          <p:nvPr/>
        </p:nvGrpSpPr>
        <p:grpSpPr>
          <a:xfrm>
            <a:off x="2229216" y="2231137"/>
            <a:ext cx="7019469" cy="535531"/>
            <a:chOff x="2335546" y="2319617"/>
            <a:chExt cx="7019469" cy="535531"/>
          </a:xfrm>
        </p:grpSpPr>
        <p:sp>
          <p:nvSpPr>
            <p:cNvPr id="29" name="Rectangle 9">
              <a:extLst>
                <a:ext uri="{FF2B5EF4-FFF2-40B4-BE49-F238E27FC236}">
                  <a16:creationId xmlns="" xmlns:a16="http://schemas.microsoft.com/office/drawing/2014/main" id="{AEC753F2-7F0E-4A09-87FE-C73A83B60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546" y="2319617"/>
              <a:ext cx="701946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如果总产量在时刻　  的变化率         是常数，</a:t>
              </a:r>
            </a:p>
          </p:txBody>
        </p:sp>
        <p:graphicFrame>
          <p:nvGraphicFramePr>
            <p:cNvPr id="30" name="Object 10">
              <a:extLst>
                <a:ext uri="{FF2B5EF4-FFF2-40B4-BE49-F238E27FC236}">
                  <a16:creationId xmlns="" xmlns:a16="http://schemas.microsoft.com/office/drawing/2014/main" id="{2E6AD5E9-7DF0-44DE-921C-50A3C6940F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8279798"/>
                </p:ext>
              </p:extLst>
            </p:nvPr>
          </p:nvGraphicFramePr>
          <p:xfrm>
            <a:off x="5700247" y="2377411"/>
            <a:ext cx="283005" cy="447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2" r:id="rId4" imgW="92455" imgH="158977" progId="Equation.3">
                    <p:embed/>
                  </p:oleObj>
                </mc:Choice>
                <mc:Fallback>
                  <p:oleObj r:id="rId4" imgW="92455" imgH="158977" progId="Equation.3">
                    <p:embed/>
                    <p:pic>
                      <p:nvPicPr>
                        <p:cNvPr id="717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247" y="2377411"/>
                          <a:ext cx="283005" cy="4477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1">
              <a:extLst>
                <a:ext uri="{FF2B5EF4-FFF2-40B4-BE49-F238E27FC236}">
                  <a16:creationId xmlns="" xmlns:a16="http://schemas.microsoft.com/office/drawing/2014/main" id="{97871AF1-8E14-4E9C-BDB3-FF51F71C61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671867"/>
                </p:ext>
              </p:extLst>
            </p:nvPr>
          </p:nvGraphicFramePr>
          <p:xfrm>
            <a:off x="7384955" y="2384656"/>
            <a:ext cx="688060" cy="388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3" r:id="rId6" imgW="361244" imgH="206425" progId="Equation.3">
                    <p:embed/>
                  </p:oleObj>
                </mc:Choice>
                <mc:Fallback>
                  <p:oleObj r:id="rId6" imgW="361244" imgH="206425" progId="Equation.3">
                    <p:embed/>
                    <p:pic>
                      <p:nvPicPr>
                        <p:cNvPr id="71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4955" y="2384656"/>
                          <a:ext cx="688060" cy="3882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B1C8252-84E1-433C-9393-C129BE2EDF5A}"/>
              </a:ext>
            </a:extLst>
          </p:cNvPr>
          <p:cNvGrpSpPr/>
          <p:nvPr/>
        </p:nvGrpSpPr>
        <p:grpSpPr>
          <a:xfrm>
            <a:off x="2335546" y="2871405"/>
            <a:ext cx="5049409" cy="535531"/>
            <a:chOff x="2335546" y="2849053"/>
            <a:chExt cx="5049409" cy="535531"/>
          </a:xfrm>
        </p:grpSpPr>
        <p:sp>
          <p:nvSpPr>
            <p:cNvPr id="46" name="Rectangle 9">
              <a:extLst>
                <a:ext uri="{FF2B5EF4-FFF2-40B4-BE49-F238E27FC236}">
                  <a16:creationId xmlns="" xmlns:a16="http://schemas.microsoft.com/office/drawing/2014/main" id="{5066C653-DBDC-4D15-8A3E-C4609344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546" y="2849053"/>
              <a:ext cx="504940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总产量的改变量就是   　              。</a:t>
              </a:r>
            </a:p>
          </p:txBody>
        </p:sp>
        <p:graphicFrame>
          <p:nvGraphicFramePr>
            <p:cNvPr id="38" name="Object 12">
              <a:extLst>
                <a:ext uri="{FF2B5EF4-FFF2-40B4-BE49-F238E27FC236}">
                  <a16:creationId xmlns="" xmlns:a16="http://schemas.microsoft.com/office/drawing/2014/main" id="{7217B0DF-7E2C-4CAC-8195-C0D40FF27E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909895"/>
                </p:ext>
              </p:extLst>
            </p:nvPr>
          </p:nvGraphicFramePr>
          <p:xfrm>
            <a:off x="5244394" y="2864275"/>
            <a:ext cx="1768917" cy="431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4" name="公式" r:id="rId8" imgW="869259" imgH="217315" progId="Equation.3">
                    <p:embed/>
                  </p:oleObj>
                </mc:Choice>
                <mc:Fallback>
                  <p:oleObj name="公式" r:id="rId8" imgW="869259" imgH="217315" progId="Equation.3">
                    <p:embed/>
                    <p:pic>
                      <p:nvPicPr>
                        <p:cNvPr id="717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394" y="2864275"/>
                          <a:ext cx="1768917" cy="4310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0CCBA12-B79E-40DE-83FD-9E132AA22139}"/>
              </a:ext>
            </a:extLst>
          </p:cNvPr>
          <p:cNvGrpSpPr/>
          <p:nvPr/>
        </p:nvGrpSpPr>
        <p:grpSpPr>
          <a:xfrm>
            <a:off x="3852877" y="3511674"/>
            <a:ext cx="4682972" cy="535531"/>
            <a:chOff x="3852877" y="3378490"/>
            <a:chExt cx="4682972" cy="535531"/>
          </a:xfrm>
        </p:grpSpPr>
        <p:sp>
          <p:nvSpPr>
            <p:cNvPr id="48" name="Rectangle 9">
              <a:extLst>
                <a:ext uri="{FF2B5EF4-FFF2-40B4-BE49-F238E27FC236}">
                  <a16:creationId xmlns="" xmlns:a16="http://schemas.microsoft.com/office/drawing/2014/main" id="{63B7FC7B-8AB3-4235-AFED-CE8C6BDC1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77" y="3378490"/>
              <a:ext cx="468297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用         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计算显然不合适。</a:t>
              </a:r>
            </a:p>
          </p:txBody>
        </p:sp>
        <p:graphicFrame>
          <p:nvGraphicFramePr>
            <p:cNvPr id="40" name="Object 14">
              <a:extLst>
                <a:ext uri="{FF2B5EF4-FFF2-40B4-BE49-F238E27FC236}">
                  <a16:creationId xmlns="" xmlns:a16="http://schemas.microsoft.com/office/drawing/2014/main" id="{C442909C-BDF9-405F-8680-13077827D9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694549"/>
                </p:ext>
              </p:extLst>
            </p:nvPr>
          </p:nvGraphicFramePr>
          <p:xfrm>
            <a:off x="4358069" y="3443052"/>
            <a:ext cx="1621818" cy="41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5" r:id="rId10" imgW="869259" imgH="217315" progId="Equation.3">
                    <p:embed/>
                  </p:oleObj>
                </mc:Choice>
                <mc:Fallback>
                  <p:oleObj r:id="rId10" imgW="869259" imgH="217315" progId="Equation.3">
                    <p:embed/>
                    <p:pic>
                      <p:nvPicPr>
                        <p:cNvPr id="717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69" y="3443052"/>
                          <a:ext cx="1621818" cy="412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2A518F16-D270-4333-9DE7-A58FC527BAC0}"/>
              </a:ext>
            </a:extLst>
          </p:cNvPr>
          <p:cNvSpPr/>
          <p:nvPr/>
        </p:nvSpPr>
        <p:spPr>
          <a:xfrm>
            <a:off x="2295788" y="4146744"/>
            <a:ext cx="7815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同样采用局部近似、整体近似、用极限方法逐步逼近等思想进行计算。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0CA7F5F2-57BB-4CC5-89CA-BBCEB81D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246" y="2245039"/>
            <a:ext cx="93391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那么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E768C46-42F5-4B1C-BE31-8DAC89C148C3}"/>
              </a:ext>
            </a:extLst>
          </p:cNvPr>
          <p:cNvGrpSpPr/>
          <p:nvPr/>
        </p:nvGrpSpPr>
        <p:grpSpPr>
          <a:xfrm>
            <a:off x="7215977" y="2871405"/>
            <a:ext cx="2659331" cy="535531"/>
            <a:chOff x="7215977" y="2849053"/>
            <a:chExt cx="2659331" cy="535531"/>
          </a:xfrm>
        </p:grpSpPr>
        <p:graphicFrame>
          <p:nvGraphicFramePr>
            <p:cNvPr id="39" name="Object 13">
              <a:extLst>
                <a:ext uri="{FF2B5EF4-FFF2-40B4-BE49-F238E27FC236}">
                  <a16:creationId xmlns="" xmlns:a16="http://schemas.microsoft.com/office/drawing/2014/main" id="{563AEC9B-C1BC-4053-AAD9-780DFA83A5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5745599"/>
                </p:ext>
              </p:extLst>
            </p:nvPr>
          </p:nvGraphicFramePr>
          <p:xfrm>
            <a:off x="9209633" y="2922863"/>
            <a:ext cx="665675" cy="383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6" name="公式" r:id="rId12" imgW="361244" imgH="206425" progId="Equation.3">
                    <p:embed/>
                  </p:oleObj>
                </mc:Choice>
                <mc:Fallback>
                  <p:oleObj name="公式" r:id="rId12" imgW="361244" imgH="206425" progId="Equation.3">
                    <p:embed/>
                    <p:pic>
                      <p:nvPicPr>
                        <p:cNvPr id="717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9633" y="2922863"/>
                          <a:ext cx="665675" cy="3839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9">
              <a:extLst>
                <a:ext uri="{FF2B5EF4-FFF2-40B4-BE49-F238E27FC236}">
                  <a16:creationId xmlns="" xmlns:a16="http://schemas.microsoft.com/office/drawing/2014/main" id="{2A4A5156-60B7-40E9-8A6A-451A8BBA6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977" y="2849053"/>
              <a:ext cx="229479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但一般情况下   　　</a:t>
              </a:r>
            </a:p>
          </p:txBody>
        </p:sp>
      </p:grpSp>
      <p:sp>
        <p:nvSpPr>
          <p:cNvPr id="47" name="Rectangle 9">
            <a:extLst>
              <a:ext uri="{FF2B5EF4-FFF2-40B4-BE49-F238E27FC236}">
                <a16:creationId xmlns="" xmlns:a16="http://schemas.microsoft.com/office/drawing/2014/main" id="{7F234D3B-2F09-41CC-826A-A3DF5B2F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546" y="3511674"/>
            <a:ext cx="16218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是变化的，</a:t>
            </a:r>
          </a:p>
        </p:txBody>
      </p:sp>
    </p:spTree>
    <p:extLst>
      <p:ext uri="{BB962C8B-B14F-4D97-AF65-F5344CB8AC3E}">
        <p14:creationId xmlns:p14="http://schemas.microsoft.com/office/powerpoint/2010/main" val="42437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6" grpId="0"/>
      <p:bldP spid="42" grpId="0"/>
      <p:bldP spid="44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5"/>
            <a:ext cx="9721850" cy="466132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34" name="Object 4">
            <a:extLst>
              <a:ext uri="{FF2B5EF4-FFF2-40B4-BE49-F238E27FC236}">
                <a16:creationId xmlns="" xmlns:a16="http://schemas.microsoft.com/office/drawing/2014/main" id="{7247C4C0-CC68-428F-8C5C-2632D1FF3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75101"/>
              </p:ext>
            </p:extLst>
          </p:nvPr>
        </p:nvGraphicFramePr>
        <p:xfrm>
          <a:off x="3585262" y="2183408"/>
          <a:ext cx="5086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4" name="Equation" r:id="rId4" imgW="2577960" imgH="228600" progId="Equation.DSMT4">
                  <p:embed/>
                </p:oleObj>
              </mc:Choice>
              <mc:Fallback>
                <p:oleObj name="Equation" r:id="rId4" imgW="2577960" imgH="228600" progId="Equation.DSMT4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262" y="2183408"/>
                        <a:ext cx="50863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extLst>
              <a:ext uri="{FF2B5EF4-FFF2-40B4-BE49-F238E27FC236}">
                <a16:creationId xmlns="" xmlns:a16="http://schemas.microsoft.com/office/drawing/2014/main" id="{A712E31D-962B-4E9F-9010-538CB0C6D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81819"/>
              </p:ext>
            </p:extLst>
          </p:nvPr>
        </p:nvGraphicFramePr>
        <p:xfrm>
          <a:off x="3340886" y="3497312"/>
          <a:ext cx="5510227" cy="4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5" name="Equation" r:id="rId6" imgW="2121821" imgH="228699" progId="Equation.DSMT4">
                  <p:embed/>
                </p:oleObj>
              </mc:Choice>
              <mc:Fallback>
                <p:oleObj name="Equation" r:id="rId6" imgW="2121821" imgH="228699" progId="Equation.DSMT4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886" y="3497312"/>
                        <a:ext cx="5510227" cy="469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>
            <a:extLst>
              <a:ext uri="{FF2B5EF4-FFF2-40B4-BE49-F238E27FC236}">
                <a16:creationId xmlns="" xmlns:a16="http://schemas.microsoft.com/office/drawing/2014/main" id="{64FB64D5-EFFC-4FFC-837D-4D1C9CE3E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74855"/>
              </p:ext>
            </p:extLst>
          </p:nvPr>
        </p:nvGraphicFramePr>
        <p:xfrm>
          <a:off x="4361225" y="4870501"/>
          <a:ext cx="4841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225" y="4870501"/>
                        <a:ext cx="4841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>
            <a:extLst>
              <a:ext uri="{FF2B5EF4-FFF2-40B4-BE49-F238E27FC236}">
                <a16:creationId xmlns="" xmlns:a16="http://schemas.microsoft.com/office/drawing/2014/main" id="{CF9E44FF-B416-446D-A20A-32C9F67A4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358" y="2141748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用分点： 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="" xmlns:a16="http://schemas.microsoft.com/office/drawing/2014/main" id="{76C829D4-8C2E-4DD0-8F60-D8D443BA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294" y="2823006"/>
            <a:ext cx="4392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把区间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分成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个小区间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="" xmlns:a16="http://schemas.microsoft.com/office/drawing/2014/main" id="{C4E048C0-F30D-4C29-88C2-6EC1C2635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130" y="1419616"/>
            <a:ext cx="2507529" cy="6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）分割</a:t>
            </a:r>
          </a:p>
        </p:txBody>
      </p:sp>
      <p:grpSp>
        <p:nvGrpSpPr>
          <p:cNvPr id="49" name="Group 10">
            <a:extLst>
              <a:ext uri="{FF2B5EF4-FFF2-40B4-BE49-F238E27FC236}">
                <a16:creationId xmlns="" xmlns:a16="http://schemas.microsoft.com/office/drawing/2014/main" id="{7EA5AA77-F15E-4E19-9A9B-D8005E72AC71}"/>
              </a:ext>
            </a:extLst>
          </p:cNvPr>
          <p:cNvGrpSpPr>
            <a:grpSpLocks/>
          </p:cNvGrpSpPr>
          <p:nvPr/>
        </p:nvGrpSpPr>
        <p:grpSpPr bwMode="auto">
          <a:xfrm>
            <a:off x="2311294" y="4202769"/>
            <a:ext cx="6502680" cy="476249"/>
            <a:chOff x="0" y="0"/>
            <a:chExt cx="10239" cy="1000"/>
          </a:xfrm>
        </p:grpSpPr>
        <p:sp>
          <p:nvSpPr>
            <p:cNvPr id="50" name="Text Box 11">
              <a:extLst>
                <a:ext uri="{FF2B5EF4-FFF2-40B4-BE49-F238E27FC236}">
                  <a16:creationId xmlns="" xmlns:a16="http://schemas.microsoft.com/office/drawing/2014/main" id="{6A7B49E8-A5F7-4492-98A3-2E001EB3C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023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kumimoji="0" lang="en-US" altLang="zh-CN" sz="240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</a:t>
              </a:r>
              <a:r>
                <a:rPr kumimoji="0" lang="en-US" altLang="zh-CN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个小区间的长度记为                    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1" name="Object 12">
              <a:extLst>
                <a:ext uri="{FF2B5EF4-FFF2-40B4-BE49-F238E27FC236}">
                  <a16:creationId xmlns="" xmlns:a16="http://schemas.microsoft.com/office/drawing/2014/main" id="{57D9E299-A7B4-499C-9D20-00FF052BD6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960795"/>
                </p:ext>
              </p:extLst>
            </p:nvPr>
          </p:nvGraphicFramePr>
          <p:xfrm>
            <a:off x="5579" y="73"/>
            <a:ext cx="3203" cy="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7" r:id="rId10" imgW="1044119" imgH="229197" progId="">
                    <p:embed/>
                  </p:oleObj>
                </mc:Choice>
                <mc:Fallback>
                  <p:oleObj r:id="rId10" imgW="1044119" imgH="229197" progId="">
                    <p:embed/>
                    <p:pic>
                      <p:nvPicPr>
                        <p:cNvPr id="819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9" y="73"/>
                          <a:ext cx="3203" cy="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9077907C-4FD6-4FC3-8005-ACAF68B69256}"/>
              </a:ext>
            </a:extLst>
          </p:cNvPr>
          <p:cNvSpPr/>
          <p:nvPr/>
        </p:nvSpPr>
        <p:spPr>
          <a:xfrm>
            <a:off x="8290250" y="41720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="" xmlns:a16="http://schemas.microsoft.com/office/drawing/2014/main" id="{7247C4C0-CC68-428F-8C5C-2632D1FF3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92397"/>
              </p:ext>
            </p:extLst>
          </p:nvPr>
        </p:nvGraphicFramePr>
        <p:xfrm>
          <a:off x="6427788" y="2241550"/>
          <a:ext cx="225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2241550"/>
                        <a:ext cx="2254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="" xmlns:a16="http://schemas.microsoft.com/office/drawing/2014/main" id="{7247C4C0-CC68-428F-8C5C-2632D1FF3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13956"/>
              </p:ext>
            </p:extLst>
          </p:nvPr>
        </p:nvGraphicFramePr>
        <p:xfrm>
          <a:off x="8086725" y="2233613"/>
          <a:ext cx="225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9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2233613"/>
                        <a:ext cx="2254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>
            <a:extLst>
              <a:ext uri="{FF2B5EF4-FFF2-40B4-BE49-F238E27FC236}">
                <a16:creationId xmlns="" xmlns:a16="http://schemas.microsoft.com/office/drawing/2014/main" id="{7247C4C0-CC68-428F-8C5C-2632D1FF3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14856"/>
              </p:ext>
            </p:extLst>
          </p:nvPr>
        </p:nvGraphicFramePr>
        <p:xfrm>
          <a:off x="8749868" y="2190750"/>
          <a:ext cx="552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0" name="Equation" r:id="rId15" imgW="279360" imgH="228600" progId="Equation.DSMT4">
                  <p:embed/>
                </p:oleObj>
              </mc:Choice>
              <mc:Fallback>
                <p:oleObj name="Equation" r:id="rId15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9868" y="2190750"/>
                        <a:ext cx="552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="" xmlns:a16="http://schemas.microsoft.com/office/drawing/2014/main" id="{64FB64D5-EFFC-4FFC-837D-4D1C9CE3E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81212"/>
              </p:ext>
            </p:extLst>
          </p:nvPr>
        </p:nvGraphicFramePr>
        <p:xfrm>
          <a:off x="4906169" y="4869382"/>
          <a:ext cx="30432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1" name="Equation" r:id="rId17" imgW="1358640" imgH="228600" progId="Equation.DSMT4">
                  <p:embed/>
                </p:oleObj>
              </mc:Choice>
              <mc:Fallback>
                <p:oleObj name="Equation" r:id="rId17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169" y="4869382"/>
                        <a:ext cx="30432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5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7" grpId="0" autoUpdateAnimBg="0"/>
      <p:bldP spid="41" grpId="0" autoUpdateAnimBg="0"/>
      <p:bldP spid="43" grpId="0" autoUpdateAnimBg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5"/>
            <a:ext cx="9721850" cy="468960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8" name="Object 13">
            <a:extLst>
              <a:ext uri="{FF2B5EF4-FFF2-40B4-BE49-F238E27FC236}">
                <a16:creationId xmlns="" xmlns:a16="http://schemas.microsoft.com/office/drawing/2014/main" id="{352E8E27-ABFE-48A6-B95E-B15BBCDB1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69190"/>
              </p:ext>
            </p:extLst>
          </p:nvPr>
        </p:nvGraphicFramePr>
        <p:xfrm>
          <a:off x="4320335" y="4778221"/>
          <a:ext cx="3357973" cy="56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4" r:id="rId4" imgW="1307316" imgH="230703" progId="Equation.3">
                  <p:embed/>
                </p:oleObj>
              </mc:Choice>
              <mc:Fallback>
                <p:oleObj r:id="rId4" imgW="1307316" imgH="230703" progId="Equation.3">
                  <p:embed/>
                  <p:pic>
                    <p:nvPicPr>
                      <p:cNvPr id="92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335" y="4778221"/>
                        <a:ext cx="3357973" cy="56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B7B4E37-EEE8-41E5-B53F-D4BA64E8A2BD}"/>
              </a:ext>
            </a:extLst>
          </p:cNvPr>
          <p:cNvGrpSpPr/>
          <p:nvPr/>
        </p:nvGrpSpPr>
        <p:grpSpPr>
          <a:xfrm>
            <a:off x="2232515" y="3944588"/>
            <a:ext cx="7745724" cy="646331"/>
            <a:chOff x="2232515" y="3956309"/>
            <a:chExt cx="7745724" cy="646331"/>
          </a:xfrm>
        </p:grpSpPr>
        <p:sp>
          <p:nvSpPr>
            <p:cNvPr id="40" name="Rectangle 5">
              <a:extLst>
                <a:ext uri="{FF2B5EF4-FFF2-40B4-BE49-F238E27FC236}">
                  <a16:creationId xmlns="" xmlns:a16="http://schemas.microsoft.com/office/drawing/2014/main" id="{7ABA432D-6D3D-4A8F-9E3C-0082BE08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515" y="3956309"/>
              <a:ext cx="77457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近似代替小时间段内产量的改变量，   </a:t>
              </a:r>
            </a:p>
          </p:txBody>
        </p:sp>
        <p:graphicFrame>
          <p:nvGraphicFramePr>
            <p:cNvPr id="29" name="Object 15">
              <a:extLst>
                <a:ext uri="{FF2B5EF4-FFF2-40B4-BE49-F238E27FC236}">
                  <a16:creationId xmlns="" xmlns:a16="http://schemas.microsoft.com/office/drawing/2014/main" id="{CB8A2882-8B74-41D7-BB6E-925F2F2EA3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2221927"/>
                </p:ext>
              </p:extLst>
            </p:nvPr>
          </p:nvGraphicFramePr>
          <p:xfrm>
            <a:off x="2279500" y="4088286"/>
            <a:ext cx="1180216" cy="44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5" r:id="rId6" imgW="589256" imgH="230689" progId="Equation.3">
                    <p:embed/>
                  </p:oleObj>
                </mc:Choice>
                <mc:Fallback>
                  <p:oleObj r:id="rId6" imgW="589256" imgH="230689" progId="Equation.3">
                    <p:embed/>
                    <p:pic>
                      <p:nvPicPr>
                        <p:cNvPr id="922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9500" y="4088286"/>
                          <a:ext cx="1180216" cy="443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EB8DA52-C501-4CF9-90BF-734840F2C4FE}"/>
              </a:ext>
            </a:extLst>
          </p:cNvPr>
          <p:cNvGrpSpPr/>
          <p:nvPr/>
        </p:nvGrpSpPr>
        <p:grpSpPr>
          <a:xfrm>
            <a:off x="2232515" y="1963383"/>
            <a:ext cx="6561850" cy="646331"/>
            <a:chOff x="2232515" y="2148107"/>
            <a:chExt cx="6561850" cy="646331"/>
          </a:xfrm>
        </p:grpSpPr>
        <p:sp>
          <p:nvSpPr>
            <p:cNvPr id="26" name="Rectangle 5">
              <a:extLst>
                <a:ext uri="{FF2B5EF4-FFF2-40B4-BE49-F238E27FC236}">
                  <a16:creationId xmlns="" xmlns:a16="http://schemas.microsoft.com/office/drawing/2014/main" id="{F251EB23-CF28-400B-BD35-1FB0204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515" y="2148107"/>
              <a:ext cx="6561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在第　 个小区间　　　   上任取一点　  ，</a:t>
              </a:r>
            </a:p>
          </p:txBody>
        </p:sp>
        <p:graphicFrame>
          <p:nvGraphicFramePr>
            <p:cNvPr id="27" name="Object 6">
              <a:extLst>
                <a:ext uri="{FF2B5EF4-FFF2-40B4-BE49-F238E27FC236}">
                  <a16:creationId xmlns="" xmlns:a16="http://schemas.microsoft.com/office/drawing/2014/main" id="{FE3EE5D1-154B-4D80-BDF2-67584A0CBE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033558"/>
                </p:ext>
              </p:extLst>
            </p:nvPr>
          </p:nvGraphicFramePr>
          <p:xfrm>
            <a:off x="3586025" y="2296975"/>
            <a:ext cx="372511" cy="44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6" r:id="rId8" imgW="92849" imgH="159170" progId="Equation.3">
                    <p:embed/>
                  </p:oleObj>
                </mc:Choice>
                <mc:Fallback>
                  <p:oleObj r:id="rId8" imgW="92849" imgH="159170" progId="Equation.3">
                    <p:embed/>
                    <p:pic>
                      <p:nvPicPr>
                        <p:cNvPr id="922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6025" y="2296975"/>
                          <a:ext cx="372511" cy="443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>
              <a:extLst>
                <a:ext uri="{FF2B5EF4-FFF2-40B4-BE49-F238E27FC236}">
                  <a16:creationId xmlns="" xmlns:a16="http://schemas.microsoft.com/office/drawing/2014/main" id="{FD1AD56F-9962-4D53-83B3-802AD34576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161006"/>
                </p:ext>
              </p:extLst>
            </p:nvPr>
          </p:nvGraphicFramePr>
          <p:xfrm>
            <a:off x="5216706" y="2255256"/>
            <a:ext cx="1126488" cy="469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7" r:id="rId10" imgW="452553" imgH="206881" progId="Equation.3">
                    <p:embed/>
                  </p:oleObj>
                </mc:Choice>
                <mc:Fallback>
                  <p:oleObj r:id="rId10" imgW="452553" imgH="206881" progId="Equation.3">
                    <p:embed/>
                    <p:pic>
                      <p:nvPicPr>
                        <p:cNvPr id="922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706" y="2255256"/>
                          <a:ext cx="1126488" cy="4696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>
              <a:extLst>
                <a:ext uri="{FF2B5EF4-FFF2-40B4-BE49-F238E27FC236}">
                  <a16:creationId xmlns="" xmlns:a16="http://schemas.microsoft.com/office/drawing/2014/main" id="{FE71AE88-2CE1-48EF-A920-32ED6EA72C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150638"/>
                </p:ext>
              </p:extLst>
            </p:nvPr>
          </p:nvGraphicFramePr>
          <p:xfrm>
            <a:off x="7968030" y="2264574"/>
            <a:ext cx="490712" cy="487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8" r:id="rId12" imgW="156754" imgH="235131" progId="Equation.3">
                    <p:embed/>
                  </p:oleObj>
                </mc:Choice>
                <mc:Fallback>
                  <p:oleObj r:id="rId12" imgW="156754" imgH="235131" progId="Equation.3">
                    <p:embed/>
                    <p:pic>
                      <p:nvPicPr>
                        <p:cNvPr id="922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8030" y="2264574"/>
                          <a:ext cx="490712" cy="4875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23">
            <a:extLst>
              <a:ext uri="{FF2B5EF4-FFF2-40B4-BE49-F238E27FC236}">
                <a16:creationId xmlns="" xmlns:a16="http://schemas.microsoft.com/office/drawing/2014/main" id="{3EDDD657-091B-4940-978B-9CE4F730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736" y="1384398"/>
            <a:ext cx="223202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）局部近似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E8ED009-500D-4F43-A0F1-0AB360C2198F}"/>
              </a:ext>
            </a:extLst>
          </p:cNvPr>
          <p:cNvGrpSpPr/>
          <p:nvPr/>
        </p:nvGrpSpPr>
        <p:grpSpPr>
          <a:xfrm>
            <a:off x="2232515" y="3310366"/>
            <a:ext cx="7745724" cy="581057"/>
            <a:chOff x="2232515" y="3405211"/>
            <a:chExt cx="7745724" cy="581057"/>
          </a:xfrm>
        </p:grpSpPr>
        <p:sp>
          <p:nvSpPr>
            <p:cNvPr id="61" name="Rectangle 5">
              <a:extLst>
                <a:ext uri="{FF2B5EF4-FFF2-40B4-BE49-F238E27FC236}">
                  <a16:creationId xmlns="" xmlns:a16="http://schemas.microsoft.com/office/drawing/2014/main" id="{75C5EA5A-378F-46B3-9AB1-C8A034ED9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515" y="3405211"/>
              <a:ext cx="7745724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可以将　　　　　　　　　　　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内平均产量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3" name="Object 25">
              <a:extLst>
                <a:ext uri="{FF2B5EF4-FFF2-40B4-BE49-F238E27FC236}">
                  <a16:creationId xmlns="" xmlns:a16="http://schemas.microsoft.com/office/drawing/2014/main" id="{2EB03B0C-8B6E-4FC7-93BD-8B16FA1F16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646866"/>
                </p:ext>
              </p:extLst>
            </p:nvPr>
          </p:nvGraphicFramePr>
          <p:xfrm>
            <a:off x="3935693" y="3535629"/>
            <a:ext cx="4385083" cy="43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09" r:id="rId14" imgW="1855005" imgH="228699" progId="">
                    <p:embed/>
                  </p:oleObj>
                </mc:Choice>
                <mc:Fallback>
                  <p:oleObj r:id="rId14" imgW="1855005" imgH="228699" progId="">
                    <p:embed/>
                    <p:pic>
                      <p:nvPicPr>
                        <p:cNvPr id="16409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693" y="3535629"/>
                          <a:ext cx="4385083" cy="43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708905B-206C-495D-8146-FFC004271CE7}"/>
              </a:ext>
            </a:extLst>
          </p:cNvPr>
          <p:cNvSpPr/>
          <p:nvPr/>
        </p:nvSpPr>
        <p:spPr>
          <a:xfrm>
            <a:off x="8301922" y="406743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="" xmlns:a16="http://schemas.microsoft.com/office/drawing/2014/main" id="{22982EB4-7876-4F3F-B4CD-840B7A8A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70" y="2009869"/>
            <a:ext cx="1953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在很短的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="" xmlns:a16="http://schemas.microsoft.com/office/drawing/2014/main" id="{3D5E445A-955C-449A-8BBF-6F0E769F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515" y="2648430"/>
            <a:ext cx="196103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时间间隔内，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="" xmlns:a16="http://schemas.microsoft.com/office/drawing/2014/main" id="{3F4A8860-AD1D-4DC5-ABAA-2FFF8893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000" y="2648430"/>
            <a:ext cx="3252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产量的变化是微小的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2" grpId="0" autoUpdateAnimBg="0"/>
      <p:bldP spid="38" grpId="0"/>
      <p:bldP spid="53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4"/>
            <a:ext cx="9721850" cy="4500563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9DC485F8-0255-4B31-900A-E7E74C6DB179}"/>
              </a:ext>
            </a:extLst>
          </p:cNvPr>
          <p:cNvGrpSpPr/>
          <p:nvPr/>
        </p:nvGrpSpPr>
        <p:grpSpPr>
          <a:xfrm>
            <a:off x="1781009" y="2163838"/>
            <a:ext cx="5709527" cy="646331"/>
            <a:chOff x="2273888" y="2323419"/>
            <a:chExt cx="5709527" cy="646331"/>
          </a:xfrm>
        </p:grpSpPr>
        <p:sp>
          <p:nvSpPr>
            <p:cNvPr id="48" name="Rectangle 18">
              <a:extLst>
                <a:ext uri="{FF2B5EF4-FFF2-40B4-BE49-F238E27FC236}">
                  <a16:creationId xmlns="" xmlns:a16="http://schemas.microsoft.com/office/drawing/2014/main" id="{3C167B90-9BFE-47DA-9A1D-D2B55006D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888" y="2323419"/>
              <a:ext cx="57095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把　 个小区间内产量的改变量相加，</a:t>
              </a:r>
            </a:p>
          </p:txBody>
        </p:sp>
        <p:graphicFrame>
          <p:nvGraphicFramePr>
            <p:cNvPr id="49" name="Object 19">
              <a:extLst>
                <a:ext uri="{FF2B5EF4-FFF2-40B4-BE49-F238E27FC236}">
                  <a16:creationId xmlns="" xmlns:a16="http://schemas.microsoft.com/office/drawing/2014/main" id="{28CEFE29-B534-415C-A9A7-547091FB50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434797"/>
                </p:ext>
              </p:extLst>
            </p:nvPr>
          </p:nvGraphicFramePr>
          <p:xfrm>
            <a:off x="3282684" y="2510091"/>
            <a:ext cx="569451" cy="41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1" name="公式" r:id="rId4" imgW="132883" imgH="146171" progId="Equation.3">
                    <p:embed/>
                  </p:oleObj>
                </mc:Choice>
                <mc:Fallback>
                  <p:oleObj name="公式" r:id="rId4" imgW="132883" imgH="146171" progId="Equation.3">
                    <p:embed/>
                    <p:pic>
                      <p:nvPicPr>
                        <p:cNvPr id="92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2684" y="2510091"/>
                          <a:ext cx="569451" cy="4167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Rectangle 24">
            <a:extLst>
              <a:ext uri="{FF2B5EF4-FFF2-40B4-BE49-F238E27FC236}">
                <a16:creationId xmlns="" xmlns:a16="http://schemas.microsoft.com/office/drawing/2014/main" id="{C4CC6FEB-998D-4497-A2F5-AE882554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01" y="1488190"/>
            <a:ext cx="324961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）总体近似 </a:t>
            </a:r>
          </a:p>
        </p:txBody>
      </p:sp>
      <p:graphicFrame>
        <p:nvGraphicFramePr>
          <p:cNvPr id="52" name="Object 26">
            <a:extLst>
              <a:ext uri="{FF2B5EF4-FFF2-40B4-BE49-F238E27FC236}">
                <a16:creationId xmlns="" xmlns:a16="http://schemas.microsoft.com/office/drawing/2014/main" id="{2450C7BF-59CB-41A4-BC91-7E1FDD184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7152"/>
              </p:ext>
            </p:extLst>
          </p:nvPr>
        </p:nvGraphicFramePr>
        <p:xfrm>
          <a:off x="2713291" y="4279534"/>
          <a:ext cx="17621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"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164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291" y="4279534"/>
                        <a:ext cx="1762125" cy="817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34175B15-4991-48DF-823D-4D2F6840B5A3}"/>
              </a:ext>
            </a:extLst>
          </p:cNvPr>
          <p:cNvSpPr/>
          <p:nvPr/>
        </p:nvSpPr>
        <p:spPr>
          <a:xfrm>
            <a:off x="1774825" y="362801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5452699-9105-4663-9DC4-88B093A57862}"/>
              </a:ext>
            </a:extLst>
          </p:cNvPr>
          <p:cNvGrpSpPr/>
          <p:nvPr/>
        </p:nvGrpSpPr>
        <p:grpSpPr>
          <a:xfrm>
            <a:off x="3668228" y="2836265"/>
            <a:ext cx="3898497" cy="646331"/>
            <a:chOff x="2328570" y="2901301"/>
            <a:chExt cx="3898497" cy="646331"/>
          </a:xfrm>
        </p:grpSpPr>
        <p:graphicFrame>
          <p:nvGraphicFramePr>
            <p:cNvPr id="50" name="Object 21">
              <a:extLst>
                <a:ext uri="{FF2B5EF4-FFF2-40B4-BE49-F238E27FC236}">
                  <a16:creationId xmlns="" xmlns:a16="http://schemas.microsoft.com/office/drawing/2014/main" id="{D86D0258-1A51-4E1E-A2D8-5EE7302280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414011"/>
                </p:ext>
              </p:extLst>
            </p:nvPr>
          </p:nvGraphicFramePr>
          <p:xfrm>
            <a:off x="2328570" y="2999439"/>
            <a:ext cx="1003139" cy="450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" r:id="rId8" imgW="451709" imgH="219266" progId="Equation.3">
                    <p:embed/>
                  </p:oleObj>
                </mc:Choice>
                <mc:Fallback>
                  <p:oleObj r:id="rId8" imgW="451709" imgH="219266" progId="Equation.3">
                    <p:embed/>
                    <p:pic>
                      <p:nvPicPr>
                        <p:cNvPr id="922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570" y="2999439"/>
                          <a:ext cx="1003139" cy="4500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18">
              <a:extLst>
                <a:ext uri="{FF2B5EF4-FFF2-40B4-BE49-F238E27FC236}">
                  <a16:creationId xmlns="" xmlns:a16="http://schemas.microsoft.com/office/drawing/2014/main" id="{7AE7B977-9182-4FC2-B0E2-5360040FE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07" y="2901301"/>
              <a:ext cx="29536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上产量改变量的近似</a:t>
              </a:r>
            </a:p>
          </p:txBody>
        </p:sp>
      </p:grpSp>
      <p:sp>
        <p:nvSpPr>
          <p:cNvPr id="62" name="Rectangle 18">
            <a:extLst>
              <a:ext uri="{FF2B5EF4-FFF2-40B4-BE49-F238E27FC236}">
                <a16:creationId xmlns="" xmlns:a16="http://schemas.microsoft.com/office/drawing/2014/main" id="{FB955953-8038-4B78-8FBF-B0F0B2AD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452" y="2827118"/>
            <a:ext cx="2345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得到整段时间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50EB272-2C7F-45E1-A18F-8D3FB63F1D8B}"/>
              </a:ext>
            </a:extLst>
          </p:cNvPr>
          <p:cNvSpPr/>
          <p:nvPr/>
        </p:nvSpPr>
        <p:spPr>
          <a:xfrm>
            <a:off x="2474140" y="36456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B89845A-757B-48A8-92A8-66A12D90E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00" y="0"/>
            <a:ext cx="3608475" cy="6765891"/>
          </a:xfrm>
          <a:prstGeom prst="rect">
            <a:avLst/>
          </a:prstGeom>
        </p:spPr>
      </p:pic>
      <p:graphicFrame>
        <p:nvGraphicFramePr>
          <p:cNvPr id="16" name="Object 26">
            <a:extLst>
              <a:ext uri="{FF2B5EF4-FFF2-40B4-BE49-F238E27FC236}">
                <a16:creationId xmlns="" xmlns:a16="http://schemas.microsoft.com/office/drawing/2014/main" id="{2450C7BF-59CB-41A4-BC91-7E1FDD184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00864"/>
              </p:ext>
            </p:extLst>
          </p:nvPr>
        </p:nvGraphicFramePr>
        <p:xfrm>
          <a:off x="4493098" y="4279534"/>
          <a:ext cx="18986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098" y="4279534"/>
                        <a:ext cx="1898650" cy="81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6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51" grpId="0" autoUpdateAnimBg="0"/>
      <p:bldP spid="54" grpId="0"/>
      <p:bldP spid="6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5"/>
            <a:ext cx="9721850" cy="490773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D2FF8B3-33D8-4FA0-AC02-016B69E65839}"/>
              </a:ext>
            </a:extLst>
          </p:cNvPr>
          <p:cNvGrpSpPr/>
          <p:nvPr/>
        </p:nvGrpSpPr>
        <p:grpSpPr>
          <a:xfrm>
            <a:off x="2268587" y="1945148"/>
            <a:ext cx="7716163" cy="581057"/>
            <a:chOff x="2268587" y="1916867"/>
            <a:chExt cx="7716163" cy="581057"/>
          </a:xfrm>
        </p:grpSpPr>
        <p:sp>
          <p:nvSpPr>
            <p:cNvPr id="27" name="Rectangle 5">
              <a:extLst>
                <a:ext uri="{FF2B5EF4-FFF2-40B4-BE49-F238E27FC236}">
                  <a16:creationId xmlns="" xmlns:a16="http://schemas.microsoft.com/office/drawing/2014/main" id="{2C1B7A1A-45CD-433D-82F8-E8C690804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87" y="1916867"/>
              <a:ext cx="77161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当这些小区间长度的最大值</a:t>
              </a:r>
            </a:p>
          </p:txBody>
        </p:sp>
        <p:graphicFrame>
          <p:nvGraphicFramePr>
            <p:cNvPr id="28" name="Object 6">
              <a:extLst>
                <a:ext uri="{FF2B5EF4-FFF2-40B4-BE49-F238E27FC236}">
                  <a16:creationId xmlns="" xmlns:a16="http://schemas.microsoft.com/office/drawing/2014/main" id="{3CC9038C-89A3-48A0-9DD4-C9B1BC36A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452284"/>
                </p:ext>
              </p:extLst>
            </p:nvPr>
          </p:nvGraphicFramePr>
          <p:xfrm>
            <a:off x="6678906" y="2055843"/>
            <a:ext cx="3087981" cy="435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21" name="公式" r:id="rId4" imgW="1588879" imgH="228799" progId="Equation.3">
                    <p:embed/>
                  </p:oleObj>
                </mc:Choice>
                <mc:Fallback>
                  <p:oleObj name="公式" r:id="rId4" imgW="1588879" imgH="228799" progId="Equation.3">
                    <p:embed/>
                    <p:pic>
                      <p:nvPicPr>
                        <p:cNvPr id="1024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906" y="2055843"/>
                          <a:ext cx="3087981" cy="4350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439F7A3-01E4-47EF-B1A9-D96AFF9E06E1}"/>
              </a:ext>
            </a:extLst>
          </p:cNvPr>
          <p:cNvGrpSpPr/>
          <p:nvPr/>
        </p:nvGrpSpPr>
        <p:grpSpPr>
          <a:xfrm>
            <a:off x="2268587" y="2435582"/>
            <a:ext cx="7716163" cy="824884"/>
            <a:chOff x="2268587" y="2386035"/>
            <a:chExt cx="7716163" cy="824884"/>
          </a:xfrm>
        </p:grpSpPr>
        <p:sp>
          <p:nvSpPr>
            <p:cNvPr id="39" name="Rectangle 5">
              <a:extLst>
                <a:ext uri="{FF2B5EF4-FFF2-40B4-BE49-F238E27FC236}">
                  <a16:creationId xmlns="" xmlns:a16="http://schemas.microsoft.com/office/drawing/2014/main" id="{DF21A2ED-DCCB-4CF4-B673-754E878ED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87" y="2419551"/>
              <a:ext cx="7716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和式　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的极限就是在整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段时间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9" name="Object 8">
              <a:extLst>
                <a:ext uri="{FF2B5EF4-FFF2-40B4-BE49-F238E27FC236}">
                  <a16:creationId xmlns="" xmlns:a16="http://schemas.microsoft.com/office/drawing/2014/main" id="{670525AB-01C5-4287-AAEE-5A06E84EF9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175809"/>
                </p:ext>
              </p:extLst>
            </p:nvPr>
          </p:nvGraphicFramePr>
          <p:xfrm>
            <a:off x="5059091" y="2386035"/>
            <a:ext cx="1523151" cy="824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22" r:id="rId6" imgW="780816" imgH="435238" progId="Equation.3">
                    <p:embed/>
                  </p:oleObj>
                </mc:Choice>
                <mc:Fallback>
                  <p:oleObj r:id="rId6" imgW="780816" imgH="435238" progId="Equation.3">
                    <p:embed/>
                    <p:pic>
                      <p:nvPicPr>
                        <p:cNvPr id="1024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091" y="2386035"/>
                          <a:ext cx="1523151" cy="8248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0A352BB-3680-47F0-B036-0541D1EB1456}"/>
              </a:ext>
            </a:extLst>
          </p:cNvPr>
          <p:cNvGrpSpPr/>
          <p:nvPr/>
        </p:nvGrpSpPr>
        <p:grpSpPr>
          <a:xfrm>
            <a:off x="2268587" y="3059017"/>
            <a:ext cx="7716163" cy="646331"/>
            <a:chOff x="2268587" y="2988204"/>
            <a:chExt cx="7716163" cy="646331"/>
          </a:xfrm>
        </p:grpSpPr>
        <p:sp>
          <p:nvSpPr>
            <p:cNvPr id="37" name="Rectangle 5">
              <a:extLst>
                <a:ext uri="{FF2B5EF4-FFF2-40B4-BE49-F238E27FC236}">
                  <a16:creationId xmlns="" xmlns:a16="http://schemas.microsoft.com/office/drawing/2014/main" id="{9A773309-58FF-40ED-B3F3-F676ABE75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87" y="2988204"/>
              <a:ext cx="7716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上产品总产量的改变量，</a:t>
              </a:r>
            </a:p>
          </p:txBody>
        </p:sp>
        <p:graphicFrame>
          <p:nvGraphicFramePr>
            <p:cNvPr id="30" name="Object 10">
              <a:extLst>
                <a:ext uri="{FF2B5EF4-FFF2-40B4-BE49-F238E27FC236}">
                  <a16:creationId xmlns="" xmlns:a16="http://schemas.microsoft.com/office/drawing/2014/main" id="{F8D45814-81A8-46EB-80A4-8731C9AA4F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121389"/>
                </p:ext>
              </p:extLst>
            </p:nvPr>
          </p:nvGraphicFramePr>
          <p:xfrm>
            <a:off x="2348155" y="3093990"/>
            <a:ext cx="1098791" cy="461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23" r:id="rId8" imgW="451709" imgH="219266" progId="Equation.3">
                    <p:embed/>
                  </p:oleObj>
                </mc:Choice>
                <mc:Fallback>
                  <p:oleObj r:id="rId8" imgW="451709" imgH="219266" progId="Equation.3">
                    <p:embed/>
                    <p:pic>
                      <p:nvPicPr>
                        <p:cNvPr id="1024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155" y="3093990"/>
                          <a:ext cx="1098791" cy="4613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64B85C7-0D75-4109-9A26-DF2544D3D31D}"/>
              </a:ext>
            </a:extLst>
          </p:cNvPr>
          <p:cNvGrpSpPr/>
          <p:nvPr/>
        </p:nvGrpSpPr>
        <p:grpSpPr>
          <a:xfrm>
            <a:off x="2268587" y="4361997"/>
            <a:ext cx="7717107" cy="660114"/>
            <a:chOff x="2268587" y="4259285"/>
            <a:chExt cx="7717107" cy="660114"/>
          </a:xfrm>
        </p:grpSpPr>
        <p:sp>
          <p:nvSpPr>
            <p:cNvPr id="41" name="Rectangle 13">
              <a:extLst>
                <a:ext uri="{FF2B5EF4-FFF2-40B4-BE49-F238E27FC236}">
                  <a16:creationId xmlns="" xmlns:a16="http://schemas.microsoft.com/office/drawing/2014/main" id="{D30DB519-E81A-425B-A939-854F197A9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87" y="4259285"/>
              <a:ext cx="7717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已知总产量的变化率求时间              上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5EC577B9-D7C8-4827-9B59-E2B4838E54C4}"/>
                </a:ext>
              </a:extLst>
            </p:cNvPr>
            <p:cNvGrpSpPr/>
            <p:nvPr/>
          </p:nvGrpSpPr>
          <p:grpSpPr>
            <a:xfrm>
              <a:off x="2268587" y="4273068"/>
              <a:ext cx="7717107" cy="646331"/>
              <a:chOff x="2268587" y="4273068"/>
              <a:chExt cx="7717107" cy="646331"/>
            </a:xfrm>
          </p:grpSpPr>
          <p:sp>
            <p:nvSpPr>
              <p:cNvPr id="32" name="Rectangle 13">
                <a:extLst>
                  <a:ext uri="{FF2B5EF4-FFF2-40B4-BE49-F238E27FC236}">
                    <a16:creationId xmlns="" xmlns:a16="http://schemas.microsoft.com/office/drawing/2014/main" id="{9528431E-3FD5-4D67-93D7-A0AEB91EB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87" y="4273068"/>
                <a:ext cx="771710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　上式表明，</a:t>
                </a:r>
              </a:p>
            </p:txBody>
          </p:sp>
          <p:graphicFrame>
            <p:nvGraphicFramePr>
              <p:cNvPr id="33" name="Object 14">
                <a:extLst>
                  <a:ext uri="{FF2B5EF4-FFF2-40B4-BE49-F238E27FC236}">
                    <a16:creationId xmlns="" xmlns:a16="http://schemas.microsoft.com/office/drawing/2014/main" id="{EE15F7D9-FB0C-4E1F-9AA2-BBB0169F58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7583069"/>
                  </p:ext>
                </p:extLst>
              </p:nvPr>
            </p:nvGraphicFramePr>
            <p:xfrm>
              <a:off x="8299485" y="4373119"/>
              <a:ext cx="1089139" cy="4560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24" r:id="rId10" imgW="451709" imgH="219266" progId="Equation.3">
                      <p:embed/>
                    </p:oleObj>
                  </mc:Choice>
                  <mc:Fallback>
                    <p:oleObj r:id="rId10" imgW="451709" imgH="219266" progId="Equation.3">
                      <p:embed/>
                      <p:pic>
                        <p:nvPicPr>
                          <p:cNvPr id="10243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99485" y="4373119"/>
                            <a:ext cx="1089139" cy="45601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4" name="Text Box 16">
            <a:extLst>
              <a:ext uri="{FF2B5EF4-FFF2-40B4-BE49-F238E27FC236}">
                <a16:creationId xmlns="" xmlns:a16="http://schemas.microsoft.com/office/drawing/2014/main" id="{6A34040F-0829-426B-933A-5BBC2657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563" y="1448310"/>
            <a:ext cx="32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74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）取极限求精确值 </a:t>
            </a:r>
          </a:p>
        </p:txBody>
      </p:sp>
      <p:graphicFrame>
        <p:nvGraphicFramePr>
          <p:cNvPr id="35" name="Object 17">
            <a:extLst>
              <a:ext uri="{FF2B5EF4-FFF2-40B4-BE49-F238E27FC236}">
                <a16:creationId xmlns="" xmlns:a16="http://schemas.microsoft.com/office/drawing/2014/main" id="{5CB6CF9C-F7DA-42CB-826A-FB68241A6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28421"/>
              </p:ext>
            </p:extLst>
          </p:nvPr>
        </p:nvGraphicFramePr>
        <p:xfrm>
          <a:off x="4479718" y="3657576"/>
          <a:ext cx="3232563" cy="77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5" r:id="rId11" imgW="1362448" imgH="432927" progId="">
                  <p:embed/>
                </p:oleObj>
              </mc:Choice>
              <mc:Fallback>
                <p:oleObj r:id="rId11" imgW="1362448" imgH="432927" progId="">
                  <p:embed/>
                  <p:pic>
                    <p:nvPicPr>
                      <p:cNvPr id="174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718" y="3657576"/>
                        <a:ext cx="3232563" cy="770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4A3B4EF0-0289-4843-8B55-6693C7DF36C9}"/>
              </a:ext>
            </a:extLst>
          </p:cNvPr>
          <p:cNvSpPr/>
          <p:nvPr/>
        </p:nvSpPr>
        <p:spPr>
          <a:xfrm>
            <a:off x="6811495" y="31930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="" xmlns:a16="http://schemas.microsoft.com/office/drawing/2014/main" id="{2616503A-6EFC-46E8-84F9-AA425F27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88" y="2469446"/>
            <a:ext cx="2033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趋向于零时，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="" xmlns:a16="http://schemas.microsoft.com/office/drawing/2014/main" id="{7F7FF31C-0C5D-4C67-A9BA-15205D6F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87" y="4902763"/>
            <a:ext cx="7717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产品总产量的改变量也是一个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和式的极限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9993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4" grpId="0" autoUpdateAnimBg="0"/>
      <p:bldP spid="36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53685" y="2563232"/>
            <a:ext cx="3878002" cy="1990541"/>
            <a:chOff x="3570849" y="2733648"/>
            <a:chExt cx="2572603" cy="1320499"/>
          </a:xfrm>
        </p:grpSpPr>
        <p:sp>
          <p:nvSpPr>
            <p:cNvPr id="13" name="文本框 12"/>
            <p:cNvSpPr txBox="1"/>
            <p:nvPr/>
          </p:nvSpPr>
          <p:spPr>
            <a:xfrm>
              <a:off x="3570849" y="3625379"/>
              <a:ext cx="2572603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定积分的几何意义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55175" y="2538014"/>
            <a:ext cx="2954662" cy="2018329"/>
            <a:chOff x="1034426" y="2418656"/>
            <a:chExt cx="2426347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34426" y="3545333"/>
              <a:ext cx="2426347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定积分的定义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487359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464208" y="2355047"/>
            <a:ext cx="2954649" cy="2201293"/>
            <a:chOff x="6322538" y="2510238"/>
            <a:chExt cx="2105527" cy="1568671"/>
          </a:xfrm>
        </p:grpSpPr>
        <p:sp>
          <p:nvSpPr>
            <p:cNvPr id="32" name="文本框 31"/>
            <p:cNvSpPr txBox="1"/>
            <p:nvPr/>
          </p:nvSpPr>
          <p:spPr>
            <a:xfrm>
              <a:off x="6322538" y="3618325"/>
              <a:ext cx="2105527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定积分的性质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1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089025"/>
            <a:ext cx="9721850" cy="460476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5">
            <a:extLst>
              <a:ext uri="{FF2B5EF4-FFF2-40B4-BE49-F238E27FC236}">
                <a16:creationId xmlns="" xmlns:a16="http://schemas.microsoft.com/office/drawing/2014/main" id="{E5F4E146-22E6-46AD-9C64-41B69A10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557" y="3614890"/>
            <a:ext cx="2879725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-138731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总产量的改变量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="" xmlns:a16="http://schemas.microsoft.com/office/drawing/2014/main" id="{541BC344-8197-4AD9-B12B-76DA33AF0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2" y="1534800"/>
            <a:ext cx="2978150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-138731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曲边梯形的面积</a:t>
            </a:r>
          </a:p>
        </p:txBody>
      </p:sp>
      <p:sp>
        <p:nvSpPr>
          <p:cNvPr id="42" name="Rectangle 11">
            <a:extLst>
              <a:ext uri="{FF2B5EF4-FFF2-40B4-BE49-F238E27FC236}">
                <a16:creationId xmlns="" xmlns:a16="http://schemas.microsoft.com/office/drawing/2014/main" id="{F0C114E0-B439-4440-9614-FAE92D99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440" y="2480913"/>
            <a:ext cx="4286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和式的极限</a:t>
            </a:r>
          </a:p>
        </p:txBody>
      </p:sp>
      <p:graphicFrame>
        <p:nvGraphicFramePr>
          <p:cNvPr id="44" name="Object 8">
            <a:extLst>
              <a:ext uri="{FF2B5EF4-FFF2-40B4-BE49-F238E27FC236}">
                <a16:creationId xmlns="" xmlns:a16="http://schemas.microsoft.com/office/drawing/2014/main" id="{B2775C75-6971-4BDA-8D8C-A21805527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00357"/>
              </p:ext>
            </p:extLst>
          </p:nvPr>
        </p:nvGraphicFramePr>
        <p:xfrm>
          <a:off x="2978298" y="2293480"/>
          <a:ext cx="2692697" cy="88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" r:id="rId4" imgW="1235116" imgH="432927" progId="">
                  <p:embed/>
                </p:oleObj>
              </mc:Choice>
              <mc:Fallback>
                <p:oleObj r:id="rId4" imgW="1235116" imgH="432927" progId="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298" y="2293480"/>
                        <a:ext cx="2692697" cy="886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>
            <a:extLst>
              <a:ext uri="{FF2B5EF4-FFF2-40B4-BE49-F238E27FC236}">
                <a16:creationId xmlns="" xmlns:a16="http://schemas.microsoft.com/office/drawing/2014/main" id="{C711D2CF-7EC2-4789-A1DA-1DA10626B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4891"/>
              </p:ext>
            </p:extLst>
          </p:nvPr>
        </p:nvGraphicFramePr>
        <p:xfrm>
          <a:off x="2794629" y="4268909"/>
          <a:ext cx="3060033" cy="84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3" r:id="rId6" imgW="1362448" imgH="432927" progId="">
                  <p:embed/>
                </p:oleObj>
              </mc:Choice>
              <mc:Fallback>
                <p:oleObj r:id="rId6" imgW="1362448" imgH="432927" progId="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629" y="4268909"/>
                        <a:ext cx="3060033" cy="849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ED69DD4-17A2-413B-8745-4B12A32EC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2" y="0"/>
            <a:ext cx="3608475" cy="67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6" grpId="0"/>
      <p:bldP spid="3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4938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239" y="712447"/>
            <a:ext cx="1256236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定积分</a:t>
            </a:r>
          </a:p>
        </p:txBody>
      </p:sp>
      <p:graphicFrame>
        <p:nvGraphicFramePr>
          <p:cNvPr id="79" name="Object 5">
            <a:extLst>
              <a:ext uri="{FF2B5EF4-FFF2-40B4-BE49-F238E27FC236}">
                <a16:creationId xmlns="" xmlns:a16="http://schemas.microsoft.com/office/drawing/2014/main" id="{0EE82FD2-0ADE-446F-919D-E24A22F13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39526"/>
              </p:ext>
            </p:extLst>
          </p:nvPr>
        </p:nvGraphicFramePr>
        <p:xfrm>
          <a:off x="3939017" y="5210594"/>
          <a:ext cx="4332818" cy="51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Equation" r:id="rId4" imgW="1663560" imgH="228600" progId="Equation.DSMT4">
                  <p:embed/>
                </p:oleObj>
              </mc:Choice>
              <mc:Fallback>
                <p:oleObj name="Equation" r:id="rId4" imgW="1663560" imgH="2286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017" y="5210594"/>
                        <a:ext cx="4332818" cy="514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6">
            <a:extLst>
              <a:ext uri="{FF2B5EF4-FFF2-40B4-BE49-F238E27FC236}">
                <a16:creationId xmlns="" xmlns:a16="http://schemas.microsoft.com/office/drawing/2014/main" id="{0272F2AD-458F-4988-A6C9-3AA10F540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2257"/>
              </p:ext>
            </p:extLst>
          </p:nvPr>
        </p:nvGraphicFramePr>
        <p:xfrm>
          <a:off x="3080529" y="4065661"/>
          <a:ext cx="6110001" cy="51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r:id="rId6" imgW="2388637" imgH="228699" progId="">
                  <p:embed/>
                </p:oleObj>
              </mc:Choice>
              <mc:Fallback>
                <p:oleObj r:id="rId6" imgW="2388637" imgH="228699" progId="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529" y="4065661"/>
                        <a:ext cx="6110001" cy="513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>
            <a:extLst>
              <a:ext uri="{FF2B5EF4-FFF2-40B4-BE49-F238E27FC236}">
                <a16:creationId xmlns="" xmlns:a16="http://schemas.microsoft.com/office/drawing/2014/main" id="{8F984985-3737-4624-A669-4069535A7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899238"/>
              </p:ext>
            </p:extLst>
          </p:nvPr>
        </p:nvGraphicFramePr>
        <p:xfrm>
          <a:off x="2966448" y="3041760"/>
          <a:ext cx="2682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448" y="3041760"/>
                        <a:ext cx="268288" cy="300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6" y="1707673"/>
            <a:ext cx="1433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D238101-68A3-477C-9817-6DD7321FB31B}"/>
              </a:ext>
            </a:extLst>
          </p:cNvPr>
          <p:cNvGrpSpPr/>
          <p:nvPr/>
        </p:nvGrpSpPr>
        <p:grpSpPr>
          <a:xfrm>
            <a:off x="1868556" y="2265037"/>
            <a:ext cx="8614274" cy="646331"/>
            <a:chOff x="1859129" y="2265199"/>
            <a:chExt cx="8614274" cy="646331"/>
          </a:xfrm>
        </p:grpSpPr>
        <p:sp>
          <p:nvSpPr>
            <p:cNvPr id="92" name="Text Box 12">
              <a:extLst>
                <a:ext uri="{FF2B5EF4-FFF2-40B4-BE49-F238E27FC236}">
                  <a16:creationId xmlns="" xmlns:a16="http://schemas.microsoft.com/office/drawing/2014/main" id="{83663E4D-8173-4EDD-BA83-9921AA5C6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129" y="2265199"/>
              <a:ext cx="8614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 　　 个分点: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4" name="Object 13">
              <a:extLst>
                <a:ext uri="{FF2B5EF4-FFF2-40B4-BE49-F238E27FC236}">
                  <a16:creationId xmlns="" xmlns:a16="http://schemas.microsoft.com/office/drawing/2014/main" id="{325D6CB9-B0A8-4400-8B9D-35FB3AE8F4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632761"/>
                </p:ext>
              </p:extLst>
            </p:nvPr>
          </p:nvGraphicFramePr>
          <p:xfrm>
            <a:off x="2608336" y="2389560"/>
            <a:ext cx="664942" cy="399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29" r:id="rId10" imgW="306262" imgH="178653" progId="">
                    <p:embed/>
                  </p:oleObj>
                </mc:Choice>
                <mc:Fallback>
                  <p:oleObj r:id="rId10" imgW="306262" imgH="178653" progId="">
                    <p:embed/>
                    <p:pic>
                      <p:nvPicPr>
                        <p:cNvPr id="1229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336" y="2389560"/>
                          <a:ext cx="664942" cy="3992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1B27BC0-5F57-4D76-89AF-A904106B7B0E}"/>
              </a:ext>
            </a:extLst>
          </p:cNvPr>
          <p:cNvGrpSpPr/>
          <p:nvPr/>
        </p:nvGrpSpPr>
        <p:grpSpPr>
          <a:xfrm>
            <a:off x="8764254" y="1707673"/>
            <a:ext cx="1718576" cy="646331"/>
            <a:chOff x="8754827" y="1729101"/>
            <a:chExt cx="1718576" cy="646331"/>
          </a:xfrm>
        </p:grpSpPr>
        <p:sp>
          <p:nvSpPr>
            <p:cNvPr id="94" name="Text Box 12">
              <a:extLst>
                <a:ext uri="{FF2B5EF4-FFF2-40B4-BE49-F238E27FC236}">
                  <a16:creationId xmlns="" xmlns:a16="http://schemas.microsoft.com/office/drawing/2014/main" id="{B89E2E42-7629-4215-96FC-25B6AA3D3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4827" y="1729101"/>
              <a:ext cx="17185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          中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5" name="Object 14">
              <a:extLst>
                <a:ext uri="{FF2B5EF4-FFF2-40B4-BE49-F238E27FC236}">
                  <a16:creationId xmlns="" xmlns:a16="http://schemas.microsoft.com/office/drawing/2014/main" id="{03725DA6-82B1-42E2-81CC-43AB7A4311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410851"/>
                </p:ext>
              </p:extLst>
            </p:nvPr>
          </p:nvGraphicFramePr>
          <p:xfrm>
            <a:off x="9226319" y="1878207"/>
            <a:ext cx="784824" cy="42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0" r:id="rId12" imgW="344846" imgH="204353" progId="">
                    <p:embed/>
                  </p:oleObj>
                </mc:Choice>
                <mc:Fallback>
                  <p:oleObj r:id="rId12" imgW="344846" imgH="204353" progId="">
                    <p:embed/>
                    <p:pic>
                      <p:nvPicPr>
                        <p:cNvPr id="1229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319" y="1878207"/>
                          <a:ext cx="784824" cy="4211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F368AE9-034A-493E-8019-F347066ED0D2}"/>
              </a:ext>
            </a:extLst>
          </p:cNvPr>
          <p:cNvGrpSpPr/>
          <p:nvPr/>
        </p:nvGrpSpPr>
        <p:grpSpPr>
          <a:xfrm>
            <a:off x="3101431" y="1707673"/>
            <a:ext cx="5807866" cy="646331"/>
            <a:chOff x="3092004" y="1729101"/>
            <a:chExt cx="5807866" cy="646331"/>
          </a:xfrm>
        </p:grpSpPr>
        <p:sp>
          <p:nvSpPr>
            <p:cNvPr id="93" name="Text Box 12">
              <a:extLst>
                <a:ext uri="{FF2B5EF4-FFF2-40B4-BE49-F238E27FC236}">
                  <a16:creationId xmlns="" xmlns:a16="http://schemas.microsoft.com/office/drawing/2014/main" id="{94DC9CF0-4C63-4006-BBDC-460576604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004" y="1729101"/>
              <a:ext cx="58078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设函数               在区间          上有定义，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6" name="Object 15">
              <a:extLst>
                <a:ext uri="{FF2B5EF4-FFF2-40B4-BE49-F238E27FC236}">
                  <a16:creationId xmlns="" xmlns:a16="http://schemas.microsoft.com/office/drawing/2014/main" id="{9585E9B5-CC31-4FA4-AA5A-939027D46D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32724"/>
                </p:ext>
              </p:extLst>
            </p:nvPr>
          </p:nvGraphicFramePr>
          <p:xfrm>
            <a:off x="6436510" y="1862963"/>
            <a:ext cx="866609" cy="418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1" r:id="rId14" imgW="344846" imgH="204353" progId="">
                    <p:embed/>
                  </p:oleObj>
                </mc:Choice>
                <mc:Fallback>
                  <p:oleObj r:id="rId14" imgW="344846" imgH="204353" progId="">
                    <p:embed/>
                    <p:pic>
                      <p:nvPicPr>
                        <p:cNvPr id="1229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6510" y="1862963"/>
                          <a:ext cx="866609" cy="4182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6">
              <a:extLst>
                <a:ext uri="{FF2B5EF4-FFF2-40B4-BE49-F238E27FC236}">
                  <a16:creationId xmlns="" xmlns:a16="http://schemas.microsoft.com/office/drawing/2014/main" id="{4B9B2E94-0885-4F34-A7BF-D55BE09407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76557"/>
                </p:ext>
              </p:extLst>
            </p:nvPr>
          </p:nvGraphicFramePr>
          <p:xfrm>
            <a:off x="4144518" y="1862963"/>
            <a:ext cx="1250131" cy="443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2" r:id="rId16" imgW="585725" imgH="203731" progId="">
                    <p:embed/>
                  </p:oleObj>
                </mc:Choice>
                <mc:Fallback>
                  <p:oleObj r:id="rId16" imgW="585725" imgH="203731" progId="">
                    <p:embed/>
                    <p:pic>
                      <p:nvPicPr>
                        <p:cNvPr id="1229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518" y="1862963"/>
                          <a:ext cx="1250131" cy="4439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Text Box 20">
            <a:extLst>
              <a:ext uri="{FF2B5EF4-FFF2-40B4-BE49-F238E27FC236}">
                <a16:creationId xmlns="" xmlns:a16="http://schemas.microsoft.com/office/drawing/2014/main" id="{88249B04-3D87-4F07-8073-28E7E98C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6" y="4691823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每个小区间的长度依次为</a:t>
            </a:r>
          </a:p>
        </p:txBody>
      </p:sp>
      <p:grpSp>
        <p:nvGrpSpPr>
          <p:cNvPr id="89" name="Group 21">
            <a:extLst>
              <a:ext uri="{FF2B5EF4-FFF2-40B4-BE49-F238E27FC236}">
                <a16:creationId xmlns="" xmlns:a16="http://schemas.microsoft.com/office/drawing/2014/main" id="{0D891788-491B-40F0-BCB7-1B86A870241D}"/>
              </a:ext>
            </a:extLst>
          </p:cNvPr>
          <p:cNvGrpSpPr>
            <a:grpSpLocks/>
          </p:cNvGrpSpPr>
          <p:nvPr/>
        </p:nvGrpSpPr>
        <p:grpSpPr bwMode="auto">
          <a:xfrm>
            <a:off x="1868556" y="3540959"/>
            <a:ext cx="3502606" cy="461486"/>
            <a:chOff x="0" y="0"/>
            <a:chExt cx="5517" cy="969"/>
          </a:xfrm>
        </p:grpSpPr>
        <p:sp>
          <p:nvSpPr>
            <p:cNvPr id="91" name="Text Box 23">
              <a:extLst>
                <a:ext uri="{FF2B5EF4-FFF2-40B4-BE49-F238E27FC236}">
                  <a16:creationId xmlns="" xmlns:a16="http://schemas.microsoft.com/office/drawing/2014/main" id="{78C3AE62-F80E-455B-A026-C7B16D30A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517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把区间分成      个小区间</a:t>
              </a:r>
            </a:p>
          </p:txBody>
        </p:sp>
        <p:graphicFrame>
          <p:nvGraphicFramePr>
            <p:cNvPr id="90" name="Object 22">
              <a:extLst>
                <a:ext uri="{FF2B5EF4-FFF2-40B4-BE49-F238E27FC236}">
                  <a16:creationId xmlns="" xmlns:a16="http://schemas.microsoft.com/office/drawing/2014/main" id="{8FEBF26D-C71E-4EE6-AF17-A11204636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756107"/>
                </p:ext>
              </p:extLst>
            </p:nvPr>
          </p:nvGraphicFramePr>
          <p:xfrm>
            <a:off x="2648" y="150"/>
            <a:ext cx="765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3" r:id="rId18" imgW="128675" imgH="141543" progId="">
                    <p:embed/>
                  </p:oleObj>
                </mc:Choice>
                <mc:Fallback>
                  <p:oleObj r:id="rId18" imgW="128675" imgH="141543" progId="">
                    <p:embed/>
                    <p:pic>
                      <p:nvPicPr>
                        <p:cNvPr id="1229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" y="150"/>
                          <a:ext cx="765" cy="8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7">
            <a:extLst>
              <a:ext uri="{FF2B5EF4-FFF2-40B4-BE49-F238E27FC236}">
                <a16:creationId xmlns="" xmlns:a16="http://schemas.microsoft.com/office/drawing/2014/main" id="{8F984985-3737-4624-A669-4069535A7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6962"/>
              </p:ext>
            </p:extLst>
          </p:nvPr>
        </p:nvGraphicFramePr>
        <p:xfrm>
          <a:off x="3301559" y="2944973"/>
          <a:ext cx="5637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" name="Equation" r:id="rId20" imgW="2666880" imgH="228600" progId="Equation.DSMT4">
                  <p:embed/>
                </p:oleObj>
              </mc:Choice>
              <mc:Fallback>
                <p:oleObj name="Equation" r:id="rId20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559" y="2944973"/>
                        <a:ext cx="563721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>
            <a:extLst>
              <a:ext uri="{FF2B5EF4-FFF2-40B4-BE49-F238E27FC236}">
                <a16:creationId xmlns="" xmlns:a16="http://schemas.microsoft.com/office/drawing/2014/main" id="{8F984985-3737-4624-A669-4069535A7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774155"/>
              </p:ext>
            </p:extLst>
          </p:nvPr>
        </p:nvGraphicFramePr>
        <p:xfrm>
          <a:off x="8938772" y="3009494"/>
          <a:ext cx="511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8772" y="3009494"/>
                        <a:ext cx="511175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83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7124C35-8258-4C9D-835F-95F819F817B4}"/>
              </a:ext>
            </a:extLst>
          </p:cNvPr>
          <p:cNvGrpSpPr/>
          <p:nvPr/>
        </p:nvGrpSpPr>
        <p:grpSpPr>
          <a:xfrm>
            <a:off x="1841479" y="1744197"/>
            <a:ext cx="8646928" cy="581057"/>
            <a:chOff x="1841479" y="1761536"/>
            <a:chExt cx="8646928" cy="581057"/>
          </a:xfrm>
        </p:grpSpPr>
        <p:sp>
          <p:nvSpPr>
            <p:cNvPr id="48" name="Text Box 5">
              <a:extLst>
                <a:ext uri="{FF2B5EF4-FFF2-40B4-BE49-F238E27FC236}">
                  <a16:creationId xmlns="" xmlns:a16="http://schemas.microsoft.com/office/drawing/2014/main" id="{C93561E6-B1D2-4B20-9CB1-B17A43069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479" y="1761536"/>
              <a:ext cx="8646928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在每个小区间    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上任取一点      　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9" name="Object 6">
              <a:extLst>
                <a:ext uri="{FF2B5EF4-FFF2-40B4-BE49-F238E27FC236}">
                  <a16:creationId xmlns="" xmlns:a16="http://schemas.microsoft.com/office/drawing/2014/main" id="{FBBCD9B9-4F9D-4E20-AC6D-077D8F002F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908582"/>
                </p:ext>
              </p:extLst>
            </p:nvPr>
          </p:nvGraphicFramePr>
          <p:xfrm>
            <a:off x="7245739" y="1858314"/>
            <a:ext cx="1851750" cy="46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2" r:id="rId4" imgW="1005920" imgH="229197" progId="">
                    <p:embed/>
                  </p:oleObj>
                </mc:Choice>
                <mc:Fallback>
                  <p:oleObj r:id="rId4" imgW="1005920" imgH="229197" progId="">
                    <p:embed/>
                    <p:pic>
                      <p:nvPicPr>
                        <p:cNvPr id="1332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5739" y="1858314"/>
                          <a:ext cx="1851750" cy="464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>
              <a:extLst>
                <a:ext uri="{FF2B5EF4-FFF2-40B4-BE49-F238E27FC236}">
                  <a16:creationId xmlns="" xmlns:a16="http://schemas.microsoft.com/office/drawing/2014/main" id="{15A9E53C-9A2D-4BA0-B23E-9E90BAF17D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671144"/>
                </p:ext>
              </p:extLst>
            </p:nvPr>
          </p:nvGraphicFramePr>
          <p:xfrm>
            <a:off x="4484110" y="1867939"/>
            <a:ext cx="1072096" cy="42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3" r:id="rId6" imgW="509770" imgH="229397" progId="">
                    <p:embed/>
                  </p:oleObj>
                </mc:Choice>
                <mc:Fallback>
                  <p:oleObj r:id="rId6" imgW="509770" imgH="229397" progId="">
                    <p:embed/>
                    <p:pic>
                      <p:nvPicPr>
                        <p:cNvPr id="1332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110" y="1867939"/>
                          <a:ext cx="1072096" cy="427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5" y="1456028"/>
            <a:ext cx="9721849" cy="460187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12081"/>
            <a:ext cx="1256236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定积分</a:t>
            </a:r>
          </a:p>
        </p:txBody>
      </p:sp>
      <p:graphicFrame>
        <p:nvGraphicFramePr>
          <p:cNvPr id="52" name="Object 12">
            <a:extLst>
              <a:ext uri="{FF2B5EF4-FFF2-40B4-BE49-F238E27FC236}">
                <a16:creationId xmlns="" xmlns:a16="http://schemas.microsoft.com/office/drawing/2014/main" id="{C89A062A-C027-40A5-82D5-30AB9750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26293"/>
              </p:ext>
            </p:extLst>
          </p:nvPr>
        </p:nvGraphicFramePr>
        <p:xfrm>
          <a:off x="4465156" y="5115690"/>
          <a:ext cx="12319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Equation" r:id="rId8" imgW="634680" imgH="330120" progId="Equation.DSMT4">
                  <p:embed/>
                </p:oleObj>
              </mc:Choice>
              <mc:Fallback>
                <p:oleObj name="Equation" r:id="rId8" imgW="634680" imgH="330120" progId="Equation.DSMT4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156" y="5115690"/>
                        <a:ext cx="12319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13">
            <a:extLst>
              <a:ext uri="{FF2B5EF4-FFF2-40B4-BE49-F238E27FC236}">
                <a16:creationId xmlns="" xmlns:a16="http://schemas.microsoft.com/office/drawing/2014/main" id="{7C7DEC12-3B6B-454C-AF10-BF71A3248122}"/>
              </a:ext>
            </a:extLst>
          </p:cNvPr>
          <p:cNvGrpSpPr>
            <a:grpSpLocks/>
          </p:cNvGrpSpPr>
          <p:nvPr/>
        </p:nvGrpSpPr>
        <p:grpSpPr bwMode="auto">
          <a:xfrm>
            <a:off x="1655096" y="3017273"/>
            <a:ext cx="5250200" cy="646182"/>
            <a:chOff x="2" y="0"/>
            <a:chExt cx="9281" cy="1357"/>
          </a:xfrm>
        </p:grpSpPr>
        <p:sp>
          <p:nvSpPr>
            <p:cNvPr id="54" name="Text Box 14">
              <a:extLst>
                <a:ext uri="{FF2B5EF4-FFF2-40B4-BE49-F238E27FC236}">
                  <a16:creationId xmlns="" xmlns:a16="http://schemas.microsoft.com/office/drawing/2014/main" id="{5B165B39-A672-44FF-8429-FEA7CB967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9281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记                                       ，</a:t>
              </a:r>
            </a:p>
          </p:txBody>
        </p:sp>
        <p:graphicFrame>
          <p:nvGraphicFramePr>
            <p:cNvPr id="55" name="Object 18">
              <a:extLst>
                <a:ext uri="{FF2B5EF4-FFF2-40B4-BE49-F238E27FC236}">
                  <a16:creationId xmlns="" xmlns:a16="http://schemas.microsoft.com/office/drawing/2014/main" id="{AC1CBC83-7439-4199-B4E4-1808DEE473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2449363"/>
                </p:ext>
              </p:extLst>
            </p:nvPr>
          </p:nvGraphicFramePr>
          <p:xfrm>
            <a:off x="2269" y="217"/>
            <a:ext cx="6284" cy="1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5" r:id="rId10" imgW="1613600" imgH="228699" progId="">
                    <p:embed/>
                  </p:oleObj>
                </mc:Choice>
                <mc:Fallback>
                  <p:oleObj r:id="rId10" imgW="1613600" imgH="228699" progId="">
                    <p:embed/>
                    <p:pic>
                      <p:nvPicPr>
                        <p:cNvPr id="1331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217"/>
                          <a:ext cx="6284" cy="11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D53CE4A6-A89F-44EC-9F6D-F9F69B327130}"/>
              </a:ext>
            </a:extLst>
          </p:cNvPr>
          <p:cNvGrpSpPr/>
          <p:nvPr/>
        </p:nvGrpSpPr>
        <p:grpSpPr>
          <a:xfrm>
            <a:off x="1892212" y="3671086"/>
            <a:ext cx="8845430" cy="646331"/>
            <a:chOff x="991981" y="2710756"/>
            <a:chExt cx="8845430" cy="646331"/>
          </a:xfrm>
        </p:grpSpPr>
        <p:sp>
          <p:nvSpPr>
            <p:cNvPr id="57" name="Text Box 14">
              <a:extLst>
                <a:ext uri="{FF2B5EF4-FFF2-40B4-BE49-F238E27FC236}">
                  <a16:creationId xmlns="" xmlns:a16="http://schemas.microsoft.com/office/drawing/2014/main" id="{42560C24-8F1D-48D4-8FBC-3E3D25A04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981" y="2710756"/>
              <a:ext cx="88454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则此极限值称为函数　       在　　    上的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定积分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（简称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8" name="Object 15">
              <a:extLst>
                <a:ext uri="{FF2B5EF4-FFF2-40B4-BE49-F238E27FC236}">
                  <a16:creationId xmlns="" xmlns:a16="http://schemas.microsoft.com/office/drawing/2014/main" id="{051CB953-3BC8-4F07-93E7-BF43355BE4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165684"/>
                </p:ext>
              </p:extLst>
            </p:nvPr>
          </p:nvGraphicFramePr>
          <p:xfrm>
            <a:off x="3934871" y="2841688"/>
            <a:ext cx="714647" cy="440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6" r:id="rId12" imgW="344846" imgH="204353" progId="">
                    <p:embed/>
                  </p:oleObj>
                </mc:Choice>
                <mc:Fallback>
                  <p:oleObj r:id="rId12" imgW="344846" imgH="204353" progId="">
                    <p:embed/>
                    <p:pic>
                      <p:nvPicPr>
                        <p:cNvPr id="2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871" y="2841688"/>
                          <a:ext cx="714647" cy="4401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0">
              <a:extLst>
                <a:ext uri="{FF2B5EF4-FFF2-40B4-BE49-F238E27FC236}">
                  <a16:creationId xmlns="" xmlns:a16="http://schemas.microsoft.com/office/drawing/2014/main" id="{457C35EB-4906-4F55-8D3B-63BFEA98BA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486242"/>
                </p:ext>
              </p:extLst>
            </p:nvPr>
          </p:nvGraphicFramePr>
          <p:xfrm>
            <a:off x="5204524" y="2829150"/>
            <a:ext cx="815809" cy="45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7" r:id="rId14" imgW="344846" imgH="204353" progId="">
                    <p:embed/>
                  </p:oleObj>
                </mc:Choice>
                <mc:Fallback>
                  <p:oleObj r:id="rId14" imgW="344846" imgH="204353" progId="">
                    <p:embed/>
                    <p:pic>
                      <p:nvPicPr>
                        <p:cNvPr id="24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4524" y="2829150"/>
                          <a:ext cx="815809" cy="4517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 Box 14">
            <a:extLst>
              <a:ext uri="{FF2B5EF4-FFF2-40B4-BE49-F238E27FC236}">
                <a16:creationId xmlns="" xmlns:a16="http://schemas.microsoft.com/office/drawing/2014/main" id="{38E43236-89E0-44CB-BC04-7E9D60DF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004" y="4369282"/>
            <a:ext cx="527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158987A7-555F-4D8D-A347-042A44645689}"/>
              </a:ext>
            </a:extLst>
          </p:cNvPr>
          <p:cNvGrpSpPr/>
          <p:nvPr/>
        </p:nvGrpSpPr>
        <p:grpSpPr>
          <a:xfrm>
            <a:off x="6647294" y="2974670"/>
            <a:ext cx="3853568" cy="740689"/>
            <a:chOff x="4973260" y="2167370"/>
            <a:chExt cx="3853568" cy="740689"/>
          </a:xfrm>
        </p:grpSpPr>
        <p:sp>
          <p:nvSpPr>
            <p:cNvPr id="65" name="Text Box 14">
              <a:extLst>
                <a:ext uri="{FF2B5EF4-FFF2-40B4-BE49-F238E27FC236}">
                  <a16:creationId xmlns="" xmlns:a16="http://schemas.microsoft.com/office/drawing/2014/main" id="{FCC89D02-27F9-46DC-AFB4-DC6850564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260" y="2214550"/>
              <a:ext cx="38535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                       存在，</a:t>
              </a:r>
            </a:p>
          </p:txBody>
        </p:sp>
        <p:graphicFrame>
          <p:nvGraphicFramePr>
            <p:cNvPr id="66" name="Object 17">
              <a:extLst>
                <a:ext uri="{FF2B5EF4-FFF2-40B4-BE49-F238E27FC236}">
                  <a16:creationId xmlns="" xmlns:a16="http://schemas.microsoft.com/office/drawing/2014/main" id="{FE59294D-74CF-4062-9385-7CF3351574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972385"/>
                </p:ext>
              </p:extLst>
            </p:nvPr>
          </p:nvGraphicFramePr>
          <p:xfrm>
            <a:off x="5732456" y="2167370"/>
            <a:ext cx="1990054" cy="740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8" r:id="rId16" imgW="980453" imgH="432927" progId="">
                    <p:embed/>
                  </p:oleObj>
                </mc:Choice>
                <mc:Fallback>
                  <p:oleObj r:id="rId16" imgW="980453" imgH="432927" progId="">
                    <p:embed/>
                    <p:pic>
                      <p:nvPicPr>
                        <p:cNvPr id="3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2456" y="2167370"/>
                          <a:ext cx="1990054" cy="7406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B2B343A-CA01-4060-9CEB-8546E388ED5E}"/>
              </a:ext>
            </a:extLst>
          </p:cNvPr>
          <p:cNvGrpSpPr/>
          <p:nvPr/>
        </p:nvGrpSpPr>
        <p:grpSpPr>
          <a:xfrm>
            <a:off x="1892212" y="4344297"/>
            <a:ext cx="2660537" cy="661691"/>
            <a:chOff x="1892212" y="4393731"/>
            <a:chExt cx="2660537" cy="661691"/>
          </a:xfrm>
        </p:grpSpPr>
        <p:sp>
          <p:nvSpPr>
            <p:cNvPr id="62" name="Text Box 14">
              <a:extLst>
                <a:ext uri="{FF2B5EF4-FFF2-40B4-BE49-F238E27FC236}">
                  <a16:creationId xmlns="" xmlns:a16="http://schemas.microsoft.com/office/drawing/2014/main" id="{460898AC-9C1F-4251-BE5A-31CC9193A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856" y="4393731"/>
              <a:ext cx="2018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　　　     ，</a:t>
              </a:r>
            </a:p>
          </p:txBody>
        </p:sp>
        <p:graphicFrame>
          <p:nvGraphicFramePr>
            <p:cNvPr id="61" name="Object 19">
              <a:extLst>
                <a:ext uri="{FF2B5EF4-FFF2-40B4-BE49-F238E27FC236}">
                  <a16:creationId xmlns="" xmlns:a16="http://schemas.microsoft.com/office/drawing/2014/main" id="{98025687-36B4-4DAE-8A9E-0B9F1A68B8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501244"/>
                </p:ext>
              </p:extLst>
            </p:nvPr>
          </p:nvGraphicFramePr>
          <p:xfrm>
            <a:off x="2686068" y="4402112"/>
            <a:ext cx="1540724" cy="59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9" r:id="rId18" imgW="636935" imgH="331206" progId="">
                    <p:embed/>
                  </p:oleObj>
                </mc:Choice>
                <mc:Fallback>
                  <p:oleObj r:id="rId18" imgW="636935" imgH="331206" progId="">
                    <p:embed/>
                    <p:pic>
                      <p:nvPicPr>
                        <p:cNvPr id="2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068" y="4402112"/>
                          <a:ext cx="1540724" cy="59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 Box 14">
              <a:extLst>
                <a:ext uri="{FF2B5EF4-FFF2-40B4-BE49-F238E27FC236}">
                  <a16:creationId xmlns="" xmlns:a16="http://schemas.microsoft.com/office/drawing/2014/main" id="{F51A6A74-3EB0-40A5-AAB9-A02D2BB42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212" y="4409091"/>
              <a:ext cx="8036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记作</a:t>
              </a:r>
            </a:p>
          </p:txBody>
        </p:sp>
      </p:grpSp>
      <p:sp>
        <p:nvSpPr>
          <p:cNvPr id="68" name="Text Box 5">
            <a:extLst>
              <a:ext uri="{FF2B5EF4-FFF2-40B4-BE49-F238E27FC236}">
                <a16:creationId xmlns="" xmlns:a16="http://schemas.microsoft.com/office/drawing/2014/main" id="{A155525C-F4C5-488C-BB97-A877DB8A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570" y="1728787"/>
            <a:ext cx="1193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作和式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6567B3C-79C5-45F5-8C61-2979C1EFF98C}"/>
              </a:ext>
            </a:extLst>
          </p:cNvPr>
          <p:cNvGrpSpPr/>
          <p:nvPr/>
        </p:nvGrpSpPr>
        <p:grpSpPr>
          <a:xfrm>
            <a:off x="1929604" y="2367601"/>
            <a:ext cx="4220640" cy="728804"/>
            <a:chOff x="1929604" y="2243296"/>
            <a:chExt cx="4220640" cy="728804"/>
          </a:xfrm>
        </p:grpSpPr>
        <p:graphicFrame>
          <p:nvGraphicFramePr>
            <p:cNvPr id="50" name="Object 7">
              <a:extLst>
                <a:ext uri="{FF2B5EF4-FFF2-40B4-BE49-F238E27FC236}">
                  <a16:creationId xmlns="" xmlns:a16="http://schemas.microsoft.com/office/drawing/2014/main" id="{C9864C56-8520-40FF-AEDC-C20FCCE5FF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931655"/>
                </p:ext>
              </p:extLst>
            </p:nvPr>
          </p:nvGraphicFramePr>
          <p:xfrm>
            <a:off x="1929604" y="2243296"/>
            <a:ext cx="1443681" cy="728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0" r:id="rId20" imgW="763990" imgH="432927" progId="">
                    <p:embed/>
                  </p:oleObj>
                </mc:Choice>
                <mc:Fallback>
                  <p:oleObj r:id="rId20" imgW="763990" imgH="432927" progId="">
                    <p:embed/>
                    <p:pic>
                      <p:nvPicPr>
                        <p:cNvPr id="1332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9604" y="2243296"/>
                          <a:ext cx="1443681" cy="728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5">
              <a:extLst>
                <a:ext uri="{FF2B5EF4-FFF2-40B4-BE49-F238E27FC236}">
                  <a16:creationId xmlns="" xmlns:a16="http://schemas.microsoft.com/office/drawing/2014/main" id="{51A373AF-52E7-4A7A-A714-C12463A7C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716" y="2256397"/>
              <a:ext cx="29915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（称为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积分和式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）。</a:t>
              </a:r>
            </a:p>
          </p:txBody>
        </p:sp>
      </p:grpSp>
      <p:graphicFrame>
        <p:nvGraphicFramePr>
          <p:cNvPr id="28" name="Object 12">
            <a:extLst>
              <a:ext uri="{FF2B5EF4-FFF2-40B4-BE49-F238E27FC236}">
                <a16:creationId xmlns="" xmlns:a16="http://schemas.microsoft.com/office/drawing/2014/main" id="{C89A062A-C027-40A5-82D5-30AB9750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55175"/>
              </p:ext>
            </p:extLst>
          </p:nvPr>
        </p:nvGraphicFramePr>
        <p:xfrm>
          <a:off x="5763154" y="5022820"/>
          <a:ext cx="21447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22" imgW="1104840" imgH="431640" progId="Equation.DSMT4">
                  <p:embed/>
                </p:oleObj>
              </mc:Choice>
              <mc:Fallback>
                <p:oleObj name="Equation" r:id="rId22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154" y="5022820"/>
                        <a:ext cx="214471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7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3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F75CDF2-EA64-43AC-AB69-4FB3A7980FD2}"/>
              </a:ext>
            </a:extLst>
          </p:cNvPr>
          <p:cNvGrpSpPr/>
          <p:nvPr/>
        </p:nvGrpSpPr>
        <p:grpSpPr>
          <a:xfrm>
            <a:off x="3669138" y="2159162"/>
            <a:ext cx="6323256" cy="1090276"/>
            <a:chOff x="4292275" y="2297876"/>
            <a:chExt cx="5483306" cy="945449"/>
          </a:xfrm>
        </p:grpSpPr>
        <p:graphicFrame>
          <p:nvGraphicFramePr>
            <p:cNvPr id="91" name="Object 4">
              <a:extLst>
                <a:ext uri="{FF2B5EF4-FFF2-40B4-BE49-F238E27FC236}">
                  <a16:creationId xmlns="" xmlns:a16="http://schemas.microsoft.com/office/drawing/2014/main" id="{3BE27961-D4E8-48E6-AFC1-7A9C88DCA0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8928816"/>
                </p:ext>
              </p:extLst>
            </p:nvPr>
          </p:nvGraphicFramePr>
          <p:xfrm>
            <a:off x="4292275" y="2376561"/>
            <a:ext cx="2538412" cy="866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6" r:id="rId4" imgW="1804183" imgH="825858" progId="Equation.3">
                    <p:embed/>
                  </p:oleObj>
                </mc:Choice>
                <mc:Fallback>
                  <p:oleObj r:id="rId4" imgW="1804183" imgH="825858" progId="Equation.3">
                    <p:embed/>
                    <p:pic>
                      <p:nvPicPr>
                        <p:cNvPr id="1433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275" y="2376561"/>
                          <a:ext cx="2538412" cy="8667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5">
              <a:extLst>
                <a:ext uri="{FF2B5EF4-FFF2-40B4-BE49-F238E27FC236}">
                  <a16:creationId xmlns="" xmlns:a16="http://schemas.microsoft.com/office/drawing/2014/main" id="{B433F3B3-5371-4E23-97F2-233A1A9B5F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0668"/>
                </p:ext>
              </p:extLst>
            </p:nvPr>
          </p:nvGraphicFramePr>
          <p:xfrm>
            <a:off x="6957768" y="2297876"/>
            <a:ext cx="2817813" cy="879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7" r:id="rId6" imgW="2425700" imgH="1016000" progId="">
                    <p:embed/>
                  </p:oleObj>
                </mc:Choice>
                <mc:Fallback>
                  <p:oleObj r:id="rId6" imgW="2425700" imgH="1016000" progId="">
                    <p:embed/>
                    <p:pic>
                      <p:nvPicPr>
                        <p:cNvPr id="1433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7768" y="2297876"/>
                          <a:ext cx="2817813" cy="8798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Group 6">
            <a:extLst>
              <a:ext uri="{FF2B5EF4-FFF2-40B4-BE49-F238E27FC236}">
                <a16:creationId xmlns="" xmlns:a16="http://schemas.microsoft.com/office/drawing/2014/main" id="{558075D8-974F-4135-9A75-37AEF7699597}"/>
              </a:ext>
            </a:extLst>
          </p:cNvPr>
          <p:cNvGrpSpPr>
            <a:grpSpLocks/>
          </p:cNvGrpSpPr>
          <p:nvPr/>
        </p:nvGrpSpPr>
        <p:grpSpPr bwMode="auto">
          <a:xfrm>
            <a:off x="2179661" y="1114410"/>
            <a:ext cx="1930400" cy="1131094"/>
            <a:chOff x="-167" y="17"/>
            <a:chExt cx="1216" cy="950"/>
          </a:xfrm>
        </p:grpSpPr>
        <p:sp>
          <p:nvSpPr>
            <p:cNvPr id="94" name="Text Box 7">
              <a:extLst>
                <a:ext uri="{FF2B5EF4-FFF2-40B4-BE49-F238E27FC236}">
                  <a16:creationId xmlns="" xmlns:a16="http://schemas.microsoft.com/office/drawing/2014/main" id="{AC10CC03-A7C1-4E60-A900-B17A2D8F9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7" y="17"/>
              <a:ext cx="983" cy="388"/>
            </a:xfrm>
            <a:prstGeom prst="rect">
              <a:avLst/>
            </a:prstGeom>
            <a:noFill/>
            <a:ln w="19050">
              <a:solidFill>
                <a:srgbClr val="1A74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积分上限</a:t>
              </a:r>
            </a:p>
          </p:txBody>
        </p:sp>
        <p:sp>
          <p:nvSpPr>
            <p:cNvPr id="95" name="Line 8">
              <a:extLst>
                <a:ext uri="{FF2B5EF4-FFF2-40B4-BE49-F238E27FC236}">
                  <a16:creationId xmlns="" xmlns:a16="http://schemas.microsoft.com/office/drawing/2014/main" id="{BC74EDEA-2828-461E-A0A2-93823B545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76"/>
              <a:ext cx="233" cy="791"/>
            </a:xfrm>
            <a:prstGeom prst="line">
              <a:avLst/>
            </a:prstGeom>
            <a:noFill/>
            <a:ln w="19050">
              <a:solidFill>
                <a:srgbClr val="1A74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">
            <a:extLst>
              <a:ext uri="{FF2B5EF4-FFF2-40B4-BE49-F238E27FC236}">
                <a16:creationId xmlns="" xmlns:a16="http://schemas.microsoft.com/office/drawing/2014/main" id="{2BD2601E-5119-4134-AE5C-87F70E9CB0A3}"/>
              </a:ext>
            </a:extLst>
          </p:cNvPr>
          <p:cNvGrpSpPr>
            <a:grpSpLocks/>
          </p:cNvGrpSpPr>
          <p:nvPr/>
        </p:nvGrpSpPr>
        <p:grpSpPr bwMode="auto">
          <a:xfrm>
            <a:off x="2174513" y="3297809"/>
            <a:ext cx="1873250" cy="1272780"/>
            <a:chOff x="0" y="-537"/>
            <a:chExt cx="1180" cy="1069"/>
          </a:xfrm>
        </p:grpSpPr>
        <p:sp>
          <p:nvSpPr>
            <p:cNvPr id="97" name="Rectangle 10">
              <a:extLst>
                <a:ext uri="{FF2B5EF4-FFF2-40B4-BE49-F238E27FC236}">
                  <a16:creationId xmlns="" xmlns:a16="http://schemas.microsoft.com/office/drawing/2014/main" id="{FC30F3B9-8A43-44F6-814D-F1AD15B2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0"/>
              <a:ext cx="988" cy="388"/>
            </a:xfrm>
            <a:prstGeom prst="rect">
              <a:avLst/>
            </a:prstGeom>
            <a:noFill/>
            <a:ln w="19050">
              <a:solidFill>
                <a:srgbClr val="1A74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 Box 11">
              <a:extLst>
                <a:ext uri="{FF2B5EF4-FFF2-40B4-BE49-F238E27FC236}">
                  <a16:creationId xmlns="" xmlns:a16="http://schemas.microsoft.com/office/drawing/2014/main" id="{55AF92E8-9626-4EC8-9A3D-0BCC592B1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144"/>
              <a:ext cx="96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积分下限</a:t>
              </a:r>
            </a:p>
          </p:txBody>
        </p:sp>
        <p:sp>
          <p:nvSpPr>
            <p:cNvPr id="99" name="Line 12">
              <a:extLst>
                <a:ext uri="{FF2B5EF4-FFF2-40B4-BE49-F238E27FC236}">
                  <a16:creationId xmlns="" xmlns:a16="http://schemas.microsoft.com/office/drawing/2014/main" id="{E8BF7064-F331-4967-A49D-0DDC9248C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" y="-537"/>
              <a:ext cx="194" cy="845"/>
            </a:xfrm>
            <a:prstGeom prst="line">
              <a:avLst/>
            </a:prstGeom>
            <a:noFill/>
            <a:ln w="19050">
              <a:solidFill>
                <a:srgbClr val="1A74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Rectangle 13">
            <a:extLst>
              <a:ext uri="{FF2B5EF4-FFF2-40B4-BE49-F238E27FC236}">
                <a16:creationId xmlns="" xmlns:a16="http://schemas.microsoft.com/office/drawing/2014/main" id="{D98D320E-0417-445A-A62B-24DC032AA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915" y="2417533"/>
            <a:ext cx="1914542" cy="628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Line 14">
            <a:extLst>
              <a:ext uri="{FF2B5EF4-FFF2-40B4-BE49-F238E27FC236}">
                <a16:creationId xmlns="" xmlns:a16="http://schemas.microsoft.com/office/drawing/2014/main" id="{72329A97-3786-4B4B-8ED1-BE5B12487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893" y="2988969"/>
            <a:ext cx="11049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Group 15">
            <a:extLst>
              <a:ext uri="{FF2B5EF4-FFF2-40B4-BE49-F238E27FC236}">
                <a16:creationId xmlns="" xmlns:a16="http://schemas.microsoft.com/office/drawing/2014/main" id="{2469A4CF-0816-4A9E-BDE0-1C25471B8165}"/>
              </a:ext>
            </a:extLst>
          </p:cNvPr>
          <p:cNvGrpSpPr>
            <a:grpSpLocks/>
          </p:cNvGrpSpPr>
          <p:nvPr/>
        </p:nvGrpSpPr>
        <p:grpSpPr bwMode="auto">
          <a:xfrm>
            <a:off x="4292961" y="2988628"/>
            <a:ext cx="609600" cy="2796778"/>
            <a:chOff x="0" y="-885"/>
            <a:chExt cx="384" cy="2349"/>
          </a:xfrm>
        </p:grpSpPr>
        <p:sp>
          <p:nvSpPr>
            <p:cNvPr id="103" name="Rectangle 16">
              <a:extLst>
                <a:ext uri="{FF2B5EF4-FFF2-40B4-BE49-F238E27FC236}">
                  <a16:creationId xmlns="" xmlns:a16="http://schemas.microsoft.com/office/drawing/2014/main" id="{137105E2-3C6A-4C34-B31B-7D1AC71C3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"/>
              <a:ext cx="384" cy="1152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17">
              <a:extLst>
                <a:ext uri="{FF2B5EF4-FFF2-40B4-BE49-F238E27FC236}">
                  <a16:creationId xmlns="" xmlns:a16="http://schemas.microsoft.com/office/drawing/2014/main" id="{BE918629-8EE8-43F0-B241-113A787F5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" y="-885"/>
              <a:ext cx="9" cy="117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Text Box 18">
              <a:extLst>
                <a:ext uri="{FF2B5EF4-FFF2-40B4-BE49-F238E27FC236}">
                  <a16:creationId xmlns="" xmlns:a16="http://schemas.microsoft.com/office/drawing/2014/main" id="{C8D697C4-50F1-4A00-BB9F-297BC4B9C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" y="312"/>
              <a:ext cx="34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被积函数</a:t>
              </a:r>
            </a:p>
          </p:txBody>
        </p:sp>
      </p:grpSp>
      <p:grpSp>
        <p:nvGrpSpPr>
          <p:cNvPr id="106" name="Group 19">
            <a:extLst>
              <a:ext uri="{FF2B5EF4-FFF2-40B4-BE49-F238E27FC236}">
                <a16:creationId xmlns="" xmlns:a16="http://schemas.microsoft.com/office/drawing/2014/main" id="{31BA63A9-A985-474A-95C9-C04B87A34A58}"/>
              </a:ext>
            </a:extLst>
          </p:cNvPr>
          <p:cNvGrpSpPr>
            <a:grpSpLocks/>
          </p:cNvGrpSpPr>
          <p:nvPr/>
        </p:nvGrpSpPr>
        <p:grpSpPr bwMode="auto">
          <a:xfrm>
            <a:off x="5292275" y="3053086"/>
            <a:ext cx="609600" cy="2716461"/>
            <a:chOff x="0" y="-143"/>
            <a:chExt cx="384" cy="1679"/>
          </a:xfrm>
        </p:grpSpPr>
        <p:sp>
          <p:nvSpPr>
            <p:cNvPr id="107" name="Rectangle 20">
              <a:extLst>
                <a:ext uri="{FF2B5EF4-FFF2-40B4-BE49-F238E27FC236}">
                  <a16:creationId xmlns="" xmlns:a16="http://schemas.microsoft.com/office/drawing/2014/main" id="{EFA5631B-A900-433A-9BD8-E93A4041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6"/>
              <a:ext cx="384" cy="1030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Line 21">
              <a:extLst>
                <a:ext uri="{FF2B5EF4-FFF2-40B4-BE49-F238E27FC236}">
                  <a16:creationId xmlns="" xmlns:a16="http://schemas.microsoft.com/office/drawing/2014/main" id="{226F3E00-99F1-4685-9472-9920D05DB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4" y="-143"/>
              <a:ext cx="0" cy="64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Text Box 22">
              <a:extLst>
                <a:ext uri="{FF2B5EF4-FFF2-40B4-BE49-F238E27FC236}">
                  <a16:creationId xmlns="" xmlns:a16="http://schemas.microsoft.com/office/drawing/2014/main" id="{783732AF-EAAD-49D7-BC2B-D1D5FCA3E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" y="506"/>
              <a:ext cx="349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被积表达式</a:t>
              </a:r>
            </a:p>
          </p:txBody>
        </p:sp>
      </p:grpSp>
      <p:sp>
        <p:nvSpPr>
          <p:cNvPr id="110" name="Line 23">
            <a:extLst>
              <a:ext uri="{FF2B5EF4-FFF2-40B4-BE49-F238E27FC236}">
                <a16:creationId xmlns="" xmlns:a16="http://schemas.microsoft.com/office/drawing/2014/main" id="{DA8B0467-4409-48E4-82C3-E88FC2F18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431" y="2988969"/>
            <a:ext cx="60843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Group 24">
            <a:extLst>
              <a:ext uri="{FF2B5EF4-FFF2-40B4-BE49-F238E27FC236}">
                <a16:creationId xmlns="" xmlns:a16="http://schemas.microsoft.com/office/drawing/2014/main" id="{0115E036-418E-496D-8BD3-8A10A2443579}"/>
              </a:ext>
            </a:extLst>
          </p:cNvPr>
          <p:cNvGrpSpPr>
            <a:grpSpLocks/>
          </p:cNvGrpSpPr>
          <p:nvPr/>
        </p:nvGrpSpPr>
        <p:grpSpPr bwMode="auto">
          <a:xfrm>
            <a:off x="6016176" y="2988628"/>
            <a:ext cx="1066800" cy="2793206"/>
            <a:chOff x="57" y="-741"/>
            <a:chExt cx="672" cy="2346"/>
          </a:xfrm>
        </p:grpSpPr>
        <p:sp>
          <p:nvSpPr>
            <p:cNvPr id="112" name="Rectangle 25">
              <a:extLst>
                <a:ext uri="{FF2B5EF4-FFF2-40B4-BE49-F238E27FC236}">
                  <a16:creationId xmlns="" xmlns:a16="http://schemas.microsoft.com/office/drawing/2014/main" id="{49CCEB5B-399C-41CB-B5F9-FC8DB47D9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432"/>
              <a:ext cx="384" cy="11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Line 26">
              <a:extLst>
                <a:ext uri="{FF2B5EF4-FFF2-40B4-BE49-F238E27FC236}">
                  <a16:creationId xmlns="" xmlns:a16="http://schemas.microsoft.com/office/drawing/2014/main" id="{A2606DAA-CF78-43B8-B31E-CF3112E49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" y="-741"/>
              <a:ext cx="480" cy="1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 Box 27">
              <a:extLst>
                <a:ext uri="{FF2B5EF4-FFF2-40B4-BE49-F238E27FC236}">
                  <a16:creationId xmlns="" xmlns:a16="http://schemas.microsoft.com/office/drawing/2014/main" id="{51548207-386E-4F3F-83C9-B2C1F7DFC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" y="453"/>
              <a:ext cx="34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积分变量</a:t>
              </a:r>
            </a:p>
          </p:txBody>
        </p:sp>
      </p:grpSp>
      <p:sp>
        <p:nvSpPr>
          <p:cNvPr id="115" name="Rectangle 28">
            <a:extLst>
              <a:ext uri="{FF2B5EF4-FFF2-40B4-BE49-F238E27FC236}">
                <a16:creationId xmlns="" xmlns:a16="http://schemas.microsoft.com/office/drawing/2014/main" id="{3BE165C1-17A4-4EE0-BFCE-D48DE747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874" y="2097742"/>
            <a:ext cx="2557096" cy="113715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29">
            <a:extLst>
              <a:ext uri="{FF2B5EF4-FFF2-40B4-BE49-F238E27FC236}">
                <a16:creationId xmlns="" xmlns:a16="http://schemas.microsoft.com/office/drawing/2014/main" id="{72488379-C65E-42BA-9C2F-ABC222B8C9F5}"/>
              </a:ext>
            </a:extLst>
          </p:cNvPr>
          <p:cNvGrpSpPr>
            <a:grpSpLocks/>
          </p:cNvGrpSpPr>
          <p:nvPr/>
        </p:nvGrpSpPr>
        <p:grpSpPr bwMode="auto">
          <a:xfrm>
            <a:off x="8844203" y="3222023"/>
            <a:ext cx="609600" cy="1814512"/>
            <a:chOff x="0" y="-284"/>
            <a:chExt cx="384" cy="1524"/>
          </a:xfrm>
        </p:grpSpPr>
        <p:sp>
          <p:nvSpPr>
            <p:cNvPr id="117" name="Rectangle 30">
              <a:extLst>
                <a:ext uri="{FF2B5EF4-FFF2-40B4-BE49-F238E27FC236}">
                  <a16:creationId xmlns="" xmlns:a16="http://schemas.microsoft.com/office/drawing/2014/main" id="{74ACF5A7-1400-48E8-9C93-B055C971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8"/>
              <a:ext cx="384" cy="912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Line 31">
              <a:extLst>
                <a:ext uri="{FF2B5EF4-FFF2-40B4-BE49-F238E27FC236}">
                  <a16:creationId xmlns="" xmlns:a16="http://schemas.microsoft.com/office/drawing/2014/main" id="{4817C0DD-D614-47FF-9891-773FA9740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-284"/>
              <a:ext cx="9" cy="5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Box 32">
              <a:extLst>
                <a:ext uri="{FF2B5EF4-FFF2-40B4-BE49-F238E27FC236}">
                  <a16:creationId xmlns="" xmlns:a16="http://schemas.microsoft.com/office/drawing/2014/main" id="{D34CC254-1028-43A3-B68A-CBE4BF1A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" y="328"/>
              <a:ext cx="34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积分和</a:t>
              </a:r>
            </a:p>
          </p:txBody>
        </p:sp>
      </p:grpSp>
      <p:grpSp>
        <p:nvGrpSpPr>
          <p:cNvPr id="120" name="Group 33">
            <a:extLst>
              <a:ext uri="{FF2B5EF4-FFF2-40B4-BE49-F238E27FC236}">
                <a16:creationId xmlns="" xmlns:a16="http://schemas.microsoft.com/office/drawing/2014/main" id="{0E6E2D6E-29C7-4E36-899C-6346A82165F1}"/>
              </a:ext>
            </a:extLst>
          </p:cNvPr>
          <p:cNvGrpSpPr>
            <a:grpSpLocks/>
          </p:cNvGrpSpPr>
          <p:nvPr/>
        </p:nvGrpSpPr>
        <p:grpSpPr bwMode="auto">
          <a:xfrm>
            <a:off x="4810943" y="1185547"/>
            <a:ext cx="3013074" cy="491729"/>
            <a:chOff x="0" y="7"/>
            <a:chExt cx="1898" cy="413"/>
          </a:xfrm>
        </p:grpSpPr>
        <p:sp>
          <p:nvSpPr>
            <p:cNvPr id="121" name="AutoShape 34">
              <a:extLst>
                <a:ext uri="{FF2B5EF4-FFF2-40B4-BE49-F238E27FC236}">
                  <a16:creationId xmlns="" xmlns:a16="http://schemas.microsoft.com/office/drawing/2014/main" id="{1433C31C-DB2F-453C-A9C3-4C0DF75DE8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7"/>
              <a:ext cx="1898" cy="41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84447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Rectangle 35">
              <a:extLst>
                <a:ext uri="{FF2B5EF4-FFF2-40B4-BE49-F238E27FC236}">
                  <a16:creationId xmlns="" xmlns:a16="http://schemas.microsoft.com/office/drawing/2014/main" id="{BDC5961B-2517-4C22-B675-3C70D3BD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47"/>
              <a:ext cx="11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称为积分区间</a:t>
              </a:r>
            </a:p>
          </p:txBody>
        </p:sp>
        <p:sp>
          <p:nvSpPr>
            <p:cNvPr id="123" name="Rectangle 36">
              <a:extLst>
                <a:ext uri="{FF2B5EF4-FFF2-40B4-BE49-F238E27FC236}">
                  <a16:creationId xmlns="" xmlns:a16="http://schemas.microsoft.com/office/drawing/2014/main" id="{B7215DA4-CF10-4A94-B046-06BA14806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61"/>
              <a:ext cx="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]</a:t>
              </a:r>
            </a:p>
          </p:txBody>
        </p:sp>
        <p:sp>
          <p:nvSpPr>
            <p:cNvPr id="124" name="Rectangle 37">
              <a:extLst>
                <a:ext uri="{FF2B5EF4-FFF2-40B4-BE49-F238E27FC236}">
                  <a16:creationId xmlns="" xmlns:a16="http://schemas.microsoft.com/office/drawing/2014/main" id="{B28B3386-0440-4BBF-ABB9-6B67B5397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61"/>
              <a:ext cx="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</a:p>
          </p:txBody>
        </p:sp>
        <p:sp>
          <p:nvSpPr>
            <p:cNvPr id="125" name="Rectangle 38">
              <a:extLst>
                <a:ext uri="{FF2B5EF4-FFF2-40B4-BE49-F238E27FC236}">
                  <a16:creationId xmlns="" xmlns:a16="http://schemas.microsoft.com/office/drawing/2014/main" id="{33027F1A-40F3-4550-AD94-D42F5D42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61"/>
              <a:ext cx="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[</a:t>
              </a:r>
            </a:p>
          </p:txBody>
        </p:sp>
        <p:sp>
          <p:nvSpPr>
            <p:cNvPr id="126" name="Rectangle 39">
              <a:extLst>
                <a:ext uri="{FF2B5EF4-FFF2-40B4-BE49-F238E27FC236}">
                  <a16:creationId xmlns="" xmlns:a16="http://schemas.microsoft.com/office/drawing/2014/main" id="{A1D04425-3D89-4EDA-9AC8-1A17EBA0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61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7" name="Rectangle 40">
              <a:extLst>
                <a:ext uri="{FF2B5EF4-FFF2-40B4-BE49-F238E27FC236}">
                  <a16:creationId xmlns="" xmlns:a16="http://schemas.microsoft.com/office/drawing/2014/main" id="{5E59ACA4-AB9C-4EB3-BE4E-F7FDA5F3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64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28" name="椭圆 127">
            <a:extLst>
              <a:ext uri="{FF2B5EF4-FFF2-40B4-BE49-F238E27FC236}">
                <a16:creationId xmlns="" xmlns:a16="http://schemas.microsoft.com/office/drawing/2014/main" id="{EFB70481-7DF1-460B-88CB-8EC3C38B22D0}"/>
              </a:ext>
            </a:extLst>
          </p:cNvPr>
          <p:cNvSpPr/>
          <p:nvPr/>
        </p:nvSpPr>
        <p:spPr bwMode="auto">
          <a:xfrm>
            <a:off x="3600749" y="2168609"/>
            <a:ext cx="389120" cy="107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" name="Group 6">
            <a:extLst>
              <a:ext uri="{FF2B5EF4-FFF2-40B4-BE49-F238E27FC236}">
                <a16:creationId xmlns="" xmlns:a16="http://schemas.microsoft.com/office/drawing/2014/main" id="{A14D10F8-6ECF-443E-AEC8-97251548CE05}"/>
              </a:ext>
            </a:extLst>
          </p:cNvPr>
          <p:cNvGrpSpPr>
            <a:grpSpLocks/>
          </p:cNvGrpSpPr>
          <p:nvPr/>
        </p:nvGrpSpPr>
        <p:grpSpPr bwMode="auto">
          <a:xfrm>
            <a:off x="2174513" y="2097742"/>
            <a:ext cx="1257300" cy="1200149"/>
            <a:chOff x="810" y="-120"/>
            <a:chExt cx="792" cy="1008"/>
          </a:xfrm>
        </p:grpSpPr>
        <p:sp>
          <p:nvSpPr>
            <p:cNvPr id="130" name="Text Box 7">
              <a:extLst>
                <a:ext uri="{FF2B5EF4-FFF2-40B4-BE49-F238E27FC236}">
                  <a16:creationId xmlns="" xmlns:a16="http://schemas.microsoft.com/office/drawing/2014/main" id="{FD11E18F-7618-4803-B855-2563EB9A7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-120"/>
              <a:ext cx="294" cy="1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积分号</a:t>
              </a:r>
            </a:p>
          </p:txBody>
        </p:sp>
        <p:sp>
          <p:nvSpPr>
            <p:cNvPr id="131" name="Line 8">
              <a:extLst>
                <a:ext uri="{FF2B5EF4-FFF2-40B4-BE49-F238E27FC236}">
                  <a16:creationId xmlns="" xmlns:a16="http://schemas.microsoft.com/office/drawing/2014/main" id="{2E3DB378-95CF-442C-ABD6-DD1AA0FF0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408"/>
              <a:ext cx="4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928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10" grpId="0" animBg="1"/>
      <p:bldP spid="115" grpId="0" animBg="1" autoUpdateAnimBg="0"/>
      <p:bldP spid="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4938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18293"/>
            <a:ext cx="898018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说明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="" xmlns:a16="http://schemas.microsoft.com/office/drawing/2014/main" id="{E8FC3203-DAA4-4C5E-9ABD-F42D984D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313" y="3580990"/>
            <a:ext cx="3249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74CC"/>
              </a:buClr>
              <a:buSzPct val="80000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字母表示无关，即有</a:t>
            </a:r>
          </a:p>
        </p:txBody>
      </p:sp>
      <p:grpSp>
        <p:nvGrpSpPr>
          <p:cNvPr id="60" name="Group 8">
            <a:extLst>
              <a:ext uri="{FF2B5EF4-FFF2-40B4-BE49-F238E27FC236}">
                <a16:creationId xmlns="" xmlns:a16="http://schemas.microsoft.com/office/drawing/2014/main" id="{89B90A2A-09ED-4E22-8111-991CE16A7A5D}"/>
              </a:ext>
            </a:extLst>
          </p:cNvPr>
          <p:cNvGrpSpPr>
            <a:grpSpLocks/>
          </p:cNvGrpSpPr>
          <p:nvPr/>
        </p:nvGrpSpPr>
        <p:grpSpPr bwMode="auto">
          <a:xfrm>
            <a:off x="1893429" y="5120630"/>
            <a:ext cx="4021164" cy="597870"/>
            <a:chOff x="0" y="-46"/>
            <a:chExt cx="6332" cy="1254"/>
          </a:xfrm>
        </p:grpSpPr>
        <p:sp>
          <p:nvSpPr>
            <p:cNvPr id="70" name="Rectangle 9">
              <a:extLst>
                <a:ext uri="{FF2B5EF4-FFF2-40B4-BE49-F238E27FC236}">
                  <a16:creationId xmlns="" xmlns:a16="http://schemas.microsoft.com/office/drawing/2014/main" id="{5DC1E655-FB77-4830-A5C5-C2F0C91D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"/>
              <a:ext cx="2363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A74CC"/>
                </a:buClr>
                <a:buSzPct val="80000"/>
                <a:buFont typeface="Wingdings" panose="05000000000000000000" pitchFamily="2" charset="2"/>
                <a:buChar char="p"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规定</a:t>
              </a:r>
            </a:p>
          </p:txBody>
        </p:sp>
        <p:graphicFrame>
          <p:nvGraphicFramePr>
            <p:cNvPr id="71" name="Object 10">
              <a:extLst>
                <a:ext uri="{FF2B5EF4-FFF2-40B4-BE49-F238E27FC236}">
                  <a16:creationId xmlns="" xmlns:a16="http://schemas.microsoft.com/office/drawing/2014/main" id="{2C066A13-3FC5-4BF6-9B75-7944C0F6B3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331250"/>
                </p:ext>
              </p:extLst>
            </p:nvPr>
          </p:nvGraphicFramePr>
          <p:xfrm>
            <a:off x="1864" y="-46"/>
            <a:ext cx="4468" cy="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72" r:id="rId4" imgW="1473200" imgH="330200" progId="">
                    <p:embed/>
                  </p:oleObj>
                </mc:Choice>
                <mc:Fallback>
                  <p:oleObj r:id="rId4" imgW="1473200" imgH="330200" progId="">
                    <p:embed/>
                    <p:pic>
                      <p:nvPicPr>
                        <p:cNvPr id="1536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4" y="-46"/>
                          <a:ext cx="4468" cy="1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11">
            <a:extLst>
              <a:ext uri="{FF2B5EF4-FFF2-40B4-BE49-F238E27FC236}">
                <a16:creationId xmlns="" xmlns:a16="http://schemas.microsoft.com/office/drawing/2014/main" id="{1C6A1115-9A0D-4EFD-81BF-4F543588C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53903"/>
              </p:ext>
            </p:extLst>
          </p:nvPr>
        </p:nvGraphicFramePr>
        <p:xfrm>
          <a:off x="6854783" y="4272481"/>
          <a:ext cx="1679824" cy="63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3" r:id="rId6" imgW="763990" imgH="331062" progId="">
                  <p:embed/>
                </p:oleObj>
              </mc:Choice>
              <mc:Fallback>
                <p:oleObj r:id="rId6" imgW="763990" imgH="331062" progId="">
                  <p:embed/>
                  <p:pic>
                    <p:nvPicPr>
                      <p:cNvPr id="22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783" y="4272481"/>
                        <a:ext cx="1679824" cy="630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2">
            <a:extLst>
              <a:ext uri="{FF2B5EF4-FFF2-40B4-BE49-F238E27FC236}">
                <a16:creationId xmlns="" xmlns:a16="http://schemas.microsoft.com/office/drawing/2014/main" id="{F3993D28-16D9-48C3-96A3-F3CB78420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11390"/>
              </p:ext>
            </p:extLst>
          </p:nvPr>
        </p:nvGraphicFramePr>
        <p:xfrm>
          <a:off x="5242530" y="4292989"/>
          <a:ext cx="1577176" cy="63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4" r:id="rId8" imgW="713057" imgH="331062" progId="">
                  <p:embed/>
                </p:oleObj>
              </mc:Choice>
              <mc:Fallback>
                <p:oleObj r:id="rId8" imgW="713057" imgH="331062" progId="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530" y="4292989"/>
                        <a:ext cx="1577176" cy="634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3">
            <a:extLst>
              <a:ext uri="{FF2B5EF4-FFF2-40B4-BE49-F238E27FC236}">
                <a16:creationId xmlns="" xmlns:a16="http://schemas.microsoft.com/office/drawing/2014/main" id="{621212FE-CB22-4B05-867C-601349BC7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76865"/>
              </p:ext>
            </p:extLst>
          </p:nvPr>
        </p:nvGraphicFramePr>
        <p:xfrm>
          <a:off x="3681988" y="4266691"/>
          <a:ext cx="1525465" cy="68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5" r:id="rId10" imgW="636935" imgH="331206" progId="">
                  <p:embed/>
                </p:oleObj>
              </mc:Choice>
              <mc:Fallback>
                <p:oleObj r:id="rId10" imgW="636935" imgH="331206" progId="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988" y="4266691"/>
                        <a:ext cx="1525465" cy="68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555E5E-E7A8-42A3-B495-F9D6C6EC1DB3}"/>
              </a:ext>
            </a:extLst>
          </p:cNvPr>
          <p:cNvGrpSpPr/>
          <p:nvPr/>
        </p:nvGrpSpPr>
        <p:grpSpPr>
          <a:xfrm>
            <a:off x="1861530" y="1728847"/>
            <a:ext cx="8592952" cy="692164"/>
            <a:chOff x="1861530" y="1757128"/>
            <a:chExt cx="8592952" cy="692164"/>
          </a:xfrm>
        </p:grpSpPr>
        <p:sp>
          <p:nvSpPr>
            <p:cNvPr id="76" name="Rectangle 15">
              <a:extLst>
                <a:ext uri="{FF2B5EF4-FFF2-40B4-BE49-F238E27FC236}">
                  <a16:creationId xmlns="" xmlns:a16="http://schemas.microsoft.com/office/drawing/2014/main" id="{11AF4FEF-8CE3-49BC-A330-E6539C979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530" y="1762361"/>
              <a:ext cx="8592952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A74CC"/>
                </a:buClr>
                <a:buSzPct val="80000"/>
                <a:buFont typeface="Wingdings" panose="05000000000000000000" pitchFamily="2" charset="2"/>
                <a:buChar char="p"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定积分     　　　  的值与区间   　　  的分法以及点 　   的 　</a:t>
              </a:r>
            </a:p>
          </p:txBody>
        </p:sp>
        <p:graphicFrame>
          <p:nvGraphicFramePr>
            <p:cNvPr id="77" name="Object 16">
              <a:extLst>
                <a:ext uri="{FF2B5EF4-FFF2-40B4-BE49-F238E27FC236}">
                  <a16:creationId xmlns="" xmlns:a16="http://schemas.microsoft.com/office/drawing/2014/main" id="{04D11321-FE33-4BA9-A240-C1DB0A4AA1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88013"/>
                </p:ext>
              </p:extLst>
            </p:nvPr>
          </p:nvGraphicFramePr>
          <p:xfrm>
            <a:off x="9404169" y="1869872"/>
            <a:ext cx="483989" cy="481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76" r:id="rId12" imgW="153735" imgH="230602" progId="">
                    <p:embed/>
                  </p:oleObj>
                </mc:Choice>
                <mc:Fallback>
                  <p:oleObj r:id="rId12" imgW="153735" imgH="230602" progId="">
                    <p:embed/>
                    <p:pic>
                      <p:nvPicPr>
                        <p:cNvPr id="1536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4169" y="1869872"/>
                          <a:ext cx="483989" cy="4814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7">
              <a:extLst>
                <a:ext uri="{FF2B5EF4-FFF2-40B4-BE49-F238E27FC236}">
                  <a16:creationId xmlns="" xmlns:a16="http://schemas.microsoft.com/office/drawing/2014/main" id="{5CE6B1C9-5920-4786-85BA-15A1820279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017783"/>
                </p:ext>
              </p:extLst>
            </p:nvPr>
          </p:nvGraphicFramePr>
          <p:xfrm>
            <a:off x="6446657" y="1906502"/>
            <a:ext cx="978001" cy="442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77" r:id="rId14" imgW="344846" imgH="204353" progId="">
                    <p:embed/>
                  </p:oleObj>
                </mc:Choice>
                <mc:Fallback>
                  <p:oleObj r:id="rId14" imgW="344846" imgH="204353" progId="">
                    <p:embed/>
                    <p:pic>
                      <p:nvPicPr>
                        <p:cNvPr id="1536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6657" y="1906502"/>
                          <a:ext cx="978001" cy="44241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8">
              <a:extLst>
                <a:ext uri="{FF2B5EF4-FFF2-40B4-BE49-F238E27FC236}">
                  <a16:creationId xmlns="" xmlns:a16="http://schemas.microsoft.com/office/drawing/2014/main" id="{42811E0A-D9F3-4F56-B57D-3C8FBE5C4F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0862502"/>
                </p:ext>
              </p:extLst>
            </p:nvPr>
          </p:nvGraphicFramePr>
          <p:xfrm>
            <a:off x="3326384" y="1757128"/>
            <a:ext cx="1467002" cy="692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78" r:id="rId16" imgW="636935" imgH="331206" progId="">
                    <p:embed/>
                  </p:oleObj>
                </mc:Choice>
                <mc:Fallback>
                  <p:oleObj r:id="rId16" imgW="636935" imgH="331206" progId="">
                    <p:embed/>
                    <p:pic>
                      <p:nvPicPr>
                        <p:cNvPr id="1536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384" y="1757128"/>
                          <a:ext cx="1467002" cy="6921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Rectangle 15">
            <a:extLst>
              <a:ext uri="{FF2B5EF4-FFF2-40B4-BE49-F238E27FC236}">
                <a16:creationId xmlns="" xmlns:a16="http://schemas.microsoft.com/office/drawing/2014/main" id="{82944DBB-912E-4000-A13A-16BBFD30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926" y="2321220"/>
            <a:ext cx="1636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74CC"/>
              </a:buClr>
              <a:buSzPct val="80000"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取法无关； 　</a:t>
            </a:r>
          </a:p>
        </p:txBody>
      </p:sp>
      <p:sp>
        <p:nvSpPr>
          <p:cNvPr id="82" name="Rectangle 7">
            <a:extLst>
              <a:ext uri="{FF2B5EF4-FFF2-40B4-BE49-F238E27FC236}">
                <a16:creationId xmlns="" xmlns:a16="http://schemas.microsoft.com/office/drawing/2014/main" id="{4CB36CB1-1F37-4E1E-AED8-E25AD510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30" y="3037145"/>
            <a:ext cx="8598237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74CC"/>
              </a:buClr>
              <a:buSzPct val="80000"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定积分只与被积函数和积分区间有关，而与积分变量用什么  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00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7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205" y="2075513"/>
            <a:ext cx="351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将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[0, 1]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进行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等分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609875"/>
            <a:ext cx="9721850" cy="411219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7" name="Object 45">
            <a:extLst>
              <a:ext uri="{FF2B5EF4-FFF2-40B4-BE49-F238E27FC236}">
                <a16:creationId xmlns="" xmlns:a16="http://schemas.microsoft.com/office/drawing/2014/main" id="{E9A7E528-5C62-4AFC-8069-A216D1C1A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13088"/>
              </p:ext>
            </p:extLst>
          </p:nvPr>
        </p:nvGraphicFramePr>
        <p:xfrm>
          <a:off x="3667803" y="3019921"/>
          <a:ext cx="1972491" cy="37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4" r:id="rId4" imgW="890933" imgH="203642" progId="">
                  <p:embed/>
                </p:oleObj>
              </mc:Choice>
              <mc:Fallback>
                <p:oleObj r:id="rId4" imgW="890933" imgH="203642" progId="">
                  <p:embed/>
                  <p:pic>
                    <p:nvPicPr>
                      <p:cNvPr id="1741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803" y="3019921"/>
                        <a:ext cx="1972491" cy="374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2">
            <a:extLst>
              <a:ext uri="{FF2B5EF4-FFF2-40B4-BE49-F238E27FC236}">
                <a16:creationId xmlns="" xmlns:a16="http://schemas.microsoft.com/office/drawing/2014/main" id="{492E45F7-9204-42F3-AD3E-927CD65B8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07155"/>
              </p:ext>
            </p:extLst>
          </p:nvPr>
        </p:nvGraphicFramePr>
        <p:xfrm>
          <a:off x="2307149" y="3640477"/>
          <a:ext cx="1024598" cy="71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5" r:id="rId6" imgW="472566" imgH="395934" progId="">
                  <p:embed/>
                </p:oleObj>
              </mc:Choice>
              <mc:Fallback>
                <p:oleObj r:id="rId6" imgW="472566" imgH="395934" progId="">
                  <p:embed/>
                  <p:pic>
                    <p:nvPicPr>
                      <p:cNvPr id="1742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149" y="3640477"/>
                        <a:ext cx="1024598" cy="716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1715135" y="3686173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1715135" y="453937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A8E19EF0-7863-41AB-88F8-521DD29EFFF9}"/>
              </a:ext>
            </a:extLst>
          </p:cNvPr>
          <p:cNvGrpSpPr/>
          <p:nvPr/>
        </p:nvGrpSpPr>
        <p:grpSpPr>
          <a:xfrm>
            <a:off x="1719675" y="839922"/>
            <a:ext cx="4575291" cy="681294"/>
            <a:chOff x="1000100" y="1203809"/>
            <a:chExt cx="4575291" cy="681294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1292468"/>
              <a:ext cx="457529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用定积分的定义计算          。 　</a:t>
              </a:r>
            </a:p>
          </p:txBody>
        </p:sp>
        <p:graphicFrame>
          <p:nvGraphicFramePr>
            <p:cNvPr id="43" name="对象 42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1669020"/>
                </p:ext>
              </p:extLst>
            </p:nvPr>
          </p:nvGraphicFramePr>
          <p:xfrm>
            <a:off x="3965903" y="1203809"/>
            <a:ext cx="828698" cy="681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6" name="公式" r:id="rId8" imgW="431640" imgH="355320" progId="Equation.3">
                    <p:embed/>
                  </p:oleObj>
                </mc:Choice>
                <mc:Fallback>
                  <p:oleObj name="公式" r:id="rId8" imgW="431640" imgH="355320" progId="Equation.3">
                    <p:embed/>
                    <p:pic>
                      <p:nvPicPr>
                        <p:cNvPr id="44" name="对象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903" y="1203809"/>
                          <a:ext cx="828698" cy="6812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673175F4-723E-47A3-A367-2310CBAA46A2}"/>
              </a:ext>
            </a:extLst>
          </p:cNvPr>
          <p:cNvGrpSpPr/>
          <p:nvPr/>
        </p:nvGrpSpPr>
        <p:grpSpPr>
          <a:xfrm>
            <a:off x="1715135" y="2746801"/>
            <a:ext cx="2161296" cy="856740"/>
            <a:chOff x="3428992" y="1984833"/>
            <a:chExt cx="2161296" cy="856740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992" y="2064132"/>
              <a:ext cx="21612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分点为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="" xmlns:a16="http://schemas.microsoft.com/office/drawing/2014/main" id="{E564C3E7-280A-42AE-BE7C-D688963D8D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661262"/>
                </p:ext>
              </p:extLst>
            </p:nvPr>
          </p:nvGraphicFramePr>
          <p:xfrm>
            <a:off x="4509640" y="1984833"/>
            <a:ext cx="872020" cy="856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7" r:id="rId10" imgW="421478" imgH="395934" progId="">
                    <p:embed/>
                  </p:oleObj>
                </mc:Choice>
                <mc:Fallback>
                  <p:oleObj r:id="rId10" imgW="421478" imgH="395934" progId="">
                    <p:embed/>
                    <p:pic>
                      <p:nvPicPr>
                        <p:cNvPr id="17417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9640" y="1984833"/>
                          <a:ext cx="872020" cy="8567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对象 46">
            <a:extLst>
              <a:ext uri="{FF2B5EF4-FFF2-40B4-BE49-F238E27FC236}">
                <a16:creationId xmlns="" xmlns:a16="http://schemas.microsoft.com/office/drawing/2014/main" id="{0D7887D9-B938-4773-8AB9-5E249DD13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02454"/>
              </p:ext>
            </p:extLst>
          </p:nvPr>
        </p:nvGraphicFramePr>
        <p:xfrm>
          <a:off x="2207578" y="4533310"/>
          <a:ext cx="798806" cy="65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8" name="公式" r:id="rId12" imgW="431640" imgH="355320" progId="Equation.3">
                  <p:embed/>
                </p:oleObj>
              </mc:Choice>
              <mc:Fallback>
                <p:oleObj name="公式" r:id="rId12" imgW="431640" imgH="355320" progId="Equation.3">
                  <p:embed/>
                  <p:pic>
                    <p:nvPicPr>
                      <p:cNvPr id="4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78" y="4533310"/>
                        <a:ext cx="798806" cy="65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extLst>
              <a:ext uri="{FF2B5EF4-FFF2-40B4-BE49-F238E27FC236}">
                <a16:creationId xmlns="" xmlns:a16="http://schemas.microsoft.com/office/drawing/2014/main" id="{CB563CD4-1E85-4B32-A687-D804F158C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1000"/>
              </p:ext>
            </p:extLst>
          </p:nvPr>
        </p:nvGraphicFramePr>
        <p:xfrm>
          <a:off x="3143877" y="4470060"/>
          <a:ext cx="1997879" cy="79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9" name="公式" r:id="rId14" imgW="1079280" imgH="431640" progId="Equation.3">
                  <p:embed/>
                </p:oleObj>
              </mc:Choice>
              <mc:Fallback>
                <p:oleObj name="公式" r:id="rId14" imgW="1079280" imgH="431640" progId="Equation.3">
                  <p:embed/>
                  <p:pic>
                    <p:nvPicPr>
                      <p:cNvPr id="41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877" y="4470060"/>
                        <a:ext cx="1997879" cy="797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3">
            <a:extLst>
              <a:ext uri="{FF2B5EF4-FFF2-40B4-BE49-F238E27FC236}">
                <a16:creationId xmlns="" xmlns:a16="http://schemas.microsoft.com/office/drawing/2014/main" id="{B84049E3-B5EA-4EAD-A83F-E5B81AC3F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10763"/>
              </p:ext>
            </p:extLst>
          </p:nvPr>
        </p:nvGraphicFramePr>
        <p:xfrm>
          <a:off x="5209130" y="4488840"/>
          <a:ext cx="1597609" cy="79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0" name="公式" r:id="rId16" imgW="863280" imgH="431640" progId="Equation.3">
                  <p:embed/>
                </p:oleObj>
              </mc:Choice>
              <mc:Fallback>
                <p:oleObj name="公式" r:id="rId16" imgW="863280" imgH="431640" progId="Equation.3">
                  <p:embed/>
                  <p:pic>
                    <p:nvPicPr>
                      <p:cNvPr id="952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130" y="4488840"/>
                        <a:ext cx="1597609" cy="797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4">
            <a:extLst>
              <a:ext uri="{FF2B5EF4-FFF2-40B4-BE49-F238E27FC236}">
                <a16:creationId xmlns="" xmlns:a16="http://schemas.microsoft.com/office/drawing/2014/main" id="{377E3828-6306-4D7E-87CA-D648F0C74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12535"/>
              </p:ext>
            </p:extLst>
          </p:nvPr>
        </p:nvGraphicFramePr>
        <p:xfrm>
          <a:off x="6874862" y="4533310"/>
          <a:ext cx="1270118" cy="7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1" name="公式" r:id="rId18" imgW="685800" imgH="393480" progId="Equation.3">
                  <p:embed/>
                </p:oleObj>
              </mc:Choice>
              <mc:Fallback>
                <p:oleObj name="公式" r:id="rId18" imgW="685800" imgH="393480" progId="Equation.3">
                  <p:embed/>
                  <p:pic>
                    <p:nvPicPr>
                      <p:cNvPr id="952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862" y="4533310"/>
                        <a:ext cx="1270118" cy="72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5">
            <a:extLst>
              <a:ext uri="{FF2B5EF4-FFF2-40B4-BE49-F238E27FC236}">
                <a16:creationId xmlns="" xmlns:a16="http://schemas.microsoft.com/office/drawing/2014/main" id="{CB78EF0D-AD4B-45C9-B1A6-2C37C00FA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98301"/>
              </p:ext>
            </p:extLst>
          </p:nvPr>
        </p:nvGraphicFramePr>
        <p:xfrm>
          <a:off x="8213103" y="4558150"/>
          <a:ext cx="493838" cy="7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2" name="公式" r:id="rId20" imgW="266400" imgH="393480" progId="Equation.3">
                  <p:embed/>
                </p:oleObj>
              </mc:Choice>
              <mc:Fallback>
                <p:oleObj name="公式" r:id="rId20" imgW="266400" imgH="393480" progId="Equation.3">
                  <p:embed/>
                  <p:pic>
                    <p:nvPicPr>
                      <p:cNvPr id="952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103" y="4558150"/>
                        <a:ext cx="493838" cy="72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6">
            <a:extLst>
              <a:ext uri="{FF2B5EF4-FFF2-40B4-BE49-F238E27FC236}">
                <a16:creationId xmlns="" xmlns:a16="http://schemas.microsoft.com/office/drawing/2014/main" id="{3B7DE85C-A101-43DA-8309-A28F7C490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48647"/>
              </p:ext>
            </p:extLst>
          </p:nvPr>
        </p:nvGraphicFramePr>
        <p:xfrm>
          <a:off x="4461135" y="3835081"/>
          <a:ext cx="1972490" cy="37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3" r:id="rId22" imgW="890933" imgH="203642" progId="">
                  <p:embed/>
                </p:oleObj>
              </mc:Choice>
              <mc:Fallback>
                <p:oleObj r:id="rId22" imgW="890933" imgH="203642" progId="">
                  <p:embed/>
                  <p:pic>
                    <p:nvPicPr>
                      <p:cNvPr id="952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135" y="3835081"/>
                        <a:ext cx="1972490" cy="377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7">
            <a:extLst>
              <a:ext uri="{FF2B5EF4-FFF2-40B4-BE49-F238E27FC236}">
                <a16:creationId xmlns="" xmlns:a16="http://schemas.microsoft.com/office/drawing/2014/main" id="{2FB65E34-6C2F-4957-BC7B-E8BE6EA0D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14854"/>
              </p:ext>
            </p:extLst>
          </p:nvPr>
        </p:nvGraphicFramePr>
        <p:xfrm>
          <a:off x="3381202" y="3695362"/>
          <a:ext cx="1026608" cy="66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4" r:id="rId24" imgW="509548" imgH="394900" progId="">
                  <p:embed/>
                </p:oleObj>
              </mc:Choice>
              <mc:Fallback>
                <p:oleObj r:id="rId24" imgW="509548" imgH="394900" progId="">
                  <p:embed/>
                  <p:pic>
                    <p:nvPicPr>
                      <p:cNvPr id="952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202" y="3695362"/>
                        <a:ext cx="1026608" cy="66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EC9E08D-125D-413D-82FB-31C3E379DED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0" y="0"/>
            <a:ext cx="3608475" cy="67658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7" grpId="0" animBg="1"/>
          <p:bldP spid="10" grpId="0" animBg="1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7" grpId="0" animBg="1"/>
          <p:bldP spid="10" grpId="0" animBg="1"/>
          <p:bldP spid="39" grpId="0"/>
          <p:bldP spid="40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558964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F547CC7-64B6-4F11-82F0-B252B2ACB582}"/>
              </a:ext>
            </a:extLst>
          </p:cNvPr>
          <p:cNvGrpSpPr/>
          <p:nvPr/>
        </p:nvGrpSpPr>
        <p:grpSpPr>
          <a:xfrm>
            <a:off x="1262563" y="2055044"/>
            <a:ext cx="9694362" cy="3574231"/>
            <a:chOff x="1203786" y="2055044"/>
            <a:chExt cx="9694362" cy="3574231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auto">
            <a:xfrm>
              <a:off x="1203786" y="2055044"/>
              <a:ext cx="9694362" cy="3574231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宋体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E60D3B42-F565-469C-B7A3-17CD9651E365}"/>
                </a:ext>
              </a:extLst>
            </p:cNvPr>
            <p:cNvGrpSpPr/>
            <p:nvPr/>
          </p:nvGrpSpPr>
          <p:grpSpPr>
            <a:xfrm>
              <a:off x="2311782" y="3324905"/>
              <a:ext cx="4940776" cy="859174"/>
              <a:chOff x="2174262" y="3478074"/>
              <a:chExt cx="4940776" cy="859174"/>
            </a:xfrm>
          </p:grpSpPr>
          <p:sp>
            <p:nvSpPr>
              <p:cNvPr id="24" name="Text Box 40">
                <a:extLst>
                  <a:ext uri="{FF2B5EF4-FFF2-40B4-BE49-F238E27FC236}">
                    <a16:creationId xmlns="" xmlns:a16="http://schemas.microsoft.com/office/drawing/2014/main" id="{99623422-529D-4394-A51F-CDAB38B3C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4262" y="3672533"/>
                <a:ext cx="4940776" cy="47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fontAlgn="base" latinLnBrk="1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用定积分的定义计算              。 　</a:t>
                </a:r>
              </a:p>
            </p:txBody>
          </p:sp>
          <p:graphicFrame>
            <p:nvGraphicFramePr>
              <p:cNvPr id="25" name="对象 24">
                <a:extLst>
                  <a:ext uri="{FF2B5EF4-FFF2-40B4-BE49-F238E27FC236}">
                    <a16:creationId xmlns="" xmlns:a16="http://schemas.microsoft.com/office/drawing/2014/main" id="{B99230A9-2714-41AC-BE10-FD040E070F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6820099"/>
                  </p:ext>
                </p:extLst>
              </p:nvPr>
            </p:nvGraphicFramePr>
            <p:xfrm>
              <a:off x="5084295" y="3478074"/>
              <a:ext cx="1165212" cy="859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6" name="公式" r:id="rId4" imgW="482400" imgH="355320" progId="Equation.3">
                      <p:embed/>
                    </p:oleObj>
                  </mc:Choice>
                  <mc:Fallback>
                    <p:oleObj name="公式" r:id="rId4" imgW="482400" imgH="355320" progId="Equation.3">
                      <p:embed/>
                      <p:pic>
                        <p:nvPicPr>
                          <p:cNvPr id="11" name="对象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4295" y="3478074"/>
                            <a:ext cx="1165212" cy="85917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632C6FB-26B0-45F2-A608-87CE093BA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0" y="0"/>
            <a:ext cx="3608475" cy="67658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2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53685" y="2563232"/>
            <a:ext cx="3878002" cy="1990541"/>
            <a:chOff x="3570849" y="2733648"/>
            <a:chExt cx="2572603" cy="1320499"/>
          </a:xfrm>
        </p:grpSpPr>
        <p:sp>
          <p:nvSpPr>
            <p:cNvPr id="13" name="文本框 12"/>
            <p:cNvSpPr txBox="1"/>
            <p:nvPr/>
          </p:nvSpPr>
          <p:spPr>
            <a:xfrm>
              <a:off x="3570849" y="3625379"/>
              <a:ext cx="2572603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定积分的几何意义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55175" y="2538014"/>
            <a:ext cx="2954662" cy="2018329"/>
            <a:chOff x="1034426" y="2418656"/>
            <a:chExt cx="2426347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34426" y="3545333"/>
              <a:ext cx="2426347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定积分的定义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98561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464208" y="2355047"/>
            <a:ext cx="2954649" cy="2201293"/>
            <a:chOff x="6322538" y="2510238"/>
            <a:chExt cx="2105527" cy="1568671"/>
          </a:xfrm>
        </p:grpSpPr>
        <p:sp>
          <p:nvSpPr>
            <p:cNvPr id="32" name="文本框 31"/>
            <p:cNvSpPr txBox="1"/>
            <p:nvPr/>
          </p:nvSpPr>
          <p:spPr>
            <a:xfrm>
              <a:off x="6322538" y="3618325"/>
              <a:ext cx="2105527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定积分的性质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15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18">
            <a:extLst>
              <a:ext uri="{FF2B5EF4-FFF2-40B4-BE49-F238E27FC236}">
                <a16:creationId xmlns:a16="http://schemas.microsoft.com/office/drawing/2014/main" xmlns="" id="{4AAC3C3D-8BAD-4035-9E13-E1C7FE405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1518" y="3768329"/>
            <a:ext cx="9705407" cy="12234"/>
          </a:xfrm>
          <a:prstGeom prst="line">
            <a:avLst/>
          </a:prstGeom>
          <a:noFill/>
          <a:ln w="28575">
            <a:solidFill>
              <a:srgbClr val="1A74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724025"/>
            <a:ext cx="9721850" cy="4276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51518" y="1014174"/>
            <a:ext cx="3041634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定积分的几何意义</a:t>
            </a:r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xmlns="" id="{DEDB34F8-0C5C-427F-8EFD-3A5FE2269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2955393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定积分的值等于曲边梯形面积；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xmlns="" id="{6AFCFAB6-F1F8-4F80-AE8D-779F999F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4934009"/>
            <a:ext cx="568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定积分的值等于曲边梯形面积的负值；</a:t>
            </a:r>
          </a:p>
        </p:txBody>
      </p:sp>
      <p:grpSp>
        <p:nvGrpSpPr>
          <p:cNvPr id="66" name="Group 7">
            <a:extLst>
              <a:ext uri="{FF2B5EF4-FFF2-40B4-BE49-F238E27FC236}">
                <a16:creationId xmlns:a16="http://schemas.microsoft.com/office/drawing/2014/main" xmlns="" id="{8604F1D8-04EB-41F0-8BD7-83E04AA1DB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99604" y="2102605"/>
            <a:ext cx="2517775" cy="1394222"/>
            <a:chOff x="0" y="0"/>
            <a:chExt cx="1586" cy="1171"/>
          </a:xfrm>
        </p:grpSpPr>
        <p:pic>
          <p:nvPicPr>
            <p:cNvPr id="67" name="Picture 8" descr="074">
              <a:extLst>
                <a:ext uri="{FF2B5EF4-FFF2-40B4-BE49-F238E27FC236}">
                  <a16:creationId xmlns:a16="http://schemas.microsoft.com/office/drawing/2014/main" xmlns="" id="{8C405E89-6697-4553-89EA-52EFF19BF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6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8" name="Object 9">
              <a:extLst>
                <a:ext uri="{FF2B5EF4-FFF2-40B4-BE49-F238E27FC236}">
                  <a16:creationId xmlns:a16="http://schemas.microsoft.com/office/drawing/2014/main" xmlns="" id="{41DFB673-8D25-44DD-BF15-B1476C0545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624"/>
            <a:ext cx="16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8" r:id="rId6" imgW="154139" imgH="166984" progId="">
                    <p:embed/>
                  </p:oleObj>
                </mc:Choice>
                <mc:Fallback>
                  <p:oleObj r:id="rId6" imgW="154139" imgH="1669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624"/>
                          <a:ext cx="164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xmlns="" id="{99E30E4A-F6A6-4238-A493-622EF5C623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99603" y="4239777"/>
            <a:ext cx="2517775" cy="1321594"/>
            <a:chOff x="0" y="0"/>
            <a:chExt cx="1586" cy="1110"/>
          </a:xfrm>
        </p:grpSpPr>
        <p:pic>
          <p:nvPicPr>
            <p:cNvPr id="70" name="Picture 11" descr="075">
              <a:extLst>
                <a:ext uri="{FF2B5EF4-FFF2-40B4-BE49-F238E27FC236}">
                  <a16:creationId xmlns:a16="http://schemas.microsoft.com/office/drawing/2014/main" xmlns="" id="{8BC1EA3B-49C8-40C4-A6A9-8066F3A76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6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" name="Object 12">
              <a:extLst>
                <a:ext uri="{FF2B5EF4-FFF2-40B4-BE49-F238E27FC236}">
                  <a16:creationId xmlns:a16="http://schemas.microsoft.com/office/drawing/2014/main" xmlns="" id="{B917B224-E7FA-42D6-B835-AEFF7D2A6A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4" y="324"/>
            <a:ext cx="16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9" r:id="rId9" imgW="154139" imgH="166984" progId="">
                    <p:embed/>
                  </p:oleObj>
                </mc:Choice>
                <mc:Fallback>
                  <p:oleObj r:id="rId9" imgW="154139" imgH="1669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" y="324"/>
                          <a:ext cx="164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19">
            <a:extLst>
              <a:ext uri="{FF2B5EF4-FFF2-40B4-BE49-F238E27FC236}">
                <a16:creationId xmlns:a16="http://schemas.microsoft.com/office/drawing/2014/main" xmlns="" id="{4B2A7AA7-512B-44D2-A2FB-C57ADCC00597}"/>
              </a:ext>
            </a:extLst>
          </p:cNvPr>
          <p:cNvGrpSpPr>
            <a:grpSpLocks/>
          </p:cNvGrpSpPr>
          <p:nvPr/>
        </p:nvGrpSpPr>
        <p:grpSpPr bwMode="auto">
          <a:xfrm>
            <a:off x="1963738" y="4120322"/>
            <a:ext cx="3674156" cy="688749"/>
            <a:chOff x="101" y="26"/>
            <a:chExt cx="2088" cy="397"/>
          </a:xfrm>
        </p:grpSpPr>
        <p:sp>
          <p:nvSpPr>
            <p:cNvPr id="79" name="Text Box 20">
              <a:extLst>
                <a:ext uri="{FF2B5EF4-FFF2-40B4-BE49-F238E27FC236}">
                  <a16:creationId xmlns:a16="http://schemas.microsoft.com/office/drawing/2014/main" xmlns="" id="{52BB9769-CDE7-4E93-8E52-4E8BD6F90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" y="79"/>
              <a:ext cx="36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</a:p>
          </p:txBody>
        </p:sp>
        <p:graphicFrame>
          <p:nvGraphicFramePr>
            <p:cNvPr id="80" name="Object 21">
              <a:extLst>
                <a:ext uri="{FF2B5EF4-FFF2-40B4-BE49-F238E27FC236}">
                  <a16:creationId xmlns:a16="http://schemas.microsoft.com/office/drawing/2014/main" xmlns="" id="{A97FA4A1-8E8B-46E6-B738-234C01F731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76096"/>
                </p:ext>
              </p:extLst>
            </p:nvPr>
          </p:nvGraphicFramePr>
          <p:xfrm>
            <a:off x="349" y="26"/>
            <a:ext cx="184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0" r:id="rId10" imgW="1650284" imgH="355446" progId="">
                    <p:embed/>
                  </p:oleObj>
                </mc:Choice>
                <mc:Fallback>
                  <p:oleObj r:id="rId10" imgW="1650284" imgH="35544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" y="26"/>
                          <a:ext cx="1840" cy="3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Group 22">
            <a:extLst>
              <a:ext uri="{FF2B5EF4-FFF2-40B4-BE49-F238E27FC236}">
                <a16:creationId xmlns:a16="http://schemas.microsoft.com/office/drawing/2014/main" xmlns="" id="{5951F4EA-983D-4BA9-9DFA-81F18874B2EA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2084908"/>
            <a:ext cx="3788033" cy="756046"/>
            <a:chOff x="104" y="0"/>
            <a:chExt cx="2286" cy="459"/>
          </a:xfrm>
        </p:grpSpPr>
        <p:sp>
          <p:nvSpPr>
            <p:cNvPr id="82" name="Text Box 23">
              <a:extLst>
                <a:ext uri="{FF2B5EF4-FFF2-40B4-BE49-F238E27FC236}">
                  <a16:creationId xmlns:a16="http://schemas.microsoft.com/office/drawing/2014/main" xmlns="" id="{F1536E0B-8F90-4D39-9404-CDB91B9ED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" y="110"/>
              <a:ext cx="3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</a:p>
          </p:txBody>
        </p:sp>
        <p:graphicFrame>
          <p:nvGraphicFramePr>
            <p:cNvPr id="83" name="Object 24">
              <a:extLst>
                <a:ext uri="{FF2B5EF4-FFF2-40B4-BE49-F238E27FC236}">
                  <a16:creationId xmlns:a16="http://schemas.microsoft.com/office/drawing/2014/main" xmlns="" id="{17D960EF-546E-495C-B8E2-30865905BC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335252"/>
                </p:ext>
              </p:extLst>
            </p:nvPr>
          </p:nvGraphicFramePr>
          <p:xfrm>
            <a:off x="363" y="0"/>
            <a:ext cx="2027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1" name="Equation" r:id="rId12" imgW="1574117" imgH="355446" progId="Equation.DSMT4">
                    <p:embed/>
                  </p:oleObj>
                </mc:Choice>
                <mc:Fallback>
                  <p:oleObj name="Equation" r:id="rId12" imgW="1574117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0"/>
                          <a:ext cx="2027" cy="4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138">
            <a:extLst>
              <a:ext uri="{FF2B5EF4-FFF2-40B4-BE49-F238E27FC236}">
                <a16:creationId xmlns:a16="http://schemas.microsoft.com/office/drawing/2014/main" xmlns="" id="{0B75D920-11F2-4D86-B42C-0BE239B51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63326"/>
              </p:ext>
            </p:extLst>
          </p:nvPr>
        </p:nvGraphicFramePr>
        <p:xfrm>
          <a:off x="7499604" y="888656"/>
          <a:ext cx="33528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14" imgW="1727200" imgH="431800" progId="Equation.DSMT4">
                  <p:embed/>
                </p:oleObj>
              </mc:Choice>
              <mc:Fallback>
                <p:oleObj name="Equation" r:id="rId14" imgW="172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604" y="888656"/>
                        <a:ext cx="3352800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椭圆 86">
            <a:extLst>
              <a:ext uri="{FF2B5EF4-FFF2-40B4-BE49-F238E27FC236}">
                <a16:creationId xmlns:a16="http://schemas.microsoft.com/office/drawing/2014/main" xmlns="" id="{7B76A2B3-610F-4D12-B1F8-9200AF3EA7CF}"/>
              </a:ext>
            </a:extLst>
          </p:cNvPr>
          <p:cNvSpPr/>
          <p:nvPr/>
        </p:nvSpPr>
        <p:spPr bwMode="auto">
          <a:xfrm>
            <a:off x="9642744" y="1031532"/>
            <a:ext cx="1214446" cy="500066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0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0" grpId="0" animBg="1"/>
      <p:bldP spid="62" grpId="0" animBg="1"/>
      <p:bldP spid="42" grpId="0" animBg="1"/>
      <p:bldP spid="119" grpId="0" animBg="1"/>
      <p:bldP spid="64" grpId="0" autoUpdateAnimBg="0"/>
      <p:bldP spid="65" grpId="0" autoUpdateAnimBg="0"/>
      <p:bldP spid="87" grpId="0" animBg="1"/>
      <p:bldP spid="87" grpId="1" animBg="1"/>
      <p:bldP spid="87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42805" y="1703530"/>
            <a:ext cx="9714120" cy="4317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42805" y="1001128"/>
            <a:ext cx="3041634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定积分的几何意义</a:t>
            </a:r>
          </a:p>
        </p:txBody>
      </p:sp>
      <p:sp>
        <p:nvSpPr>
          <p:cNvPr id="72" name="未知">
            <a:extLst>
              <a:ext uri="{FF2B5EF4-FFF2-40B4-BE49-F238E27FC236}">
                <a16:creationId xmlns:a16="http://schemas.microsoft.com/office/drawing/2014/main" xmlns="" id="{4F5327F8-DBCE-4171-8BAC-E708BC42CF53}"/>
              </a:ext>
            </a:extLst>
          </p:cNvPr>
          <p:cNvSpPr>
            <a:spLocks/>
          </p:cNvSpPr>
          <p:nvPr/>
        </p:nvSpPr>
        <p:spPr bwMode="auto">
          <a:xfrm>
            <a:off x="2210594" y="4386371"/>
            <a:ext cx="838200" cy="628650"/>
          </a:xfrm>
          <a:custGeom>
            <a:avLst/>
            <a:gdLst>
              <a:gd name="T0" fmla="*/ 0 w 528"/>
              <a:gd name="T1" fmla="*/ 0 h 528"/>
              <a:gd name="T2" fmla="*/ 528 w 528"/>
              <a:gd name="T3" fmla="*/ 528 h 528"/>
              <a:gd name="T4" fmla="*/ 0 w 528"/>
              <a:gd name="T5" fmla="*/ 528 h 528"/>
              <a:gd name="T6" fmla="*/ 0 w 528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528"/>
              <a:gd name="T14" fmla="*/ 528 w 52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528">
                <a:moveTo>
                  <a:pt x="0" y="0"/>
                </a:moveTo>
                <a:lnTo>
                  <a:pt x="528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" name="未知">
            <a:extLst>
              <a:ext uri="{FF2B5EF4-FFF2-40B4-BE49-F238E27FC236}">
                <a16:creationId xmlns:a16="http://schemas.microsoft.com/office/drawing/2014/main" xmlns="" id="{94C90D77-0AE6-4CBB-9AB5-7CF7FE83CBEB}"/>
              </a:ext>
            </a:extLst>
          </p:cNvPr>
          <p:cNvSpPr>
            <a:spLocks/>
          </p:cNvSpPr>
          <p:nvPr/>
        </p:nvSpPr>
        <p:spPr bwMode="auto">
          <a:xfrm>
            <a:off x="3048794" y="5019211"/>
            <a:ext cx="1905000" cy="384572"/>
          </a:xfrm>
          <a:custGeom>
            <a:avLst/>
            <a:gdLst>
              <a:gd name="T0" fmla="*/ 0 w 1200"/>
              <a:gd name="T1" fmla="*/ 0 h 336"/>
              <a:gd name="T2" fmla="*/ 672 w 1200"/>
              <a:gd name="T3" fmla="*/ 336 h 336"/>
              <a:gd name="T4" fmla="*/ 1200 w 1200"/>
              <a:gd name="T5" fmla="*/ 0 h 336"/>
              <a:gd name="T6" fmla="*/ 0 60000 65536"/>
              <a:gd name="T7" fmla="*/ 0 60000 65536"/>
              <a:gd name="T8" fmla="*/ 0 60000 65536"/>
              <a:gd name="T9" fmla="*/ 0 w 1200"/>
              <a:gd name="T10" fmla="*/ 0 h 336"/>
              <a:gd name="T11" fmla="*/ 1200 w 120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336">
                <a:moveTo>
                  <a:pt x="0" y="0"/>
                </a:moveTo>
                <a:cubicBezTo>
                  <a:pt x="236" y="168"/>
                  <a:pt x="472" y="336"/>
                  <a:pt x="672" y="336"/>
                </a:cubicBezTo>
                <a:cubicBezTo>
                  <a:pt x="872" y="336"/>
                  <a:pt x="1112" y="56"/>
                  <a:pt x="1200" y="0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" name="未知">
            <a:extLst>
              <a:ext uri="{FF2B5EF4-FFF2-40B4-BE49-F238E27FC236}">
                <a16:creationId xmlns:a16="http://schemas.microsoft.com/office/drawing/2014/main" xmlns="" id="{8A789790-D4DD-4E27-A52D-6D1E2F05A295}"/>
              </a:ext>
            </a:extLst>
          </p:cNvPr>
          <p:cNvSpPr>
            <a:spLocks/>
          </p:cNvSpPr>
          <p:nvPr/>
        </p:nvSpPr>
        <p:spPr bwMode="auto">
          <a:xfrm>
            <a:off x="4965083" y="4203632"/>
            <a:ext cx="2362200" cy="800100"/>
          </a:xfrm>
          <a:custGeom>
            <a:avLst/>
            <a:gdLst>
              <a:gd name="T0" fmla="*/ 0 w 1488"/>
              <a:gd name="T1" fmla="*/ 672 h 672"/>
              <a:gd name="T2" fmla="*/ 768 w 1488"/>
              <a:gd name="T3" fmla="*/ 0 h 672"/>
              <a:gd name="T4" fmla="*/ 1488 w 1488"/>
              <a:gd name="T5" fmla="*/ 672 h 672"/>
              <a:gd name="T6" fmla="*/ 0 60000 65536"/>
              <a:gd name="T7" fmla="*/ 0 60000 65536"/>
              <a:gd name="T8" fmla="*/ 0 60000 65536"/>
              <a:gd name="T9" fmla="*/ 0 w 1488"/>
              <a:gd name="T10" fmla="*/ 0 h 672"/>
              <a:gd name="T11" fmla="*/ 1488 w 1488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672">
                <a:moveTo>
                  <a:pt x="0" y="672"/>
                </a:moveTo>
                <a:cubicBezTo>
                  <a:pt x="260" y="336"/>
                  <a:pt x="520" y="0"/>
                  <a:pt x="768" y="0"/>
                </a:cubicBezTo>
                <a:cubicBezTo>
                  <a:pt x="1016" y="0"/>
                  <a:pt x="1368" y="560"/>
                  <a:pt x="1488" y="672"/>
                </a:cubicBezTo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未知">
            <a:extLst>
              <a:ext uri="{FF2B5EF4-FFF2-40B4-BE49-F238E27FC236}">
                <a16:creationId xmlns:a16="http://schemas.microsoft.com/office/drawing/2014/main" xmlns="" id="{C3AD5D70-43C5-472B-8743-CBD6C3A9722B}"/>
              </a:ext>
            </a:extLst>
          </p:cNvPr>
          <p:cNvSpPr>
            <a:spLocks/>
          </p:cNvSpPr>
          <p:nvPr/>
        </p:nvSpPr>
        <p:spPr bwMode="auto">
          <a:xfrm>
            <a:off x="7315994" y="5015021"/>
            <a:ext cx="1524000" cy="457200"/>
          </a:xfrm>
          <a:custGeom>
            <a:avLst/>
            <a:gdLst>
              <a:gd name="T0" fmla="*/ 0 w 960"/>
              <a:gd name="T1" fmla="*/ 0 h 384"/>
              <a:gd name="T2" fmla="*/ 480 w 960"/>
              <a:gd name="T3" fmla="*/ 384 h 384"/>
              <a:gd name="T4" fmla="*/ 960 w 960"/>
              <a:gd name="T5" fmla="*/ 0 h 384"/>
              <a:gd name="T6" fmla="*/ 0 60000 65536"/>
              <a:gd name="T7" fmla="*/ 0 60000 65536"/>
              <a:gd name="T8" fmla="*/ 0 60000 65536"/>
              <a:gd name="T9" fmla="*/ 0 w 960"/>
              <a:gd name="T10" fmla="*/ 0 h 384"/>
              <a:gd name="T11" fmla="*/ 960 w 960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384">
                <a:moveTo>
                  <a:pt x="0" y="0"/>
                </a:moveTo>
                <a:cubicBezTo>
                  <a:pt x="160" y="192"/>
                  <a:pt x="320" y="384"/>
                  <a:pt x="480" y="384"/>
                </a:cubicBezTo>
                <a:cubicBezTo>
                  <a:pt x="640" y="384"/>
                  <a:pt x="880" y="64"/>
                  <a:pt x="960" y="0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" name="未知">
            <a:extLst>
              <a:ext uri="{FF2B5EF4-FFF2-40B4-BE49-F238E27FC236}">
                <a16:creationId xmlns:a16="http://schemas.microsoft.com/office/drawing/2014/main" xmlns="" id="{821BB493-0F80-4FD6-9C66-72944078676F}"/>
              </a:ext>
            </a:extLst>
          </p:cNvPr>
          <p:cNvSpPr>
            <a:spLocks/>
          </p:cNvSpPr>
          <p:nvPr/>
        </p:nvSpPr>
        <p:spPr bwMode="auto">
          <a:xfrm>
            <a:off x="8839994" y="4157771"/>
            <a:ext cx="762000" cy="857250"/>
          </a:xfrm>
          <a:custGeom>
            <a:avLst/>
            <a:gdLst>
              <a:gd name="T0" fmla="*/ 0 w 480"/>
              <a:gd name="T1" fmla="*/ 720 h 720"/>
              <a:gd name="T2" fmla="*/ 480 w 480"/>
              <a:gd name="T3" fmla="*/ 720 h 720"/>
              <a:gd name="T4" fmla="*/ 480 w 480"/>
              <a:gd name="T5" fmla="*/ 0 h 720"/>
              <a:gd name="T6" fmla="*/ 0 w 480"/>
              <a:gd name="T7" fmla="*/ 72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720"/>
              <a:gd name="T14" fmla="*/ 480 w 48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720">
                <a:moveTo>
                  <a:pt x="0" y="720"/>
                </a:moveTo>
                <a:lnTo>
                  <a:pt x="480" y="720"/>
                </a:lnTo>
                <a:lnTo>
                  <a:pt x="480" y="0"/>
                </a:lnTo>
                <a:lnTo>
                  <a:pt x="0" y="72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4" name="Group 14">
            <a:extLst>
              <a:ext uri="{FF2B5EF4-FFF2-40B4-BE49-F238E27FC236}">
                <a16:creationId xmlns:a16="http://schemas.microsoft.com/office/drawing/2014/main" xmlns="" id="{1D6CA82C-5A44-41BC-809D-48169F870AD0}"/>
              </a:ext>
            </a:extLst>
          </p:cNvPr>
          <p:cNvGrpSpPr>
            <a:grpSpLocks/>
          </p:cNvGrpSpPr>
          <p:nvPr/>
        </p:nvGrpSpPr>
        <p:grpSpPr bwMode="auto">
          <a:xfrm>
            <a:off x="1981994" y="4082191"/>
            <a:ext cx="8229600" cy="1657350"/>
            <a:chOff x="0" y="0"/>
            <a:chExt cx="5184" cy="1392"/>
          </a:xfrm>
        </p:grpSpPr>
        <p:sp>
          <p:nvSpPr>
            <p:cNvPr id="85" name="Line 15">
              <a:extLst>
                <a:ext uri="{FF2B5EF4-FFF2-40B4-BE49-F238E27FC236}">
                  <a16:creationId xmlns:a16="http://schemas.microsoft.com/office/drawing/2014/main" xmlns="" id="{5DB27210-7D5B-4E85-B76A-AB73ECE21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8" name="Line 16">
              <a:extLst>
                <a:ext uri="{FF2B5EF4-FFF2-40B4-BE49-F238E27FC236}">
                  <a16:creationId xmlns:a16="http://schemas.microsoft.com/office/drawing/2014/main" xmlns="" id="{194C0D35-FF98-41F0-AE15-D20A36879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4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9" name="未知">
              <a:extLst>
                <a:ext uri="{FF2B5EF4-FFF2-40B4-BE49-F238E27FC236}">
                  <a16:creationId xmlns:a16="http://schemas.microsoft.com/office/drawing/2014/main" xmlns="" id="{91640618-0527-4B69-A45E-2CFD6F1B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48"/>
              <a:ext cx="4656" cy="1112"/>
            </a:xfrm>
            <a:custGeom>
              <a:avLst/>
              <a:gdLst>
                <a:gd name="T0" fmla="*/ 0 w 4656"/>
                <a:gd name="T1" fmla="*/ 192 h 1112"/>
                <a:gd name="T2" fmla="*/ 1248 w 4656"/>
                <a:gd name="T3" fmla="*/ 1056 h 1112"/>
                <a:gd name="T4" fmla="*/ 2496 w 4656"/>
                <a:gd name="T5" fmla="*/ 48 h 1112"/>
                <a:gd name="T6" fmla="*/ 3696 w 4656"/>
                <a:gd name="T7" fmla="*/ 1104 h 1112"/>
                <a:gd name="T8" fmla="*/ 4656 w 4656"/>
                <a:gd name="T9" fmla="*/ 0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6"/>
                <a:gd name="T16" fmla="*/ 0 h 1112"/>
                <a:gd name="T17" fmla="*/ 4656 w 4656"/>
                <a:gd name="T18" fmla="*/ 1112 h 1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6" h="1112">
                  <a:moveTo>
                    <a:pt x="0" y="192"/>
                  </a:moveTo>
                  <a:cubicBezTo>
                    <a:pt x="416" y="636"/>
                    <a:pt x="832" y="1080"/>
                    <a:pt x="1248" y="1056"/>
                  </a:cubicBezTo>
                  <a:cubicBezTo>
                    <a:pt x="1664" y="1032"/>
                    <a:pt x="2088" y="40"/>
                    <a:pt x="2496" y="48"/>
                  </a:cubicBezTo>
                  <a:cubicBezTo>
                    <a:pt x="2904" y="56"/>
                    <a:pt x="3336" y="1112"/>
                    <a:pt x="3696" y="1104"/>
                  </a:cubicBezTo>
                  <a:cubicBezTo>
                    <a:pt x="4056" y="1096"/>
                    <a:pt x="4496" y="184"/>
                    <a:pt x="4656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90" name="Object 18">
              <a:extLst>
                <a:ext uri="{FF2B5EF4-FFF2-40B4-BE49-F238E27FC236}">
                  <a16:creationId xmlns:a16="http://schemas.microsoft.com/office/drawing/2014/main" xmlns="" id="{F60ED679-5C87-40CA-8970-E38D7A9C58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842"/>
            <a:ext cx="14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2" r:id="rId5" imgW="230602" imgH="243413" progId="Equation.3">
                    <p:embed/>
                  </p:oleObj>
                </mc:Choice>
                <mc:Fallback>
                  <p:oleObj r:id="rId5" imgW="230602" imgH="2434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842"/>
                          <a:ext cx="144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9">
              <a:extLst>
                <a:ext uri="{FF2B5EF4-FFF2-40B4-BE49-F238E27FC236}">
                  <a16:creationId xmlns:a16="http://schemas.microsoft.com/office/drawing/2014/main" xmlns="" id="{77FFB6E2-7CFA-4D85-8374-87A534383F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0" y="816"/>
            <a:ext cx="13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3" r:id="rId7" imgW="217030" imgH="331929" progId="Equation.3">
                    <p:embed/>
                  </p:oleObj>
                </mc:Choice>
                <mc:Fallback>
                  <p:oleObj r:id="rId7" imgW="217030" imgH="3319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" y="816"/>
                          <a:ext cx="136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0">
              <a:extLst>
                <a:ext uri="{FF2B5EF4-FFF2-40B4-BE49-F238E27FC236}">
                  <a16:creationId xmlns:a16="http://schemas.microsoft.com/office/drawing/2014/main" xmlns="" id="{14C00CAF-CA42-4FAC-BA0B-C51653ECC1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23" y="26"/>
            <a:ext cx="1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4" r:id="rId9" imgW="242669" imgH="319302" progId="Equation.3">
                    <p:embed/>
                  </p:oleObj>
                </mc:Choice>
                <mc:Fallback>
                  <p:oleObj r:id="rId9" imgW="242669" imgH="3193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3" y="26"/>
                          <a:ext cx="152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1">
              <a:extLst>
                <a:ext uri="{FF2B5EF4-FFF2-40B4-BE49-F238E27FC236}">
                  <a16:creationId xmlns:a16="http://schemas.microsoft.com/office/drawing/2014/main" xmlns="" id="{F11F66A5-638D-4AE3-AAFD-C77F161826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24" y="842"/>
            <a:ext cx="14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5" r:id="rId11" imgW="230602" imgH="243413" progId="Equation.3">
                    <p:embed/>
                  </p:oleObj>
                </mc:Choice>
                <mc:Fallback>
                  <p:oleObj r:id="rId11" imgW="230602" imgH="2434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842"/>
                          <a:ext cx="144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Line 22">
              <a:extLst>
                <a:ext uri="{FF2B5EF4-FFF2-40B4-BE49-F238E27FC236}">
                  <a16:creationId xmlns:a16="http://schemas.microsoft.com/office/drawing/2014/main" xmlns="" id="{4702DF80-0BDB-4D6B-9A73-D9D8F3CA6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0"/>
              <a:ext cx="0" cy="1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5" name="Line 23">
              <a:extLst>
                <a:ext uri="{FF2B5EF4-FFF2-40B4-BE49-F238E27FC236}">
                  <a16:creationId xmlns:a16="http://schemas.microsoft.com/office/drawing/2014/main" xmlns="" id="{38851E84-A81F-404F-B134-AE16CDC4D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aphicFrame>
        <p:nvGraphicFramePr>
          <p:cNvPr id="96" name="Object 24">
            <a:extLst>
              <a:ext uri="{FF2B5EF4-FFF2-40B4-BE49-F238E27FC236}">
                <a16:creationId xmlns:a16="http://schemas.microsoft.com/office/drawing/2014/main" xmlns="" id="{39F2BE76-B9C8-4865-B1C1-184BCFCC2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67572"/>
              </p:ext>
            </p:extLst>
          </p:nvPr>
        </p:nvGraphicFramePr>
        <p:xfrm>
          <a:off x="2286794" y="4659024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r:id="rId13" imgW="357462" imgH="446827" progId="Equation.3">
                  <p:embed/>
                </p:oleObj>
              </mc:Choice>
              <mc:Fallback>
                <p:oleObj r:id="rId13" imgW="357462" imgH="4468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94" y="4659024"/>
                        <a:ext cx="3556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5">
            <a:extLst>
              <a:ext uri="{FF2B5EF4-FFF2-40B4-BE49-F238E27FC236}">
                <a16:creationId xmlns:a16="http://schemas.microsoft.com/office/drawing/2014/main" xmlns="" id="{999FF7EA-31C2-49C5-B2FB-CF50F07B0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78247"/>
              </p:ext>
            </p:extLst>
          </p:nvPr>
        </p:nvGraphicFramePr>
        <p:xfrm>
          <a:off x="3658394" y="5001924"/>
          <a:ext cx="406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r:id="rId15" imgW="408528" imgH="446827" progId="Equation.3">
                  <p:embed/>
                </p:oleObj>
              </mc:Choice>
              <mc:Fallback>
                <p:oleObj r:id="rId15" imgW="408528" imgH="4468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394" y="5001924"/>
                        <a:ext cx="4064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6">
            <a:extLst>
              <a:ext uri="{FF2B5EF4-FFF2-40B4-BE49-F238E27FC236}">
                <a16:creationId xmlns:a16="http://schemas.microsoft.com/office/drawing/2014/main" xmlns="" id="{0D28FE90-0FFC-4136-9533-A22860DE9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47663"/>
              </p:ext>
            </p:extLst>
          </p:nvPr>
        </p:nvGraphicFramePr>
        <p:xfrm>
          <a:off x="5945982" y="4517340"/>
          <a:ext cx="381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r:id="rId17" imgW="383162" imgH="447022" progId="Equation.3">
                  <p:embed/>
                </p:oleObj>
              </mc:Choice>
              <mc:Fallback>
                <p:oleObj r:id="rId17" imgW="383162" imgH="4470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982" y="4517340"/>
                        <a:ext cx="3810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27">
            <a:extLst>
              <a:ext uri="{FF2B5EF4-FFF2-40B4-BE49-F238E27FC236}">
                <a16:creationId xmlns:a16="http://schemas.microsoft.com/office/drawing/2014/main" xmlns="" id="{D3168CA7-3F66-462B-B60F-C8B9FEB63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48988"/>
              </p:ext>
            </p:extLst>
          </p:nvPr>
        </p:nvGraphicFramePr>
        <p:xfrm>
          <a:off x="7876382" y="5055503"/>
          <a:ext cx="406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r:id="rId19" imgW="408528" imgH="446827" progId="Equation.3">
                  <p:embed/>
                </p:oleObj>
              </mc:Choice>
              <mc:Fallback>
                <p:oleObj r:id="rId19" imgW="408528" imgH="4468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382" y="5055503"/>
                        <a:ext cx="4064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8">
            <a:extLst>
              <a:ext uri="{FF2B5EF4-FFF2-40B4-BE49-F238E27FC236}">
                <a16:creationId xmlns:a16="http://schemas.microsoft.com/office/drawing/2014/main" xmlns="" id="{018B737B-5A27-4B32-BB17-B2A01FD15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09954"/>
              </p:ext>
            </p:extLst>
          </p:nvPr>
        </p:nvGraphicFramePr>
        <p:xfrm>
          <a:off x="9157494" y="4631640"/>
          <a:ext cx="393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r:id="rId21" imgW="395934" imgH="447022" progId="Equation.3">
                  <p:embed/>
                </p:oleObj>
              </mc:Choice>
              <mc:Fallback>
                <p:oleObj r:id="rId21" imgW="395934" imgH="4470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7494" y="4631640"/>
                        <a:ext cx="3937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9">
            <a:extLst>
              <a:ext uri="{FF2B5EF4-FFF2-40B4-BE49-F238E27FC236}">
                <a16:creationId xmlns:a16="http://schemas.microsoft.com/office/drawing/2014/main" xmlns="" id="{BA53C19F-75BD-4C6E-B46F-5E1B4A44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444" y="3399734"/>
            <a:ext cx="554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定积分的值等于各部分面积的代数和。</a:t>
            </a:r>
          </a:p>
        </p:txBody>
      </p:sp>
      <p:grpSp>
        <p:nvGrpSpPr>
          <p:cNvPr id="102" name="Group 30">
            <a:extLst>
              <a:ext uri="{FF2B5EF4-FFF2-40B4-BE49-F238E27FC236}">
                <a16:creationId xmlns:a16="http://schemas.microsoft.com/office/drawing/2014/main" xmlns="" id="{120DC67B-DEC1-4834-A8CD-2EA0924DD9D3}"/>
              </a:ext>
            </a:extLst>
          </p:cNvPr>
          <p:cNvGrpSpPr>
            <a:grpSpLocks/>
          </p:cNvGrpSpPr>
          <p:nvPr/>
        </p:nvGrpSpPr>
        <p:grpSpPr bwMode="auto">
          <a:xfrm>
            <a:off x="1641301" y="1923834"/>
            <a:ext cx="5495926" cy="477441"/>
            <a:chOff x="64" y="6"/>
            <a:chExt cx="3462" cy="401"/>
          </a:xfrm>
        </p:grpSpPr>
        <p:sp>
          <p:nvSpPr>
            <p:cNvPr id="103" name="Text Box 31">
              <a:extLst>
                <a:ext uri="{FF2B5EF4-FFF2-40B4-BE49-F238E27FC236}">
                  <a16:creationId xmlns:a16="http://schemas.microsoft.com/office/drawing/2014/main" xmlns="" id="{94249E31-0D97-48CA-A411-38FCD0216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6"/>
              <a:ext cx="27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有时为正，有时为负时。</a:t>
              </a:r>
            </a:p>
          </p:txBody>
        </p:sp>
        <p:sp>
          <p:nvSpPr>
            <p:cNvPr id="104" name="Text Box 32">
              <a:extLst>
                <a:ext uri="{FF2B5EF4-FFF2-40B4-BE49-F238E27FC236}">
                  <a16:creationId xmlns:a16="http://schemas.microsoft.com/office/drawing/2014/main" xmlns="" id="{78A98B8E-2DC1-4174-A2E0-9688E15E5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" y="19"/>
              <a:ext cx="3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</a:p>
          </p:txBody>
        </p:sp>
        <p:graphicFrame>
          <p:nvGraphicFramePr>
            <p:cNvPr id="105" name="Object 33">
              <a:extLst>
                <a:ext uri="{FF2B5EF4-FFF2-40B4-BE49-F238E27FC236}">
                  <a16:creationId xmlns:a16="http://schemas.microsoft.com/office/drawing/2014/main" xmlns="" id="{2CE68D9B-699F-4D92-B204-1E0180BC28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04962"/>
                </p:ext>
              </p:extLst>
            </p:nvPr>
          </p:nvGraphicFramePr>
          <p:xfrm>
            <a:off x="358" y="63"/>
            <a:ext cx="432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1" r:id="rId23" imgW="344846" imgH="204353" progId="">
                    <p:embed/>
                  </p:oleObj>
                </mc:Choice>
                <mc:Fallback>
                  <p:oleObj r:id="rId23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" y="63"/>
                          <a:ext cx="432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6" name="Object 34">
            <a:extLst>
              <a:ext uri="{FF2B5EF4-FFF2-40B4-BE49-F238E27FC236}">
                <a16:creationId xmlns:a16="http://schemas.microsoft.com/office/drawing/2014/main" xmlns="" id="{32B97D82-A519-44E5-AF75-4071D0B16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697529"/>
              </p:ext>
            </p:extLst>
          </p:nvPr>
        </p:nvGraphicFramePr>
        <p:xfrm>
          <a:off x="3622242" y="2494518"/>
          <a:ext cx="4949104" cy="69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r:id="rId25" imgW="2119980" imgH="355446" progId="">
                  <p:embed/>
                </p:oleObj>
              </mc:Choice>
              <mc:Fallback>
                <p:oleObj r:id="rId25" imgW="2119980" imgH="355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242" y="2494518"/>
                        <a:ext cx="4949104" cy="692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656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D3C5231C-9F6C-4CEB-B0A9-86204A6D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925" y="1222053"/>
            <a:ext cx="18738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BD91E08D-DDF5-4897-9042-ABA49E13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78" y="3569568"/>
            <a:ext cx="655724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正方形、矩形、梯形、三角形、圆、椭圆等。</a:t>
            </a:r>
          </a:p>
        </p:txBody>
      </p:sp>
      <p:sp>
        <p:nvSpPr>
          <p:cNvPr id="28" name="AutoShape 10">
            <a:extLst>
              <a:ext uri="{FF2B5EF4-FFF2-40B4-BE49-F238E27FC236}">
                <a16:creationId xmlns="" xmlns:a16="http://schemas.microsoft.com/office/drawing/2014/main" id="{281F8A97-DFEF-4697-A198-BB335729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72" y="4442296"/>
            <a:ext cx="1512888" cy="917972"/>
          </a:xfrm>
          <a:prstGeom prst="wedgeEllipseCallout">
            <a:avLst>
              <a:gd name="adj1" fmla="val -146325"/>
              <a:gd name="adj2" fmla="val -50499"/>
            </a:avLst>
          </a:prstGeom>
          <a:solidFill>
            <a:srgbClr val="1A74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AEBDE"/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规则图形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39CB40DA-C814-47C7-8CF6-8C7301F79791}"/>
              </a:ext>
            </a:extLst>
          </p:cNvPr>
          <p:cNvSpPr/>
          <p:nvPr/>
        </p:nvSpPr>
        <p:spPr bwMode="auto">
          <a:xfrm>
            <a:off x="1766290" y="4600831"/>
            <a:ext cx="793734" cy="793734"/>
          </a:xfrm>
          <a:prstGeom prst="rect">
            <a:avLst/>
          </a:prstGeom>
          <a:solidFill>
            <a:srgbClr val="FF3300"/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57ED3E6B-D8BD-4CB7-A6F7-256EAD2AA337}"/>
              </a:ext>
            </a:extLst>
          </p:cNvPr>
          <p:cNvSpPr/>
          <p:nvPr/>
        </p:nvSpPr>
        <p:spPr bwMode="auto">
          <a:xfrm>
            <a:off x="2805704" y="4824569"/>
            <a:ext cx="892951" cy="396867"/>
          </a:xfrm>
          <a:prstGeom prst="rect">
            <a:avLst/>
          </a:prstGeom>
          <a:solidFill>
            <a:srgbClr val="FF9900">
              <a:alpha val="58000"/>
            </a:srgbClr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等腰三角形 32">
            <a:extLst>
              <a:ext uri="{FF2B5EF4-FFF2-40B4-BE49-F238E27FC236}">
                <a16:creationId xmlns="" xmlns:a16="http://schemas.microsoft.com/office/drawing/2014/main" id="{893657E5-D88C-46B9-BE4E-E027309EAAF4}"/>
              </a:ext>
            </a:extLst>
          </p:cNvPr>
          <p:cNvSpPr/>
          <p:nvPr/>
        </p:nvSpPr>
        <p:spPr bwMode="auto">
          <a:xfrm>
            <a:off x="4996447" y="4691995"/>
            <a:ext cx="496084" cy="595301"/>
          </a:xfrm>
          <a:prstGeom prst="triangle">
            <a:avLst/>
          </a:prstGeom>
          <a:solidFill>
            <a:srgbClr val="92D050">
              <a:alpha val="47000"/>
            </a:srgbClr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梯形 33">
            <a:extLst>
              <a:ext uri="{FF2B5EF4-FFF2-40B4-BE49-F238E27FC236}">
                <a16:creationId xmlns="" xmlns:a16="http://schemas.microsoft.com/office/drawing/2014/main" id="{C2125E5C-CF6F-4E61-B470-E568C05D3601}"/>
              </a:ext>
            </a:extLst>
          </p:cNvPr>
          <p:cNvSpPr/>
          <p:nvPr/>
        </p:nvSpPr>
        <p:spPr bwMode="auto">
          <a:xfrm>
            <a:off x="3846890" y="4622225"/>
            <a:ext cx="793734" cy="694517"/>
          </a:xfrm>
          <a:prstGeom prst="trapezoid">
            <a:avLst/>
          </a:prstGeom>
          <a:solidFill>
            <a:srgbClr val="FFFF00">
              <a:alpha val="58000"/>
            </a:srgbClr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DAA7A699-5724-4864-8631-065DB04C8883}"/>
              </a:ext>
            </a:extLst>
          </p:cNvPr>
          <p:cNvSpPr/>
          <p:nvPr/>
        </p:nvSpPr>
        <p:spPr bwMode="auto">
          <a:xfrm>
            <a:off x="5940324" y="4774960"/>
            <a:ext cx="396867" cy="496084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19E1DA29-A89D-42FC-BA1F-AAB62202BEBF}"/>
              </a:ext>
            </a:extLst>
          </p:cNvPr>
          <p:cNvSpPr/>
          <p:nvPr/>
        </p:nvSpPr>
        <p:spPr bwMode="auto">
          <a:xfrm>
            <a:off x="6620809" y="4826599"/>
            <a:ext cx="793734" cy="396867"/>
          </a:xfrm>
          <a:prstGeom prst="ellipse">
            <a:avLst/>
          </a:prstGeom>
          <a:solidFill>
            <a:srgbClr val="C94DC9"/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4" y="1089025"/>
            <a:ext cx="9721851" cy="495564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573FC22-A7F6-4857-B1FF-7D6D20CE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22" y="2188518"/>
            <a:ext cx="88157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我们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以前学过图形的面积计算，请大家回想一下，有哪些计算公式？</a:t>
            </a:r>
          </a:p>
        </p:txBody>
      </p:sp>
    </p:spTree>
    <p:extLst>
      <p:ext uri="{BB962C8B-B14F-4D97-AF65-F5344CB8AC3E}">
        <p14:creationId xmlns:p14="http://schemas.microsoft.com/office/powerpoint/2010/main" val="39614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65246"/>
            <a:ext cx="9721850" cy="425614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101731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82066" y="1997264"/>
            <a:ext cx="8762306" cy="942759"/>
            <a:chOff x="1882066" y="1887935"/>
            <a:chExt cx="8762306" cy="942759"/>
          </a:xfrm>
        </p:grpSpPr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xmlns="" id="{A1561836-17F1-42F8-ACDA-5DA3FCADD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066" y="1887935"/>
              <a:ext cx="87623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因为定积分　　　　就是由　  轴、　轴及直线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所围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成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2" name="Object 17">
              <a:extLst>
                <a:ext uri="{FF2B5EF4-FFF2-40B4-BE49-F238E27FC236}">
                  <a16:creationId xmlns:a16="http://schemas.microsoft.com/office/drawing/2014/main" xmlns="" id="{683D361D-518D-43D1-8E26-A8DE3B5A4F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7815364"/>
                </p:ext>
              </p:extLst>
            </p:nvPr>
          </p:nvGraphicFramePr>
          <p:xfrm>
            <a:off x="3646865" y="2097214"/>
            <a:ext cx="1080437" cy="73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6" r:id="rId4" imgW="426086" imgH="361294" progId="Equation.3">
                    <p:embed/>
                  </p:oleObj>
                </mc:Choice>
                <mc:Fallback>
                  <p:oleObj r:id="rId4" imgW="426086" imgH="3612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865" y="2097214"/>
                          <a:ext cx="1080437" cy="7334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9">
              <a:extLst>
                <a:ext uri="{FF2B5EF4-FFF2-40B4-BE49-F238E27FC236}">
                  <a16:creationId xmlns:a16="http://schemas.microsoft.com/office/drawing/2014/main" xmlns="" id="{5D3D394B-6612-47CF-81BC-B33D0AE6C9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861953"/>
                </p:ext>
              </p:extLst>
            </p:nvPr>
          </p:nvGraphicFramePr>
          <p:xfrm>
            <a:off x="5622097" y="2254644"/>
            <a:ext cx="562495" cy="41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7" r:id="rId6" imgW="132839" imgH="146425" progId="Equation.3">
                    <p:embed/>
                  </p:oleObj>
                </mc:Choice>
                <mc:Fallback>
                  <p:oleObj r:id="rId6" imgW="132839" imgH="1464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2097" y="2254644"/>
                          <a:ext cx="562495" cy="4186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1">
              <a:extLst>
                <a:ext uri="{FF2B5EF4-FFF2-40B4-BE49-F238E27FC236}">
                  <a16:creationId xmlns:a16="http://schemas.microsoft.com/office/drawing/2014/main" xmlns="" id="{2B62C6B4-965F-4F86-9EAD-AACE57B9DA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155314"/>
                </p:ext>
              </p:extLst>
            </p:nvPr>
          </p:nvGraphicFramePr>
          <p:xfrm>
            <a:off x="6596718" y="2289231"/>
            <a:ext cx="562495" cy="410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8" r:id="rId8" imgW="145703" imgH="171990" progId="Equation.3">
                    <p:embed/>
                  </p:oleObj>
                </mc:Choice>
                <mc:Fallback>
                  <p:oleObj r:id="rId8" imgW="145703" imgH="1719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6718" y="2289231"/>
                          <a:ext cx="562495" cy="4102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3">
              <a:extLst>
                <a:ext uri="{FF2B5EF4-FFF2-40B4-BE49-F238E27FC236}">
                  <a16:creationId xmlns:a16="http://schemas.microsoft.com/office/drawing/2014/main" xmlns="" id="{B42FC9B1-A557-44BF-AE03-A4A7995701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497385"/>
                </p:ext>
              </p:extLst>
            </p:nvPr>
          </p:nvGraphicFramePr>
          <p:xfrm>
            <a:off x="8367743" y="2289231"/>
            <a:ext cx="1058160" cy="42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9" r:id="rId10" imgW="374772" imgH="167787" progId="Equation.3">
                    <p:embed/>
                  </p:oleObj>
                </mc:Choice>
                <mc:Fallback>
                  <p:oleObj r:id="rId10" imgW="374772" imgH="1677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7743" y="2289231"/>
                          <a:ext cx="1058160" cy="4281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7F2CE162-D121-44A1-8309-37C6E4E05F06}"/>
              </a:ext>
            </a:extLst>
          </p:cNvPr>
          <p:cNvGrpSpPr/>
          <p:nvPr/>
        </p:nvGrpSpPr>
        <p:grpSpPr>
          <a:xfrm>
            <a:off x="1719675" y="928261"/>
            <a:ext cx="7738016" cy="728911"/>
            <a:chOff x="2122834" y="395851"/>
            <a:chExt cx="7738016" cy="728911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xmlns="" id="{07DE3D9B-EE12-48C1-B8F8-F8C3F7599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834" y="509360"/>
              <a:ext cx="773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根据定积分的几何意义，求定积分            的值。 </a:t>
              </a:r>
            </a:p>
          </p:txBody>
        </p:sp>
        <p:graphicFrame>
          <p:nvGraphicFramePr>
            <p:cNvPr id="38" name="Object 13">
              <a:extLst>
                <a:ext uri="{FF2B5EF4-FFF2-40B4-BE49-F238E27FC236}">
                  <a16:creationId xmlns:a16="http://schemas.microsoft.com/office/drawing/2014/main" xmlns="" id="{DFFA8114-A6FD-4759-99BE-ADA0DCAFA0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802623"/>
                </p:ext>
              </p:extLst>
            </p:nvPr>
          </p:nvGraphicFramePr>
          <p:xfrm>
            <a:off x="6812693" y="395851"/>
            <a:ext cx="1155480" cy="728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0" name="公式" r:id="rId12" imgW="419040" imgH="355320" progId="Equation.3">
                    <p:embed/>
                  </p:oleObj>
                </mc:Choice>
                <mc:Fallback>
                  <p:oleObj name="公式" r:id="rId12" imgW="4190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2693" y="395851"/>
                          <a:ext cx="1155480" cy="7289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8FF3F611-0D6A-4CE8-8729-C85F9FF52CDD}"/>
              </a:ext>
            </a:extLst>
          </p:cNvPr>
          <p:cNvSpPr/>
          <p:nvPr/>
        </p:nvSpPr>
        <p:spPr>
          <a:xfrm>
            <a:off x="4051370" y="302302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 </a:t>
            </a:r>
          </a:p>
        </p:txBody>
      </p:sp>
      <p:graphicFrame>
        <p:nvGraphicFramePr>
          <p:cNvPr id="40" name="Object 26">
            <a:extLst>
              <a:ext uri="{FF2B5EF4-FFF2-40B4-BE49-F238E27FC236}">
                <a16:creationId xmlns:a16="http://schemas.microsoft.com/office/drawing/2014/main" xmlns="" id="{EED5AA2E-1EE3-4FAC-A2C7-B67302BC1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91695"/>
              </p:ext>
            </p:extLst>
          </p:nvPr>
        </p:nvGraphicFramePr>
        <p:xfrm>
          <a:off x="2839066" y="4153674"/>
          <a:ext cx="2978858" cy="86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公式" r:id="rId14" imgW="1257120" imgH="393480" progId="Equation.3">
                  <p:embed/>
                </p:oleObj>
              </mc:Choice>
              <mc:Fallback>
                <p:oleObj name="公式" r:id="rId14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6" y="4153674"/>
                        <a:ext cx="2978858" cy="866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52">
            <a:extLst>
              <a:ext uri="{FF2B5EF4-FFF2-40B4-BE49-F238E27FC236}">
                <a16:creationId xmlns:a16="http://schemas.microsoft.com/office/drawing/2014/main" xmlns="" id="{01639CDC-A2C3-405D-8A5E-67B601520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07571" y="3178137"/>
            <a:ext cx="3169352" cy="24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A1561836-17F1-42F8-ACDA-5DA3FCAD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066" y="2779471"/>
            <a:ext cx="2845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的面积，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03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9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39" grpId="0"/>
          <p:bldP spid="16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73238"/>
            <a:ext cx="9721850" cy="424815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8034" y="100963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C4B4E7A6-BB17-418E-91B4-D20CEB41AF1E}"/>
              </a:ext>
            </a:extLst>
          </p:cNvPr>
          <p:cNvSpPr/>
          <p:nvPr/>
        </p:nvSpPr>
        <p:spPr>
          <a:xfrm>
            <a:off x="1850423" y="3120323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C20DFBB-FB6A-461E-8067-2EFD7FCDAA9E}"/>
              </a:ext>
            </a:extLst>
          </p:cNvPr>
          <p:cNvGrpSpPr/>
          <p:nvPr/>
        </p:nvGrpSpPr>
        <p:grpSpPr>
          <a:xfrm>
            <a:off x="1742635" y="948879"/>
            <a:ext cx="7734810" cy="696182"/>
            <a:chOff x="2605070" y="938119"/>
            <a:chExt cx="7734810" cy="696182"/>
          </a:xfrm>
        </p:grpSpPr>
        <p:sp>
          <p:nvSpPr>
            <p:cNvPr id="54" name="Rectangle 10">
              <a:extLst>
                <a:ext uri="{FF2B5EF4-FFF2-40B4-BE49-F238E27FC236}">
                  <a16:creationId xmlns:a16="http://schemas.microsoft.com/office/drawing/2014/main" xmlns="" id="{ADCF32BE-B95B-4077-B631-97F52143E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70" y="1039930"/>
              <a:ext cx="773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根据定积分的几何意义，求定积分                    的值。 </a:t>
              </a:r>
            </a:p>
          </p:txBody>
        </p:sp>
        <p:graphicFrame>
          <p:nvGraphicFramePr>
            <p:cNvPr id="56" name="Object 30">
              <a:extLst>
                <a:ext uri="{FF2B5EF4-FFF2-40B4-BE49-F238E27FC236}">
                  <a16:creationId xmlns:a16="http://schemas.microsoft.com/office/drawing/2014/main" xmlns="" id="{5C55655A-CD44-4F7D-A0B9-2A946FC7AB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873323"/>
                </p:ext>
              </p:extLst>
            </p:nvPr>
          </p:nvGraphicFramePr>
          <p:xfrm>
            <a:off x="7369984" y="938119"/>
            <a:ext cx="1646107" cy="696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0" name="公式" r:id="rId4" imgW="831273" imgH="332509" progId="Equation.3">
                    <p:embed/>
                  </p:oleObj>
                </mc:Choice>
                <mc:Fallback>
                  <p:oleObj name="公式" r:id="rId4" imgW="831273" imgH="3325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9984" y="938119"/>
                          <a:ext cx="1646107" cy="6961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xmlns="" id="{384269CA-696A-4CCF-BE39-DC5022DAA9E3}"/>
              </a:ext>
            </a:extLst>
          </p:cNvPr>
          <p:cNvGrpSpPr>
            <a:grpSpLocks/>
          </p:cNvGrpSpPr>
          <p:nvPr/>
        </p:nvGrpSpPr>
        <p:grpSpPr bwMode="auto">
          <a:xfrm>
            <a:off x="1850423" y="2267665"/>
            <a:ext cx="8685491" cy="732311"/>
            <a:chOff x="267" y="-361"/>
            <a:chExt cx="4615" cy="573"/>
          </a:xfrm>
        </p:grpSpPr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xmlns="" id="{93EA0F7C-30B4-41A6-AA83-DD933773A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-361"/>
              <a:ext cx="4615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因为定积分    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就是单位圆在　 轴上方部分的面积，  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9" name="Object 33">
              <a:extLst>
                <a:ext uri="{FF2B5EF4-FFF2-40B4-BE49-F238E27FC236}">
                  <a16:creationId xmlns:a16="http://schemas.microsoft.com/office/drawing/2014/main" xmlns="" id="{4FBCD677-EA23-479B-A416-A4208E2721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6686290"/>
                </p:ext>
              </p:extLst>
            </p:nvPr>
          </p:nvGraphicFramePr>
          <p:xfrm>
            <a:off x="1160" y="-356"/>
            <a:ext cx="835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1" r:id="rId6" imgW="831273" imgH="332509" progId="Equation.3">
                    <p:embed/>
                  </p:oleObj>
                </mc:Choice>
                <mc:Fallback>
                  <p:oleObj r:id="rId6" imgW="831273" imgH="3325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" y="-356"/>
                          <a:ext cx="835" cy="5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5">
              <a:extLst>
                <a:ext uri="{FF2B5EF4-FFF2-40B4-BE49-F238E27FC236}">
                  <a16:creationId xmlns:a16="http://schemas.microsoft.com/office/drawing/2014/main" xmlns="" id="{F0A69CC2-169A-4C9F-BA2A-BF4B722BD2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5334231"/>
                </p:ext>
              </p:extLst>
            </p:nvPr>
          </p:nvGraphicFramePr>
          <p:xfrm>
            <a:off x="3009" y="-236"/>
            <a:ext cx="28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2" r:id="rId8" imgW="132839" imgH="146425" progId="Equation.3">
                    <p:embed/>
                  </p:oleObj>
                </mc:Choice>
                <mc:Fallback>
                  <p:oleObj r:id="rId8" imgW="132839" imgH="1464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9" y="-236"/>
                          <a:ext cx="284" cy="3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" name="Picture 13">
            <a:extLst>
              <a:ext uri="{FF2B5EF4-FFF2-40B4-BE49-F238E27FC236}">
                <a16:creationId xmlns:a16="http://schemas.microsoft.com/office/drawing/2014/main" xmlns="" id="{833605B5-8BCB-4E6F-9563-1CD47802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49483" y="3153813"/>
            <a:ext cx="3102549" cy="24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" name="对象 61">
            <a:extLst>
              <a:ext uri="{FF2B5EF4-FFF2-40B4-BE49-F238E27FC236}">
                <a16:creationId xmlns:a16="http://schemas.microsoft.com/office/drawing/2014/main" xmlns="" id="{BBBD0F9D-24DF-4217-8577-37503BCB8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98552"/>
              </p:ext>
            </p:extLst>
          </p:nvPr>
        </p:nvGraphicFramePr>
        <p:xfrm>
          <a:off x="4227349" y="4122181"/>
          <a:ext cx="2499078" cy="101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公式" r:id="rId11" imgW="965160" imgH="393480" progId="Equation.3">
                  <p:embed/>
                </p:oleObj>
              </mc:Choice>
              <mc:Fallback>
                <p:oleObj name="公式" r:id="rId11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349" y="4122181"/>
                        <a:ext cx="2499078" cy="10193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5">
            <a:extLst>
              <a:ext uri="{FF2B5EF4-FFF2-40B4-BE49-F238E27FC236}">
                <a16:creationId xmlns:a16="http://schemas.microsoft.com/office/drawing/2014/main" xmlns="" id="{F884D863-281A-4809-9011-2D201AAAE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2047"/>
              </p:ext>
            </p:extLst>
          </p:nvPr>
        </p:nvGraphicFramePr>
        <p:xfrm>
          <a:off x="2132406" y="4188488"/>
          <a:ext cx="2094943" cy="88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公式" r:id="rId13" imgW="831273" imgH="332509" progId="Equation.3">
                  <p:embed/>
                </p:oleObj>
              </mc:Choice>
              <mc:Fallback>
                <p:oleObj name="公式" r:id="rId13" imgW="831273" imgH="3325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406" y="4188488"/>
                        <a:ext cx="2094943" cy="8867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861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5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551962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182046"/>
            <a:ext cx="9721850" cy="383934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宋体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CF5DC6F-D940-4015-A3ED-170E3ECBD5DB}"/>
              </a:ext>
            </a:extLst>
          </p:cNvPr>
          <p:cNvGrpSpPr/>
          <p:nvPr/>
        </p:nvGrpSpPr>
        <p:grpSpPr>
          <a:xfrm>
            <a:off x="1917350" y="3009834"/>
            <a:ext cx="5987537" cy="733426"/>
            <a:chOff x="2825472" y="2969050"/>
            <a:chExt cx="5987537" cy="733426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xmlns="" id="{67EBDDF6-4B57-42CA-BA2C-A28D570D2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72" y="3110735"/>
              <a:ext cx="5987537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．利用定积分的几何意义计算         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35" name="Object 7">
              <a:extLst>
                <a:ext uri="{FF2B5EF4-FFF2-40B4-BE49-F238E27FC236}">
                  <a16:creationId xmlns:a16="http://schemas.microsoft.com/office/drawing/2014/main" xmlns="" id="{5229C001-03F1-4406-BACE-86C172C6E4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6378896"/>
                </p:ext>
              </p:extLst>
            </p:nvPr>
          </p:nvGraphicFramePr>
          <p:xfrm>
            <a:off x="7141658" y="2969050"/>
            <a:ext cx="1224643" cy="733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4" r:id="rId4" imgW="485338" imgH="332074" progId="">
                    <p:embed/>
                  </p:oleObj>
                </mc:Choice>
                <mc:Fallback>
                  <p:oleObj r:id="rId4" imgW="485338" imgH="33207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1658" y="2969050"/>
                          <a:ext cx="1224643" cy="7334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11">
            <a:extLst>
              <a:ext uri="{FF2B5EF4-FFF2-40B4-BE49-F238E27FC236}">
                <a16:creationId xmlns:a16="http://schemas.microsoft.com/office/drawing/2014/main" xmlns="" id="{AD7547E4-F786-4C93-9CDF-4C9ECE3DF648}"/>
              </a:ext>
            </a:extLst>
          </p:cNvPr>
          <p:cNvGrpSpPr>
            <a:grpSpLocks/>
          </p:cNvGrpSpPr>
          <p:nvPr/>
        </p:nvGrpSpPr>
        <p:grpSpPr bwMode="auto">
          <a:xfrm>
            <a:off x="1917350" y="4315660"/>
            <a:ext cx="6501552" cy="794146"/>
            <a:chOff x="0" y="-105"/>
            <a:chExt cx="3499" cy="667"/>
          </a:xfrm>
        </p:grpSpPr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xmlns="" id="{5B30F505-9A2B-498E-B228-8D016BF5B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"/>
              <a:ext cx="349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．利用定积分的几何意义计算                    。</a:t>
              </a:r>
            </a:p>
          </p:txBody>
        </p:sp>
        <p:graphicFrame>
          <p:nvGraphicFramePr>
            <p:cNvPr id="33" name="Object 13">
              <a:extLst>
                <a:ext uri="{FF2B5EF4-FFF2-40B4-BE49-F238E27FC236}">
                  <a16:creationId xmlns:a16="http://schemas.microsoft.com/office/drawing/2014/main" xmlns="" id="{C4DC0DF8-EA08-4069-85E5-1D54C6175F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879319"/>
                </p:ext>
              </p:extLst>
            </p:nvPr>
          </p:nvGraphicFramePr>
          <p:xfrm>
            <a:off x="2336" y="-105"/>
            <a:ext cx="925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5" name="Equation" r:id="rId6" imgW="812520" imgH="355320" progId="Equation.DSMT4">
                    <p:embed/>
                  </p:oleObj>
                </mc:Choice>
                <mc:Fallback>
                  <p:oleObj name="Equation" r:id="rId6" imgW="81252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-105"/>
                          <a:ext cx="925" cy="6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57" y="-28182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04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53685" y="2563232"/>
            <a:ext cx="3878002" cy="1990541"/>
            <a:chOff x="3570849" y="2733648"/>
            <a:chExt cx="2572603" cy="1320499"/>
          </a:xfrm>
        </p:grpSpPr>
        <p:sp>
          <p:nvSpPr>
            <p:cNvPr id="13" name="文本框 12"/>
            <p:cNvSpPr txBox="1"/>
            <p:nvPr/>
          </p:nvSpPr>
          <p:spPr>
            <a:xfrm>
              <a:off x="3570849" y="3625379"/>
              <a:ext cx="2572603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定积分的几何意义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55175" y="2538014"/>
            <a:ext cx="2954662" cy="2018329"/>
            <a:chOff x="1034426" y="2418656"/>
            <a:chExt cx="2426347" cy="165744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34426" y="3545333"/>
              <a:ext cx="2426347" cy="53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定积分的定义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8675267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464208" y="2355047"/>
            <a:ext cx="2954649" cy="2201293"/>
            <a:chOff x="6322538" y="2510238"/>
            <a:chExt cx="2105527" cy="1568671"/>
          </a:xfrm>
        </p:grpSpPr>
        <p:sp>
          <p:nvSpPr>
            <p:cNvPr id="32" name="文本框 31"/>
            <p:cNvSpPr txBox="1"/>
            <p:nvPr/>
          </p:nvSpPr>
          <p:spPr>
            <a:xfrm>
              <a:off x="6322538" y="3618325"/>
              <a:ext cx="2105527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定积分的性质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58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696826"/>
            <a:ext cx="9721850" cy="4432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35075" y="947369"/>
            <a:ext cx="2009792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定积分性质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EB1789BC-A90B-406D-999B-E758A697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888" y="2251324"/>
            <a:ext cx="1154113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xmlns="" id="{7AFEACA5-E4FD-4C02-A3A7-3AAFCFC0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888" y="5010135"/>
            <a:ext cx="1222375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8" name="Text Box 6">
            <a:extLst>
              <a:ext uri="{FF2B5EF4-FFF2-40B4-BE49-F238E27FC236}">
                <a16:creationId xmlns:a16="http://schemas.microsoft.com/office/drawing/2014/main" xmlns="" id="{C648C7C1-6183-4785-B511-8159470E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888" y="3217074"/>
            <a:ext cx="1009650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</a:p>
        </p:txBody>
      </p:sp>
      <p:graphicFrame>
        <p:nvGraphicFramePr>
          <p:cNvPr id="79" name="Object 8">
            <a:extLst>
              <a:ext uri="{FF2B5EF4-FFF2-40B4-BE49-F238E27FC236}">
                <a16:creationId xmlns:a16="http://schemas.microsoft.com/office/drawing/2014/main" xmlns="" id="{5C2ED1C1-8EDE-423B-B8C0-3E2233D16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78920"/>
              </p:ext>
            </p:extLst>
          </p:nvPr>
        </p:nvGraphicFramePr>
        <p:xfrm>
          <a:off x="3066527" y="2176940"/>
          <a:ext cx="18018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5" imgW="1168200" imgH="355320" progId="Equation.DSMT4">
                  <p:embed/>
                </p:oleObj>
              </mc:Choice>
              <mc:Fallback>
                <p:oleObj name="Equation" r:id="rId5" imgW="1168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527" y="2176940"/>
                        <a:ext cx="18018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9">
            <a:extLst>
              <a:ext uri="{FF2B5EF4-FFF2-40B4-BE49-F238E27FC236}">
                <a16:creationId xmlns:a16="http://schemas.microsoft.com/office/drawing/2014/main" xmlns="" id="{BEDD79DA-B0F8-41B4-ABE4-09C118790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7187"/>
              </p:ext>
            </p:extLst>
          </p:nvPr>
        </p:nvGraphicFramePr>
        <p:xfrm>
          <a:off x="3066527" y="3130732"/>
          <a:ext cx="370397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r:id="rId7" imgW="1980340" imgH="355446" progId="">
                  <p:embed/>
                </p:oleObj>
              </mc:Choice>
              <mc:Fallback>
                <p:oleObj r:id="rId7" imgW="1980340" imgH="355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527" y="3130732"/>
                        <a:ext cx="370397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0">
            <a:extLst>
              <a:ext uri="{FF2B5EF4-FFF2-40B4-BE49-F238E27FC236}">
                <a16:creationId xmlns:a16="http://schemas.microsoft.com/office/drawing/2014/main" xmlns="" id="{30428948-BD6B-486C-839F-309B9F4EE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41188"/>
              </p:ext>
            </p:extLst>
          </p:nvPr>
        </p:nvGraphicFramePr>
        <p:xfrm>
          <a:off x="3066527" y="3927247"/>
          <a:ext cx="4707497" cy="665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r:id="rId9" imgW="2613931" imgH="355292" progId="">
                  <p:embed/>
                </p:oleObj>
              </mc:Choice>
              <mc:Fallback>
                <p:oleObj r:id="rId9" imgW="2613931" imgH="3552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527" y="3927247"/>
                        <a:ext cx="4707497" cy="665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11">
            <a:extLst>
              <a:ext uri="{FF2B5EF4-FFF2-40B4-BE49-F238E27FC236}">
                <a16:creationId xmlns:a16="http://schemas.microsoft.com/office/drawing/2014/main" xmlns="" id="{B27F2EA6-2958-47C8-99E7-B827E610F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692" y="4991534"/>
            <a:ext cx="163691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k</a:t>
            </a:r>
            <a:r>
              <a:rPr lang="en-US" altLang="zh-CN" sz="24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为常数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aphicFrame>
        <p:nvGraphicFramePr>
          <p:cNvPr id="83" name="Object 12">
            <a:extLst>
              <a:ext uri="{FF2B5EF4-FFF2-40B4-BE49-F238E27FC236}">
                <a16:creationId xmlns:a16="http://schemas.microsoft.com/office/drawing/2014/main" xmlns="" id="{256E3990-A974-4FC0-A353-AA142F2E5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56372"/>
              </p:ext>
            </p:extLst>
          </p:nvPr>
        </p:nvGraphicFramePr>
        <p:xfrm>
          <a:off x="3066527" y="4909619"/>
          <a:ext cx="2763771" cy="67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r:id="rId11" imgW="1586811" imgH="355446" progId="">
                  <p:embed/>
                </p:oleObj>
              </mc:Choice>
              <mc:Fallback>
                <p:oleObj r:id="rId11" imgW="1586811" imgH="355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527" y="4909619"/>
                        <a:ext cx="2763771" cy="671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xmlns="" id="{5C2ED1C1-8EDE-423B-B8C0-3E2233D16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79485"/>
              </p:ext>
            </p:extLst>
          </p:nvPr>
        </p:nvGraphicFramePr>
        <p:xfrm>
          <a:off x="4968025" y="2188919"/>
          <a:ext cx="23479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13" imgW="1523880" imgH="355320" progId="Equation.DSMT4">
                  <p:embed/>
                </p:oleObj>
              </mc:Choice>
              <mc:Fallback>
                <p:oleObj name="Equation" r:id="rId13" imgW="1523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25" y="2188919"/>
                        <a:ext cx="2347912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89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286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76" grpId="0"/>
      <p:bldP spid="77" grpId="0"/>
      <p:bldP spid="78" grpId="0"/>
      <p:bldP spid="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665288"/>
            <a:ext cx="9721850" cy="4464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35075" y="944563"/>
            <a:ext cx="2009792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定积分性质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xmlns="" id="{4AFA7D14-50A3-443F-AD74-2EB78219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916" y="1879968"/>
            <a:ext cx="4608513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3( </a:t>
            </a: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积分区间可加性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xmlns="" id="{AC6B3E0B-9FAF-4F42-A374-16C744C935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1934" y="3371183"/>
            <a:ext cx="3035055" cy="1835525"/>
            <a:chOff x="0" y="0"/>
            <a:chExt cx="1640" cy="1202"/>
          </a:xfrm>
        </p:grpSpPr>
        <p:pic>
          <p:nvPicPr>
            <p:cNvPr id="33" name="Picture 6" descr="078">
              <a:extLst>
                <a:ext uri="{FF2B5EF4-FFF2-40B4-BE49-F238E27FC236}">
                  <a16:creationId xmlns:a16="http://schemas.microsoft.com/office/drawing/2014/main" xmlns="" id="{75F3FBC9-C629-4130-A405-D85119C0B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" name="Object 7">
              <a:extLst>
                <a:ext uri="{FF2B5EF4-FFF2-40B4-BE49-F238E27FC236}">
                  <a16:creationId xmlns:a16="http://schemas.microsoft.com/office/drawing/2014/main" xmlns="" id="{C850C5FA-7E6F-4B57-8277-74B13FA7F7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2" y="626"/>
            <a:ext cx="17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2" r:id="rId6" imgW="166473" imgH="230501" progId="">
                    <p:embed/>
                  </p:oleObj>
                </mc:Choice>
                <mc:Fallback>
                  <p:oleObj r:id="rId6" imgW="166473" imgH="230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" y="626"/>
                          <a:ext cx="178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8">
              <a:extLst>
                <a:ext uri="{FF2B5EF4-FFF2-40B4-BE49-F238E27FC236}">
                  <a16:creationId xmlns:a16="http://schemas.microsoft.com/office/drawing/2014/main" xmlns="" id="{3868BEE9-5FC7-4F15-8CAA-C21966CFC4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8" y="632"/>
            <a:ext cx="20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3" r:id="rId8" imgW="192168" imgH="230602" progId="">
                    <p:embed/>
                  </p:oleObj>
                </mc:Choice>
                <mc:Fallback>
                  <p:oleObj r:id="rId8" imgW="192168" imgH="2306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" y="632"/>
                          <a:ext cx="206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xmlns="" id="{40A079EC-AEE5-49C4-A5A4-D05F2D911A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41761" y="3371183"/>
            <a:ext cx="3035055" cy="1835525"/>
            <a:chOff x="0" y="0"/>
            <a:chExt cx="1640" cy="1202"/>
          </a:xfrm>
        </p:grpSpPr>
        <p:pic>
          <p:nvPicPr>
            <p:cNvPr id="37" name="Picture 10" descr="079">
              <a:extLst>
                <a:ext uri="{FF2B5EF4-FFF2-40B4-BE49-F238E27FC236}">
                  <a16:creationId xmlns:a16="http://schemas.microsoft.com/office/drawing/2014/main" xmlns="" id="{6269E3F4-8C74-406A-A77C-3CD6C2A47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0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8" name="Object 11">
              <a:extLst>
                <a:ext uri="{FF2B5EF4-FFF2-40B4-BE49-F238E27FC236}">
                  <a16:creationId xmlns:a16="http://schemas.microsoft.com/office/drawing/2014/main" xmlns="" id="{898C4C43-6EC7-4212-9903-97A9A456D5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" y="630"/>
            <a:ext cx="17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4" r:id="rId11" imgW="166473" imgH="230501" progId="">
                    <p:embed/>
                  </p:oleObj>
                </mc:Choice>
                <mc:Fallback>
                  <p:oleObj r:id="rId11" imgW="166473" imgH="230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" y="630"/>
                          <a:ext cx="178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2">
              <a:extLst>
                <a:ext uri="{FF2B5EF4-FFF2-40B4-BE49-F238E27FC236}">
                  <a16:creationId xmlns:a16="http://schemas.microsoft.com/office/drawing/2014/main" xmlns="" id="{5993E2F9-7034-42B7-B743-121B314B61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630"/>
            <a:ext cx="20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5" r:id="rId12" imgW="192168" imgH="230602" progId="">
                    <p:embed/>
                  </p:oleObj>
                </mc:Choice>
                <mc:Fallback>
                  <p:oleObj r:id="rId12" imgW="192168" imgH="2306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630"/>
                          <a:ext cx="206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xmlns="" id="{A6CE6A6E-F750-498C-8698-8BCA1CE0B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95146"/>
              </p:ext>
            </p:extLst>
          </p:nvPr>
        </p:nvGraphicFramePr>
        <p:xfrm>
          <a:off x="4129994" y="2464995"/>
          <a:ext cx="4129295" cy="72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r:id="rId13" imgW="2196147" imgH="355446" progId="">
                  <p:embed/>
                </p:oleObj>
              </mc:Choice>
              <mc:Fallback>
                <p:oleObj r:id="rId13" imgW="2196147" imgH="355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994" y="2464995"/>
                        <a:ext cx="4129295" cy="725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14">
            <a:extLst>
              <a:ext uri="{FF2B5EF4-FFF2-40B4-BE49-F238E27FC236}">
                <a16:creationId xmlns:a16="http://schemas.microsoft.com/office/drawing/2014/main" xmlns="" id="{C50A57F7-100B-48F8-8358-2CC55492636C}"/>
              </a:ext>
            </a:extLst>
          </p:cNvPr>
          <p:cNvGrpSpPr>
            <a:grpSpLocks/>
          </p:cNvGrpSpPr>
          <p:nvPr/>
        </p:nvGrpSpPr>
        <p:grpSpPr bwMode="auto">
          <a:xfrm>
            <a:off x="3791249" y="5420074"/>
            <a:ext cx="6791244" cy="514541"/>
            <a:chOff x="0" y="21"/>
            <a:chExt cx="3996" cy="365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xmlns="" id="{0B165649-A8A3-46B4-95E7-3B4072679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"/>
              <a:ext cx="39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不论   　　  位置如何，上式均成立。</a:t>
              </a:r>
            </a:p>
          </p:txBody>
        </p:sp>
        <p:graphicFrame>
          <p:nvGraphicFramePr>
            <p:cNvPr id="44" name="Object 16">
              <a:extLst>
                <a:ext uri="{FF2B5EF4-FFF2-40B4-BE49-F238E27FC236}">
                  <a16:creationId xmlns:a16="http://schemas.microsoft.com/office/drawing/2014/main" xmlns="" id="{78BC994B-8F09-4D71-A3C8-9A3314757E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24461"/>
                </p:ext>
              </p:extLst>
            </p:nvPr>
          </p:nvGraphicFramePr>
          <p:xfrm>
            <a:off x="433" y="32"/>
            <a:ext cx="56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" r:id="rId15" imgW="382995" imgH="204264" progId="">
                    <p:embed/>
                  </p:oleObj>
                </mc:Choice>
                <mc:Fallback>
                  <p:oleObj r:id="rId15" imgW="382995" imgH="2042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" y="32"/>
                          <a:ext cx="565" cy="3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2985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665288"/>
            <a:ext cx="9721850" cy="4464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35075" y="938428"/>
            <a:ext cx="2009792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定积分性质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08BEFA44-926D-4B79-92F0-086C243E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64" y="2336544"/>
            <a:ext cx="2153154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4(</a:t>
            </a: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保号性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8A887775-84F7-4210-BF9D-1063A853AA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0044" y="2876595"/>
            <a:ext cx="4008331" cy="2569442"/>
            <a:chOff x="0" y="0"/>
            <a:chExt cx="1586" cy="1175"/>
          </a:xfrm>
        </p:grpSpPr>
        <p:pic>
          <p:nvPicPr>
            <p:cNvPr id="30" name="Picture 7" descr="081">
              <a:extLst>
                <a:ext uri="{FF2B5EF4-FFF2-40B4-BE49-F238E27FC236}">
                  <a16:creationId xmlns:a16="http://schemas.microsoft.com/office/drawing/2014/main" xmlns="" id="{4BABECF5-9D08-4399-9190-F1C580BDE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86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" name="Object 8">
              <a:extLst>
                <a:ext uri="{FF2B5EF4-FFF2-40B4-BE49-F238E27FC236}">
                  <a16:creationId xmlns:a16="http://schemas.microsoft.com/office/drawing/2014/main" xmlns="" id="{8B565B36-8E99-4A81-8ACB-00450CE65A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6531989"/>
                </p:ext>
              </p:extLst>
            </p:nvPr>
          </p:nvGraphicFramePr>
          <p:xfrm>
            <a:off x="495" y="394"/>
            <a:ext cx="63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6" r:id="rId6" imgW="585725" imgH="203731" progId="">
                    <p:embed/>
                  </p:oleObj>
                </mc:Choice>
                <mc:Fallback>
                  <p:oleObj r:id="rId6" imgW="585725" imgH="203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" y="394"/>
                          <a:ext cx="630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9">
              <a:extLst>
                <a:ext uri="{FF2B5EF4-FFF2-40B4-BE49-F238E27FC236}">
                  <a16:creationId xmlns:a16="http://schemas.microsoft.com/office/drawing/2014/main" xmlns="" id="{B22252E4-65A7-4C11-B587-ED51A82656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910891"/>
                </p:ext>
              </p:extLst>
            </p:nvPr>
          </p:nvGraphicFramePr>
          <p:xfrm>
            <a:off x="484" y="0"/>
            <a:ext cx="617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7" r:id="rId8" imgW="572992" imgH="203731" progId="">
                    <p:embed/>
                  </p:oleObj>
                </mc:Choice>
                <mc:Fallback>
                  <p:oleObj r:id="rId8" imgW="572992" imgH="203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0"/>
                          <a:ext cx="617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xmlns="" id="{B4C24CA0-BE52-4373-92A6-9C09D5F8667C}"/>
              </a:ext>
            </a:extLst>
          </p:cNvPr>
          <p:cNvGrpSpPr>
            <a:grpSpLocks/>
          </p:cNvGrpSpPr>
          <p:nvPr/>
        </p:nvGrpSpPr>
        <p:grpSpPr bwMode="auto">
          <a:xfrm>
            <a:off x="1973464" y="3107634"/>
            <a:ext cx="3446617" cy="498411"/>
            <a:chOff x="0" y="0"/>
            <a:chExt cx="1874" cy="353"/>
          </a:xfrm>
        </p:grpSpPr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xmlns="" id="{A6BF09C3-B110-4C57-B164-00A339D2C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87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在区间   　　 上，</a:t>
              </a:r>
            </a:p>
          </p:txBody>
        </p:sp>
        <p:graphicFrame>
          <p:nvGraphicFramePr>
            <p:cNvPr id="35" name="Object 13">
              <a:extLst>
                <a:ext uri="{FF2B5EF4-FFF2-40B4-BE49-F238E27FC236}">
                  <a16:creationId xmlns:a16="http://schemas.microsoft.com/office/drawing/2014/main" xmlns="" id="{10947E78-DF0C-4FCA-ACBA-F093E31249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763816"/>
                </p:ext>
              </p:extLst>
            </p:nvPr>
          </p:nvGraphicFramePr>
          <p:xfrm>
            <a:off x="588" y="22"/>
            <a:ext cx="465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8" r:id="rId10" imgW="344846" imgH="204353" progId="">
                    <p:embed/>
                  </p:oleObj>
                </mc:Choice>
                <mc:Fallback>
                  <p:oleObj r:id="rId10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22"/>
                          <a:ext cx="465" cy="3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EC669D2-5D52-42D3-B26A-E6ADFBA3CB10}"/>
              </a:ext>
            </a:extLst>
          </p:cNvPr>
          <p:cNvGrpSpPr/>
          <p:nvPr/>
        </p:nvGrpSpPr>
        <p:grpSpPr>
          <a:xfrm>
            <a:off x="1982216" y="3983793"/>
            <a:ext cx="2997631" cy="514994"/>
            <a:chOff x="1214413" y="2071684"/>
            <a:chExt cx="2997631" cy="514994"/>
          </a:xfrm>
        </p:grpSpPr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xmlns="" id="{6A44113D-C967-4FF2-9E5E-8AA988720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3" y="2071684"/>
              <a:ext cx="299763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   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37" name="Object 16">
              <a:extLst>
                <a:ext uri="{FF2B5EF4-FFF2-40B4-BE49-F238E27FC236}">
                  <a16:creationId xmlns:a16="http://schemas.microsoft.com/office/drawing/2014/main" xmlns="" id="{563B5D65-3AC4-4FAB-A566-9B4E5D71D3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0709246"/>
                </p:ext>
              </p:extLst>
            </p:nvPr>
          </p:nvGraphicFramePr>
          <p:xfrm>
            <a:off x="1955602" y="2123386"/>
            <a:ext cx="1743522" cy="463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9" r:id="rId12" imgW="776385" imgH="203642" progId="">
                    <p:embed/>
                  </p:oleObj>
                </mc:Choice>
                <mc:Fallback>
                  <p:oleObj r:id="rId12" imgW="776385" imgH="2036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602" y="2123386"/>
                          <a:ext cx="1743522" cy="4632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4134317F-EBFC-4C96-AAD2-3E5606AFE60C}"/>
              </a:ext>
            </a:extLst>
          </p:cNvPr>
          <p:cNvGrpSpPr/>
          <p:nvPr/>
        </p:nvGrpSpPr>
        <p:grpSpPr>
          <a:xfrm>
            <a:off x="1982216" y="4720948"/>
            <a:ext cx="4411951" cy="725089"/>
            <a:chOff x="1214414" y="2607894"/>
            <a:chExt cx="4411951" cy="725089"/>
          </a:xfrm>
        </p:grpSpPr>
        <p:graphicFrame>
          <p:nvGraphicFramePr>
            <p:cNvPr id="40" name="Object 17">
              <a:extLst>
                <a:ext uri="{FF2B5EF4-FFF2-40B4-BE49-F238E27FC236}">
                  <a16:creationId xmlns:a16="http://schemas.microsoft.com/office/drawing/2014/main" xmlns="" id="{915403E4-291A-417E-8C57-59DE2F2302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4558494"/>
                </p:ext>
              </p:extLst>
            </p:nvPr>
          </p:nvGraphicFramePr>
          <p:xfrm>
            <a:off x="1955602" y="2607894"/>
            <a:ext cx="2765204" cy="725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0" r:id="rId14" imgW="1387311" imgH="356373" progId="">
                    <p:embed/>
                  </p:oleObj>
                </mc:Choice>
                <mc:Fallback>
                  <p:oleObj r:id="rId14" imgW="1387311" imgH="3563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602" y="2607894"/>
                          <a:ext cx="2765204" cy="7250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xmlns="" id="{B084C51E-425E-4AFC-AEB8-DD08C8289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2746222"/>
              <a:ext cx="441195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那么                               。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303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60329" y="3757988"/>
            <a:ext cx="3945006" cy="646331"/>
            <a:chOff x="1860329" y="3757988"/>
            <a:chExt cx="3945006" cy="646331"/>
          </a:xfrm>
        </p:grpSpPr>
        <p:graphicFrame>
          <p:nvGraphicFramePr>
            <p:cNvPr id="54" name="Object 24">
              <a:extLst>
                <a:ext uri="{FF2B5EF4-FFF2-40B4-BE49-F238E27FC236}">
                  <a16:creationId xmlns:a16="http://schemas.microsoft.com/office/drawing/2014/main" xmlns="" id="{73C0E644-493B-4D41-A5AB-7FBA0F00F8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457545"/>
                </p:ext>
              </p:extLst>
            </p:nvPr>
          </p:nvGraphicFramePr>
          <p:xfrm>
            <a:off x="1860329" y="3883121"/>
            <a:ext cx="871670" cy="405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0" r:id="rId5" imgW="344846" imgH="204353" progId="">
                    <p:embed/>
                  </p:oleObj>
                </mc:Choice>
                <mc:Fallback>
                  <p:oleObj r:id="rId5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329" y="3883121"/>
                          <a:ext cx="871670" cy="4057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xmlns="" id="{AB111E8F-0EAA-44A2-B903-C1E01E5A0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0723" y="3757988"/>
              <a:ext cx="30946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上最大值和最小值，</a:t>
              </a:r>
            </a:p>
          </p:txBody>
        </p:sp>
      </p:grpSp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665288"/>
            <a:ext cx="9721850" cy="4464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35075" y="944563"/>
            <a:ext cx="2009792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定积分性质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xmlns="" id="{4CDE3079-070C-4DD4-94B0-4E00B8BE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291" y="2162771"/>
            <a:ext cx="981359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pic>
        <p:nvPicPr>
          <p:cNvPr id="47" name="Picture 10" descr="083">
            <a:extLst>
              <a:ext uri="{FF2B5EF4-FFF2-40B4-BE49-F238E27FC236}">
                <a16:creationId xmlns:a16="http://schemas.microsoft.com/office/drawing/2014/main" xmlns="" id="{8244B766-4D55-43D9-8AB8-D819BBC2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87" y="2814555"/>
            <a:ext cx="3546770" cy="275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AB71A39-930A-443F-BAE3-541DDEBE06AB}"/>
              </a:ext>
            </a:extLst>
          </p:cNvPr>
          <p:cNvGrpSpPr/>
          <p:nvPr/>
        </p:nvGrpSpPr>
        <p:grpSpPr>
          <a:xfrm>
            <a:off x="1777411" y="2841947"/>
            <a:ext cx="5051982" cy="646331"/>
            <a:chOff x="2281949" y="2814555"/>
            <a:chExt cx="5051982" cy="646331"/>
          </a:xfrm>
        </p:grpSpPr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xmlns="" id="{485ADE8D-E2CB-4708-B2F8-1F7144805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949" y="2814555"/>
              <a:ext cx="50519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　  和　 分别是  　　在区间</a:t>
              </a:r>
              <a:endParaRPr lang="en-US" altLang="zh-CN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1" name="Object 21">
              <a:extLst>
                <a:ext uri="{FF2B5EF4-FFF2-40B4-BE49-F238E27FC236}">
                  <a16:creationId xmlns:a16="http://schemas.microsoft.com/office/drawing/2014/main" xmlns="" id="{55E54A98-4E1E-45FF-9BCA-82CB23FEF9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652043"/>
                </p:ext>
              </p:extLst>
            </p:nvPr>
          </p:nvGraphicFramePr>
          <p:xfrm>
            <a:off x="3767090" y="3022424"/>
            <a:ext cx="602421" cy="370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1" r:id="rId8" imgW="166984" imgH="141294" progId="">
                    <p:embed/>
                  </p:oleObj>
                </mc:Choice>
                <mc:Fallback>
                  <p:oleObj r:id="rId8" imgW="166984" imgH="14129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090" y="3022424"/>
                          <a:ext cx="602421" cy="3707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2">
              <a:extLst>
                <a:ext uri="{FF2B5EF4-FFF2-40B4-BE49-F238E27FC236}">
                  <a16:creationId xmlns:a16="http://schemas.microsoft.com/office/drawing/2014/main" xmlns="" id="{E853AE4D-0204-47E2-82CA-7A57BF5DD6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747478"/>
                </p:ext>
              </p:extLst>
            </p:nvPr>
          </p:nvGraphicFramePr>
          <p:xfrm>
            <a:off x="2988398" y="2980452"/>
            <a:ext cx="643099" cy="377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2" r:id="rId10" imgW="205429" imgH="166911" progId="">
                    <p:embed/>
                  </p:oleObj>
                </mc:Choice>
                <mc:Fallback>
                  <p:oleObj r:id="rId10" imgW="205429" imgH="1669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8398" y="2980452"/>
                          <a:ext cx="643099" cy="3777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3">
              <a:extLst>
                <a:ext uri="{FF2B5EF4-FFF2-40B4-BE49-F238E27FC236}">
                  <a16:creationId xmlns:a16="http://schemas.microsoft.com/office/drawing/2014/main" xmlns="" id="{46E6236F-68EC-4AC7-8C06-75D83ACFC3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8153186"/>
                </p:ext>
              </p:extLst>
            </p:nvPr>
          </p:nvGraphicFramePr>
          <p:xfrm>
            <a:off x="5117210" y="2944076"/>
            <a:ext cx="738014" cy="432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3" r:id="rId12" imgW="344846" imgH="204353" progId="">
                    <p:embed/>
                  </p:oleObj>
                </mc:Choice>
                <mc:Fallback>
                  <p:oleObj r:id="rId12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7210" y="2944076"/>
                          <a:ext cx="738014" cy="4323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25">
            <a:extLst>
              <a:ext uri="{FF2B5EF4-FFF2-40B4-BE49-F238E27FC236}">
                <a16:creationId xmlns:a16="http://schemas.microsoft.com/office/drawing/2014/main" xmlns="" id="{CFEA6BC1-0E62-47CF-8C2B-FEEF7CFD2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99355"/>
              </p:ext>
            </p:extLst>
          </p:nvPr>
        </p:nvGraphicFramePr>
        <p:xfrm>
          <a:off x="1860329" y="4683694"/>
          <a:ext cx="4288340" cy="74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r:id="rId14" imgW="2018424" imgH="355446" progId="">
                  <p:embed/>
                </p:oleObj>
              </mc:Choice>
              <mc:Fallback>
                <p:oleObj r:id="rId14" imgW="2018424" imgH="355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29" y="4683694"/>
                        <a:ext cx="4288340" cy="746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A9A14473-1142-4B8C-8E08-490D9E0FDAC8}"/>
              </a:ext>
            </a:extLst>
          </p:cNvPr>
          <p:cNvSpPr/>
          <p:nvPr/>
        </p:nvSpPr>
        <p:spPr>
          <a:xfrm>
            <a:off x="5826960" y="38826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074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46" grpId="0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76C58DA-13D5-4838-95B9-3CA08147F029}"/>
              </a:ext>
            </a:extLst>
          </p:cNvPr>
          <p:cNvGrpSpPr/>
          <p:nvPr/>
        </p:nvGrpSpPr>
        <p:grpSpPr>
          <a:xfrm>
            <a:off x="1731794" y="3309614"/>
            <a:ext cx="3081744" cy="646331"/>
            <a:chOff x="2359072" y="3066494"/>
            <a:chExt cx="3081744" cy="646331"/>
          </a:xfrm>
        </p:grpSpPr>
        <p:sp>
          <p:nvSpPr>
            <p:cNvPr id="72" name="Text Box 21">
              <a:extLst>
                <a:ext uri="{FF2B5EF4-FFF2-40B4-BE49-F238E27FC236}">
                  <a16:creationId xmlns:a16="http://schemas.microsoft.com/office/drawing/2014/main" xmlns="" id="{C4799CAE-FA2F-401E-905D-84B3BA47F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072" y="3066494"/>
              <a:ext cx="30817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一点 　，　　 </a:t>
              </a:r>
            </a:p>
          </p:txBody>
        </p:sp>
        <p:graphicFrame>
          <p:nvGraphicFramePr>
            <p:cNvPr id="71" name="对象 70">
              <a:extLst>
                <a:ext uri="{FF2B5EF4-FFF2-40B4-BE49-F238E27FC236}">
                  <a16:creationId xmlns:a16="http://schemas.microsoft.com/office/drawing/2014/main" xmlns="" id="{AEDBB75D-B180-4053-9961-D61AFECDEE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510585"/>
                </p:ext>
              </p:extLst>
            </p:nvPr>
          </p:nvGraphicFramePr>
          <p:xfrm>
            <a:off x="3740711" y="3215747"/>
            <a:ext cx="416009" cy="46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4" name="公式" r:id="rId5" imgW="126720" imgH="203040" progId="Equation.3">
                    <p:embed/>
                  </p:oleObj>
                </mc:Choice>
                <mc:Fallback>
                  <p:oleObj name="公式" r:id="rId5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711" y="3215747"/>
                          <a:ext cx="416009" cy="4613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1665289"/>
            <a:ext cx="9721850" cy="26936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1235075" y="931789"/>
            <a:ext cx="2009792" cy="523220"/>
          </a:xfrm>
          <a:prstGeom prst="rect">
            <a:avLst/>
          </a:prstGeom>
          <a:solidFill>
            <a:srgbClr val="1A74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定积分性质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7AC2A95-7EC5-4712-8534-3BEE3B0E4582}"/>
              </a:ext>
            </a:extLst>
          </p:cNvPr>
          <p:cNvGrpSpPr/>
          <p:nvPr/>
        </p:nvGrpSpPr>
        <p:grpSpPr>
          <a:xfrm>
            <a:off x="1731794" y="2584424"/>
            <a:ext cx="5824946" cy="646331"/>
            <a:chOff x="2330698" y="2495110"/>
            <a:chExt cx="5824946" cy="646331"/>
          </a:xfrm>
        </p:grpSpPr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xmlns="" id="{E4B50481-C7C4-48EF-B2E4-34F67D4D2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698" y="2495110"/>
              <a:ext cx="58249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如果函数　　   在闭区间　　　 上连续，　 </a:t>
              </a:r>
            </a:p>
          </p:txBody>
        </p:sp>
        <p:graphicFrame>
          <p:nvGraphicFramePr>
            <p:cNvPr id="44" name="Object 24">
              <a:extLst>
                <a:ext uri="{FF2B5EF4-FFF2-40B4-BE49-F238E27FC236}">
                  <a16:creationId xmlns:a16="http://schemas.microsoft.com/office/drawing/2014/main" xmlns="" id="{D91B82A5-6835-4548-B0FD-939BD36718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8229071"/>
                </p:ext>
              </p:extLst>
            </p:nvPr>
          </p:nvGraphicFramePr>
          <p:xfrm>
            <a:off x="5845725" y="2630464"/>
            <a:ext cx="862939" cy="444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5" r:id="rId7" imgW="344846" imgH="204353" progId="">
                    <p:embed/>
                  </p:oleObj>
                </mc:Choice>
                <mc:Fallback>
                  <p:oleObj r:id="rId7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725" y="2630464"/>
                          <a:ext cx="862939" cy="4440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5">
              <a:extLst>
                <a:ext uri="{FF2B5EF4-FFF2-40B4-BE49-F238E27FC236}">
                  <a16:creationId xmlns:a16="http://schemas.microsoft.com/office/drawing/2014/main" xmlns="" id="{92D2EF6E-278D-4A08-94D6-219B7320EC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594835"/>
                </p:ext>
              </p:extLst>
            </p:nvPr>
          </p:nvGraphicFramePr>
          <p:xfrm>
            <a:off x="3659378" y="2612214"/>
            <a:ext cx="796154" cy="46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6" r:id="rId9" imgW="344846" imgH="204353" progId="">
                    <p:embed/>
                  </p:oleObj>
                </mc:Choice>
                <mc:Fallback>
                  <p:oleObj r:id="rId9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378" y="2612214"/>
                          <a:ext cx="796154" cy="469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 Box 13">
            <a:extLst>
              <a:ext uri="{FF2B5EF4-FFF2-40B4-BE49-F238E27FC236}">
                <a16:creationId xmlns:a16="http://schemas.microsoft.com/office/drawing/2014/main" xmlns="" id="{678C38EB-274E-40E9-B406-A04A9BA8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155" y="1957052"/>
            <a:ext cx="4067791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6( </a:t>
            </a:r>
            <a:r>
              <a:rPr lang="zh-CN" altLang="en-US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积分中值定理 </a:t>
            </a:r>
            <a:r>
              <a:rPr lang="en-US" altLang="zh-CN" sz="2400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1" name="Text Box 42">
            <a:extLst>
              <a:ext uri="{FF2B5EF4-FFF2-40B4-BE49-F238E27FC236}">
                <a16:creationId xmlns:a16="http://schemas.microsoft.com/office/drawing/2014/main" xmlns="" id="{95E8D5D8-B415-4139-8EA1-E8BD1AB8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71" y="5734770"/>
            <a:ext cx="777009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03A2A6D2-62E0-43AE-85FD-D64C17F1C18C}"/>
              </a:ext>
            </a:extLst>
          </p:cNvPr>
          <p:cNvGrpSpPr/>
          <p:nvPr/>
        </p:nvGrpSpPr>
        <p:grpSpPr>
          <a:xfrm>
            <a:off x="3746050" y="3339455"/>
            <a:ext cx="6013357" cy="700216"/>
            <a:chOff x="2571736" y="2446380"/>
            <a:chExt cx="6013357" cy="700216"/>
          </a:xfrm>
        </p:grpSpPr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xmlns="" id="{D57C3074-A6F9-425E-A0F0-793D590D8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736" y="2446380"/>
              <a:ext cx="60133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使得　　　　　　　　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。　 </a:t>
              </a:r>
            </a:p>
          </p:txBody>
        </p:sp>
        <p:graphicFrame>
          <p:nvGraphicFramePr>
            <p:cNvPr id="68" name="Object 363">
              <a:extLst>
                <a:ext uri="{FF2B5EF4-FFF2-40B4-BE49-F238E27FC236}">
                  <a16:creationId xmlns:a16="http://schemas.microsoft.com/office/drawing/2014/main" xmlns="" id="{24C66FD7-B849-4BAE-894E-3FFF1FD86C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177125"/>
                </p:ext>
              </p:extLst>
            </p:nvPr>
          </p:nvGraphicFramePr>
          <p:xfrm>
            <a:off x="3319523" y="2492546"/>
            <a:ext cx="3643312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" r:id="rId11" imgW="2221536" imgH="355446" progId="">
                    <p:embed/>
                  </p:oleObj>
                </mc:Choice>
                <mc:Fallback>
                  <p:oleObj r:id="rId11" imgW="2221536" imgH="35544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523" y="2492546"/>
                          <a:ext cx="3643312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1D8F8FBB-BFB0-49F5-B0F0-A7839406FF16}"/>
              </a:ext>
            </a:extLst>
          </p:cNvPr>
          <p:cNvSpPr/>
          <p:nvPr/>
        </p:nvSpPr>
        <p:spPr>
          <a:xfrm>
            <a:off x="1246345" y="4612350"/>
            <a:ext cx="9710580" cy="139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1E71A41-D79A-4976-BF52-0571489416AB}"/>
              </a:ext>
            </a:extLst>
          </p:cNvPr>
          <p:cNvGrpSpPr/>
          <p:nvPr/>
        </p:nvGrpSpPr>
        <p:grpSpPr>
          <a:xfrm>
            <a:off x="7423284" y="2614265"/>
            <a:ext cx="3207862" cy="646331"/>
            <a:chOff x="7834890" y="2482480"/>
            <a:chExt cx="3207862" cy="646331"/>
          </a:xfrm>
        </p:grpSpPr>
        <p:graphicFrame>
          <p:nvGraphicFramePr>
            <p:cNvPr id="73" name="Object 26">
              <a:extLst>
                <a:ext uri="{FF2B5EF4-FFF2-40B4-BE49-F238E27FC236}">
                  <a16:creationId xmlns:a16="http://schemas.microsoft.com/office/drawing/2014/main" xmlns="" id="{A60EE536-A63A-4FC4-8437-C8B3420A31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905549"/>
                </p:ext>
              </p:extLst>
            </p:nvPr>
          </p:nvGraphicFramePr>
          <p:xfrm>
            <a:off x="7834890" y="2618114"/>
            <a:ext cx="862938" cy="4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8" r:id="rId13" imgW="344846" imgH="204353" progId="">
                    <p:embed/>
                  </p:oleObj>
                </mc:Choice>
                <mc:Fallback>
                  <p:oleObj r:id="rId13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4890" y="2618114"/>
                          <a:ext cx="862938" cy="4428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 Box 21">
              <a:extLst>
                <a:ext uri="{FF2B5EF4-FFF2-40B4-BE49-F238E27FC236}">
                  <a16:creationId xmlns:a16="http://schemas.microsoft.com/office/drawing/2014/main" xmlns="" id="{B1DD86AD-4856-4C0E-925B-C664EE31C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1979" y="2482480"/>
              <a:ext cx="24007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则在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区间上至少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41">
            <a:extLst>
              <a:ext uri="{FF2B5EF4-FFF2-40B4-BE49-F238E27FC236}">
                <a16:creationId xmlns:a16="http://schemas.microsoft.com/office/drawing/2014/main" xmlns="" id="{16D3A698-77C2-49AB-B6DC-E10B5294E65B}"/>
              </a:ext>
            </a:extLst>
          </p:cNvPr>
          <p:cNvGrpSpPr>
            <a:grpSpLocks/>
          </p:cNvGrpSpPr>
          <p:nvPr/>
        </p:nvGrpSpPr>
        <p:grpSpPr bwMode="auto">
          <a:xfrm>
            <a:off x="1712155" y="4930983"/>
            <a:ext cx="9325761" cy="693456"/>
            <a:chOff x="-328" y="100"/>
            <a:chExt cx="5641" cy="527"/>
          </a:xfrm>
        </p:grpSpPr>
        <p:sp>
          <p:nvSpPr>
            <p:cNvPr id="78" name="Text Box 42">
              <a:extLst>
                <a:ext uri="{FF2B5EF4-FFF2-40B4-BE49-F238E27FC236}">
                  <a16:creationId xmlns:a16="http://schemas.microsoft.com/office/drawing/2014/main" xmlns="" id="{191B47AE-FEA7-46A0-9650-41E4E7FF4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8" y="100"/>
              <a:ext cx="564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通常我们称　　　　　　　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　　  在      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的平均值。 </a:t>
              </a:r>
            </a:p>
          </p:txBody>
        </p:sp>
        <p:graphicFrame>
          <p:nvGraphicFramePr>
            <p:cNvPr id="79" name="Object 45">
              <a:extLst>
                <a:ext uri="{FF2B5EF4-FFF2-40B4-BE49-F238E27FC236}">
                  <a16:creationId xmlns:a16="http://schemas.microsoft.com/office/drawing/2014/main" xmlns="" id="{05AF242C-D2CD-4D8C-B135-7594E07740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114540"/>
                </p:ext>
              </p:extLst>
            </p:nvPr>
          </p:nvGraphicFramePr>
          <p:xfrm>
            <a:off x="688" y="100"/>
            <a:ext cx="1469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9" r:id="rId14" imgW="1451580" imgH="394728" progId="">
                    <p:embed/>
                  </p:oleObj>
                </mc:Choice>
                <mc:Fallback>
                  <p:oleObj r:id="rId14" imgW="1451580" imgH="3947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" y="100"/>
                          <a:ext cx="1469" cy="5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46">
              <a:extLst>
                <a:ext uri="{FF2B5EF4-FFF2-40B4-BE49-F238E27FC236}">
                  <a16:creationId xmlns:a16="http://schemas.microsoft.com/office/drawing/2014/main" xmlns="" id="{FE6B8454-C163-497D-974D-F327E4C8B1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687535"/>
                </p:ext>
              </p:extLst>
            </p:nvPr>
          </p:nvGraphicFramePr>
          <p:xfrm>
            <a:off x="2788" y="214"/>
            <a:ext cx="457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0" r:id="rId16" imgW="344846" imgH="204353" progId="">
                    <p:embed/>
                  </p:oleObj>
                </mc:Choice>
                <mc:Fallback>
                  <p:oleObj r:id="rId16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" y="214"/>
                          <a:ext cx="457" cy="31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47">
              <a:extLst>
                <a:ext uri="{FF2B5EF4-FFF2-40B4-BE49-F238E27FC236}">
                  <a16:creationId xmlns:a16="http://schemas.microsoft.com/office/drawing/2014/main" xmlns="" id="{E0DA773A-EF79-4DCF-B29C-0E8B75B349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680698"/>
                </p:ext>
              </p:extLst>
            </p:nvPr>
          </p:nvGraphicFramePr>
          <p:xfrm>
            <a:off x="3429" y="207"/>
            <a:ext cx="52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1" r:id="rId18" imgW="344846" imgH="204353" progId="">
                    <p:embed/>
                  </p:oleObj>
                </mc:Choice>
                <mc:Fallback>
                  <p:oleObj r:id="rId18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" y="207"/>
                          <a:ext cx="526" cy="3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05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42" grpId="0" animBg="1"/>
      <p:bldP spid="119" grpId="0" animBg="1"/>
      <p:bldP spid="50" grpId="0"/>
      <p:bldP spid="61" grpId="0"/>
      <p:bldP spid="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5">
            <a:extLst>
              <a:ext uri="{FF2B5EF4-FFF2-40B4-BE49-F238E27FC236}">
                <a16:creationId xmlns:a16="http://schemas.microsoft.com/office/drawing/2014/main" xmlns="" id="{CD566B70-9AE0-464B-AAA0-63F62FCF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656" y="2801231"/>
            <a:ext cx="3318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的曲边梯形的面积，</a:t>
            </a:r>
          </a:p>
        </p:txBody>
      </p:sp>
      <p:sp>
        <p:nvSpPr>
          <p:cNvPr id="60" name="矩形 59" hidden="1"/>
          <p:cNvSpPr/>
          <p:nvPr/>
        </p:nvSpPr>
        <p:spPr bwMode="auto">
          <a:xfrm>
            <a:off x="1919288" y="2274157"/>
            <a:ext cx="7858180" cy="1643074"/>
          </a:xfrm>
          <a:prstGeom prst="rect">
            <a:avLst/>
          </a:prstGeom>
          <a:solidFill>
            <a:srgbClr val="95E79D">
              <a:alpha val="2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" name="矩形 61" hidden="1"/>
          <p:cNvSpPr/>
          <p:nvPr/>
        </p:nvSpPr>
        <p:spPr bwMode="auto">
          <a:xfrm>
            <a:off x="1919288" y="4011539"/>
            <a:ext cx="7858180" cy="135732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35075" y="944563"/>
            <a:ext cx="9721850" cy="51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9BBCE51-0E32-4BB9-BF62-2897B04C70CE}"/>
              </a:ext>
            </a:extLst>
          </p:cNvPr>
          <p:cNvGrpSpPr/>
          <p:nvPr/>
        </p:nvGrpSpPr>
        <p:grpSpPr>
          <a:xfrm>
            <a:off x="1715190" y="4130543"/>
            <a:ext cx="5303119" cy="615310"/>
            <a:chOff x="2202080" y="3482778"/>
            <a:chExt cx="5303119" cy="615310"/>
          </a:xfrm>
        </p:grpSpPr>
        <p:sp>
          <p:nvSpPr>
            <p:cNvPr id="85" name="Text Box 5">
              <a:extLst>
                <a:ext uri="{FF2B5EF4-FFF2-40B4-BE49-F238E27FC236}">
                  <a16:creationId xmlns:a16="http://schemas.microsoft.com/office/drawing/2014/main" xmlns="" id="{5F1A421F-3C1D-489A-B9E5-64F04CBB7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080" y="3482778"/>
              <a:ext cx="530311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函数值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为为高的矩形面积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2" name="Object 6">
              <a:extLst>
                <a:ext uri="{FF2B5EF4-FFF2-40B4-BE49-F238E27FC236}">
                  <a16:creationId xmlns:a16="http://schemas.microsoft.com/office/drawing/2014/main" xmlns="" id="{353B5675-16C3-41FF-AEB1-68747571AD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94572"/>
                </p:ext>
              </p:extLst>
            </p:nvPr>
          </p:nvGraphicFramePr>
          <p:xfrm>
            <a:off x="3562323" y="3591593"/>
            <a:ext cx="821917" cy="506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8" r:id="rId5" imgW="344846" imgH="204353" progId="">
                    <p:embed/>
                  </p:oleObj>
                </mc:Choice>
                <mc:Fallback>
                  <p:oleObj r:id="rId5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2323" y="3591593"/>
                          <a:ext cx="821917" cy="5064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Text Box 5">
            <a:extLst>
              <a:ext uri="{FF2B5EF4-FFF2-40B4-BE49-F238E27FC236}">
                <a16:creationId xmlns:a16="http://schemas.microsoft.com/office/drawing/2014/main" xmlns="" id="{07F0E2F8-B372-415B-850E-98CE35C9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90" y="3481323"/>
            <a:ext cx="5108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区间长为底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、以该</a:t>
            </a:r>
            <a:r>
              <a:rPr lang="zh-CN" altLang="en-US" sz="24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间上某</a:t>
            </a:r>
            <a:r>
              <a:rPr lang="zh-CN" altLang="en-US" sz="24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一点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66582" y="2805944"/>
            <a:ext cx="1912199" cy="646331"/>
            <a:chOff x="4766582" y="2786894"/>
            <a:chExt cx="1912199" cy="646331"/>
          </a:xfrm>
        </p:grpSpPr>
        <p:sp>
          <p:nvSpPr>
            <p:cNvPr id="87" name="Text Box 5">
              <a:extLst>
                <a:ext uri="{FF2B5EF4-FFF2-40B4-BE49-F238E27FC236}">
                  <a16:creationId xmlns:a16="http://schemas.microsoft.com/office/drawing/2014/main" xmlns="" id="{6FBCBDE1-986D-4A79-90FC-25DDDCDCB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6582" y="2786894"/>
              <a:ext cx="1912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等于以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" name="Object 7">
              <a:extLst>
                <a:ext uri="{FF2B5EF4-FFF2-40B4-BE49-F238E27FC236}">
                  <a16:creationId xmlns:a16="http://schemas.microsoft.com/office/drawing/2014/main" xmlns="" id="{6F4EC511-776E-4337-A539-7A63ED08BA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366121"/>
                </p:ext>
              </p:extLst>
            </p:nvPr>
          </p:nvGraphicFramePr>
          <p:xfrm>
            <a:off x="5842031" y="2915509"/>
            <a:ext cx="707137" cy="43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9" r:id="rId7" imgW="344846" imgH="204353" progId="">
                    <p:embed/>
                  </p:oleObj>
                </mc:Choice>
                <mc:Fallback>
                  <p:oleObj r:id="rId7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31" y="2915509"/>
                          <a:ext cx="707137" cy="4376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3105992" y="2142514"/>
            <a:ext cx="3668862" cy="646331"/>
            <a:chOff x="3105992" y="2123464"/>
            <a:chExt cx="3668862" cy="646331"/>
          </a:xfrm>
        </p:grpSpPr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xmlns="" id="{647AA64E-8449-49FB-8A95-87939B9AB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992" y="2123464"/>
              <a:ext cx="36688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直线                        所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围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4" name="Object 8">
              <a:extLst>
                <a:ext uri="{FF2B5EF4-FFF2-40B4-BE49-F238E27FC236}">
                  <a16:creationId xmlns:a16="http://schemas.microsoft.com/office/drawing/2014/main" xmlns="" id="{93684539-E13F-4BD5-A978-ED255F2E2B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269593"/>
                </p:ext>
              </p:extLst>
            </p:nvPr>
          </p:nvGraphicFramePr>
          <p:xfrm>
            <a:off x="3866652" y="2234168"/>
            <a:ext cx="2080402" cy="459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0" r:id="rId9" imgW="1081848" imgH="203642" progId="">
                    <p:embed/>
                  </p:oleObj>
                </mc:Choice>
                <mc:Fallback>
                  <p:oleObj r:id="rId9" imgW="1081848" imgH="2036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652" y="2234168"/>
                          <a:ext cx="2080402" cy="4594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1790240" y="2142296"/>
            <a:ext cx="1285193" cy="646331"/>
            <a:chOff x="1790240" y="2123246"/>
            <a:chExt cx="1285193" cy="646331"/>
          </a:xfrm>
        </p:grpSpPr>
        <p:sp>
          <p:nvSpPr>
            <p:cNvPr id="81" name="Text Box 5">
              <a:extLst>
                <a:ext uri="{FF2B5EF4-FFF2-40B4-BE49-F238E27FC236}">
                  <a16:creationId xmlns:a16="http://schemas.microsoft.com/office/drawing/2014/main" xmlns="" id="{647AA64E-8449-49FB-8A95-87939B9AB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379" y="2123246"/>
              <a:ext cx="2510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5" name="Object 9">
              <a:extLst>
                <a:ext uri="{FF2B5EF4-FFF2-40B4-BE49-F238E27FC236}">
                  <a16:creationId xmlns:a16="http://schemas.microsoft.com/office/drawing/2014/main" xmlns="" id="{DBB85D80-26DD-4B43-8DC4-F95B7EFD65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4819965"/>
                </p:ext>
              </p:extLst>
            </p:nvPr>
          </p:nvGraphicFramePr>
          <p:xfrm>
            <a:off x="1790240" y="2256825"/>
            <a:ext cx="1089363" cy="394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1" r:id="rId11" imgW="585725" imgH="203731" progId="">
                    <p:embed/>
                  </p:oleObj>
                </mc:Choice>
                <mc:Fallback>
                  <p:oleObj r:id="rId11" imgW="585725" imgH="203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240" y="2256825"/>
                          <a:ext cx="1089363" cy="3946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A4DA5CC-FD49-4FBD-AAFD-E86EBCE992D1}"/>
              </a:ext>
            </a:extLst>
          </p:cNvPr>
          <p:cNvGrpSpPr/>
          <p:nvPr/>
        </p:nvGrpSpPr>
        <p:grpSpPr>
          <a:xfrm>
            <a:off x="1675072" y="1480397"/>
            <a:ext cx="4118333" cy="646331"/>
            <a:chOff x="2202080" y="1273942"/>
            <a:chExt cx="4118333" cy="646331"/>
          </a:xfrm>
        </p:grpSpPr>
        <p:sp>
          <p:nvSpPr>
            <p:cNvPr id="51" name="Text Box 5">
              <a:extLst>
                <a:ext uri="{FF2B5EF4-FFF2-40B4-BE49-F238E27FC236}">
                  <a16:creationId xmlns:a16="http://schemas.microsoft.com/office/drawing/2014/main" xmlns="" id="{4F20F058-2CFC-450A-95E6-6FF90BFD5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080" y="1273942"/>
              <a:ext cx="41183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当 　　　               时，</a:t>
              </a:r>
            </a:p>
          </p:txBody>
        </p:sp>
        <p:graphicFrame>
          <p:nvGraphicFramePr>
            <p:cNvPr id="56" name="Object 10">
              <a:extLst>
                <a:ext uri="{FF2B5EF4-FFF2-40B4-BE49-F238E27FC236}">
                  <a16:creationId xmlns:a16="http://schemas.microsoft.com/office/drawing/2014/main" xmlns="" id="{A0968EAE-6FD4-4A62-88BD-4ABE3BAF71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963069"/>
                </p:ext>
              </p:extLst>
            </p:nvPr>
          </p:nvGraphicFramePr>
          <p:xfrm>
            <a:off x="3238166" y="1384277"/>
            <a:ext cx="2311749" cy="456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2" r:id="rId13" imgW="1310375" imgH="216275" progId="">
                    <p:embed/>
                  </p:oleObj>
                </mc:Choice>
                <mc:Fallback>
                  <p:oleObj r:id="rId13" imgW="1310375" imgH="2162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166" y="1384277"/>
                          <a:ext cx="2311749" cy="45683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7" name="Picture 28" descr="007">
            <a:extLst>
              <a:ext uri="{FF2B5EF4-FFF2-40B4-BE49-F238E27FC236}">
                <a16:creationId xmlns:a16="http://schemas.microsoft.com/office/drawing/2014/main" xmlns="" id="{4D0B804A-2D19-4E57-AB03-0C6144D2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73" y="2142428"/>
            <a:ext cx="3484989" cy="23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9">
            <a:extLst>
              <a:ext uri="{FF2B5EF4-FFF2-40B4-BE49-F238E27FC236}">
                <a16:creationId xmlns:a16="http://schemas.microsoft.com/office/drawing/2014/main" xmlns="" id="{AF970D5D-CFCE-4CCC-AB2D-C88B2F55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299" y="2764664"/>
            <a:ext cx="1883519" cy="1356171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Group 36">
            <a:extLst>
              <a:ext uri="{FF2B5EF4-FFF2-40B4-BE49-F238E27FC236}">
                <a16:creationId xmlns:a16="http://schemas.microsoft.com/office/drawing/2014/main" xmlns="" id="{87003694-F5A3-402D-9B1B-4C0B0FA69E68}"/>
              </a:ext>
            </a:extLst>
          </p:cNvPr>
          <p:cNvGrpSpPr>
            <a:grpSpLocks/>
          </p:cNvGrpSpPr>
          <p:nvPr/>
        </p:nvGrpSpPr>
        <p:grpSpPr bwMode="auto">
          <a:xfrm>
            <a:off x="6506920" y="4847072"/>
            <a:ext cx="2135609" cy="831115"/>
            <a:chOff x="-1126" y="-499"/>
            <a:chExt cx="3023" cy="1388"/>
          </a:xfrm>
        </p:grpSpPr>
        <p:sp>
          <p:nvSpPr>
            <p:cNvPr id="70" name="AutoShape 37">
              <a:extLst>
                <a:ext uri="{FF2B5EF4-FFF2-40B4-BE49-F238E27FC236}">
                  <a16:creationId xmlns:a16="http://schemas.microsoft.com/office/drawing/2014/main" xmlns="" id="{D4E71582-CC46-4606-996E-619C2907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2" y="-341"/>
              <a:ext cx="2948" cy="1022"/>
            </a:xfrm>
            <a:prstGeom prst="callout1">
              <a:avLst>
                <a:gd name="adj1" fmla="val 17611"/>
                <a:gd name="adj2" fmla="val -4069"/>
                <a:gd name="adj3" fmla="val -26050"/>
                <a:gd name="adj4" fmla="val -23514"/>
              </a:avLst>
            </a:prstGeom>
            <a:solidFill>
              <a:srgbClr val="1A74CC"/>
            </a:solidFill>
            <a:ln w="38100" cap="flat" cmpd="sng">
              <a:solidFill>
                <a:srgbClr val="1A74CC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tIns="0" bIns="0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 Box 38">
              <a:extLst>
                <a:ext uri="{FF2B5EF4-FFF2-40B4-BE49-F238E27FC236}">
                  <a16:creationId xmlns:a16="http://schemas.microsoft.com/office/drawing/2014/main" xmlns="" id="{B04CDEE5-7B83-4CAE-BA89-03B455253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26" y="-499"/>
              <a:ext cx="3023" cy="1388"/>
            </a:xfrm>
            <a:prstGeom prst="rect">
              <a:avLst/>
            </a:prstGeom>
            <a:solidFill>
              <a:srgbClr val="1A7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积分中值定理的几何解释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xmlns="" id="{7C837C19-DCBD-4091-8E55-21EF3ACC8AF8}"/>
              </a:ext>
            </a:extLst>
          </p:cNvPr>
          <p:cNvGrpSpPr/>
          <p:nvPr/>
        </p:nvGrpSpPr>
        <p:grpSpPr>
          <a:xfrm>
            <a:off x="7018904" y="2593492"/>
            <a:ext cx="2938771" cy="1991633"/>
            <a:chOff x="5501766" y="1895722"/>
            <a:chExt cx="2164653" cy="1467006"/>
          </a:xfrm>
        </p:grpSpPr>
        <p:sp>
          <p:nvSpPr>
            <p:cNvPr id="77" name="Line 31">
              <a:extLst>
                <a:ext uri="{FF2B5EF4-FFF2-40B4-BE49-F238E27FC236}">
                  <a16:creationId xmlns:a16="http://schemas.microsoft.com/office/drawing/2014/main" xmlns="" id="{486A9D85-1683-4D02-82C2-14259E052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503" y="2040979"/>
              <a:ext cx="0" cy="9727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34">
              <a:extLst>
                <a:ext uri="{FF2B5EF4-FFF2-40B4-BE49-F238E27FC236}">
                  <a16:creationId xmlns:a16="http://schemas.microsoft.com/office/drawing/2014/main" xmlns="" id="{981A1218-05A1-4521-81CE-B8150EE3D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98104" y="2018927"/>
              <a:ext cx="1668315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9" name="Object 6">
              <a:extLst>
                <a:ext uri="{FF2B5EF4-FFF2-40B4-BE49-F238E27FC236}">
                  <a16:creationId xmlns:a16="http://schemas.microsoft.com/office/drawing/2014/main" xmlns="" id="{0F37050F-CFA7-4DF7-9F02-BA8FECFBBD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272132"/>
                </p:ext>
              </p:extLst>
            </p:nvPr>
          </p:nvGraphicFramePr>
          <p:xfrm>
            <a:off x="5501766" y="1895722"/>
            <a:ext cx="471105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3" r:id="rId16" imgW="344846" imgH="204353" progId="">
                    <p:embed/>
                  </p:oleObj>
                </mc:Choice>
                <mc:Fallback>
                  <p:oleObj r:id="rId16" imgW="344846" imgH="2043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766" y="1895722"/>
                          <a:ext cx="471105" cy="2905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对象 79">
              <a:extLst>
                <a:ext uri="{FF2B5EF4-FFF2-40B4-BE49-F238E27FC236}">
                  <a16:creationId xmlns:a16="http://schemas.microsoft.com/office/drawing/2014/main" xmlns="" id="{018FED5A-738B-4C90-9257-7B8F3EE6BD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127029"/>
                </p:ext>
              </p:extLst>
            </p:nvPr>
          </p:nvGraphicFramePr>
          <p:xfrm>
            <a:off x="6670934" y="3027889"/>
            <a:ext cx="301905" cy="334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4" name="公式" r:id="rId17" imgW="126720" imgH="203040" progId="Equation.3">
                    <p:embed/>
                  </p:oleObj>
                </mc:Choice>
                <mc:Fallback>
                  <p:oleObj name="公式" r:id="rId17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0934" y="3027889"/>
                          <a:ext cx="301905" cy="33483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Text Box 5">
            <a:extLst>
              <a:ext uri="{FF2B5EF4-FFF2-40B4-BE49-F238E27FC236}">
                <a16:creationId xmlns:a16="http://schemas.microsoft.com/office/drawing/2014/main" xmlns="" id="{FB2FBAF1-C974-42A4-AAED-402D68CE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92" y="1456536"/>
            <a:ext cx="1527133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由曲线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71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40">
        <p:fade/>
      </p:transition>
    </mc:Choice>
    <mc:Fallback xmlns="">
      <p:transition spd="med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0" grpId="0" animBg="1"/>
      <p:bldP spid="62" grpId="0" animBg="1"/>
      <p:bldP spid="42" grpId="0" animBg="1"/>
      <p:bldP spid="84" grpId="0"/>
      <p:bldP spid="59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6" y="1089025"/>
            <a:ext cx="9721850" cy="467995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4" name="Text Box 7">
            <a:extLst>
              <a:ext uri="{FF2B5EF4-FFF2-40B4-BE49-F238E27FC236}">
                <a16:creationId xmlns="" xmlns:a16="http://schemas.microsoft.com/office/drawing/2014/main" id="{F9920E82-2DB6-440A-BA78-8021C98B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45" y="1584632"/>
            <a:ext cx="521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不规则图形（如图）的面积如何求？</a:t>
            </a:r>
          </a:p>
        </p:txBody>
      </p:sp>
      <p:pic>
        <p:nvPicPr>
          <p:cNvPr id="65" name="Picture 154">
            <a:extLst>
              <a:ext uri="{FF2B5EF4-FFF2-40B4-BE49-F238E27FC236}">
                <a16:creationId xmlns="" xmlns:a16="http://schemas.microsoft.com/office/drawing/2014/main" id="{9078C6C0-0B0D-445C-BFCA-B0AE057F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7424" y="3441973"/>
            <a:ext cx="1925080" cy="116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1C635EC8-3CD9-4C2D-94ED-1AD84953A179}"/>
              </a:ext>
            </a:extLst>
          </p:cNvPr>
          <p:cNvGrpSpPr/>
          <p:nvPr/>
        </p:nvGrpSpPr>
        <p:grpSpPr>
          <a:xfrm>
            <a:off x="2134475" y="2729761"/>
            <a:ext cx="4793355" cy="2508839"/>
            <a:chOff x="3643306" y="1857370"/>
            <a:chExt cx="3571900" cy="1869530"/>
          </a:xfrm>
        </p:grpSpPr>
        <p:cxnSp>
          <p:nvCxnSpPr>
            <p:cNvPr id="67" name="直接箭头连接符 66">
              <a:extLst>
                <a:ext uri="{FF2B5EF4-FFF2-40B4-BE49-F238E27FC236}">
                  <a16:creationId xmlns="" xmlns:a16="http://schemas.microsoft.com/office/drawing/2014/main" id="{F0980C23-C27A-4C7F-B6FD-5DC60A15D2AF}"/>
                </a:ext>
              </a:extLst>
            </p:cNvPr>
            <p:cNvCxnSpPr/>
            <p:nvPr/>
          </p:nvCxnSpPr>
          <p:spPr bwMode="auto">
            <a:xfrm>
              <a:off x="3786182" y="3427418"/>
              <a:ext cx="3000396" cy="1588"/>
            </a:xfrm>
            <a:prstGeom prst="straightConnector1">
              <a:avLst/>
            </a:prstGeom>
            <a:solidFill>
              <a:srgbClr val="72A376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</p:cxnSp>
        <p:cxnSp>
          <p:nvCxnSpPr>
            <p:cNvPr id="68" name="直接箭头连接符 67">
              <a:extLst>
                <a:ext uri="{FF2B5EF4-FFF2-40B4-BE49-F238E27FC236}">
                  <a16:creationId xmlns="" xmlns:a16="http://schemas.microsoft.com/office/drawing/2014/main" id="{AB600D62-B323-4E39-9209-69ED0615F789}"/>
                </a:ext>
              </a:extLst>
            </p:cNvPr>
            <p:cNvCxnSpPr/>
            <p:nvPr/>
          </p:nvCxnSpPr>
          <p:spPr bwMode="auto">
            <a:xfrm rot="5400000" flipH="1" flipV="1">
              <a:off x="3286116" y="2857502"/>
              <a:ext cx="1714512" cy="1588"/>
            </a:xfrm>
            <a:prstGeom prst="straightConnector1">
              <a:avLst/>
            </a:prstGeom>
            <a:solidFill>
              <a:srgbClr val="72A376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</p:cxnSp>
        <p:sp>
          <p:nvSpPr>
            <p:cNvPr id="69" name="TextBox 19">
              <a:extLst>
                <a:ext uri="{FF2B5EF4-FFF2-40B4-BE49-F238E27FC236}">
                  <a16:creationId xmlns="" xmlns:a16="http://schemas.microsoft.com/office/drawing/2014/main" id="{0724C69F-B76A-495B-BBB4-E503C8FF85CE}"/>
                </a:ext>
              </a:extLst>
            </p:cNvPr>
            <p:cNvSpPr txBox="1"/>
            <p:nvPr/>
          </p:nvSpPr>
          <p:spPr>
            <a:xfrm>
              <a:off x="6643702" y="321469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20">
              <a:extLst>
                <a:ext uri="{FF2B5EF4-FFF2-40B4-BE49-F238E27FC236}">
                  <a16:creationId xmlns="" xmlns:a16="http://schemas.microsoft.com/office/drawing/2014/main" id="{A256FB43-3763-47C3-B981-DE6E83390C3C}"/>
                </a:ext>
              </a:extLst>
            </p:cNvPr>
            <p:cNvSpPr txBox="1"/>
            <p:nvPr/>
          </p:nvSpPr>
          <p:spPr>
            <a:xfrm>
              <a:off x="3714744" y="1857370"/>
              <a:ext cx="490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21">
              <a:extLst>
                <a:ext uri="{FF2B5EF4-FFF2-40B4-BE49-F238E27FC236}">
                  <a16:creationId xmlns="" xmlns:a16="http://schemas.microsoft.com/office/drawing/2014/main" id="{D13DE8A2-81CD-456F-AB81-54198DEC04A3}"/>
                </a:ext>
              </a:extLst>
            </p:cNvPr>
            <p:cNvSpPr txBox="1"/>
            <p:nvPr/>
          </p:nvSpPr>
          <p:spPr>
            <a:xfrm>
              <a:off x="3643306" y="335756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zh-CN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="" xmlns:a16="http://schemas.microsoft.com/office/drawing/2014/main" id="{9343A074-A371-41CD-96B3-54E076121CA5}"/>
              </a:ext>
            </a:extLst>
          </p:cNvPr>
          <p:cNvGrpSpPr/>
          <p:nvPr/>
        </p:nvGrpSpPr>
        <p:grpSpPr>
          <a:xfrm>
            <a:off x="2835868" y="3970750"/>
            <a:ext cx="962547" cy="1289298"/>
            <a:chOff x="4143372" y="2714626"/>
            <a:chExt cx="785818" cy="1052576"/>
          </a:xfrm>
        </p:grpSpPr>
        <p:graphicFrame>
          <p:nvGraphicFramePr>
            <p:cNvPr id="73" name="Object 13">
              <a:extLst>
                <a:ext uri="{FF2B5EF4-FFF2-40B4-BE49-F238E27FC236}">
                  <a16:creationId xmlns="" xmlns:a16="http://schemas.microsoft.com/office/drawing/2014/main" id="{3D17A140-5AF1-47C6-B37E-F198E975F5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5753902"/>
                </p:ext>
              </p:extLst>
            </p:nvPr>
          </p:nvGraphicFramePr>
          <p:xfrm>
            <a:off x="4143372" y="2966782"/>
            <a:ext cx="428628" cy="201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10" r:id="rId5" imgW="357618" imgH="140493" progId="Equation.3">
                    <p:embed/>
                  </p:oleObj>
                </mc:Choice>
                <mc:Fallback>
                  <p:oleObj r:id="rId5" imgW="357618" imgH="140493" progId="Equation.3">
                    <p:embed/>
                    <p:pic>
                      <p:nvPicPr>
                        <p:cNvPr id="718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2966782"/>
                          <a:ext cx="428628" cy="2015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BE891EEC-8555-4051-82E9-67DC6228078B}"/>
                </a:ext>
              </a:extLst>
            </p:cNvPr>
            <p:cNvCxnSpPr/>
            <p:nvPr/>
          </p:nvCxnSpPr>
          <p:spPr bwMode="auto">
            <a:xfrm rot="5400000">
              <a:off x="4286248" y="3071022"/>
              <a:ext cx="714380" cy="1588"/>
            </a:xfrm>
            <a:prstGeom prst="line">
              <a:avLst/>
            </a:prstGeom>
            <a:solidFill>
              <a:srgbClr val="72A37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</p:cxnSp>
        <p:sp>
          <p:nvSpPr>
            <p:cNvPr id="75" name="TextBox 27">
              <a:extLst>
                <a:ext uri="{FF2B5EF4-FFF2-40B4-BE49-F238E27FC236}">
                  <a16:creationId xmlns="" xmlns:a16="http://schemas.microsoft.com/office/drawing/2014/main" id="{4620EF89-4F8B-4977-AA9F-A98A10ED5794}"/>
                </a:ext>
              </a:extLst>
            </p:cNvPr>
            <p:cNvSpPr txBox="1"/>
            <p:nvPr/>
          </p:nvSpPr>
          <p:spPr>
            <a:xfrm>
              <a:off x="4357686" y="336709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5DF943BE-6E75-42C3-96A8-0CBAD2D847A6}"/>
              </a:ext>
            </a:extLst>
          </p:cNvPr>
          <p:cNvGrpSpPr/>
          <p:nvPr/>
        </p:nvGrpSpPr>
        <p:grpSpPr>
          <a:xfrm>
            <a:off x="5017743" y="3446698"/>
            <a:ext cx="1037591" cy="1813350"/>
            <a:chOff x="5929322" y="2286792"/>
            <a:chExt cx="847084" cy="1480410"/>
          </a:xfrm>
        </p:grpSpPr>
        <p:graphicFrame>
          <p:nvGraphicFramePr>
            <p:cNvPr id="77" name="Object 14">
              <a:extLst>
                <a:ext uri="{FF2B5EF4-FFF2-40B4-BE49-F238E27FC236}">
                  <a16:creationId xmlns="" xmlns:a16="http://schemas.microsoft.com/office/drawing/2014/main" id="{C066A5C5-9F4B-4C50-BE6D-D56D227775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009507"/>
                </p:ext>
              </p:extLst>
            </p:nvPr>
          </p:nvGraphicFramePr>
          <p:xfrm>
            <a:off x="6215074" y="2857502"/>
            <a:ext cx="561332" cy="286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11" r:id="rId7" imgW="357306" imgH="178653" progId="Equation.3">
                    <p:embed/>
                  </p:oleObj>
                </mc:Choice>
                <mc:Fallback>
                  <p:oleObj r:id="rId7" imgW="357306" imgH="178653" progId="Equation.3">
                    <p:embed/>
                    <p:pic>
                      <p:nvPicPr>
                        <p:cNvPr id="718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5074" y="2857502"/>
                          <a:ext cx="561332" cy="2869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直接连接符 77">
              <a:extLst>
                <a:ext uri="{FF2B5EF4-FFF2-40B4-BE49-F238E27FC236}">
                  <a16:creationId xmlns="" xmlns:a16="http://schemas.microsoft.com/office/drawing/2014/main" id="{A961D720-8E23-41B2-9F72-E63A51A2223E}"/>
                </a:ext>
              </a:extLst>
            </p:cNvPr>
            <p:cNvCxnSpPr/>
            <p:nvPr/>
          </p:nvCxnSpPr>
          <p:spPr bwMode="auto">
            <a:xfrm rot="5400000">
              <a:off x="5642776" y="2857502"/>
              <a:ext cx="1143008" cy="1588"/>
            </a:xfrm>
            <a:prstGeom prst="line">
              <a:avLst/>
            </a:prstGeom>
            <a:solidFill>
              <a:srgbClr val="72A376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</p:cxnSp>
        <p:sp>
          <p:nvSpPr>
            <p:cNvPr id="79" name="TextBox 28">
              <a:extLst>
                <a:ext uri="{FF2B5EF4-FFF2-40B4-BE49-F238E27FC236}">
                  <a16:creationId xmlns="" xmlns:a16="http://schemas.microsoft.com/office/drawing/2014/main" id="{7F1F4EC6-A103-4ABC-9AF3-86ED9BADC63F}"/>
                </a:ext>
              </a:extLst>
            </p:cNvPr>
            <p:cNvSpPr txBox="1"/>
            <p:nvPr/>
          </p:nvSpPr>
          <p:spPr>
            <a:xfrm>
              <a:off x="5929322" y="336709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0" name="Object 12">
            <a:extLst>
              <a:ext uri="{FF2B5EF4-FFF2-40B4-BE49-F238E27FC236}">
                <a16:creationId xmlns="" xmlns:a16="http://schemas.microsoft.com/office/drawing/2014/main" id="{63F77CF7-4C06-401B-8CA5-010EF4B47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009616"/>
              </p:ext>
            </p:extLst>
          </p:nvPr>
        </p:nvGraphicFramePr>
        <p:xfrm>
          <a:off x="4052816" y="4484250"/>
          <a:ext cx="915642" cy="3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2" r:id="rId9" imgW="572992" imgH="203731" progId="Equation.3">
                  <p:embed/>
                </p:oleObj>
              </mc:Choice>
              <mc:Fallback>
                <p:oleObj r:id="rId9" imgW="572992" imgH="203731" progId="Equation.3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16" y="4484250"/>
                        <a:ext cx="915642" cy="371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1">
            <a:extLst>
              <a:ext uri="{FF2B5EF4-FFF2-40B4-BE49-F238E27FC236}">
                <a16:creationId xmlns="" xmlns:a16="http://schemas.microsoft.com/office/drawing/2014/main" id="{34829F32-7869-4878-BCB5-0202B3F49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44347"/>
              </p:ext>
            </p:extLst>
          </p:nvPr>
        </p:nvGraphicFramePr>
        <p:xfrm>
          <a:off x="3930542" y="3203859"/>
          <a:ext cx="982076" cy="36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3" r:id="rId11" imgW="585725" imgH="203731" progId="Equation.3">
                  <p:embed/>
                </p:oleObj>
              </mc:Choice>
              <mc:Fallback>
                <p:oleObj r:id="rId11" imgW="585725" imgH="203731" progId="Equation.3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542" y="3203859"/>
                        <a:ext cx="982076" cy="360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88" y="0"/>
            <a:ext cx="3608475" cy="67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2047876"/>
            <a:ext cx="9721849" cy="384809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90224" y="118068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xmlns="" id="{6E7AA02B-084C-4835-8436-6EB9207E2039}"/>
              </a:ext>
            </a:extLst>
          </p:cNvPr>
          <p:cNvGrpSpPr>
            <a:grpSpLocks/>
          </p:cNvGrpSpPr>
          <p:nvPr/>
        </p:nvGrpSpPr>
        <p:grpSpPr bwMode="auto">
          <a:xfrm>
            <a:off x="2269369" y="4143693"/>
            <a:ext cx="3464560" cy="720352"/>
            <a:chOff x="0" y="-17"/>
            <a:chExt cx="5456" cy="1514"/>
          </a:xfrm>
        </p:grpSpPr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xmlns="" id="{3D3FC513-C151-47AB-8D46-0824D6DBB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"/>
              <a:ext cx="545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                          </a:t>
              </a:r>
              <a:r>
                <a:rPr lang="zh-CN" altLang="en-US" sz="2400" kern="0" noProof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" name="Object 13">
              <a:extLst>
                <a:ext uri="{FF2B5EF4-FFF2-40B4-BE49-F238E27FC236}">
                  <a16:creationId xmlns:a16="http://schemas.microsoft.com/office/drawing/2014/main" xmlns="" id="{9B04953A-B270-411A-B457-05D2AE9CCD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915834"/>
                </p:ext>
              </p:extLst>
            </p:nvPr>
          </p:nvGraphicFramePr>
          <p:xfrm>
            <a:off x="1263" y="-17"/>
            <a:ext cx="3320" cy="1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2" r:id="rId4" imgW="1056393" imgH="356373" progId="">
                    <p:embed/>
                  </p:oleObj>
                </mc:Choice>
                <mc:Fallback>
                  <p:oleObj r:id="rId4" imgW="1056393" imgH="3563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-17"/>
                          <a:ext cx="3320" cy="1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xmlns="" id="{39B415D5-B711-4F12-84E3-7CDD10D9F9AC}"/>
              </a:ext>
            </a:extLst>
          </p:cNvPr>
          <p:cNvGrpSpPr>
            <a:grpSpLocks/>
          </p:cNvGrpSpPr>
          <p:nvPr/>
        </p:nvGrpSpPr>
        <p:grpSpPr bwMode="auto">
          <a:xfrm>
            <a:off x="2269369" y="3044974"/>
            <a:ext cx="4429760" cy="461797"/>
            <a:chOff x="331" y="0"/>
            <a:chExt cx="6976" cy="971"/>
          </a:xfrm>
        </p:grpSpPr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xmlns="" id="{D6B458B2-2A53-40BC-AB1F-A1294B745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" y="0"/>
              <a:ext cx="6976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因为当                时，</a:t>
              </a:r>
            </a:p>
          </p:txBody>
        </p:sp>
        <p:graphicFrame>
          <p:nvGraphicFramePr>
            <p:cNvPr id="34" name="Object 18">
              <a:extLst>
                <a:ext uri="{FF2B5EF4-FFF2-40B4-BE49-F238E27FC236}">
                  <a16:creationId xmlns:a16="http://schemas.microsoft.com/office/drawing/2014/main" xmlns="" id="{F1887C92-AFC1-4A0D-B268-F942AB2427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809309"/>
                </p:ext>
              </p:extLst>
            </p:nvPr>
          </p:nvGraphicFramePr>
          <p:xfrm>
            <a:off x="1991" y="49"/>
            <a:ext cx="2147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3" r:id="rId6" imgW="547050" imgH="178109" progId="">
                    <p:embed/>
                  </p:oleObj>
                </mc:Choice>
                <mc:Fallback>
                  <p:oleObj r:id="rId6" imgW="547050" imgH="178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1" y="49"/>
                          <a:ext cx="2147" cy="8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99A8D60A-91AB-4349-837A-2272F87878C9}"/>
              </a:ext>
            </a:extLst>
          </p:cNvPr>
          <p:cNvGrpSpPr/>
          <p:nvPr/>
        </p:nvGrpSpPr>
        <p:grpSpPr>
          <a:xfrm>
            <a:off x="1774824" y="1049920"/>
            <a:ext cx="7734810" cy="752956"/>
            <a:chOff x="1000100" y="1041385"/>
            <a:chExt cx="7734810" cy="752956"/>
          </a:xfrm>
        </p:grpSpPr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xmlns="" id="{5FBD3FD5-3F1D-4CED-95C7-ECF6080F5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1214428"/>
              <a:ext cx="7734810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不计算定积分的值，比较定积分          与           大小。 </a:t>
              </a:r>
            </a:p>
          </p:txBody>
        </p:sp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xmlns="" id="{63BC6997-2E46-4812-8514-98328A819A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102757"/>
                </p:ext>
              </p:extLst>
            </p:nvPr>
          </p:nvGraphicFramePr>
          <p:xfrm>
            <a:off x="5382528" y="1041385"/>
            <a:ext cx="887412" cy="752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4" name="公式" r:id="rId8" imgW="419040" imgH="355320" progId="Equation.3">
                    <p:embed/>
                  </p:oleObj>
                </mc:Choice>
                <mc:Fallback>
                  <p:oleObj name="公式" r:id="rId8" imgW="4190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2528" y="1041385"/>
                          <a:ext cx="887412" cy="7529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9">
              <a:extLst>
                <a:ext uri="{FF2B5EF4-FFF2-40B4-BE49-F238E27FC236}">
                  <a16:creationId xmlns:a16="http://schemas.microsoft.com/office/drawing/2014/main" xmlns="" id="{542C5566-4366-43E1-BA7B-74F7DA8160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997274"/>
                </p:ext>
              </p:extLst>
            </p:nvPr>
          </p:nvGraphicFramePr>
          <p:xfrm>
            <a:off x="6584116" y="1111477"/>
            <a:ext cx="986360" cy="682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5" r:id="rId10" imgW="534793" imgH="356528" progId="">
                    <p:embed/>
                  </p:oleObj>
                </mc:Choice>
                <mc:Fallback>
                  <p:oleObj r:id="rId10" imgW="534793" imgH="3565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4116" y="1111477"/>
                          <a:ext cx="986360" cy="6828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ct 17">
            <a:extLst>
              <a:ext uri="{FF2B5EF4-FFF2-40B4-BE49-F238E27FC236}">
                <a16:creationId xmlns:a16="http://schemas.microsoft.com/office/drawing/2014/main" xmlns="" id="{02260A01-AC0D-4506-B12A-9FBFC8050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29663"/>
              </p:ext>
            </p:extLst>
          </p:nvPr>
        </p:nvGraphicFramePr>
        <p:xfrm>
          <a:off x="5385629" y="3025839"/>
          <a:ext cx="938951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r:id="rId12" imgW="509548" imgH="242035" progId="">
                  <p:embed/>
                </p:oleObj>
              </mc:Choice>
              <mc:Fallback>
                <p:oleObj r:id="rId12" imgW="509548" imgH="2420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629" y="3025839"/>
                        <a:ext cx="938951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73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2507283"/>
            <a:ext cx="9721849" cy="275051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2700" y="117923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Box 9">
            <a:extLst>
              <a:ext uri="{FF2B5EF4-FFF2-40B4-BE49-F238E27FC236}">
                <a16:creationId xmlns:a16="http://schemas.microsoft.com/office/drawing/2014/main" xmlns="" id="{93BFD58E-D2AD-4FA4-8DC3-3F661E7C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322" y="1854982"/>
            <a:ext cx="119936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大小。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B4B8CF9-5CC3-4BBD-92F1-53D347231858}"/>
              </a:ext>
            </a:extLst>
          </p:cNvPr>
          <p:cNvGrpSpPr/>
          <p:nvPr/>
        </p:nvGrpSpPr>
        <p:grpSpPr>
          <a:xfrm>
            <a:off x="1767300" y="1125338"/>
            <a:ext cx="7495904" cy="729644"/>
            <a:chOff x="2511838" y="1547981"/>
            <a:chExt cx="7495904" cy="729644"/>
          </a:xfrm>
        </p:grpSpPr>
        <p:sp>
          <p:nvSpPr>
            <p:cNvPr id="47" name="Text Box 9">
              <a:extLst>
                <a:ext uri="{FF2B5EF4-FFF2-40B4-BE49-F238E27FC236}">
                  <a16:creationId xmlns:a16="http://schemas.microsoft.com/office/drawing/2014/main" xmlns="" id="{990DC9CF-AE84-4EFB-8509-7D58EE3F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838" y="1653665"/>
              <a:ext cx="7359707" cy="47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不计算定积分的值，比较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定积分           与                 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8" name="对象 47">
              <a:extLst>
                <a:ext uri="{FF2B5EF4-FFF2-40B4-BE49-F238E27FC236}">
                  <a16:creationId xmlns:a16="http://schemas.microsoft.com/office/drawing/2014/main" xmlns="" id="{5618C42C-F030-466E-81C5-8A2B970685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038664"/>
                </p:ext>
              </p:extLst>
            </p:nvPr>
          </p:nvGraphicFramePr>
          <p:xfrm>
            <a:off x="6902656" y="1547981"/>
            <a:ext cx="862101" cy="709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6" name="公式" r:id="rId4" imgW="431640" imgH="355320" progId="Equation.3">
                    <p:embed/>
                  </p:oleObj>
                </mc:Choice>
                <mc:Fallback>
                  <p:oleObj name="公式" r:id="rId4" imgW="4316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2656" y="1547981"/>
                          <a:ext cx="862101" cy="709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3">
              <a:extLst>
                <a:ext uri="{FF2B5EF4-FFF2-40B4-BE49-F238E27FC236}">
                  <a16:creationId xmlns:a16="http://schemas.microsoft.com/office/drawing/2014/main" xmlns="" id="{76A5CC49-E0D4-46A3-8086-568AAD1EB2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976619"/>
                </p:ext>
              </p:extLst>
            </p:nvPr>
          </p:nvGraphicFramePr>
          <p:xfrm>
            <a:off x="8206634" y="1567661"/>
            <a:ext cx="1801108" cy="709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7" r:id="rId6" imgW="852751" imgH="356373" progId="">
                    <p:embed/>
                  </p:oleObj>
                </mc:Choice>
                <mc:Fallback>
                  <p:oleObj r:id="rId6" imgW="852751" imgH="3563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6634" y="1567661"/>
                          <a:ext cx="1801108" cy="7099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" name="Object 22">
            <a:extLst>
              <a:ext uri="{FF2B5EF4-FFF2-40B4-BE49-F238E27FC236}">
                <a16:creationId xmlns:a16="http://schemas.microsoft.com/office/drawing/2014/main" xmlns="" id="{E7F14905-6A29-459E-89A4-05CA33025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0749"/>
              </p:ext>
            </p:extLst>
          </p:nvPr>
        </p:nvGraphicFramePr>
        <p:xfrm>
          <a:off x="5253447" y="3076201"/>
          <a:ext cx="1890967" cy="4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r:id="rId8" imgW="801840" imgH="203642" progId="">
                  <p:embed/>
                </p:oleObj>
              </mc:Choice>
              <mc:Fallback>
                <p:oleObj r:id="rId8" imgW="801840" imgH="2036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447" y="3076201"/>
                        <a:ext cx="1890967" cy="47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28F1403A-59B0-450C-B723-06ACACFD0E87}"/>
              </a:ext>
            </a:extLst>
          </p:cNvPr>
          <p:cNvGrpSpPr/>
          <p:nvPr/>
        </p:nvGrpSpPr>
        <p:grpSpPr>
          <a:xfrm>
            <a:off x="2279604" y="3056718"/>
            <a:ext cx="3839523" cy="461665"/>
            <a:chOff x="1357290" y="2500312"/>
            <a:chExt cx="3839523" cy="461665"/>
          </a:xfrm>
        </p:grpSpPr>
        <p:sp>
          <p:nvSpPr>
            <p:cNvPr id="51" name="Text Box 20">
              <a:extLst>
                <a:ext uri="{FF2B5EF4-FFF2-40B4-BE49-F238E27FC236}">
                  <a16:creationId xmlns:a16="http://schemas.microsoft.com/office/drawing/2014/main" xmlns="" id="{47F6286A-871C-4365-8110-C2C94CB3D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0" y="2500312"/>
              <a:ext cx="38395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因为当               时，</a:t>
              </a:r>
            </a:p>
          </p:txBody>
        </p:sp>
        <p:graphicFrame>
          <p:nvGraphicFramePr>
            <p:cNvPr id="52" name="Object 23">
              <a:extLst>
                <a:ext uri="{FF2B5EF4-FFF2-40B4-BE49-F238E27FC236}">
                  <a16:creationId xmlns:a16="http://schemas.microsoft.com/office/drawing/2014/main" xmlns="" id="{6E47457D-F738-4DFC-A360-7C15A547AC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8834455"/>
                </p:ext>
              </p:extLst>
            </p:nvPr>
          </p:nvGraphicFramePr>
          <p:xfrm>
            <a:off x="2447913" y="2519795"/>
            <a:ext cx="1258023" cy="422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9" r:id="rId10" imgW="547050" imgH="178109" progId="">
                    <p:embed/>
                  </p:oleObj>
                </mc:Choice>
                <mc:Fallback>
                  <p:oleObj r:id="rId10" imgW="547050" imgH="178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913" y="2519795"/>
                          <a:ext cx="1258023" cy="4226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xmlns="" id="{2AF2930B-18C1-4773-820E-1FCF53F9B1A2}"/>
              </a:ext>
            </a:extLst>
          </p:cNvPr>
          <p:cNvGrpSpPr>
            <a:grpSpLocks/>
          </p:cNvGrpSpPr>
          <p:nvPr/>
        </p:nvGrpSpPr>
        <p:grpSpPr bwMode="auto">
          <a:xfrm>
            <a:off x="2289129" y="4111064"/>
            <a:ext cx="4123557" cy="778141"/>
            <a:chOff x="0" y="-128"/>
            <a:chExt cx="6492" cy="1636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xmlns="" id="{99821B27-D389-4722-AF96-BBD2F4D0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649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                                。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5" name="Object 26">
              <a:extLst>
                <a:ext uri="{FF2B5EF4-FFF2-40B4-BE49-F238E27FC236}">
                  <a16:creationId xmlns:a16="http://schemas.microsoft.com/office/drawing/2014/main" xmlns="" id="{FA1497D1-1EFB-4A75-9AAA-4FBF9AE436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624194"/>
                </p:ext>
              </p:extLst>
            </p:nvPr>
          </p:nvGraphicFramePr>
          <p:xfrm>
            <a:off x="1175" y="-128"/>
            <a:ext cx="4470" cy="1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0" r:id="rId12" imgW="1400038" imgH="356373" progId="">
                    <p:embed/>
                  </p:oleObj>
                </mc:Choice>
                <mc:Fallback>
                  <p:oleObj r:id="rId12" imgW="1400038" imgH="35637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5" y="-128"/>
                          <a:ext cx="4470" cy="16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12" y="6551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36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56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639019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114550"/>
            <a:ext cx="9721850" cy="366712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宋体" charset="-122"/>
            </a:endParaRPr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C657DFE7-FE39-4926-85BB-FEBC25CBA88C}"/>
              </a:ext>
            </a:extLst>
          </p:cNvPr>
          <p:cNvGrpSpPr>
            <a:grpSpLocks/>
          </p:cNvGrpSpPr>
          <p:nvPr/>
        </p:nvGrpSpPr>
        <p:grpSpPr bwMode="auto">
          <a:xfrm>
            <a:off x="1776430" y="4128697"/>
            <a:ext cx="6170586" cy="776289"/>
            <a:chOff x="-94" y="-96"/>
            <a:chExt cx="3308" cy="652"/>
          </a:xfrm>
        </p:grpSpPr>
        <p:sp>
          <p:nvSpPr>
            <p:cNvPr id="39" name="Text Box 9">
              <a:extLst>
                <a:ext uri="{FF2B5EF4-FFF2-40B4-BE49-F238E27FC236}">
                  <a16:creationId xmlns:a16="http://schemas.microsoft.com/office/drawing/2014/main" xmlns="" id="{8BCCD826-3226-436C-BEEB-EAE0C479F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" y="33"/>
              <a:ext cx="330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．比较定积分  　　　与    　     的大小。</a:t>
              </a:r>
            </a:p>
          </p:txBody>
        </p:sp>
        <p:graphicFrame>
          <p:nvGraphicFramePr>
            <p:cNvPr id="40" name="Object 10">
              <a:extLst>
                <a:ext uri="{FF2B5EF4-FFF2-40B4-BE49-F238E27FC236}">
                  <a16:creationId xmlns:a16="http://schemas.microsoft.com/office/drawing/2014/main" xmlns="" id="{CF19884A-B285-4B9D-A496-7A878FDD1D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4997"/>
                </p:ext>
              </p:extLst>
            </p:nvPr>
          </p:nvGraphicFramePr>
          <p:xfrm>
            <a:off x="1848" y="-87"/>
            <a:ext cx="521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0" r:id="rId4" imgW="472360" imgH="357462" progId="">
                    <p:embed/>
                  </p:oleObj>
                </mc:Choice>
                <mc:Fallback>
                  <p:oleObj r:id="rId4" imgW="472360" imgH="3574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8" y="-87"/>
                          <a:ext cx="521" cy="6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1">
              <a:extLst>
                <a:ext uri="{FF2B5EF4-FFF2-40B4-BE49-F238E27FC236}">
                  <a16:creationId xmlns:a16="http://schemas.microsoft.com/office/drawing/2014/main" xmlns="" id="{2BB98233-ECCA-438B-A274-D9B52948F0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827497"/>
                </p:ext>
              </p:extLst>
            </p:nvPr>
          </p:nvGraphicFramePr>
          <p:xfrm>
            <a:off x="1077" y="-96"/>
            <a:ext cx="507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1" r:id="rId6" imgW="421294" imgH="357462" progId="">
                    <p:embed/>
                  </p:oleObj>
                </mc:Choice>
                <mc:Fallback>
                  <p:oleObj r:id="rId6" imgW="421294" imgH="3574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" y="-96"/>
                          <a:ext cx="507" cy="6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xmlns="" id="{30B82AB4-3125-4F37-888D-A1B7AD370F40}"/>
              </a:ext>
            </a:extLst>
          </p:cNvPr>
          <p:cNvGrpSpPr>
            <a:grpSpLocks/>
          </p:cNvGrpSpPr>
          <p:nvPr/>
        </p:nvGrpSpPr>
        <p:grpSpPr bwMode="auto">
          <a:xfrm>
            <a:off x="1776430" y="2898978"/>
            <a:ext cx="6843326" cy="798908"/>
            <a:chOff x="-94" y="-578"/>
            <a:chExt cx="3687" cy="671"/>
          </a:xfrm>
        </p:grpSpPr>
        <p:sp>
          <p:nvSpPr>
            <p:cNvPr id="36" name="Text Box 16">
              <a:extLst>
                <a:ext uri="{FF2B5EF4-FFF2-40B4-BE49-F238E27FC236}">
                  <a16:creationId xmlns:a16="http://schemas.microsoft.com/office/drawing/2014/main" xmlns="" id="{0811CCA3-0607-4E64-A72E-10305DCC4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" y="-410"/>
              <a:ext cx="368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．比较定积分 　　　　  与   　          的大小。</a:t>
              </a:r>
            </a:p>
          </p:txBody>
        </p:sp>
        <p:graphicFrame>
          <p:nvGraphicFramePr>
            <p:cNvPr id="37" name="Object 17">
              <a:extLst>
                <a:ext uri="{FF2B5EF4-FFF2-40B4-BE49-F238E27FC236}">
                  <a16:creationId xmlns:a16="http://schemas.microsoft.com/office/drawing/2014/main" xmlns="" id="{05142AF3-0541-4E23-A59D-585EF93C77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135483"/>
                </p:ext>
              </p:extLst>
            </p:nvPr>
          </p:nvGraphicFramePr>
          <p:xfrm>
            <a:off x="2065" y="-570"/>
            <a:ext cx="688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2" r:id="rId8" imgW="662124" imgH="381995" progId="">
                    <p:embed/>
                  </p:oleObj>
                </mc:Choice>
                <mc:Fallback>
                  <p:oleObj r:id="rId8" imgW="662124" imgH="3819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" y="-570"/>
                          <a:ext cx="688" cy="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8">
              <a:extLst>
                <a:ext uri="{FF2B5EF4-FFF2-40B4-BE49-F238E27FC236}">
                  <a16:creationId xmlns:a16="http://schemas.microsoft.com/office/drawing/2014/main" xmlns="" id="{B723E4EA-C7D5-4159-9C5E-042B14770D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059008"/>
                </p:ext>
              </p:extLst>
            </p:nvPr>
          </p:nvGraphicFramePr>
          <p:xfrm>
            <a:off x="1076" y="-578"/>
            <a:ext cx="688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3" r:id="rId10" imgW="649391" imgH="381995" progId="">
                    <p:embed/>
                  </p:oleObj>
                </mc:Choice>
                <mc:Fallback>
                  <p:oleObj r:id="rId10" imgW="649391" imgH="3819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6" y="-578"/>
                          <a:ext cx="688" cy="6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33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4" name="同心圆 4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386740" y="2868367"/>
            <a:ext cx="2765501" cy="427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3410681531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5" y="1089025"/>
            <a:ext cx="9721850" cy="467995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2" name="Text Box 12">
            <a:extLst>
              <a:ext uri="{FF2B5EF4-FFF2-40B4-BE49-F238E27FC236}">
                <a16:creationId xmlns="" xmlns:a16="http://schemas.microsoft.com/office/drawing/2014/main" id="{2F1B57E0-5125-4018-BC0A-3F961355D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11" y="5018951"/>
            <a:ext cx="5073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像这类几何图形称为什么呢？</a:t>
            </a:r>
          </a:p>
        </p:txBody>
      </p:sp>
      <p:sp>
        <p:nvSpPr>
          <p:cNvPr id="63" name="Text Box 20">
            <a:extLst>
              <a:ext uri="{FF2B5EF4-FFF2-40B4-BE49-F238E27FC236}">
                <a16:creationId xmlns="" xmlns:a16="http://schemas.microsoft.com/office/drawing/2014/main" id="{AAD3D3F2-D5CF-4FB5-BF9F-C9B2E1C8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411" y="1317362"/>
            <a:ext cx="786985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上述图形的面积可归结为下面两个图形的面积之差，即  </a:t>
            </a:r>
          </a:p>
        </p:txBody>
      </p:sp>
      <p:graphicFrame>
        <p:nvGraphicFramePr>
          <p:cNvPr id="82" name="Object 21">
            <a:extLst>
              <a:ext uri="{FF2B5EF4-FFF2-40B4-BE49-F238E27FC236}">
                <a16:creationId xmlns="" xmlns:a16="http://schemas.microsoft.com/office/drawing/2014/main" id="{D5E68037-8F96-4897-85F9-B62F105CE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5742"/>
              </p:ext>
            </p:extLst>
          </p:nvPr>
        </p:nvGraphicFramePr>
        <p:xfrm>
          <a:off x="5004337" y="2089926"/>
          <a:ext cx="1583180" cy="49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7" r:id="rId4" imgW="713367" imgH="229297" progId="">
                  <p:embed/>
                </p:oleObj>
              </mc:Choice>
              <mc:Fallback>
                <p:oleObj r:id="rId4" imgW="713367" imgH="229297" progId="">
                  <p:embed/>
                  <p:pic>
                    <p:nvPicPr>
                      <p:cNvPr id="205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337" y="2089926"/>
                        <a:ext cx="1583180" cy="49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1D993C62-36AD-444D-A9C8-2DCB49CE1965}"/>
              </a:ext>
            </a:extLst>
          </p:cNvPr>
          <p:cNvGrpSpPr/>
          <p:nvPr/>
        </p:nvGrpSpPr>
        <p:grpSpPr>
          <a:xfrm>
            <a:off x="1980785" y="2795649"/>
            <a:ext cx="3571900" cy="1973128"/>
            <a:chOff x="1142976" y="2000246"/>
            <a:chExt cx="3571900" cy="1973128"/>
          </a:xfrm>
        </p:grpSpPr>
        <p:pic>
          <p:nvPicPr>
            <p:cNvPr id="85" name="Picture 266">
              <a:extLst>
                <a:ext uri="{FF2B5EF4-FFF2-40B4-BE49-F238E27FC236}">
                  <a16:creationId xmlns="" xmlns:a16="http://schemas.microsoft.com/office/drawing/2014/main" id="{E8235445-AF71-4693-AF5A-56ED942B8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3108" y="2347917"/>
              <a:ext cx="1390650" cy="123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84C8A567-E4C0-49A5-85E6-C5129F851942}"/>
                </a:ext>
              </a:extLst>
            </p:cNvPr>
            <p:cNvGrpSpPr/>
            <p:nvPr/>
          </p:nvGrpSpPr>
          <p:grpSpPr>
            <a:xfrm>
              <a:off x="1142976" y="2000246"/>
              <a:ext cx="3571900" cy="1961863"/>
              <a:chOff x="3643306" y="1857370"/>
              <a:chExt cx="3571900" cy="1961863"/>
            </a:xfrm>
          </p:grpSpPr>
          <p:cxnSp>
            <p:nvCxnSpPr>
              <p:cNvPr id="93" name="直接箭头连接符 92">
                <a:extLst>
                  <a:ext uri="{FF2B5EF4-FFF2-40B4-BE49-F238E27FC236}">
                    <a16:creationId xmlns="" xmlns:a16="http://schemas.microsoft.com/office/drawing/2014/main" id="{627D7F04-6D19-4FE5-BA8F-DA72CEAF09BF}"/>
                  </a:ext>
                </a:extLst>
              </p:cNvPr>
              <p:cNvCxnSpPr/>
              <p:nvPr/>
            </p:nvCxnSpPr>
            <p:spPr bwMode="auto">
              <a:xfrm>
                <a:off x="3786182" y="3427418"/>
                <a:ext cx="3000396" cy="1588"/>
              </a:xfrm>
              <a:prstGeom prst="straightConnector1">
                <a:avLst/>
              </a:prstGeom>
              <a:solidFill>
                <a:srgbClr val="72A37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cxnSp>
            <p:nvCxnSpPr>
              <p:cNvPr id="94" name="直接箭头连接符 93">
                <a:extLst>
                  <a:ext uri="{FF2B5EF4-FFF2-40B4-BE49-F238E27FC236}">
                    <a16:creationId xmlns="" xmlns:a16="http://schemas.microsoft.com/office/drawing/2014/main" id="{46B08E6B-D398-49D3-815B-FBE667428ED0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3286116" y="2857502"/>
                <a:ext cx="1714512" cy="1588"/>
              </a:xfrm>
              <a:prstGeom prst="straightConnector1">
                <a:avLst/>
              </a:prstGeom>
              <a:solidFill>
                <a:srgbClr val="72A37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95" name="TextBox 23">
                <a:extLst>
                  <a:ext uri="{FF2B5EF4-FFF2-40B4-BE49-F238E27FC236}">
                    <a16:creationId xmlns="" xmlns:a16="http://schemas.microsoft.com/office/drawing/2014/main" id="{18925A45-CA04-4996-AB5C-40590AFCD1E0}"/>
                  </a:ext>
                </a:extLst>
              </p:cNvPr>
              <p:cNvSpPr txBox="1"/>
              <p:nvPr/>
            </p:nvSpPr>
            <p:spPr>
              <a:xfrm>
                <a:off x="6643702" y="3214692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x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96" name="TextBox 24">
                <a:extLst>
                  <a:ext uri="{FF2B5EF4-FFF2-40B4-BE49-F238E27FC236}">
                    <a16:creationId xmlns="" xmlns:a16="http://schemas.microsoft.com/office/drawing/2014/main" id="{AF3C5158-BD74-46DB-84A8-8527FC399138}"/>
                  </a:ext>
                </a:extLst>
              </p:cNvPr>
              <p:cNvSpPr txBox="1"/>
              <p:nvPr/>
            </p:nvSpPr>
            <p:spPr>
              <a:xfrm>
                <a:off x="3714744" y="1857370"/>
                <a:ext cx="49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97" name="TextBox 25">
                <a:extLst>
                  <a:ext uri="{FF2B5EF4-FFF2-40B4-BE49-F238E27FC236}">
                    <a16:creationId xmlns="" xmlns:a16="http://schemas.microsoft.com/office/drawing/2014/main" id="{55029707-7730-4249-BAD5-4453E50CB359}"/>
                  </a:ext>
                </a:extLst>
              </p:cNvPr>
              <p:cNvSpPr txBox="1"/>
              <p:nvPr/>
            </p:nvSpPr>
            <p:spPr>
              <a:xfrm>
                <a:off x="3643306" y="3357568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O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="" xmlns:a16="http://schemas.microsoft.com/office/drawing/2014/main" id="{59B49529-4066-4317-9B0E-7B11575E9F40}"/>
                </a:ext>
              </a:extLst>
            </p:cNvPr>
            <p:cNvGrpSpPr/>
            <p:nvPr/>
          </p:nvGrpSpPr>
          <p:grpSpPr>
            <a:xfrm>
              <a:off x="1867528" y="2809035"/>
              <a:ext cx="571504" cy="1164339"/>
              <a:chOff x="4357686" y="2791909"/>
              <a:chExt cx="571504" cy="953085"/>
            </a:xfrm>
          </p:grpSpPr>
          <p:cxnSp>
            <p:nvCxnSpPr>
              <p:cNvPr id="91" name="直接连接符 90">
                <a:extLst>
                  <a:ext uri="{FF2B5EF4-FFF2-40B4-BE49-F238E27FC236}">
                    <a16:creationId xmlns="" xmlns:a16="http://schemas.microsoft.com/office/drawing/2014/main" id="{04B8F40F-93B7-4291-910B-1A96A9B4E272}"/>
                  </a:ext>
                </a:extLst>
              </p:cNvPr>
              <p:cNvCxnSpPr/>
              <p:nvPr/>
            </p:nvCxnSpPr>
            <p:spPr bwMode="auto">
              <a:xfrm>
                <a:off x="4633266" y="2791908"/>
                <a:ext cx="9378" cy="637098"/>
              </a:xfrm>
              <a:prstGeom prst="line">
                <a:avLst/>
              </a:prstGeom>
              <a:solidFill>
                <a:srgbClr val="72A376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92" name="TextBox 29">
                <a:extLst>
                  <a:ext uri="{FF2B5EF4-FFF2-40B4-BE49-F238E27FC236}">
                    <a16:creationId xmlns="" xmlns:a16="http://schemas.microsoft.com/office/drawing/2014/main" id="{DABA6F61-F23C-4091-8251-9A3C5DBCAB82}"/>
                  </a:ext>
                </a:extLst>
              </p:cNvPr>
              <p:cNvSpPr txBox="1"/>
              <p:nvPr/>
            </p:nvSpPr>
            <p:spPr>
              <a:xfrm>
                <a:off x="4357686" y="3367092"/>
                <a:ext cx="571504" cy="37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a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="" xmlns:a16="http://schemas.microsoft.com/office/drawing/2014/main" id="{0E2B3084-F5ED-4610-96DC-24CD8B84FC05}"/>
                </a:ext>
              </a:extLst>
            </p:cNvPr>
            <p:cNvGrpSpPr/>
            <p:nvPr/>
          </p:nvGrpSpPr>
          <p:grpSpPr>
            <a:xfrm>
              <a:off x="3214678" y="2428874"/>
              <a:ext cx="571504" cy="1541965"/>
              <a:chOff x="5929322" y="2286792"/>
              <a:chExt cx="571504" cy="1541965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="" xmlns:a16="http://schemas.microsoft.com/office/drawing/2014/main" id="{24A962A4-ABDD-4205-94EA-4446EA77942E}"/>
                  </a:ext>
                </a:extLst>
              </p:cNvPr>
              <p:cNvCxnSpPr/>
              <p:nvPr/>
            </p:nvCxnSpPr>
            <p:spPr bwMode="auto">
              <a:xfrm rot="5400000">
                <a:off x="5654997" y="2857502"/>
                <a:ext cx="1143008" cy="1588"/>
              </a:xfrm>
              <a:prstGeom prst="line">
                <a:avLst/>
              </a:prstGeom>
              <a:solidFill>
                <a:srgbClr val="72A376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90" name="TextBox 33">
                <a:extLst>
                  <a:ext uri="{FF2B5EF4-FFF2-40B4-BE49-F238E27FC236}">
                    <a16:creationId xmlns="" xmlns:a16="http://schemas.microsoft.com/office/drawing/2014/main" id="{82491739-407E-4890-A922-40918EC145C0}"/>
                  </a:ext>
                </a:extLst>
              </p:cNvPr>
              <p:cNvSpPr txBox="1"/>
              <p:nvPr/>
            </p:nvSpPr>
            <p:spPr>
              <a:xfrm>
                <a:off x="5929322" y="3367092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98" name="Object 11">
            <a:extLst>
              <a:ext uri="{FF2B5EF4-FFF2-40B4-BE49-F238E27FC236}">
                <a16:creationId xmlns="" xmlns:a16="http://schemas.microsoft.com/office/drawing/2014/main" id="{37AA4A3D-4478-4AB4-A39E-2A05F4CA6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01539"/>
              </p:ext>
            </p:extLst>
          </p:nvPr>
        </p:nvGraphicFramePr>
        <p:xfrm>
          <a:off x="3419717" y="3009963"/>
          <a:ext cx="801762" cy="2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8" r:id="rId7" imgW="585725" imgH="203731" progId="Equation.3">
                  <p:embed/>
                </p:oleObj>
              </mc:Choice>
              <mc:Fallback>
                <p:oleObj r:id="rId7" imgW="585725" imgH="203731" progId="Equation.3">
                  <p:embed/>
                  <p:pic>
                    <p:nvPicPr>
                      <p:cNvPr id="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7" y="3009963"/>
                        <a:ext cx="801762" cy="29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1CF391B2-B1EC-4367-9564-F379D1265BCB}"/>
              </a:ext>
            </a:extLst>
          </p:cNvPr>
          <p:cNvGrpSpPr/>
          <p:nvPr/>
        </p:nvGrpSpPr>
        <p:grpSpPr>
          <a:xfrm>
            <a:off x="6520285" y="2809996"/>
            <a:ext cx="3571900" cy="1989900"/>
            <a:chOff x="4714876" y="2000246"/>
            <a:chExt cx="3571900" cy="1989900"/>
          </a:xfrm>
        </p:grpSpPr>
        <p:pic>
          <p:nvPicPr>
            <p:cNvPr id="100" name="Picture 270">
              <a:extLst>
                <a:ext uri="{FF2B5EF4-FFF2-40B4-BE49-F238E27FC236}">
                  <a16:creationId xmlns="" xmlns:a16="http://schemas.microsoft.com/office/drawing/2014/main" id="{BE93EC9F-09C8-4332-BB8F-A11169D75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57884" y="2886082"/>
              <a:ext cx="13906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1" name="组合 100">
              <a:extLst>
                <a:ext uri="{FF2B5EF4-FFF2-40B4-BE49-F238E27FC236}">
                  <a16:creationId xmlns="" xmlns:a16="http://schemas.microsoft.com/office/drawing/2014/main" id="{8260719D-0303-4502-86FE-9C46BCC9B7B4}"/>
                </a:ext>
              </a:extLst>
            </p:cNvPr>
            <p:cNvGrpSpPr/>
            <p:nvPr/>
          </p:nvGrpSpPr>
          <p:grpSpPr>
            <a:xfrm>
              <a:off x="4714876" y="2000246"/>
              <a:ext cx="3571900" cy="1961863"/>
              <a:chOff x="3643306" y="1857370"/>
              <a:chExt cx="3571900" cy="1961863"/>
            </a:xfrm>
          </p:grpSpPr>
          <p:cxnSp>
            <p:nvCxnSpPr>
              <p:cNvPr id="108" name="直接箭头连接符 107">
                <a:extLst>
                  <a:ext uri="{FF2B5EF4-FFF2-40B4-BE49-F238E27FC236}">
                    <a16:creationId xmlns="" xmlns:a16="http://schemas.microsoft.com/office/drawing/2014/main" id="{5BCD28DE-9AAB-404C-85FF-E741E38408B6}"/>
                  </a:ext>
                </a:extLst>
              </p:cNvPr>
              <p:cNvCxnSpPr/>
              <p:nvPr/>
            </p:nvCxnSpPr>
            <p:spPr bwMode="auto">
              <a:xfrm>
                <a:off x="3786182" y="3427418"/>
                <a:ext cx="3000396" cy="1588"/>
              </a:xfrm>
              <a:prstGeom prst="straightConnector1">
                <a:avLst/>
              </a:prstGeom>
              <a:solidFill>
                <a:srgbClr val="72A37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cxnSp>
            <p:nvCxnSpPr>
              <p:cNvPr id="109" name="直接箭头连接符 108">
                <a:extLst>
                  <a:ext uri="{FF2B5EF4-FFF2-40B4-BE49-F238E27FC236}">
                    <a16:creationId xmlns="" xmlns:a16="http://schemas.microsoft.com/office/drawing/2014/main" id="{032FE177-8FC3-487B-9213-11E2F348138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3286116" y="2857502"/>
                <a:ext cx="1714512" cy="1588"/>
              </a:xfrm>
              <a:prstGeom prst="straightConnector1">
                <a:avLst/>
              </a:prstGeom>
              <a:solidFill>
                <a:srgbClr val="72A376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110" name="TextBox 39">
                <a:extLst>
                  <a:ext uri="{FF2B5EF4-FFF2-40B4-BE49-F238E27FC236}">
                    <a16:creationId xmlns="" xmlns:a16="http://schemas.microsoft.com/office/drawing/2014/main" id="{D53F85EE-F2AD-48CA-9206-43C5C1CF60D3}"/>
                  </a:ext>
                </a:extLst>
              </p:cNvPr>
              <p:cNvSpPr txBox="1"/>
              <p:nvPr/>
            </p:nvSpPr>
            <p:spPr>
              <a:xfrm>
                <a:off x="6643702" y="3214692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x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1" name="TextBox 40">
                <a:extLst>
                  <a:ext uri="{FF2B5EF4-FFF2-40B4-BE49-F238E27FC236}">
                    <a16:creationId xmlns="" xmlns:a16="http://schemas.microsoft.com/office/drawing/2014/main" id="{9B460080-1E48-4C57-924B-A9EF50D24CDD}"/>
                  </a:ext>
                </a:extLst>
              </p:cNvPr>
              <p:cNvSpPr txBox="1"/>
              <p:nvPr/>
            </p:nvSpPr>
            <p:spPr>
              <a:xfrm>
                <a:off x="3714744" y="1857370"/>
                <a:ext cx="49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2" name="TextBox 41">
                <a:extLst>
                  <a:ext uri="{FF2B5EF4-FFF2-40B4-BE49-F238E27FC236}">
                    <a16:creationId xmlns="" xmlns:a16="http://schemas.microsoft.com/office/drawing/2014/main" id="{B79125FE-1CED-44AB-929F-D4F82788AA6B}"/>
                  </a:ext>
                </a:extLst>
              </p:cNvPr>
              <p:cNvSpPr txBox="1"/>
              <p:nvPr/>
            </p:nvSpPr>
            <p:spPr>
              <a:xfrm>
                <a:off x="3643306" y="3357568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itchFamily="18" charset="0"/>
                  </a:rPr>
                  <a:t>O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="" xmlns:a16="http://schemas.microsoft.com/office/drawing/2014/main" id="{612119F3-6896-49E8-AC1E-4902F835D40B}"/>
                </a:ext>
              </a:extLst>
            </p:cNvPr>
            <p:cNvGrpSpPr/>
            <p:nvPr/>
          </p:nvGrpSpPr>
          <p:grpSpPr>
            <a:xfrm>
              <a:off x="5592476" y="3143257"/>
              <a:ext cx="571504" cy="830121"/>
              <a:chOff x="4357686" y="3065488"/>
              <a:chExt cx="571504" cy="679506"/>
            </a:xfrm>
          </p:grpSpPr>
          <p:cxnSp>
            <p:nvCxnSpPr>
              <p:cNvPr id="106" name="直接连接符 105">
                <a:extLst>
                  <a:ext uri="{FF2B5EF4-FFF2-40B4-BE49-F238E27FC236}">
                    <a16:creationId xmlns="" xmlns:a16="http://schemas.microsoft.com/office/drawing/2014/main" id="{473203BA-E5BB-4D38-BC84-0972F702AD88}"/>
                  </a:ext>
                </a:extLst>
              </p:cNvPr>
              <p:cNvCxnSpPr/>
              <p:nvPr/>
            </p:nvCxnSpPr>
            <p:spPr bwMode="auto">
              <a:xfrm flipH="1">
                <a:off x="4642645" y="3065488"/>
                <a:ext cx="795" cy="363520"/>
              </a:xfrm>
              <a:prstGeom prst="line">
                <a:avLst/>
              </a:prstGeom>
              <a:solidFill>
                <a:srgbClr val="72A376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107" name="TextBox 45">
                <a:extLst>
                  <a:ext uri="{FF2B5EF4-FFF2-40B4-BE49-F238E27FC236}">
                    <a16:creationId xmlns="" xmlns:a16="http://schemas.microsoft.com/office/drawing/2014/main" id="{2F7FFD42-F1FC-4384-9F02-FA90E7959BF5}"/>
                  </a:ext>
                </a:extLst>
              </p:cNvPr>
              <p:cNvSpPr txBox="1"/>
              <p:nvPr/>
            </p:nvSpPr>
            <p:spPr>
              <a:xfrm>
                <a:off x="4357686" y="3367092"/>
                <a:ext cx="571504" cy="37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a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="" xmlns:a16="http://schemas.microsoft.com/office/drawing/2014/main" id="{6739C8E5-5425-4038-BEC9-EB75443001FA}"/>
                </a:ext>
              </a:extLst>
            </p:cNvPr>
            <p:cNvGrpSpPr/>
            <p:nvPr/>
          </p:nvGrpSpPr>
          <p:grpSpPr>
            <a:xfrm>
              <a:off x="6939626" y="2952330"/>
              <a:ext cx="571504" cy="1037816"/>
              <a:chOff x="5929322" y="2761729"/>
              <a:chExt cx="571504" cy="1090436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48DC41C2-5876-4120-ABEE-08010DF1E575}"/>
                  </a:ext>
                </a:extLst>
              </p:cNvPr>
              <p:cNvCxnSpPr/>
              <p:nvPr/>
            </p:nvCxnSpPr>
            <p:spPr bwMode="auto">
              <a:xfrm flipH="1">
                <a:off x="6215075" y="2761729"/>
                <a:ext cx="23157" cy="668074"/>
              </a:xfrm>
              <a:prstGeom prst="line">
                <a:avLst/>
              </a:prstGeom>
              <a:solidFill>
                <a:srgbClr val="72A376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</p:spPr>
          </p:cxnSp>
          <p:sp>
            <p:nvSpPr>
              <p:cNvPr id="105" name="TextBox 49">
                <a:extLst>
                  <a:ext uri="{FF2B5EF4-FFF2-40B4-BE49-F238E27FC236}">
                    <a16:creationId xmlns="" xmlns:a16="http://schemas.microsoft.com/office/drawing/2014/main" id="{D471F988-8257-45AD-81D9-7570442740A3}"/>
                  </a:ext>
                </a:extLst>
              </p:cNvPr>
              <p:cNvSpPr txBox="1"/>
              <p:nvPr/>
            </p:nvSpPr>
            <p:spPr>
              <a:xfrm>
                <a:off x="5929322" y="3367092"/>
                <a:ext cx="571504" cy="485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40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</a:t>
                </a:r>
                <a:endParaRPr kumimoji="0" lang="zh-CN" altLang="en-US" sz="2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13" name="Object 273">
            <a:extLst>
              <a:ext uri="{FF2B5EF4-FFF2-40B4-BE49-F238E27FC236}">
                <a16:creationId xmlns="" xmlns:a16="http://schemas.microsoft.com/office/drawing/2014/main" id="{A0CC5570-9D43-4B8F-B6B6-3C207A6FE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81465"/>
              </p:ext>
            </p:extLst>
          </p:nvPr>
        </p:nvGraphicFramePr>
        <p:xfrm>
          <a:off x="7877607" y="3757775"/>
          <a:ext cx="7477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9" r:id="rId10" imgW="572992" imgH="203731" progId="Equation.3">
                  <p:embed/>
                </p:oleObj>
              </mc:Choice>
              <mc:Fallback>
                <p:oleObj r:id="rId10" imgW="572992" imgH="203731" progId="Equation.3">
                  <p:embed/>
                  <p:pic>
                    <p:nvPicPr>
                      <p:cNvPr id="2321" name="Object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607" y="3757775"/>
                        <a:ext cx="747713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3">
            <a:extLst>
              <a:ext uri="{FF2B5EF4-FFF2-40B4-BE49-F238E27FC236}">
                <a16:creationId xmlns="" xmlns:a16="http://schemas.microsoft.com/office/drawing/2014/main" id="{B73E6438-660F-4231-8F82-1B7E2FD85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82022"/>
              </p:ext>
            </p:extLst>
          </p:nvPr>
        </p:nvGraphicFramePr>
        <p:xfrm>
          <a:off x="2552289" y="3867219"/>
          <a:ext cx="428628" cy="19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0" r:id="rId12" imgW="357618" imgH="140493" progId="Equation.3">
                  <p:embed/>
                </p:oleObj>
              </mc:Choice>
              <mc:Fallback>
                <p:oleObj r:id="rId12" imgW="357618" imgH="140493" progId="Equation.3">
                  <p:embed/>
                  <p:pic>
                    <p:nvPicPr>
                      <p:cNvPr id="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289" y="3867219"/>
                        <a:ext cx="428628" cy="197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4">
            <a:extLst>
              <a:ext uri="{FF2B5EF4-FFF2-40B4-BE49-F238E27FC236}">
                <a16:creationId xmlns="" xmlns:a16="http://schemas.microsoft.com/office/drawing/2014/main" id="{19698C38-300B-4EB5-9E9A-918F4F801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38582"/>
              </p:ext>
            </p:extLst>
          </p:nvPr>
        </p:nvGraphicFramePr>
        <p:xfrm>
          <a:off x="4338239" y="3794987"/>
          <a:ext cx="561332" cy="286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1" r:id="rId14" imgW="357306" imgH="178653" progId="Equation.3">
                  <p:embed/>
                </p:oleObj>
              </mc:Choice>
              <mc:Fallback>
                <p:oleObj r:id="rId14" imgW="357306" imgH="178653" progId="Equation.3">
                  <p:embed/>
                  <p:pic>
                    <p:nvPicPr>
                      <p:cNvPr id="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239" y="3794987"/>
                        <a:ext cx="561332" cy="286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3">
            <a:extLst>
              <a:ext uri="{FF2B5EF4-FFF2-40B4-BE49-F238E27FC236}">
                <a16:creationId xmlns="" xmlns:a16="http://schemas.microsoft.com/office/drawing/2014/main" id="{31747CF1-A075-4077-A16F-FCA076A40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26721"/>
              </p:ext>
            </p:extLst>
          </p:nvPr>
        </p:nvGraphicFramePr>
        <p:xfrm>
          <a:off x="7163227" y="4113080"/>
          <a:ext cx="428628" cy="19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2" r:id="rId16" imgW="357618" imgH="140493" progId="Equation.3">
                  <p:embed/>
                </p:oleObj>
              </mc:Choice>
              <mc:Fallback>
                <p:oleObj r:id="rId16" imgW="357618" imgH="140493" progId="Equation.3">
                  <p:embed/>
                  <p:pic>
                    <p:nvPicPr>
                      <p:cNvPr id="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227" y="4113080"/>
                        <a:ext cx="428628" cy="197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4">
            <a:extLst>
              <a:ext uri="{FF2B5EF4-FFF2-40B4-BE49-F238E27FC236}">
                <a16:creationId xmlns="" xmlns:a16="http://schemas.microsoft.com/office/drawing/2014/main" id="{B61CF7CC-9093-444E-ABCE-184C3824C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36256"/>
              </p:ext>
            </p:extLst>
          </p:nvPr>
        </p:nvGraphicFramePr>
        <p:xfrm>
          <a:off x="9030787" y="3965642"/>
          <a:ext cx="489894" cy="27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3" r:id="rId17" imgW="357306" imgH="178653" progId="Equation.3">
                  <p:embed/>
                </p:oleObj>
              </mc:Choice>
              <mc:Fallback>
                <p:oleObj r:id="rId17" imgW="357306" imgH="178653" progId="Equation.3">
                  <p:embed/>
                  <p:pic>
                    <p:nvPicPr>
                      <p:cNvPr id="5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787" y="3965642"/>
                        <a:ext cx="489894" cy="273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utoUpdateAnimBg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5" y="1671782"/>
            <a:ext cx="9721850" cy="431423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" name="矩形 55">
            <a:extLst>
              <a:ext uri="{FF2B5EF4-FFF2-40B4-BE49-F238E27FC236}">
                <a16:creationId xmlns="" xmlns:a16="http://schemas.microsoft.com/office/drawing/2014/main" id="{A09B4306-3DBC-4950-AE0B-3FAE8940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842676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曲边梯形</a:t>
            </a:r>
          </a:p>
        </p:txBody>
      </p:sp>
      <p:pic>
        <p:nvPicPr>
          <p:cNvPr id="41" name="Picture 6" descr="006">
            <a:extLst>
              <a:ext uri="{FF2B5EF4-FFF2-40B4-BE49-F238E27FC236}">
                <a16:creationId xmlns="" xmlns:a16="http://schemas.microsoft.com/office/drawing/2014/main" id="{0C663BD2-3E7C-4E50-9FFE-EBE1AF35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18" y="3092662"/>
            <a:ext cx="1983441" cy="15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Object 7">
            <a:extLst>
              <a:ext uri="{FF2B5EF4-FFF2-40B4-BE49-F238E27FC236}">
                <a16:creationId xmlns="" xmlns:a16="http://schemas.microsoft.com/office/drawing/2014/main" id="{BBA801E3-8967-4D7E-8AC5-B6B9C3C6C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58001"/>
              </p:ext>
            </p:extLst>
          </p:nvPr>
        </p:nvGraphicFramePr>
        <p:xfrm>
          <a:off x="7528414" y="4022155"/>
          <a:ext cx="1344152" cy="4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8" r:id="rId5" imgW="332074" imgH="153265" progId="">
                  <p:embed/>
                </p:oleObj>
              </mc:Choice>
              <mc:Fallback>
                <p:oleObj r:id="rId5" imgW="332074" imgH="153265" progId="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8414" y="4022155"/>
                        <a:ext cx="1344152" cy="471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8">
            <a:extLst>
              <a:ext uri="{FF2B5EF4-FFF2-40B4-BE49-F238E27FC236}">
                <a16:creationId xmlns="" xmlns:a16="http://schemas.microsoft.com/office/drawing/2014/main" id="{CD31972A-905D-4FBF-BF5D-6A08FC99386C}"/>
              </a:ext>
            </a:extLst>
          </p:cNvPr>
          <p:cNvGrpSpPr>
            <a:grpSpLocks/>
          </p:cNvGrpSpPr>
          <p:nvPr/>
        </p:nvGrpSpPr>
        <p:grpSpPr bwMode="auto">
          <a:xfrm>
            <a:off x="6211304" y="2543515"/>
            <a:ext cx="3884805" cy="2615751"/>
            <a:chOff x="0" y="0"/>
            <a:chExt cx="1526" cy="1370"/>
          </a:xfrm>
        </p:grpSpPr>
        <p:graphicFrame>
          <p:nvGraphicFramePr>
            <p:cNvPr id="44" name="Object 9">
              <a:extLst>
                <a:ext uri="{FF2B5EF4-FFF2-40B4-BE49-F238E27FC236}">
                  <a16:creationId xmlns="" xmlns:a16="http://schemas.microsoft.com/office/drawing/2014/main" id="{40D789AC-FF89-4FCE-A286-01CBFE1134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687868"/>
                </p:ext>
              </p:extLst>
            </p:nvPr>
          </p:nvGraphicFramePr>
          <p:xfrm>
            <a:off x="1043" y="1092"/>
            <a:ext cx="161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59" r:id="rId7" imgW="103122" imgH="154683" progId="">
                    <p:embed/>
                  </p:oleObj>
                </mc:Choice>
                <mc:Fallback>
                  <p:oleObj r:id="rId7" imgW="103122" imgH="154683" progId="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1092"/>
                          <a:ext cx="161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" name="Group 10">
              <a:extLst>
                <a:ext uri="{FF2B5EF4-FFF2-40B4-BE49-F238E27FC236}">
                  <a16:creationId xmlns="" xmlns:a16="http://schemas.microsoft.com/office/drawing/2014/main" id="{E250FAF3-C506-40E6-9436-7F6799B5F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526" cy="1370"/>
              <a:chOff x="0" y="0"/>
              <a:chExt cx="1526" cy="1370"/>
            </a:xfrm>
          </p:grpSpPr>
          <p:graphicFrame>
            <p:nvGraphicFramePr>
              <p:cNvPr id="46" name="Object 11">
                <a:extLst>
                  <a:ext uri="{FF2B5EF4-FFF2-40B4-BE49-F238E27FC236}">
                    <a16:creationId xmlns="" xmlns:a16="http://schemas.microsoft.com/office/drawing/2014/main" id="{DC265CF7-06CC-473E-8ABE-4CDB4DA431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0" y="0"/>
              <a:ext cx="181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960" r:id="rId9" imgW="115910" imgH="141668" progId="">
                      <p:embed/>
                    </p:oleObj>
                  </mc:Choice>
                  <mc:Fallback>
                    <p:oleObj r:id="rId9" imgW="115910" imgH="141668" progId="">
                      <p:embed/>
                      <p:pic>
                        <p:nvPicPr>
                          <p:cNvPr id="308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81" cy="2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7" name="Group 12">
                <a:extLst>
                  <a:ext uri="{FF2B5EF4-FFF2-40B4-BE49-F238E27FC236}">
                    <a16:creationId xmlns="" xmlns:a16="http://schemas.microsoft.com/office/drawing/2014/main" id="{0B0C6EC2-FA97-42CD-8EC5-144F5175D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" y="116"/>
                <a:ext cx="1500" cy="1254"/>
                <a:chOff x="0" y="0"/>
                <a:chExt cx="1500" cy="1254"/>
              </a:xfrm>
            </p:grpSpPr>
            <p:sp>
              <p:nvSpPr>
                <p:cNvPr id="48" name="Line 13">
                  <a:extLst>
                    <a:ext uri="{FF2B5EF4-FFF2-40B4-BE49-F238E27FC236}">
                      <a16:creationId xmlns="" xmlns:a16="http://schemas.microsoft.com/office/drawing/2014/main" id="{E58E99E4-906A-44C0-9DBE-7EE95EE07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5" y="0"/>
                  <a:ext cx="0" cy="1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Line 14">
                  <a:extLst>
                    <a:ext uri="{FF2B5EF4-FFF2-40B4-BE49-F238E27FC236}">
                      <a16:creationId xmlns="" xmlns:a16="http://schemas.microsoft.com/office/drawing/2014/main" id="{A6EE59D4-FF75-4FA5-9B05-348AC7C23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" y="998"/>
                  <a:ext cx="140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0" name="Group 15">
                  <a:extLst>
                    <a:ext uri="{FF2B5EF4-FFF2-40B4-BE49-F238E27FC236}">
                      <a16:creationId xmlns="" xmlns:a16="http://schemas.microsoft.com/office/drawing/2014/main" id="{A208E949-63B3-48F8-A010-63167BDE8D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" y="167"/>
                  <a:ext cx="907" cy="831"/>
                  <a:chOff x="0" y="-14"/>
                  <a:chExt cx="907" cy="831"/>
                </a:xfrm>
              </p:grpSpPr>
              <p:sp>
                <p:nvSpPr>
                  <p:cNvPr id="54" name="未知">
                    <a:extLst>
                      <a:ext uri="{FF2B5EF4-FFF2-40B4-BE49-F238E27FC236}">
                        <a16:creationId xmlns="" xmlns:a16="http://schemas.microsoft.com/office/drawing/2014/main" id="{BF92FBA1-F90F-4A60-BCB8-2DF0F7987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-14"/>
                    <a:ext cx="775" cy="499"/>
                  </a:xfrm>
                  <a:custGeom>
                    <a:avLst/>
                    <a:gdLst>
                      <a:gd name="T0" fmla="*/ 0 w 907"/>
                      <a:gd name="T1" fmla="*/ 499 h 499"/>
                      <a:gd name="T2" fmla="*/ 272 w 907"/>
                      <a:gd name="T3" fmla="*/ 227 h 499"/>
                      <a:gd name="T4" fmla="*/ 544 w 907"/>
                      <a:gd name="T5" fmla="*/ 408 h 499"/>
                      <a:gd name="T6" fmla="*/ 635 w 907"/>
                      <a:gd name="T7" fmla="*/ 408 h 499"/>
                      <a:gd name="T8" fmla="*/ 725 w 907"/>
                      <a:gd name="T9" fmla="*/ 318 h 499"/>
                      <a:gd name="T10" fmla="*/ 907 w 907"/>
                      <a:gd name="T11" fmla="*/ 0 h 4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07"/>
                      <a:gd name="T19" fmla="*/ 0 h 499"/>
                      <a:gd name="T20" fmla="*/ 907 w 907"/>
                      <a:gd name="T21" fmla="*/ 499 h 4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07" h="499">
                        <a:moveTo>
                          <a:pt x="0" y="499"/>
                        </a:moveTo>
                        <a:cubicBezTo>
                          <a:pt x="90" y="370"/>
                          <a:pt x="181" y="242"/>
                          <a:pt x="272" y="227"/>
                        </a:cubicBezTo>
                        <a:cubicBezTo>
                          <a:pt x="363" y="212"/>
                          <a:pt x="484" y="378"/>
                          <a:pt x="544" y="408"/>
                        </a:cubicBezTo>
                        <a:cubicBezTo>
                          <a:pt x="604" y="438"/>
                          <a:pt x="605" y="423"/>
                          <a:pt x="635" y="408"/>
                        </a:cubicBezTo>
                        <a:cubicBezTo>
                          <a:pt x="665" y="393"/>
                          <a:pt x="680" y="386"/>
                          <a:pt x="725" y="318"/>
                        </a:cubicBezTo>
                        <a:cubicBezTo>
                          <a:pt x="770" y="250"/>
                          <a:pt x="877" y="53"/>
                          <a:pt x="907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" name="Line 17">
                    <a:extLst>
                      <a:ext uri="{FF2B5EF4-FFF2-40B4-BE49-F238E27FC236}">
                        <a16:creationId xmlns="" xmlns:a16="http://schemas.microsoft.com/office/drawing/2014/main" id="{0DA35E0E-9106-4E17-BB2D-0E2EA7D595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499"/>
                    <a:ext cx="0" cy="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" name="Line 18">
                    <a:extLst>
                      <a:ext uri="{FF2B5EF4-FFF2-40B4-BE49-F238E27FC236}">
                        <a16:creationId xmlns="" xmlns:a16="http://schemas.microsoft.com/office/drawing/2014/main" id="{42984CB9-2725-4A45-906B-88B823AB6B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" y="0"/>
                    <a:ext cx="0" cy="8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" name="Line 19">
                    <a:extLst>
                      <a:ext uri="{FF2B5EF4-FFF2-40B4-BE49-F238E27FC236}">
                        <a16:creationId xmlns="" xmlns:a16="http://schemas.microsoft.com/office/drawing/2014/main" id="{093C402C-3522-4807-8975-ACD90CF188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817"/>
                    <a:ext cx="9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aphicFrame>
              <p:nvGraphicFramePr>
                <p:cNvPr id="51" name="Object 20">
                  <a:extLst>
                    <a:ext uri="{FF2B5EF4-FFF2-40B4-BE49-F238E27FC236}">
                      <a16:creationId xmlns="" xmlns:a16="http://schemas.microsoft.com/office/drawing/2014/main" id="{014B4E56-4627-4839-AD35-4DB26AE2FDB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19" y="1053"/>
                <a:ext cx="181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61" r:id="rId11" imgW="116166" imgH="129073" progId="">
                        <p:embed/>
                      </p:oleObj>
                    </mc:Choice>
                    <mc:Fallback>
                      <p:oleObj r:id="rId11" imgW="116166" imgH="129073" progId="">
                        <p:embed/>
                        <p:pic>
                          <p:nvPicPr>
                            <p:cNvPr id="3083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grayscl/>
                              <a:biLevel thresh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9" y="1053"/>
                              <a:ext cx="181" cy="20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2" name="Object 21">
                  <a:extLst>
                    <a:ext uri="{FF2B5EF4-FFF2-40B4-BE49-F238E27FC236}">
                      <a16:creationId xmlns="" xmlns:a16="http://schemas.microsoft.com/office/drawing/2014/main" id="{969C6F9A-7014-44DF-8F21-99816BFB97C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0" y="1017"/>
                <a:ext cx="155" cy="2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62" r:id="rId13" imgW="103122" imgH="154683" progId="">
                        <p:embed/>
                      </p:oleObj>
                    </mc:Choice>
                    <mc:Fallback>
                      <p:oleObj r:id="rId13" imgW="103122" imgH="154683" progId="">
                        <p:embed/>
                        <p:pic>
                          <p:nvPicPr>
                            <p:cNvPr id="3084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grayscl/>
                              <a:biLevel thresh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1017"/>
                              <a:ext cx="155" cy="23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" name="Object 22">
                  <a:extLst>
                    <a:ext uri="{FF2B5EF4-FFF2-40B4-BE49-F238E27FC236}">
                      <a16:creationId xmlns="" xmlns:a16="http://schemas.microsoft.com/office/drawing/2014/main" id="{CD84E275-AB9C-493D-930C-1AF3D15027F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161685"/>
                    </p:ext>
                  </p:extLst>
                </p:nvPr>
              </p:nvGraphicFramePr>
              <p:xfrm>
                <a:off x="242" y="987"/>
                <a:ext cx="180" cy="2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63" r:id="rId15" imgW="116166" imgH="129073" progId="">
                        <p:embed/>
                      </p:oleObj>
                    </mc:Choice>
                    <mc:Fallback>
                      <p:oleObj r:id="rId15" imgW="116166" imgH="129073" progId="">
                        <p:embed/>
                        <p:pic>
                          <p:nvPicPr>
                            <p:cNvPr id="3085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grayscl/>
                              <a:biLevel thresh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2" y="987"/>
                              <a:ext cx="180" cy="20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58" name="Object 23">
            <a:extLst>
              <a:ext uri="{FF2B5EF4-FFF2-40B4-BE49-F238E27FC236}">
                <a16:creationId xmlns="" xmlns:a16="http://schemas.microsoft.com/office/drawing/2014/main" id="{A5DB6327-CBA4-4ABD-B263-FAC2653E3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35947"/>
              </p:ext>
            </p:extLst>
          </p:nvPr>
        </p:nvGraphicFramePr>
        <p:xfrm>
          <a:off x="7398108" y="3014923"/>
          <a:ext cx="949932" cy="32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4" r:id="rId17" imgW="585725" imgH="203731" progId="Equation.3">
                  <p:embed/>
                </p:oleObj>
              </mc:Choice>
              <mc:Fallback>
                <p:oleObj r:id="rId17" imgW="585725" imgH="203731" progId="Equation.3">
                  <p:embed/>
                  <p:pic>
                    <p:nvPicPr>
                      <p:cNvPr id="92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108" y="3014923"/>
                        <a:ext cx="949932" cy="329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4">
            <a:extLst>
              <a:ext uri="{FF2B5EF4-FFF2-40B4-BE49-F238E27FC236}">
                <a16:creationId xmlns="" xmlns:a16="http://schemas.microsoft.com/office/drawing/2014/main" id="{349C6E11-867D-42C6-AF81-95096DC97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20246"/>
              </p:ext>
            </p:extLst>
          </p:nvPr>
        </p:nvGraphicFramePr>
        <p:xfrm>
          <a:off x="6485858" y="4189224"/>
          <a:ext cx="567971" cy="26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5" r:id="rId19" imgW="357618" imgH="140493" progId="">
                  <p:embed/>
                </p:oleObj>
              </mc:Choice>
              <mc:Fallback>
                <p:oleObj r:id="rId19" imgW="357618" imgH="140493" progId="">
                  <p:embed/>
                  <p:pic>
                    <p:nvPicPr>
                      <p:cNvPr id="924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858" y="4189224"/>
                        <a:ext cx="567971" cy="26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5">
            <a:extLst>
              <a:ext uri="{FF2B5EF4-FFF2-40B4-BE49-F238E27FC236}">
                <a16:creationId xmlns="" xmlns:a16="http://schemas.microsoft.com/office/drawing/2014/main" id="{D7F0A098-8971-4FCE-A41E-774E798BE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65019"/>
              </p:ext>
            </p:extLst>
          </p:nvPr>
        </p:nvGraphicFramePr>
        <p:xfrm>
          <a:off x="9118464" y="4154103"/>
          <a:ext cx="537758" cy="31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6" r:id="rId21" imgW="357306" imgH="178653" progId="Equation.3">
                  <p:embed/>
                </p:oleObj>
              </mc:Choice>
              <mc:Fallback>
                <p:oleObj r:id="rId21" imgW="357306" imgH="178653" progId="Equation.3">
                  <p:embed/>
                  <p:pic>
                    <p:nvPicPr>
                      <p:cNvPr id="92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464" y="4154103"/>
                        <a:ext cx="537758" cy="315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6">
            <a:extLst>
              <a:ext uri="{FF2B5EF4-FFF2-40B4-BE49-F238E27FC236}">
                <a16:creationId xmlns="" xmlns:a16="http://schemas.microsoft.com/office/drawing/2014/main" id="{98608F01-1148-48BC-BB70-BA04865FA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12217"/>
              </p:ext>
            </p:extLst>
          </p:nvPr>
        </p:nvGraphicFramePr>
        <p:xfrm>
          <a:off x="7607642" y="4678563"/>
          <a:ext cx="833618" cy="35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7" r:id="rId23" imgW="357618" imgH="204353" progId="Equation.3">
                  <p:embed/>
                </p:oleObj>
              </mc:Choice>
              <mc:Fallback>
                <p:oleObj r:id="rId23" imgW="357618" imgH="204353" progId="Equation.3">
                  <p:embed/>
                  <p:pic>
                    <p:nvPicPr>
                      <p:cNvPr id="92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642" y="4678563"/>
                        <a:ext cx="833618" cy="357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8">
            <a:extLst>
              <a:ext uri="{FF2B5EF4-FFF2-40B4-BE49-F238E27FC236}">
                <a16:creationId xmlns="" xmlns:a16="http://schemas.microsoft.com/office/drawing/2014/main" id="{95A780DE-4CFF-47F6-8C8C-4465A006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745" y="1950499"/>
            <a:ext cx="3672843" cy="6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8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曲边梯形是由三条直线</a:t>
            </a:r>
          </a:p>
        </p:txBody>
      </p:sp>
      <p:graphicFrame>
        <p:nvGraphicFramePr>
          <p:cNvPr id="68" name="Object 30">
            <a:extLst>
              <a:ext uri="{FF2B5EF4-FFF2-40B4-BE49-F238E27FC236}">
                <a16:creationId xmlns="" xmlns:a16="http://schemas.microsoft.com/office/drawing/2014/main" id="{572C61D2-9416-476D-B1FC-B936CF32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02809"/>
              </p:ext>
            </p:extLst>
          </p:nvPr>
        </p:nvGraphicFramePr>
        <p:xfrm>
          <a:off x="2175727" y="2968483"/>
          <a:ext cx="12033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8" name="Equation" r:id="rId25" imgW="457200" imgH="164880" progId="Equation.DSMT4">
                  <p:embed/>
                </p:oleObj>
              </mc:Choice>
              <mc:Fallback>
                <p:oleObj name="Equation" r:id="rId25" imgW="457200" imgH="164880" progId="Equation.DSMT4">
                  <p:embed/>
                  <p:pic>
                    <p:nvPicPr>
                      <p:cNvPr id="308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727" y="2968483"/>
                        <a:ext cx="12033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>
            <a:extLst>
              <a:ext uri="{FF2B5EF4-FFF2-40B4-BE49-F238E27FC236}">
                <a16:creationId xmlns="" xmlns:a16="http://schemas.microsoft.com/office/drawing/2014/main" id="{40D0968C-8A41-4C01-B7BB-42858A9D8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39355"/>
              </p:ext>
            </p:extLst>
          </p:nvPr>
        </p:nvGraphicFramePr>
        <p:xfrm>
          <a:off x="2777390" y="4472196"/>
          <a:ext cx="1377326" cy="41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9" name="公式" r:id="rId27" imgW="583920" imgH="203040" progId="Equation.3">
                  <p:embed/>
                </p:oleObj>
              </mc:Choice>
              <mc:Fallback>
                <p:oleObj name="公式" r:id="rId27" imgW="583920" imgH="203040" progId="Equation.3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390" y="4472196"/>
                        <a:ext cx="1377326" cy="412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8">
            <a:extLst>
              <a:ext uri="{FF2B5EF4-FFF2-40B4-BE49-F238E27FC236}">
                <a16:creationId xmlns="" xmlns:a16="http://schemas.microsoft.com/office/drawing/2014/main" id="{2A859C36-7247-4B89-86B8-2B5B1285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472" y="3493169"/>
            <a:ext cx="3672843" cy="6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8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与一条连续曲线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="" xmlns:a16="http://schemas.microsoft.com/office/drawing/2014/main" id="{9215F927-1699-4212-8BB1-E00ABFED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63" y="4930651"/>
            <a:ext cx="367284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8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所围成的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2" name="Object 30">
            <a:extLst>
              <a:ext uri="{FF2B5EF4-FFF2-40B4-BE49-F238E27FC236}">
                <a16:creationId xmlns="" xmlns:a16="http://schemas.microsoft.com/office/drawing/2014/main" id="{572C61D2-9416-476D-B1FC-B936CF32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16004"/>
              </p:ext>
            </p:extLst>
          </p:nvPr>
        </p:nvGraphicFramePr>
        <p:xfrm>
          <a:off x="4320910" y="2906493"/>
          <a:ext cx="936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0" name="Equation" r:id="rId29" imgW="355320" imgH="203040" progId="Equation.DSMT4">
                  <p:embed/>
                </p:oleObj>
              </mc:Choice>
              <mc:Fallback>
                <p:oleObj name="Equation" r:id="rId2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910" y="2906493"/>
                        <a:ext cx="936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0">
            <a:extLst>
              <a:ext uri="{FF2B5EF4-FFF2-40B4-BE49-F238E27FC236}">
                <a16:creationId xmlns="" xmlns:a16="http://schemas.microsoft.com/office/drawing/2014/main" id="{572C61D2-9416-476D-B1FC-B936CF32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63090"/>
              </p:ext>
            </p:extLst>
          </p:nvPr>
        </p:nvGraphicFramePr>
        <p:xfrm>
          <a:off x="3312450" y="2903915"/>
          <a:ext cx="10366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1" name="Equation" r:id="rId31" imgW="393480" imgH="203040" progId="Equation.DSMT4">
                  <p:embed/>
                </p:oleObj>
              </mc:Choice>
              <mc:Fallback>
                <p:oleObj name="Equation" r:id="rId31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50" y="2903915"/>
                        <a:ext cx="103663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2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6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5" y="1269786"/>
            <a:ext cx="9721850" cy="454623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Text Box 33">
            <a:extLst>
              <a:ext uri="{FF2B5EF4-FFF2-40B4-BE49-F238E27FC236}">
                <a16:creationId xmlns="" xmlns:a16="http://schemas.microsoft.com/office/drawing/2014/main" id="{A99D1F98-0417-4D2E-9233-87709C4F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187" y="1702573"/>
            <a:ext cx="7701237" cy="4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曲边梯形面积如何计算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Picture 360">
            <a:extLst>
              <a:ext uri="{FF2B5EF4-FFF2-40B4-BE49-F238E27FC236}">
                <a16:creationId xmlns="" xmlns:a16="http://schemas.microsoft.com/office/drawing/2014/main" id="{47DFCB07-AB91-480F-8C09-19214013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084" y="1991031"/>
            <a:ext cx="4019366" cy="302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1">
            <a:extLst>
              <a:ext uri="{FF2B5EF4-FFF2-40B4-BE49-F238E27FC236}">
                <a16:creationId xmlns="" xmlns:a16="http://schemas.microsoft.com/office/drawing/2014/main" id="{7E1BD14B-9B3E-41E8-A1DD-B3CAD876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550" y="2352553"/>
            <a:ext cx="4723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能否须借助于现有的规则图形面积计算公式进行计算？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90AD47B6-E99F-4D52-9337-5139AF4DE3C4}"/>
              </a:ext>
            </a:extLst>
          </p:cNvPr>
          <p:cNvSpPr/>
          <p:nvPr/>
        </p:nvSpPr>
        <p:spPr bwMode="auto">
          <a:xfrm>
            <a:off x="7447175" y="3391510"/>
            <a:ext cx="2317002" cy="1222986"/>
          </a:xfrm>
          <a:prstGeom prst="rect">
            <a:avLst/>
          </a:prstGeom>
          <a:solidFill>
            <a:srgbClr val="0000FF">
              <a:alpha val="48000"/>
            </a:srgbClr>
          </a:solidFill>
          <a:ln w="3810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" name="Rectangle 31">
            <a:extLst>
              <a:ext uri="{FF2B5EF4-FFF2-40B4-BE49-F238E27FC236}">
                <a16:creationId xmlns="" xmlns:a16="http://schemas.microsoft.com/office/drawing/2014/main" id="{5C4C19D8-2544-4540-B338-CB63D191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550" y="3497995"/>
            <a:ext cx="47232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能否采用将曲边梯形划分为若干小的曲边梯形，每个小曲边梯形面积都用小矩形 面积去近似呢？</a:t>
            </a:r>
          </a:p>
        </p:txBody>
      </p:sp>
    </p:spTree>
    <p:extLst>
      <p:ext uri="{BB962C8B-B14F-4D97-AF65-F5344CB8AC3E}">
        <p14:creationId xmlns:p14="http://schemas.microsoft.com/office/powerpoint/2010/main" val="17689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/>
      <p:bldP spid="37" grpId="0" bldLvl="0" autoUpdateAnimBg="0"/>
      <p:bldP spid="39" grpId="0" animBg="1"/>
      <p:bldP spid="6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5" y="1008668"/>
            <a:ext cx="9721850" cy="504333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" name="Text Box 5">
            <a:extLst>
              <a:ext uri="{FF2B5EF4-FFF2-40B4-BE49-F238E27FC236}">
                <a16:creationId xmlns="" xmlns:a16="http://schemas.microsoft.com/office/drawing/2014/main" id="{5076D45A-A077-45B0-9D79-387933AA8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26" y="4778839"/>
            <a:ext cx="85197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显然，小矩形越多，小矩形面积之和越接近曲边梯形面积。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="" xmlns:a16="http://schemas.microsoft.com/office/drawing/2014/main" id="{8D62E0C1-39C9-4751-AEF3-60B0B325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149" y="3096434"/>
            <a:ext cx="373063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7">
            <a:extLst>
              <a:ext uri="{FF2B5EF4-FFF2-40B4-BE49-F238E27FC236}">
                <a16:creationId xmlns="" xmlns:a16="http://schemas.microsoft.com/office/drawing/2014/main" id="{232AA1FC-F6DC-420B-A2D0-571BDA583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461" y="2679715"/>
            <a:ext cx="685800" cy="653653"/>
          </a:xfrm>
          <a:prstGeom prst="rect">
            <a:avLst/>
          </a:prstGeom>
          <a:solidFill>
            <a:srgbClr val="99FF33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8">
            <a:extLst>
              <a:ext uri="{FF2B5EF4-FFF2-40B4-BE49-F238E27FC236}">
                <a16:creationId xmlns="" xmlns:a16="http://schemas.microsoft.com/office/drawing/2014/main" id="{66385987-102E-45AA-AB23-0FD469EC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261" y="2736865"/>
            <a:ext cx="609600" cy="585788"/>
          </a:xfrm>
          <a:prstGeom prst="rect">
            <a:avLst/>
          </a:prstGeom>
          <a:solidFill>
            <a:srgbClr val="FF00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9">
            <a:extLst>
              <a:ext uri="{FF2B5EF4-FFF2-40B4-BE49-F238E27FC236}">
                <a16:creationId xmlns="" xmlns:a16="http://schemas.microsoft.com/office/drawing/2014/main" id="{F6159C94-F660-45AD-BB91-00B8EFBB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61" y="2393965"/>
            <a:ext cx="468312" cy="919163"/>
          </a:xfrm>
          <a:prstGeom prst="rect">
            <a:avLst/>
          </a:prstGeom>
          <a:solidFill>
            <a:srgbClr val="3399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Rectangle 10">
            <a:extLst>
              <a:ext uri="{FF2B5EF4-FFF2-40B4-BE49-F238E27FC236}">
                <a16:creationId xmlns="" xmlns:a16="http://schemas.microsoft.com/office/drawing/2014/main" id="{7228DEB2-9445-4A5B-962E-289407AA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061" y="2165365"/>
            <a:ext cx="609600" cy="1148953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Group 11">
            <a:extLst>
              <a:ext uri="{FF2B5EF4-FFF2-40B4-BE49-F238E27FC236}">
                <a16:creationId xmlns="" xmlns:a16="http://schemas.microsoft.com/office/drawing/2014/main" id="{476C608E-C5EC-473D-A2FF-3BF6040DDB1D}"/>
              </a:ext>
            </a:extLst>
          </p:cNvPr>
          <p:cNvGrpSpPr>
            <a:grpSpLocks/>
          </p:cNvGrpSpPr>
          <p:nvPr/>
        </p:nvGrpSpPr>
        <p:grpSpPr bwMode="auto">
          <a:xfrm>
            <a:off x="2088661" y="1795080"/>
            <a:ext cx="3962400" cy="1927623"/>
            <a:chOff x="0" y="0"/>
            <a:chExt cx="2496" cy="1619"/>
          </a:xfrm>
        </p:grpSpPr>
        <p:grpSp>
          <p:nvGrpSpPr>
            <p:cNvPr id="79" name="Group 12">
              <a:extLst>
                <a:ext uri="{FF2B5EF4-FFF2-40B4-BE49-F238E27FC236}">
                  <a16:creationId xmlns="" xmlns:a16="http://schemas.microsoft.com/office/drawing/2014/main" id="{50A30697-2DE2-4AA5-BEED-EC04720ED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96" cy="1584"/>
              <a:chOff x="0" y="0"/>
              <a:chExt cx="2013" cy="1450"/>
            </a:xfrm>
          </p:grpSpPr>
          <p:grpSp>
            <p:nvGrpSpPr>
              <p:cNvPr id="82" name="Group 13">
                <a:extLst>
                  <a:ext uri="{FF2B5EF4-FFF2-40B4-BE49-F238E27FC236}">
                    <a16:creationId xmlns="" xmlns:a16="http://schemas.microsoft.com/office/drawing/2014/main" id="{00FD1546-A715-49C5-984D-6D09F9221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37"/>
                <a:ext cx="1866" cy="80"/>
                <a:chOff x="0" y="0"/>
                <a:chExt cx="1866" cy="80"/>
              </a:xfrm>
            </p:grpSpPr>
            <p:sp>
              <p:nvSpPr>
                <p:cNvPr id="92" name="Rectangle 14">
                  <a:extLst>
                    <a:ext uri="{FF2B5EF4-FFF2-40B4-BE49-F238E27FC236}">
                      <a16:creationId xmlns="" xmlns:a16="http://schemas.microsoft.com/office/drawing/2014/main" id="{40CAE9C8-57A2-4A6C-9258-F6A9AF702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"/>
                  <a:ext cx="1789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未知">
                  <a:extLst>
                    <a:ext uri="{FF2B5EF4-FFF2-40B4-BE49-F238E27FC236}">
                      <a16:creationId xmlns="" xmlns:a16="http://schemas.microsoft.com/office/drawing/2014/main" id="{971BC5EF-680B-4758-8272-C9DCBEE1C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7" y="0"/>
                  <a:ext cx="79" cy="80"/>
                </a:xfrm>
                <a:custGeom>
                  <a:avLst/>
                  <a:gdLst>
                    <a:gd name="T0" fmla="*/ 0 w 158"/>
                    <a:gd name="T1" fmla="*/ 159 h 159"/>
                    <a:gd name="T2" fmla="*/ 158 w 158"/>
                    <a:gd name="T3" fmla="*/ 79 h 159"/>
                    <a:gd name="T4" fmla="*/ 0 w 158"/>
                    <a:gd name="T5" fmla="*/ 0 h 159"/>
                    <a:gd name="T6" fmla="*/ 0 w 158"/>
                    <a:gd name="T7" fmla="*/ 159 h 1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59"/>
                    <a:gd name="T14" fmla="*/ 158 w 158"/>
                    <a:gd name="T15" fmla="*/ 159 h 1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59">
                      <a:moveTo>
                        <a:pt x="0" y="159"/>
                      </a:moveTo>
                      <a:lnTo>
                        <a:pt x="158" y="79"/>
                      </a:lnTo>
                      <a:lnTo>
                        <a:pt x="0" y="0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3" name="Group 16">
                <a:extLst>
                  <a:ext uri="{FF2B5EF4-FFF2-40B4-BE49-F238E27FC236}">
                    <a16:creationId xmlns="" xmlns:a16="http://schemas.microsoft.com/office/drawing/2014/main" id="{5BFC7368-E4BB-4B77-A79F-46DAC933C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" y="66"/>
                <a:ext cx="79" cy="1275"/>
                <a:chOff x="0" y="0"/>
                <a:chExt cx="79" cy="1275"/>
              </a:xfrm>
            </p:grpSpPr>
            <p:sp>
              <p:nvSpPr>
                <p:cNvPr id="90" name="Rectangle 17">
                  <a:extLst>
                    <a:ext uri="{FF2B5EF4-FFF2-40B4-BE49-F238E27FC236}">
                      <a16:creationId xmlns="" xmlns:a16="http://schemas.microsoft.com/office/drawing/2014/main" id="{02A9C9BD-0E7D-4D02-BD1A-755E88CF5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" y="77"/>
                  <a:ext cx="16" cy="11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未知">
                  <a:extLst>
                    <a:ext uri="{FF2B5EF4-FFF2-40B4-BE49-F238E27FC236}">
                      <a16:creationId xmlns="" xmlns:a16="http://schemas.microsoft.com/office/drawing/2014/main" id="{424DCA1F-0E3C-4DD6-9161-02ABCF40B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79" cy="79"/>
                </a:xfrm>
                <a:custGeom>
                  <a:avLst/>
                  <a:gdLst>
                    <a:gd name="T0" fmla="*/ 160 w 160"/>
                    <a:gd name="T1" fmla="*/ 157 h 157"/>
                    <a:gd name="T2" fmla="*/ 79 w 160"/>
                    <a:gd name="T3" fmla="*/ 0 h 157"/>
                    <a:gd name="T4" fmla="*/ 0 w 160"/>
                    <a:gd name="T5" fmla="*/ 157 h 157"/>
                    <a:gd name="T6" fmla="*/ 160 w 160"/>
                    <a:gd name="T7" fmla="*/ 157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57"/>
                    <a:gd name="T14" fmla="*/ 160 w 160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57">
                      <a:moveTo>
                        <a:pt x="160" y="157"/>
                      </a:moveTo>
                      <a:lnTo>
                        <a:pt x="79" y="0"/>
                      </a:lnTo>
                      <a:lnTo>
                        <a:pt x="0" y="157"/>
                      </a:lnTo>
                      <a:lnTo>
                        <a:pt x="16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4" name="Rectangle 19">
                <a:extLst>
                  <a:ext uri="{FF2B5EF4-FFF2-40B4-BE49-F238E27FC236}">
                    <a16:creationId xmlns="" xmlns:a16="http://schemas.microsoft.com/office/drawing/2014/main" id="{C9456537-CB83-475B-A026-ACE5966FE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152"/>
                <a:ext cx="20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Rectangle 20">
                <a:extLst>
                  <a:ext uri="{FF2B5EF4-FFF2-40B4-BE49-F238E27FC236}">
                    <a16:creationId xmlns="" xmlns:a16="http://schemas.microsoft.com/office/drawing/2014/main" id="{91EC2DAB-D1DE-42CF-9F85-4C18EF98B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166"/>
                <a:ext cx="7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x</a:t>
                </a:r>
                <a:endParaRPr lang="en-US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6" name="Rectangle 21">
                <a:extLst>
                  <a:ext uri="{FF2B5EF4-FFF2-40B4-BE49-F238E27FC236}">
                    <a16:creationId xmlns="" xmlns:a16="http://schemas.microsoft.com/office/drawing/2014/main" id="{86FEE113-E8CE-47EA-B349-6DF5E8116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" y="0"/>
                <a:ext cx="19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22">
                <a:extLst>
                  <a:ext uri="{FF2B5EF4-FFF2-40B4-BE49-F238E27FC236}">
                    <a16:creationId xmlns="" xmlns:a16="http://schemas.microsoft.com/office/drawing/2014/main" id="{D9CB688F-D796-4F71-A5D7-C37222FC4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" y="13"/>
                <a:ext cx="69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lang="en-US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8" name="Rectangle 23">
                <a:extLst>
                  <a:ext uri="{FF2B5EF4-FFF2-40B4-BE49-F238E27FC236}">
                    <a16:creationId xmlns="" xmlns:a16="http://schemas.microsoft.com/office/drawing/2014/main" id="{AA141354-2064-4707-90FB-8CEDCDBC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128"/>
                <a:ext cx="23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Rectangle 24">
                <a:extLst>
                  <a:ext uri="{FF2B5EF4-FFF2-40B4-BE49-F238E27FC236}">
                    <a16:creationId xmlns="" xmlns:a16="http://schemas.microsoft.com/office/drawing/2014/main" id="{25E51DFE-CCFF-44F8-A013-FA33E2687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145"/>
                <a:ext cx="10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</a:t>
                </a:r>
                <a:endPara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Rectangle 25">
              <a:extLst>
                <a:ext uri="{FF2B5EF4-FFF2-40B4-BE49-F238E27FC236}">
                  <a16:creationId xmlns="" xmlns:a16="http://schemas.microsoft.com/office/drawing/2014/main" id="{44AC6C1C-A2C4-4985-9B2A-B85522B39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71"/>
              <a:ext cx="9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</a:t>
              </a:r>
              <a:endPara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1" name="Rectangle 26">
              <a:extLst>
                <a:ext uri="{FF2B5EF4-FFF2-40B4-BE49-F238E27FC236}">
                  <a16:creationId xmlns="" xmlns:a16="http://schemas.microsoft.com/office/drawing/2014/main" id="{D627416B-22E4-4F23-A86D-C1608EC38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09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</a:t>
              </a:r>
              <a:endPara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94" name="未知">
            <a:extLst>
              <a:ext uri="{FF2B5EF4-FFF2-40B4-BE49-F238E27FC236}">
                <a16:creationId xmlns="" xmlns:a16="http://schemas.microsoft.com/office/drawing/2014/main" id="{87143EF9-42AD-4C1A-8FB5-588493597777}"/>
              </a:ext>
            </a:extLst>
          </p:cNvPr>
          <p:cNvSpPr>
            <a:spLocks/>
          </p:cNvSpPr>
          <p:nvPr/>
        </p:nvSpPr>
        <p:spPr bwMode="auto">
          <a:xfrm>
            <a:off x="2774461" y="2051065"/>
            <a:ext cx="2362200" cy="857250"/>
          </a:xfrm>
          <a:custGeom>
            <a:avLst/>
            <a:gdLst>
              <a:gd name="T0" fmla="*/ 0 w 1344"/>
              <a:gd name="T1" fmla="*/ 400 h 528"/>
              <a:gd name="T2" fmla="*/ 240 w 1344"/>
              <a:gd name="T3" fmla="*/ 496 h 528"/>
              <a:gd name="T4" fmla="*/ 768 w 1344"/>
              <a:gd name="T5" fmla="*/ 208 h 528"/>
              <a:gd name="T6" fmla="*/ 1104 w 1344"/>
              <a:gd name="T7" fmla="*/ 16 h 528"/>
              <a:gd name="T8" fmla="*/ 1344 w 1344"/>
              <a:gd name="T9" fmla="*/ 112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528"/>
              <a:gd name="T17" fmla="*/ 1344 w 1344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528">
                <a:moveTo>
                  <a:pt x="0" y="400"/>
                </a:moveTo>
                <a:cubicBezTo>
                  <a:pt x="56" y="464"/>
                  <a:pt x="112" y="528"/>
                  <a:pt x="240" y="496"/>
                </a:cubicBezTo>
                <a:cubicBezTo>
                  <a:pt x="368" y="464"/>
                  <a:pt x="624" y="288"/>
                  <a:pt x="768" y="208"/>
                </a:cubicBezTo>
                <a:cubicBezTo>
                  <a:pt x="912" y="128"/>
                  <a:pt x="1008" y="32"/>
                  <a:pt x="1104" y="16"/>
                </a:cubicBezTo>
                <a:cubicBezTo>
                  <a:pt x="1200" y="0"/>
                  <a:pt x="1272" y="56"/>
                  <a:pt x="1344" y="112"/>
                </a:cubicBezTo>
              </a:path>
            </a:pathLst>
          </a:custGeom>
          <a:noFill/>
          <a:ln w="21590" cap="flat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Line 28">
            <a:extLst>
              <a:ext uri="{FF2B5EF4-FFF2-40B4-BE49-F238E27FC236}">
                <a16:creationId xmlns="" xmlns:a16="http://schemas.microsoft.com/office/drawing/2014/main" id="{DE8D8B2A-9BE5-4E87-B077-581FACBEB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461" y="2679715"/>
            <a:ext cx="0" cy="6286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Line 29">
            <a:extLst>
              <a:ext uri="{FF2B5EF4-FFF2-40B4-BE49-F238E27FC236}">
                <a16:creationId xmlns="" xmlns:a16="http://schemas.microsoft.com/office/drawing/2014/main" id="{5DF881F9-3E4B-4F03-BB57-992B626A8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6661" y="2222515"/>
            <a:ext cx="0" cy="1085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 Box 30">
            <a:extLst>
              <a:ext uri="{FF2B5EF4-FFF2-40B4-BE49-F238E27FC236}">
                <a16:creationId xmlns="" xmlns:a16="http://schemas.microsoft.com/office/drawing/2014/main" id="{A4021921-6BB9-41B1-B118-B1D3081F2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760" y="3651960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四个小矩形</a:t>
            </a:r>
          </a:p>
        </p:txBody>
      </p:sp>
      <p:sp>
        <p:nvSpPr>
          <p:cNvPr id="98" name="Rectangle 31">
            <a:extLst>
              <a:ext uri="{FF2B5EF4-FFF2-40B4-BE49-F238E27FC236}">
                <a16:creationId xmlns="" xmlns:a16="http://schemas.microsoft.com/office/drawing/2014/main" id="{6F3FAEA9-BB9E-4B35-A537-86DE24C32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459" y="2946656"/>
            <a:ext cx="369887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Rectangle 32">
            <a:extLst>
              <a:ext uri="{FF2B5EF4-FFF2-40B4-BE49-F238E27FC236}">
                <a16:creationId xmlns="" xmlns:a16="http://schemas.microsoft.com/office/drawing/2014/main" id="{22D0EFA0-E42D-49CD-BE71-71ADC777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045" y="2696624"/>
            <a:ext cx="304800" cy="6477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Rectangle 33">
            <a:extLst>
              <a:ext uri="{FF2B5EF4-FFF2-40B4-BE49-F238E27FC236}">
                <a16:creationId xmlns="" xmlns:a16="http://schemas.microsoft.com/office/drawing/2014/main" id="{472EB12F-6F64-4595-8C73-53C46C61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845" y="2868074"/>
            <a:ext cx="228600" cy="477440"/>
          </a:xfrm>
          <a:prstGeom prst="rect">
            <a:avLst/>
          </a:prstGeom>
          <a:solidFill>
            <a:srgbClr val="FF006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Rectangle 34">
            <a:extLst>
              <a:ext uri="{FF2B5EF4-FFF2-40B4-BE49-F238E27FC236}">
                <a16:creationId xmlns="" xmlns:a16="http://schemas.microsoft.com/office/drawing/2014/main" id="{33E72EFB-C402-49ED-9725-82B97E40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445" y="2810924"/>
            <a:ext cx="304800" cy="536972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Rectangle 35">
            <a:extLst>
              <a:ext uri="{FF2B5EF4-FFF2-40B4-BE49-F238E27FC236}">
                <a16:creationId xmlns="" xmlns:a16="http://schemas.microsoft.com/office/drawing/2014/main" id="{56CC9334-7DEF-408B-802A-FB41B362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245" y="2696624"/>
            <a:ext cx="228600" cy="647700"/>
          </a:xfrm>
          <a:prstGeom prst="rect">
            <a:avLst/>
          </a:prstGeom>
          <a:solidFill>
            <a:srgbClr val="B0CCB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Rectangle 36">
            <a:extLst>
              <a:ext uri="{FF2B5EF4-FFF2-40B4-BE49-F238E27FC236}">
                <a16:creationId xmlns="" xmlns:a16="http://schemas.microsoft.com/office/drawing/2014/main" id="{082A2019-58CF-4309-9C47-CF4FBFF4A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845" y="2525174"/>
            <a:ext cx="304800" cy="809625"/>
          </a:xfrm>
          <a:prstGeom prst="rect">
            <a:avLst/>
          </a:prstGeom>
          <a:solidFill>
            <a:srgbClr val="99FF33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="" xmlns:a16="http://schemas.microsoft.com/office/drawing/2014/main" id="{EA4636AA-5B66-457A-B62E-B1BE9A16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645" y="2410874"/>
            <a:ext cx="228600" cy="939403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Rectangle 38">
            <a:extLst>
              <a:ext uri="{FF2B5EF4-FFF2-40B4-BE49-F238E27FC236}">
                <a16:creationId xmlns="" xmlns:a16="http://schemas.microsoft.com/office/drawing/2014/main" id="{7DACAB74-635A-4A4E-B954-57F0969D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245" y="2239424"/>
            <a:ext cx="304800" cy="1090613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Rectangle 39">
            <a:extLst>
              <a:ext uri="{FF2B5EF4-FFF2-40B4-BE49-F238E27FC236}">
                <a16:creationId xmlns="" xmlns:a16="http://schemas.microsoft.com/office/drawing/2014/main" id="{3BB9F6A7-5C7F-4216-B86A-ABB7E145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045" y="2085833"/>
            <a:ext cx="228600" cy="1250156"/>
          </a:xfrm>
          <a:prstGeom prst="rect">
            <a:avLst/>
          </a:prstGeom>
          <a:solidFill>
            <a:srgbClr val="FF00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40">
            <a:extLst>
              <a:ext uri="{FF2B5EF4-FFF2-40B4-BE49-F238E27FC236}">
                <a16:creationId xmlns="" xmlns:a16="http://schemas.microsoft.com/office/drawing/2014/main" id="{AD79DCB9-506C-46B0-8EF2-92ED13112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645" y="2125124"/>
            <a:ext cx="228600" cy="1214438"/>
          </a:xfrm>
          <a:prstGeom prst="rect">
            <a:avLst/>
          </a:prstGeom>
          <a:solidFill>
            <a:srgbClr val="99FF33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Group 41">
            <a:extLst>
              <a:ext uri="{FF2B5EF4-FFF2-40B4-BE49-F238E27FC236}">
                <a16:creationId xmlns="" xmlns:a16="http://schemas.microsoft.com/office/drawing/2014/main" id="{402947FC-B6C9-4588-BC62-4144265D6A6C}"/>
              </a:ext>
            </a:extLst>
          </p:cNvPr>
          <p:cNvGrpSpPr>
            <a:grpSpLocks/>
          </p:cNvGrpSpPr>
          <p:nvPr/>
        </p:nvGrpSpPr>
        <p:grpSpPr bwMode="auto">
          <a:xfrm>
            <a:off x="6565245" y="1811989"/>
            <a:ext cx="3962400" cy="1927623"/>
            <a:chOff x="0" y="0"/>
            <a:chExt cx="2496" cy="1619"/>
          </a:xfrm>
        </p:grpSpPr>
        <p:grpSp>
          <p:nvGrpSpPr>
            <p:cNvPr id="109" name="Group 42">
              <a:extLst>
                <a:ext uri="{FF2B5EF4-FFF2-40B4-BE49-F238E27FC236}">
                  <a16:creationId xmlns="" xmlns:a16="http://schemas.microsoft.com/office/drawing/2014/main" id="{1B594713-85EA-4890-ABEF-7498F36DF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96" cy="1584"/>
              <a:chOff x="0" y="0"/>
              <a:chExt cx="2013" cy="1450"/>
            </a:xfrm>
          </p:grpSpPr>
          <p:grpSp>
            <p:nvGrpSpPr>
              <p:cNvPr id="112" name="Group 43">
                <a:extLst>
                  <a:ext uri="{FF2B5EF4-FFF2-40B4-BE49-F238E27FC236}">
                    <a16:creationId xmlns="" xmlns:a16="http://schemas.microsoft.com/office/drawing/2014/main" id="{FF1088F4-0AA5-457F-A919-C315357D3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37"/>
                <a:ext cx="1866" cy="80"/>
                <a:chOff x="0" y="0"/>
                <a:chExt cx="1866" cy="80"/>
              </a:xfrm>
            </p:grpSpPr>
            <p:sp>
              <p:nvSpPr>
                <p:cNvPr id="122" name="Rectangle 44">
                  <a:extLst>
                    <a:ext uri="{FF2B5EF4-FFF2-40B4-BE49-F238E27FC236}">
                      <a16:creationId xmlns="" xmlns:a16="http://schemas.microsoft.com/office/drawing/2014/main" id="{5B4A53B1-B416-48AB-8548-E894FCFB6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"/>
                  <a:ext cx="1789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" name="未知">
                  <a:extLst>
                    <a:ext uri="{FF2B5EF4-FFF2-40B4-BE49-F238E27FC236}">
                      <a16:creationId xmlns="" xmlns:a16="http://schemas.microsoft.com/office/drawing/2014/main" id="{DBD3A8BF-9CF7-4DCA-BE69-D02D9A873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7" y="0"/>
                  <a:ext cx="79" cy="80"/>
                </a:xfrm>
                <a:custGeom>
                  <a:avLst/>
                  <a:gdLst>
                    <a:gd name="T0" fmla="*/ 0 w 158"/>
                    <a:gd name="T1" fmla="*/ 159 h 159"/>
                    <a:gd name="T2" fmla="*/ 158 w 158"/>
                    <a:gd name="T3" fmla="*/ 79 h 159"/>
                    <a:gd name="T4" fmla="*/ 0 w 158"/>
                    <a:gd name="T5" fmla="*/ 0 h 159"/>
                    <a:gd name="T6" fmla="*/ 0 w 158"/>
                    <a:gd name="T7" fmla="*/ 159 h 1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8"/>
                    <a:gd name="T13" fmla="*/ 0 h 159"/>
                    <a:gd name="T14" fmla="*/ 158 w 158"/>
                    <a:gd name="T15" fmla="*/ 159 h 1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8" h="159">
                      <a:moveTo>
                        <a:pt x="0" y="159"/>
                      </a:moveTo>
                      <a:lnTo>
                        <a:pt x="158" y="79"/>
                      </a:lnTo>
                      <a:lnTo>
                        <a:pt x="0" y="0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3" name="Group 46">
                <a:extLst>
                  <a:ext uri="{FF2B5EF4-FFF2-40B4-BE49-F238E27FC236}">
                    <a16:creationId xmlns="" xmlns:a16="http://schemas.microsoft.com/office/drawing/2014/main" id="{0EBA195A-9DA1-4CEF-B24E-A079B79F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" y="66"/>
                <a:ext cx="79" cy="1275"/>
                <a:chOff x="0" y="0"/>
                <a:chExt cx="79" cy="1275"/>
              </a:xfrm>
            </p:grpSpPr>
            <p:sp>
              <p:nvSpPr>
                <p:cNvPr id="120" name="Rectangle 47">
                  <a:extLst>
                    <a:ext uri="{FF2B5EF4-FFF2-40B4-BE49-F238E27FC236}">
                      <a16:creationId xmlns="" xmlns:a16="http://schemas.microsoft.com/office/drawing/2014/main" id="{A6D43A95-27DF-4961-8D75-FB84B0F74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" y="77"/>
                  <a:ext cx="16" cy="119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1" name="未知">
                  <a:extLst>
                    <a:ext uri="{FF2B5EF4-FFF2-40B4-BE49-F238E27FC236}">
                      <a16:creationId xmlns="" xmlns:a16="http://schemas.microsoft.com/office/drawing/2014/main" id="{5093E63A-C404-4A9E-8E0D-540D330A2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79" cy="79"/>
                </a:xfrm>
                <a:custGeom>
                  <a:avLst/>
                  <a:gdLst>
                    <a:gd name="T0" fmla="*/ 160 w 160"/>
                    <a:gd name="T1" fmla="*/ 157 h 157"/>
                    <a:gd name="T2" fmla="*/ 79 w 160"/>
                    <a:gd name="T3" fmla="*/ 0 h 157"/>
                    <a:gd name="T4" fmla="*/ 0 w 160"/>
                    <a:gd name="T5" fmla="*/ 157 h 157"/>
                    <a:gd name="T6" fmla="*/ 160 w 160"/>
                    <a:gd name="T7" fmla="*/ 157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157"/>
                    <a:gd name="T14" fmla="*/ 160 w 160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157">
                      <a:moveTo>
                        <a:pt x="160" y="157"/>
                      </a:moveTo>
                      <a:lnTo>
                        <a:pt x="79" y="0"/>
                      </a:lnTo>
                      <a:lnTo>
                        <a:pt x="0" y="157"/>
                      </a:lnTo>
                      <a:lnTo>
                        <a:pt x="16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0D423AD2-4A87-467D-AAD2-88F414E54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152"/>
                <a:ext cx="20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Rectangle 50">
                <a:extLst>
                  <a:ext uri="{FF2B5EF4-FFF2-40B4-BE49-F238E27FC236}">
                    <a16:creationId xmlns="" xmlns:a16="http://schemas.microsoft.com/office/drawing/2014/main" id="{5B210722-AFB5-4563-BB98-21E8AAD4B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166"/>
                <a:ext cx="7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x</a:t>
                </a:r>
                <a:endParaRPr lang="en-US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6" name="Rectangle 51">
                <a:extLst>
                  <a:ext uri="{FF2B5EF4-FFF2-40B4-BE49-F238E27FC236}">
                    <a16:creationId xmlns="" xmlns:a16="http://schemas.microsoft.com/office/drawing/2014/main" id="{7D2A3139-6AC4-44B8-928C-E3607293B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" y="0"/>
                <a:ext cx="19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Rectangle 52">
                <a:extLst>
                  <a:ext uri="{FF2B5EF4-FFF2-40B4-BE49-F238E27FC236}">
                    <a16:creationId xmlns="" xmlns:a16="http://schemas.microsoft.com/office/drawing/2014/main" id="{B9208B91-8EB0-4D88-8515-BD6BA2050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" y="13"/>
                <a:ext cx="69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 dirty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y</a:t>
                </a:r>
                <a:endParaRPr lang="en-US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18" name="Rectangle 53">
                <a:extLst>
                  <a:ext uri="{FF2B5EF4-FFF2-40B4-BE49-F238E27FC236}">
                    <a16:creationId xmlns="" xmlns:a16="http://schemas.microsoft.com/office/drawing/2014/main" id="{A1551143-1211-4331-AABA-1D1380540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128"/>
                <a:ext cx="230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Rectangle 54">
                <a:extLst>
                  <a:ext uri="{FF2B5EF4-FFF2-40B4-BE49-F238E27FC236}">
                    <a16:creationId xmlns="" xmlns:a16="http://schemas.microsoft.com/office/drawing/2014/main" id="{E92E0BC9-E99F-4A04-8EDF-916312946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145"/>
                <a:ext cx="10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altLang="zh-CN" sz="2400" b="1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</a:t>
                </a:r>
                <a:endPara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0" name="Rectangle 55">
              <a:extLst>
                <a:ext uri="{FF2B5EF4-FFF2-40B4-BE49-F238E27FC236}">
                  <a16:creationId xmlns="" xmlns:a16="http://schemas.microsoft.com/office/drawing/2014/main" id="{32F1BA05-C38D-4473-BFA6-3874CAA38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71"/>
              <a:ext cx="9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a</a:t>
              </a:r>
              <a:endPara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1" name="Rectangle 56">
              <a:extLst>
                <a:ext uri="{FF2B5EF4-FFF2-40B4-BE49-F238E27FC236}">
                  <a16:creationId xmlns="" xmlns:a16="http://schemas.microsoft.com/office/drawing/2014/main" id="{425EDC50-069E-460D-B7E0-BD691C357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09"/>
              <a:ext cx="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b="1" i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</a:t>
              </a:r>
              <a:endPara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24" name="未知">
            <a:extLst>
              <a:ext uri="{FF2B5EF4-FFF2-40B4-BE49-F238E27FC236}">
                <a16:creationId xmlns="" xmlns:a16="http://schemas.microsoft.com/office/drawing/2014/main" id="{9A054B01-A096-4B9A-9D1C-398695886206}"/>
              </a:ext>
            </a:extLst>
          </p:cNvPr>
          <p:cNvSpPr>
            <a:spLocks/>
          </p:cNvSpPr>
          <p:nvPr/>
        </p:nvSpPr>
        <p:spPr bwMode="auto">
          <a:xfrm>
            <a:off x="7251045" y="2067974"/>
            <a:ext cx="2362200" cy="857250"/>
          </a:xfrm>
          <a:custGeom>
            <a:avLst/>
            <a:gdLst>
              <a:gd name="T0" fmla="*/ 0 w 1344"/>
              <a:gd name="T1" fmla="*/ 400 h 528"/>
              <a:gd name="T2" fmla="*/ 240 w 1344"/>
              <a:gd name="T3" fmla="*/ 496 h 528"/>
              <a:gd name="T4" fmla="*/ 768 w 1344"/>
              <a:gd name="T5" fmla="*/ 208 h 528"/>
              <a:gd name="T6" fmla="*/ 1104 w 1344"/>
              <a:gd name="T7" fmla="*/ 16 h 528"/>
              <a:gd name="T8" fmla="*/ 1344 w 1344"/>
              <a:gd name="T9" fmla="*/ 112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528"/>
              <a:gd name="T17" fmla="*/ 1344 w 1344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528">
                <a:moveTo>
                  <a:pt x="0" y="400"/>
                </a:moveTo>
                <a:cubicBezTo>
                  <a:pt x="56" y="464"/>
                  <a:pt x="112" y="528"/>
                  <a:pt x="240" y="496"/>
                </a:cubicBezTo>
                <a:cubicBezTo>
                  <a:pt x="368" y="464"/>
                  <a:pt x="624" y="288"/>
                  <a:pt x="768" y="208"/>
                </a:cubicBezTo>
                <a:cubicBezTo>
                  <a:pt x="912" y="128"/>
                  <a:pt x="1008" y="32"/>
                  <a:pt x="1104" y="16"/>
                </a:cubicBezTo>
                <a:cubicBezTo>
                  <a:pt x="1200" y="0"/>
                  <a:pt x="1272" y="56"/>
                  <a:pt x="1344" y="112"/>
                </a:cubicBezTo>
              </a:path>
            </a:pathLst>
          </a:custGeom>
          <a:noFill/>
          <a:ln w="21590" cap="flat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Line 58">
            <a:extLst>
              <a:ext uri="{FF2B5EF4-FFF2-40B4-BE49-F238E27FC236}">
                <a16:creationId xmlns="" xmlns:a16="http://schemas.microsoft.com/office/drawing/2014/main" id="{84FEC02D-15AD-440F-AC6F-F78DF900F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045" y="2696624"/>
            <a:ext cx="0" cy="6286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Line 59">
            <a:extLst>
              <a:ext uri="{FF2B5EF4-FFF2-40B4-BE49-F238E27FC236}">
                <a16:creationId xmlns="" xmlns:a16="http://schemas.microsoft.com/office/drawing/2014/main" id="{F16C25A1-F8F4-4AEF-85F0-18DA8718B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3245" y="2239424"/>
            <a:ext cx="0" cy="1085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 Box 60">
            <a:extLst>
              <a:ext uri="{FF2B5EF4-FFF2-40B4-BE49-F238E27FC236}">
                <a16:creationId xmlns="" xmlns:a16="http://schemas.microsoft.com/office/drawing/2014/main" id="{F9312B71-DE8E-4441-A4E6-6691B9F1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498" y="3661735"/>
            <a:ext cx="204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九个小矩形</a:t>
            </a:r>
          </a:p>
        </p:txBody>
      </p:sp>
    </p:spTree>
    <p:extLst>
      <p:ext uri="{BB962C8B-B14F-4D97-AF65-F5344CB8AC3E}">
        <p14:creationId xmlns:p14="http://schemas.microsoft.com/office/powerpoint/2010/main" val="22105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2" grpId="0" autoUpdateAnimBg="0"/>
      <p:bldP spid="74" grpId="0" animBg="1"/>
      <p:bldP spid="75" grpId="0" animBg="1"/>
      <p:bldP spid="76" grpId="0" animBg="1"/>
      <p:bldP spid="77" grpId="0" animBg="1"/>
      <p:bldP spid="94" grpId="0" animBg="1"/>
      <p:bldP spid="95" grpId="0" animBg="1"/>
      <p:bldP spid="96" grpId="0" animBg="1"/>
      <p:bldP spid="97" grpId="0" autoUpdateAnimBg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24" grpId="0" animBg="1"/>
      <p:bldP spid="125" grpId="0" animBg="1"/>
      <p:bldP spid="126" grpId="0" animBg="1"/>
      <p:bldP spid="1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6">
            <a:extLst>
              <a:ext uri="{FF2B5EF4-FFF2-40B4-BE49-F238E27FC236}">
                <a16:creationId xmlns="" xmlns:a16="http://schemas.microsoft.com/office/drawing/2014/main" id="{F123F1D3-D9FA-4597-83F6-5AB008C8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634" y="2691904"/>
            <a:ext cx="43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把区间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分成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个小区间</a:t>
            </a:r>
          </a:p>
        </p:txBody>
      </p:sp>
      <p:sp>
        <p:nvSpPr>
          <p:cNvPr id="80" name="Rectangle 7">
            <a:extLst>
              <a:ext uri="{FF2B5EF4-FFF2-40B4-BE49-F238E27FC236}">
                <a16:creationId xmlns="" xmlns:a16="http://schemas.microsoft.com/office/drawing/2014/main" id="{F0A22452-2148-4578-9B5A-69F9382D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72" y="1378731"/>
            <a:ext cx="383482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分割用</a:t>
            </a:r>
            <a:r>
              <a:rPr lang="zh-CN" altLang="en-US" sz="2400" b="1" dirty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分点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None/>
            </a:pP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Picture 330">
            <a:extLst>
              <a:ext uri="{FF2B5EF4-FFF2-40B4-BE49-F238E27FC236}">
                <a16:creationId xmlns="" xmlns:a16="http://schemas.microsoft.com/office/drawing/2014/main" id="{5463B2B8-2796-47FE-A253-4B0BFC19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1986" y="2734280"/>
            <a:ext cx="34313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3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5304"/>
              </p:ext>
            </p:extLst>
          </p:nvPr>
        </p:nvGraphicFramePr>
        <p:xfrm>
          <a:off x="1774825" y="3336407"/>
          <a:ext cx="858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1129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6407"/>
                        <a:ext cx="8588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矩形 93">
            <a:extLst>
              <a:ext uri="{FF2B5EF4-FFF2-40B4-BE49-F238E27FC236}">
                <a16:creationId xmlns="" xmlns:a16="http://schemas.microsoft.com/office/drawing/2014/main" id="{641E3229-0BED-433C-AA50-DB0E2C41B4CB}"/>
              </a:ext>
            </a:extLst>
          </p:cNvPr>
          <p:cNvSpPr/>
          <p:nvPr/>
        </p:nvSpPr>
        <p:spPr bwMode="auto">
          <a:xfrm>
            <a:off x="1235075" y="1129367"/>
            <a:ext cx="9721850" cy="461222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8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72939"/>
              </p:ext>
            </p:extLst>
          </p:nvPr>
        </p:nvGraphicFramePr>
        <p:xfrm>
          <a:off x="2829214" y="3336406"/>
          <a:ext cx="858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1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214" y="3336406"/>
                        <a:ext cx="8588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85394"/>
              </p:ext>
            </p:extLst>
          </p:nvPr>
        </p:nvGraphicFramePr>
        <p:xfrm>
          <a:off x="3769874" y="3350106"/>
          <a:ext cx="1335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2" name="Equation" r:id="rId9" imgW="749160" imgH="228600" progId="Equation.DSMT4">
                  <p:embed/>
                </p:oleObj>
              </mc:Choice>
              <mc:Fallback>
                <p:oleObj name="Equation" r:id="rId9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874" y="3350106"/>
                        <a:ext cx="13350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7">
            <a:extLst>
              <a:ext uri="{FF2B5EF4-FFF2-40B4-BE49-F238E27FC236}">
                <a16:creationId xmlns="" xmlns:a16="http://schemas.microsoft.com/office/drawing/2014/main" id="{D300AE5B-E82D-467D-8958-2F02D3590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3137"/>
              </p:ext>
            </p:extLst>
          </p:nvPr>
        </p:nvGraphicFramePr>
        <p:xfrm>
          <a:off x="5186784" y="3336405"/>
          <a:ext cx="13350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3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784" y="3336405"/>
                        <a:ext cx="133508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5824"/>
              </p:ext>
            </p:extLst>
          </p:nvPr>
        </p:nvGraphicFramePr>
        <p:xfrm>
          <a:off x="1704068" y="2016200"/>
          <a:ext cx="18526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4" name="Equation" r:id="rId13" imgW="1079280" imgH="228600" progId="Equation.DSMT4">
                  <p:embed/>
                </p:oleObj>
              </mc:Choice>
              <mc:Fallback>
                <p:oleObj name="Equation" r:id="rId13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068" y="2016200"/>
                        <a:ext cx="18526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33722"/>
              </p:ext>
            </p:extLst>
          </p:nvPr>
        </p:nvGraphicFramePr>
        <p:xfrm>
          <a:off x="3654290" y="2016200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5" name="Equation" r:id="rId15" imgW="914400" imgH="228600" progId="Equation.DSMT4">
                  <p:embed/>
                </p:oleObj>
              </mc:Choice>
              <mc:Fallback>
                <p:oleObj name="Equation" r:id="rId1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290" y="2016200"/>
                        <a:ext cx="1566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625508"/>
              </p:ext>
            </p:extLst>
          </p:nvPr>
        </p:nvGraphicFramePr>
        <p:xfrm>
          <a:off x="5321222" y="2016091"/>
          <a:ext cx="1416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6" name="Equation" r:id="rId17" imgW="825480" imgH="228600" progId="Equation.DSMT4">
                  <p:embed/>
                </p:oleObj>
              </mc:Choice>
              <mc:Fallback>
                <p:oleObj name="Equation" r:id="rId17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222" y="2016091"/>
                        <a:ext cx="14160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8">
            <a:extLst>
              <a:ext uri="{FF2B5EF4-FFF2-40B4-BE49-F238E27FC236}">
                <a16:creationId xmlns="" xmlns:a16="http://schemas.microsoft.com/office/drawing/2014/main" id="{BF4AE500-329F-4370-AE09-D9562E3A5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96948"/>
              </p:ext>
            </p:extLst>
          </p:nvPr>
        </p:nvGraphicFramePr>
        <p:xfrm>
          <a:off x="6837341" y="2072446"/>
          <a:ext cx="414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7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41" y="2072446"/>
                        <a:ext cx="4143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8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8.6|2.4|1.9|8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1007</Words>
  <Application>Microsoft Office PowerPoint</Application>
  <PresentationFormat>自定义</PresentationFormat>
  <Paragraphs>270</Paragraphs>
  <Slides>43</Slides>
  <Notes>30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47" baseType="lpstr">
      <vt:lpstr>Office 主题</vt:lpstr>
      <vt:lpstr>Microsoft 公式 3.0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2019-11-10T10:27:59Z</dcterms:modified>
</cp:coreProperties>
</file>