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rels" ContentType="application/vnd.openxmlformats-package.relationships+xml"/>
  <Default Extension="xml" ContentType="application/xml"/>
  <Default Extension="wdp" ContentType="image/vnd.ms-photo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ppt/notesSlides/notesSlide2.xml" ContentType="application/vnd.openxmlformats-officedocument.presentationml.notesSlid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notesSlides/notesSlide3.xml" ContentType="application/vnd.openxmlformats-officedocument.presentationml.notesSlide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notesSlides/notesSlide7.xml" ContentType="application/vnd.openxmlformats-officedocument.presentationml.notesSlide+xml"/>
  <Override PartName="/ppt/tags/tag23.xml" ContentType="application/vnd.openxmlformats-officedocument.presentationml.tags+xml"/>
  <Override PartName="/ppt/notesSlides/notesSlide8.xml" ContentType="application/vnd.openxmlformats-officedocument.presentationml.notesSlide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45"/>
  </p:notesMasterIdLst>
  <p:sldIdLst>
    <p:sldId id="312" r:id="rId2"/>
    <p:sldId id="257" r:id="rId3"/>
    <p:sldId id="352" r:id="rId4"/>
    <p:sldId id="368" r:id="rId5"/>
    <p:sldId id="369" r:id="rId6"/>
    <p:sldId id="370" r:id="rId7"/>
    <p:sldId id="298" r:id="rId8"/>
    <p:sldId id="371" r:id="rId9"/>
    <p:sldId id="374" r:id="rId10"/>
    <p:sldId id="375" r:id="rId11"/>
    <p:sldId id="357" r:id="rId12"/>
    <p:sldId id="377" r:id="rId13"/>
    <p:sldId id="378" r:id="rId14"/>
    <p:sldId id="379" r:id="rId15"/>
    <p:sldId id="380" r:id="rId16"/>
    <p:sldId id="382" r:id="rId17"/>
    <p:sldId id="384" r:id="rId18"/>
    <p:sldId id="386" r:id="rId19"/>
    <p:sldId id="387" r:id="rId20"/>
    <p:sldId id="388" r:id="rId21"/>
    <p:sldId id="389" r:id="rId22"/>
    <p:sldId id="390" r:id="rId23"/>
    <p:sldId id="391" r:id="rId24"/>
    <p:sldId id="392" r:id="rId25"/>
    <p:sldId id="393" r:id="rId26"/>
    <p:sldId id="395" r:id="rId27"/>
    <p:sldId id="396" r:id="rId28"/>
    <p:sldId id="397" r:id="rId29"/>
    <p:sldId id="399" r:id="rId30"/>
    <p:sldId id="400" r:id="rId31"/>
    <p:sldId id="401" r:id="rId32"/>
    <p:sldId id="402" r:id="rId33"/>
    <p:sldId id="381" r:id="rId34"/>
    <p:sldId id="403" r:id="rId35"/>
    <p:sldId id="404" r:id="rId36"/>
    <p:sldId id="406" r:id="rId37"/>
    <p:sldId id="407" r:id="rId38"/>
    <p:sldId id="408" r:id="rId39"/>
    <p:sldId id="409" r:id="rId40"/>
    <p:sldId id="410" r:id="rId41"/>
    <p:sldId id="411" r:id="rId42"/>
    <p:sldId id="412" r:id="rId43"/>
    <p:sldId id="413" r:id="rId44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709" userDrawn="1">
          <p15:clr>
            <a:srgbClr val="A4A3A4"/>
          </p15:clr>
        </p15:guide>
        <p15:guide id="2" pos="551" userDrawn="1">
          <p15:clr>
            <a:srgbClr val="A4A3A4"/>
          </p15:clr>
        </p15:guide>
        <p15:guide id="3" pos="892" userDrawn="1">
          <p15:clr>
            <a:srgbClr val="A4A3A4"/>
          </p15:clr>
        </p15:guide>
        <p15:guide id="4" orient="horz" pos="2750" userDrawn="1">
          <p15:clr>
            <a:srgbClr val="A4A3A4"/>
          </p15:clr>
        </p15:guide>
        <p15:guide id="5" orient="horz" pos="2137" userDrawn="1">
          <p15:clr>
            <a:srgbClr val="A4A3A4"/>
          </p15:clr>
        </p15:guide>
        <p15:guide id="6" orient="horz" pos="1570" userDrawn="1">
          <p15:clr>
            <a:srgbClr val="A4A3A4"/>
          </p15:clr>
        </p15:guide>
        <p15:guide id="7" pos="7129" userDrawn="1">
          <p15:clr>
            <a:srgbClr val="A4A3A4"/>
          </p15:clr>
        </p15:guide>
        <p15:guide id="8" orient="horz" pos="3748" userDrawn="1">
          <p15:clr>
            <a:srgbClr val="A4A3A4"/>
          </p15:clr>
        </p15:guide>
        <p15:guide id="9" orient="horz" pos="1366" userDrawn="1">
          <p15:clr>
            <a:srgbClr val="A4A3A4"/>
          </p15:clr>
        </p15:guide>
        <p15:guide id="10" pos="1232" userDrawn="1">
          <p15:clr>
            <a:srgbClr val="A4A3A4"/>
          </p15:clr>
        </p15:guide>
        <p15:guide id="11" pos="381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A74CC"/>
    <a:srgbClr val="0D0D0D"/>
    <a:srgbClr val="257DD2"/>
    <a:srgbClr val="BB002D"/>
    <a:srgbClr val="B23885"/>
    <a:srgbClr val="E00887"/>
    <a:srgbClr val="E70012"/>
    <a:srgbClr val="C11D7B"/>
    <a:srgbClr val="110914"/>
    <a:srgbClr val="5CB2B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011" autoAdjust="0"/>
    <p:restoredTop sz="93943" autoAdjust="0"/>
  </p:normalViewPr>
  <p:slideViewPr>
    <p:cSldViewPr snapToGrid="0">
      <p:cViewPr varScale="1">
        <p:scale>
          <a:sx n="66" d="100"/>
          <a:sy n="66" d="100"/>
        </p:scale>
        <p:origin x="-774" y="-114"/>
      </p:cViewPr>
      <p:guideLst>
        <p:guide orient="horz" pos="709"/>
        <p:guide orient="horz" pos="2750"/>
        <p:guide orient="horz" pos="2137"/>
        <p:guide orient="horz" pos="1570"/>
        <p:guide orient="horz" pos="3748"/>
        <p:guide orient="horz" pos="1366"/>
        <p:guide pos="551"/>
        <p:guide pos="892"/>
        <p:guide pos="7129"/>
        <p:guide pos="1232"/>
        <p:guide pos="3817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wmf"/><Relationship Id="rId4" Type="http://schemas.openxmlformats.org/officeDocument/2006/relationships/image" Target="../media/image8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38.wmf"/><Relationship Id="rId7" Type="http://schemas.openxmlformats.org/officeDocument/2006/relationships/image" Target="../media/image47.wmf"/><Relationship Id="rId2" Type="http://schemas.openxmlformats.org/officeDocument/2006/relationships/image" Target="../media/image37.wmf"/><Relationship Id="rId1" Type="http://schemas.openxmlformats.org/officeDocument/2006/relationships/image" Target="../media/image44.wmf"/><Relationship Id="rId6" Type="http://schemas.openxmlformats.org/officeDocument/2006/relationships/image" Target="../media/image46.wmf"/><Relationship Id="rId5" Type="http://schemas.openxmlformats.org/officeDocument/2006/relationships/image" Target="../media/image45.wmf"/><Relationship Id="rId4" Type="http://schemas.openxmlformats.org/officeDocument/2006/relationships/image" Target="../media/image39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50.wmf"/><Relationship Id="rId2" Type="http://schemas.openxmlformats.org/officeDocument/2006/relationships/image" Target="../media/image49.wmf"/><Relationship Id="rId1" Type="http://schemas.openxmlformats.org/officeDocument/2006/relationships/image" Target="../media/image48.wmf"/><Relationship Id="rId4" Type="http://schemas.openxmlformats.org/officeDocument/2006/relationships/image" Target="../media/image51.wmf"/></Relationships>
</file>

<file path=ppt/drawings/_rels/vmlDrawing12.vml.rels><?xml version="1.0" encoding="UTF-8" standalone="yes"?>
<Relationships xmlns="http://schemas.openxmlformats.org/package/2006/relationships"><Relationship Id="rId2" Type="http://schemas.openxmlformats.org/officeDocument/2006/relationships/image" Target="../media/image53.wmf"/><Relationship Id="rId1" Type="http://schemas.openxmlformats.org/officeDocument/2006/relationships/image" Target="../media/image52.w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56.wmf"/><Relationship Id="rId2" Type="http://schemas.openxmlformats.org/officeDocument/2006/relationships/image" Target="../media/image55.wmf"/><Relationship Id="rId1" Type="http://schemas.openxmlformats.org/officeDocument/2006/relationships/image" Target="../media/image54.wmf"/><Relationship Id="rId5" Type="http://schemas.openxmlformats.org/officeDocument/2006/relationships/image" Target="../media/image58.wmf"/><Relationship Id="rId4" Type="http://schemas.openxmlformats.org/officeDocument/2006/relationships/image" Target="../media/image57.wmf"/></Relationships>
</file>

<file path=ppt/drawings/_rels/vmlDrawing14.vml.rels><?xml version="1.0" encoding="UTF-8" standalone="yes"?>
<Relationships xmlns="http://schemas.openxmlformats.org/package/2006/relationships"><Relationship Id="rId3" Type="http://schemas.openxmlformats.org/officeDocument/2006/relationships/image" Target="../media/image61.wmf"/><Relationship Id="rId2" Type="http://schemas.openxmlformats.org/officeDocument/2006/relationships/image" Target="../media/image60.wmf"/><Relationship Id="rId1" Type="http://schemas.openxmlformats.org/officeDocument/2006/relationships/image" Target="../media/image59.wmf"/><Relationship Id="rId6" Type="http://schemas.openxmlformats.org/officeDocument/2006/relationships/image" Target="../media/image63.wmf"/><Relationship Id="rId5" Type="http://schemas.openxmlformats.org/officeDocument/2006/relationships/image" Target="../media/image54.wmf"/><Relationship Id="rId4" Type="http://schemas.openxmlformats.org/officeDocument/2006/relationships/image" Target="../media/image62.wmf"/></Relationships>
</file>

<file path=ppt/drawings/_rels/vmlDrawing15.vml.rels><?xml version="1.0" encoding="UTF-8" standalone="yes"?>
<Relationships xmlns="http://schemas.openxmlformats.org/package/2006/relationships"><Relationship Id="rId8" Type="http://schemas.openxmlformats.org/officeDocument/2006/relationships/image" Target="../media/image70.wmf"/><Relationship Id="rId3" Type="http://schemas.openxmlformats.org/officeDocument/2006/relationships/image" Target="../media/image66.wmf"/><Relationship Id="rId7" Type="http://schemas.openxmlformats.org/officeDocument/2006/relationships/image" Target="../media/image69.wmf"/><Relationship Id="rId2" Type="http://schemas.openxmlformats.org/officeDocument/2006/relationships/image" Target="../media/image65.wmf"/><Relationship Id="rId1" Type="http://schemas.openxmlformats.org/officeDocument/2006/relationships/image" Target="../media/image64.wmf"/><Relationship Id="rId6" Type="http://schemas.openxmlformats.org/officeDocument/2006/relationships/image" Target="../media/image37.wmf"/><Relationship Id="rId11" Type="http://schemas.openxmlformats.org/officeDocument/2006/relationships/image" Target="../media/image73.wmf"/><Relationship Id="rId5" Type="http://schemas.openxmlformats.org/officeDocument/2006/relationships/image" Target="../media/image68.wmf"/><Relationship Id="rId10" Type="http://schemas.openxmlformats.org/officeDocument/2006/relationships/image" Target="../media/image72.wmf"/><Relationship Id="rId4" Type="http://schemas.openxmlformats.org/officeDocument/2006/relationships/image" Target="../media/image67.wmf"/><Relationship Id="rId9" Type="http://schemas.openxmlformats.org/officeDocument/2006/relationships/image" Target="../media/image71.wmf"/></Relationships>
</file>

<file path=ppt/drawings/_rels/vmlDrawing16.vml.rels><?xml version="1.0" encoding="UTF-8" standalone="yes"?>
<Relationships xmlns="http://schemas.openxmlformats.org/package/2006/relationships"><Relationship Id="rId8" Type="http://schemas.openxmlformats.org/officeDocument/2006/relationships/image" Target="../media/image75.wmf"/><Relationship Id="rId3" Type="http://schemas.openxmlformats.org/officeDocument/2006/relationships/image" Target="../media/image66.wmf"/><Relationship Id="rId7" Type="http://schemas.openxmlformats.org/officeDocument/2006/relationships/image" Target="../media/image74.wmf"/><Relationship Id="rId2" Type="http://schemas.openxmlformats.org/officeDocument/2006/relationships/image" Target="../media/image65.wmf"/><Relationship Id="rId1" Type="http://schemas.openxmlformats.org/officeDocument/2006/relationships/image" Target="../media/image64.wmf"/><Relationship Id="rId6" Type="http://schemas.openxmlformats.org/officeDocument/2006/relationships/image" Target="../media/image37.wmf"/><Relationship Id="rId5" Type="http://schemas.openxmlformats.org/officeDocument/2006/relationships/image" Target="../media/image68.wmf"/><Relationship Id="rId10" Type="http://schemas.openxmlformats.org/officeDocument/2006/relationships/image" Target="../media/image77.wmf"/><Relationship Id="rId4" Type="http://schemas.openxmlformats.org/officeDocument/2006/relationships/image" Target="../media/image67.wmf"/><Relationship Id="rId9" Type="http://schemas.openxmlformats.org/officeDocument/2006/relationships/image" Target="../media/image76.wmf"/></Relationships>
</file>

<file path=ppt/drawings/_rels/vmlDrawing17.vml.rels><?xml version="1.0" encoding="UTF-8" standalone="yes"?>
<Relationships xmlns="http://schemas.openxmlformats.org/package/2006/relationships"><Relationship Id="rId8" Type="http://schemas.openxmlformats.org/officeDocument/2006/relationships/image" Target="../media/image85.wmf"/><Relationship Id="rId3" Type="http://schemas.openxmlformats.org/officeDocument/2006/relationships/image" Target="../media/image80.wmf"/><Relationship Id="rId7" Type="http://schemas.openxmlformats.org/officeDocument/2006/relationships/image" Target="../media/image84.wmf"/><Relationship Id="rId2" Type="http://schemas.openxmlformats.org/officeDocument/2006/relationships/image" Target="../media/image79.wmf"/><Relationship Id="rId1" Type="http://schemas.openxmlformats.org/officeDocument/2006/relationships/image" Target="../media/image78.wmf"/><Relationship Id="rId6" Type="http://schemas.openxmlformats.org/officeDocument/2006/relationships/image" Target="../media/image83.wmf"/><Relationship Id="rId5" Type="http://schemas.openxmlformats.org/officeDocument/2006/relationships/image" Target="../media/image82.wmf"/><Relationship Id="rId4" Type="http://schemas.openxmlformats.org/officeDocument/2006/relationships/image" Target="../media/image81.wmf"/><Relationship Id="rId9" Type="http://schemas.openxmlformats.org/officeDocument/2006/relationships/image" Target="../media/image86.wmf"/></Relationships>
</file>

<file path=ppt/drawings/_rels/vmlDrawing18.vml.rels><?xml version="1.0" encoding="UTF-8" standalone="yes"?>
<Relationships xmlns="http://schemas.openxmlformats.org/package/2006/relationships"><Relationship Id="rId8" Type="http://schemas.openxmlformats.org/officeDocument/2006/relationships/image" Target="../media/image94.wmf"/><Relationship Id="rId3" Type="http://schemas.openxmlformats.org/officeDocument/2006/relationships/image" Target="../media/image89.wmf"/><Relationship Id="rId7" Type="http://schemas.openxmlformats.org/officeDocument/2006/relationships/image" Target="../media/image93.wmf"/><Relationship Id="rId2" Type="http://schemas.openxmlformats.org/officeDocument/2006/relationships/image" Target="../media/image88.wmf"/><Relationship Id="rId1" Type="http://schemas.openxmlformats.org/officeDocument/2006/relationships/image" Target="../media/image87.wmf"/><Relationship Id="rId6" Type="http://schemas.openxmlformats.org/officeDocument/2006/relationships/image" Target="../media/image92.wmf"/><Relationship Id="rId5" Type="http://schemas.openxmlformats.org/officeDocument/2006/relationships/image" Target="../media/image91.wmf"/><Relationship Id="rId4" Type="http://schemas.openxmlformats.org/officeDocument/2006/relationships/image" Target="../media/image90.wmf"/></Relationships>
</file>

<file path=ppt/drawings/_rels/vmlDrawing19.vml.rels><?xml version="1.0" encoding="UTF-8" standalone="yes"?>
<Relationships xmlns="http://schemas.openxmlformats.org/package/2006/relationships"><Relationship Id="rId3" Type="http://schemas.openxmlformats.org/officeDocument/2006/relationships/image" Target="../media/image97.wmf"/><Relationship Id="rId2" Type="http://schemas.openxmlformats.org/officeDocument/2006/relationships/image" Target="../media/image96.wmf"/><Relationship Id="rId1" Type="http://schemas.openxmlformats.org/officeDocument/2006/relationships/image" Target="../media/image95.wmf"/><Relationship Id="rId4" Type="http://schemas.openxmlformats.org/officeDocument/2006/relationships/image" Target="../media/image98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image" Target="../media/image9.wmf"/><Relationship Id="rId5" Type="http://schemas.openxmlformats.org/officeDocument/2006/relationships/image" Target="../media/image8.wmf"/><Relationship Id="rId4" Type="http://schemas.openxmlformats.org/officeDocument/2006/relationships/image" Target="../media/image12.wmf"/></Relationships>
</file>

<file path=ppt/drawings/_rels/vmlDrawing20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1.wmf"/><Relationship Id="rId2" Type="http://schemas.openxmlformats.org/officeDocument/2006/relationships/image" Target="../media/image100.wmf"/><Relationship Id="rId1" Type="http://schemas.openxmlformats.org/officeDocument/2006/relationships/image" Target="../media/image99.wmf"/><Relationship Id="rId4" Type="http://schemas.openxmlformats.org/officeDocument/2006/relationships/image" Target="../media/image102.wmf"/></Relationships>
</file>

<file path=ppt/drawings/_rels/vmlDrawing21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5.wmf"/><Relationship Id="rId2" Type="http://schemas.openxmlformats.org/officeDocument/2006/relationships/image" Target="../media/image104.wmf"/><Relationship Id="rId1" Type="http://schemas.openxmlformats.org/officeDocument/2006/relationships/image" Target="../media/image103.wmf"/></Relationships>
</file>

<file path=ppt/drawings/_rels/vmlDrawing2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8.wmf"/><Relationship Id="rId2" Type="http://schemas.openxmlformats.org/officeDocument/2006/relationships/image" Target="../media/image107.wmf"/><Relationship Id="rId1" Type="http://schemas.openxmlformats.org/officeDocument/2006/relationships/image" Target="../media/image106.wmf"/><Relationship Id="rId5" Type="http://schemas.openxmlformats.org/officeDocument/2006/relationships/image" Target="../media/image103.wmf"/><Relationship Id="rId4" Type="http://schemas.openxmlformats.org/officeDocument/2006/relationships/image" Target="../media/image109.wmf"/></Relationships>
</file>

<file path=ppt/drawings/_rels/vmlDrawing2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3.wmf"/><Relationship Id="rId2" Type="http://schemas.openxmlformats.org/officeDocument/2006/relationships/image" Target="../media/image111.wmf"/><Relationship Id="rId1" Type="http://schemas.openxmlformats.org/officeDocument/2006/relationships/image" Target="../media/image110.wmf"/><Relationship Id="rId5" Type="http://schemas.openxmlformats.org/officeDocument/2006/relationships/image" Target="../media/image113.wmf"/><Relationship Id="rId4" Type="http://schemas.openxmlformats.org/officeDocument/2006/relationships/image" Target="../media/image112.wmf"/></Relationships>
</file>

<file path=ppt/drawings/_rels/vmlDrawing24.vml.rels><?xml version="1.0" encoding="UTF-8" standalone="yes"?>
<Relationships xmlns="http://schemas.openxmlformats.org/package/2006/relationships"><Relationship Id="rId8" Type="http://schemas.openxmlformats.org/officeDocument/2006/relationships/image" Target="../media/image103.wmf"/><Relationship Id="rId3" Type="http://schemas.openxmlformats.org/officeDocument/2006/relationships/image" Target="../media/image114.wmf"/><Relationship Id="rId7" Type="http://schemas.openxmlformats.org/officeDocument/2006/relationships/image" Target="../media/image118.wmf"/><Relationship Id="rId2" Type="http://schemas.openxmlformats.org/officeDocument/2006/relationships/image" Target="../media/image113.wmf"/><Relationship Id="rId1" Type="http://schemas.openxmlformats.org/officeDocument/2006/relationships/image" Target="../media/image111.wmf"/><Relationship Id="rId6" Type="http://schemas.openxmlformats.org/officeDocument/2006/relationships/image" Target="../media/image117.wmf"/><Relationship Id="rId5" Type="http://schemas.openxmlformats.org/officeDocument/2006/relationships/image" Target="../media/image116.wmf"/><Relationship Id="rId4" Type="http://schemas.openxmlformats.org/officeDocument/2006/relationships/image" Target="../media/image115.wmf"/></Relationships>
</file>

<file path=ppt/drawings/_rels/vmlDrawing2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0.wmf"/><Relationship Id="rId2" Type="http://schemas.openxmlformats.org/officeDocument/2006/relationships/image" Target="../media/image117.wmf"/><Relationship Id="rId1" Type="http://schemas.openxmlformats.org/officeDocument/2006/relationships/image" Target="../media/image119.wmf"/><Relationship Id="rId6" Type="http://schemas.openxmlformats.org/officeDocument/2006/relationships/image" Target="../media/image103.wmf"/><Relationship Id="rId5" Type="http://schemas.openxmlformats.org/officeDocument/2006/relationships/image" Target="../media/image122.wmf"/><Relationship Id="rId4" Type="http://schemas.openxmlformats.org/officeDocument/2006/relationships/image" Target="../media/image121.wmf"/></Relationships>
</file>

<file path=ppt/drawings/_rels/vmlDrawing26.vml.rels><?xml version="1.0" encoding="UTF-8" standalone="yes"?>
<Relationships xmlns="http://schemas.openxmlformats.org/package/2006/relationships"><Relationship Id="rId8" Type="http://schemas.openxmlformats.org/officeDocument/2006/relationships/image" Target="../media/image130.wmf"/><Relationship Id="rId3" Type="http://schemas.openxmlformats.org/officeDocument/2006/relationships/image" Target="../media/image125.wmf"/><Relationship Id="rId7" Type="http://schemas.openxmlformats.org/officeDocument/2006/relationships/image" Target="../media/image129.wmf"/><Relationship Id="rId2" Type="http://schemas.openxmlformats.org/officeDocument/2006/relationships/image" Target="../media/image124.wmf"/><Relationship Id="rId1" Type="http://schemas.openxmlformats.org/officeDocument/2006/relationships/image" Target="../media/image123.wmf"/><Relationship Id="rId6" Type="http://schemas.openxmlformats.org/officeDocument/2006/relationships/image" Target="../media/image128.wmf"/><Relationship Id="rId5" Type="http://schemas.openxmlformats.org/officeDocument/2006/relationships/image" Target="../media/image127.wmf"/><Relationship Id="rId4" Type="http://schemas.openxmlformats.org/officeDocument/2006/relationships/image" Target="../media/image126.wmf"/></Relationships>
</file>

<file path=ppt/drawings/_rels/vmlDrawing27.vml.rels><?xml version="1.0" encoding="UTF-8" standalone="yes"?>
<Relationships xmlns="http://schemas.openxmlformats.org/package/2006/relationships"><Relationship Id="rId8" Type="http://schemas.openxmlformats.org/officeDocument/2006/relationships/image" Target="../media/image138.wmf"/><Relationship Id="rId3" Type="http://schemas.openxmlformats.org/officeDocument/2006/relationships/image" Target="../media/image133.wmf"/><Relationship Id="rId7" Type="http://schemas.openxmlformats.org/officeDocument/2006/relationships/image" Target="../media/image137.wmf"/><Relationship Id="rId2" Type="http://schemas.openxmlformats.org/officeDocument/2006/relationships/image" Target="../media/image132.wmf"/><Relationship Id="rId1" Type="http://schemas.openxmlformats.org/officeDocument/2006/relationships/image" Target="../media/image131.wmf"/><Relationship Id="rId6" Type="http://schemas.openxmlformats.org/officeDocument/2006/relationships/image" Target="../media/image136.wmf"/><Relationship Id="rId5" Type="http://schemas.openxmlformats.org/officeDocument/2006/relationships/image" Target="../media/image135.wmf"/><Relationship Id="rId10" Type="http://schemas.openxmlformats.org/officeDocument/2006/relationships/image" Target="../media/image140.wmf"/><Relationship Id="rId4" Type="http://schemas.openxmlformats.org/officeDocument/2006/relationships/image" Target="../media/image134.wmf"/><Relationship Id="rId9" Type="http://schemas.openxmlformats.org/officeDocument/2006/relationships/image" Target="../media/image139.wmf"/></Relationships>
</file>

<file path=ppt/drawings/_rels/vmlDrawing28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3.wmf"/><Relationship Id="rId2" Type="http://schemas.openxmlformats.org/officeDocument/2006/relationships/image" Target="../media/image142.wmf"/><Relationship Id="rId1" Type="http://schemas.openxmlformats.org/officeDocument/2006/relationships/image" Target="../media/image141.wmf"/><Relationship Id="rId4" Type="http://schemas.openxmlformats.org/officeDocument/2006/relationships/image" Target="../media/image144.wmf"/></Relationships>
</file>

<file path=ppt/drawings/_rels/vmlDrawing29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7.wmf"/><Relationship Id="rId2" Type="http://schemas.openxmlformats.org/officeDocument/2006/relationships/image" Target="../media/image146.wmf"/><Relationship Id="rId1" Type="http://schemas.openxmlformats.org/officeDocument/2006/relationships/image" Target="../media/image145.wmf"/></Relationships>
</file>

<file path=ppt/drawings/_rels/vmlDrawing3.vml.rels><?xml version="1.0" encoding="UTF-8" standalone="yes"?>
<Relationships xmlns="http://schemas.openxmlformats.org/package/2006/relationships"><Relationship Id="rId8" Type="http://schemas.openxmlformats.org/officeDocument/2006/relationships/image" Target="../media/image20.wmf"/><Relationship Id="rId3" Type="http://schemas.openxmlformats.org/officeDocument/2006/relationships/image" Target="../media/image15.wmf"/><Relationship Id="rId7" Type="http://schemas.openxmlformats.org/officeDocument/2006/relationships/image" Target="../media/image19.wmf"/><Relationship Id="rId2" Type="http://schemas.openxmlformats.org/officeDocument/2006/relationships/image" Target="../media/image14.wmf"/><Relationship Id="rId1" Type="http://schemas.openxmlformats.org/officeDocument/2006/relationships/image" Target="../media/image13.wmf"/><Relationship Id="rId6" Type="http://schemas.openxmlformats.org/officeDocument/2006/relationships/image" Target="../media/image18.wmf"/><Relationship Id="rId5" Type="http://schemas.openxmlformats.org/officeDocument/2006/relationships/image" Target="../media/image17.wmf"/><Relationship Id="rId10" Type="http://schemas.openxmlformats.org/officeDocument/2006/relationships/image" Target="../media/image22.wmf"/><Relationship Id="rId4" Type="http://schemas.openxmlformats.org/officeDocument/2006/relationships/image" Target="../media/image16.wmf"/><Relationship Id="rId9" Type="http://schemas.openxmlformats.org/officeDocument/2006/relationships/image" Target="../media/image21.wmf"/></Relationships>
</file>

<file path=ppt/drawings/_rels/vmlDrawing30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0.wmf"/><Relationship Id="rId2" Type="http://schemas.openxmlformats.org/officeDocument/2006/relationships/image" Target="../media/image149.wmf"/><Relationship Id="rId1" Type="http://schemas.openxmlformats.org/officeDocument/2006/relationships/image" Target="../media/image148.wmf"/><Relationship Id="rId4" Type="http://schemas.openxmlformats.org/officeDocument/2006/relationships/image" Target="../media/image151.wmf"/></Relationships>
</file>

<file path=ppt/drawings/_rels/vmlDrawing31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4.wmf"/><Relationship Id="rId7" Type="http://schemas.openxmlformats.org/officeDocument/2006/relationships/image" Target="../media/image157.wmf"/><Relationship Id="rId2" Type="http://schemas.openxmlformats.org/officeDocument/2006/relationships/image" Target="../media/image153.wmf"/><Relationship Id="rId1" Type="http://schemas.openxmlformats.org/officeDocument/2006/relationships/image" Target="../media/image152.wmf"/><Relationship Id="rId6" Type="http://schemas.openxmlformats.org/officeDocument/2006/relationships/image" Target="../media/image149.wmf"/><Relationship Id="rId5" Type="http://schemas.openxmlformats.org/officeDocument/2006/relationships/image" Target="../media/image156.wmf"/><Relationship Id="rId4" Type="http://schemas.openxmlformats.org/officeDocument/2006/relationships/image" Target="../media/image155.wmf"/></Relationships>
</file>

<file path=ppt/drawings/_rels/vmlDrawing32.vml.rels><?xml version="1.0" encoding="UTF-8" standalone="yes"?>
<Relationships xmlns="http://schemas.openxmlformats.org/package/2006/relationships"><Relationship Id="rId8" Type="http://schemas.openxmlformats.org/officeDocument/2006/relationships/image" Target="../media/image165.wmf"/><Relationship Id="rId3" Type="http://schemas.openxmlformats.org/officeDocument/2006/relationships/image" Target="../media/image160.wmf"/><Relationship Id="rId7" Type="http://schemas.openxmlformats.org/officeDocument/2006/relationships/image" Target="../media/image164.wmf"/><Relationship Id="rId2" Type="http://schemas.openxmlformats.org/officeDocument/2006/relationships/image" Target="../media/image159.wmf"/><Relationship Id="rId1" Type="http://schemas.openxmlformats.org/officeDocument/2006/relationships/image" Target="../media/image158.wmf"/><Relationship Id="rId6" Type="http://schemas.openxmlformats.org/officeDocument/2006/relationships/image" Target="../media/image163.wmf"/><Relationship Id="rId5" Type="http://schemas.openxmlformats.org/officeDocument/2006/relationships/image" Target="../media/image162.wmf"/><Relationship Id="rId4" Type="http://schemas.openxmlformats.org/officeDocument/2006/relationships/image" Target="../media/image161.wmf"/></Relationships>
</file>

<file path=ppt/drawings/_rels/vmlDrawing33.vml.rels><?xml version="1.0" encoding="UTF-8" standalone="yes"?>
<Relationships xmlns="http://schemas.openxmlformats.org/package/2006/relationships"><Relationship Id="rId8" Type="http://schemas.openxmlformats.org/officeDocument/2006/relationships/image" Target="../media/image173.wmf"/><Relationship Id="rId3" Type="http://schemas.openxmlformats.org/officeDocument/2006/relationships/image" Target="../media/image168.wmf"/><Relationship Id="rId7" Type="http://schemas.openxmlformats.org/officeDocument/2006/relationships/image" Target="../media/image172.wmf"/><Relationship Id="rId2" Type="http://schemas.openxmlformats.org/officeDocument/2006/relationships/image" Target="../media/image167.wmf"/><Relationship Id="rId1" Type="http://schemas.openxmlformats.org/officeDocument/2006/relationships/image" Target="../media/image166.wmf"/><Relationship Id="rId6" Type="http://schemas.openxmlformats.org/officeDocument/2006/relationships/image" Target="../media/image171.wmf"/><Relationship Id="rId5" Type="http://schemas.openxmlformats.org/officeDocument/2006/relationships/image" Target="../media/image170.wmf"/><Relationship Id="rId4" Type="http://schemas.openxmlformats.org/officeDocument/2006/relationships/image" Target="../media/image169.wmf"/><Relationship Id="rId9" Type="http://schemas.openxmlformats.org/officeDocument/2006/relationships/image" Target="../media/image174.wmf"/></Relationships>
</file>

<file path=ppt/drawings/_rels/vmlDrawing34.vml.rels><?xml version="1.0" encoding="UTF-8" standalone="yes"?>
<Relationships xmlns="http://schemas.openxmlformats.org/package/2006/relationships"><Relationship Id="rId8" Type="http://schemas.openxmlformats.org/officeDocument/2006/relationships/image" Target="../media/image182.wmf"/><Relationship Id="rId3" Type="http://schemas.openxmlformats.org/officeDocument/2006/relationships/image" Target="../media/image177.wmf"/><Relationship Id="rId7" Type="http://schemas.openxmlformats.org/officeDocument/2006/relationships/image" Target="../media/image181.wmf"/><Relationship Id="rId2" Type="http://schemas.openxmlformats.org/officeDocument/2006/relationships/image" Target="../media/image176.wmf"/><Relationship Id="rId1" Type="http://schemas.openxmlformats.org/officeDocument/2006/relationships/image" Target="../media/image175.wmf"/><Relationship Id="rId6" Type="http://schemas.openxmlformats.org/officeDocument/2006/relationships/image" Target="../media/image180.wmf"/><Relationship Id="rId5" Type="http://schemas.openxmlformats.org/officeDocument/2006/relationships/image" Target="../media/image179.wmf"/><Relationship Id="rId10" Type="http://schemas.openxmlformats.org/officeDocument/2006/relationships/image" Target="../media/image184.wmf"/><Relationship Id="rId4" Type="http://schemas.openxmlformats.org/officeDocument/2006/relationships/image" Target="../media/image178.wmf"/><Relationship Id="rId9" Type="http://schemas.openxmlformats.org/officeDocument/2006/relationships/image" Target="../media/image183.wmf"/></Relationships>
</file>

<file path=ppt/drawings/_rels/vmlDrawing35.vml.rels><?xml version="1.0" encoding="UTF-8" standalone="yes"?>
<Relationships xmlns="http://schemas.openxmlformats.org/package/2006/relationships"><Relationship Id="rId8" Type="http://schemas.openxmlformats.org/officeDocument/2006/relationships/image" Target="../media/image179.wmf"/><Relationship Id="rId13" Type="http://schemas.openxmlformats.org/officeDocument/2006/relationships/image" Target="../media/image184.wmf"/><Relationship Id="rId3" Type="http://schemas.openxmlformats.org/officeDocument/2006/relationships/image" Target="../media/image187.wmf"/><Relationship Id="rId7" Type="http://schemas.openxmlformats.org/officeDocument/2006/relationships/image" Target="../media/image178.wmf"/><Relationship Id="rId12" Type="http://schemas.openxmlformats.org/officeDocument/2006/relationships/image" Target="../media/image183.wmf"/><Relationship Id="rId2" Type="http://schemas.openxmlformats.org/officeDocument/2006/relationships/image" Target="../media/image186.wmf"/><Relationship Id="rId1" Type="http://schemas.openxmlformats.org/officeDocument/2006/relationships/image" Target="../media/image185.wmf"/><Relationship Id="rId6" Type="http://schemas.openxmlformats.org/officeDocument/2006/relationships/image" Target="../media/image190.wmf"/><Relationship Id="rId11" Type="http://schemas.openxmlformats.org/officeDocument/2006/relationships/image" Target="../media/image182.wmf"/><Relationship Id="rId5" Type="http://schemas.openxmlformats.org/officeDocument/2006/relationships/image" Target="../media/image189.wmf"/><Relationship Id="rId10" Type="http://schemas.openxmlformats.org/officeDocument/2006/relationships/image" Target="../media/image181.wmf"/><Relationship Id="rId4" Type="http://schemas.openxmlformats.org/officeDocument/2006/relationships/image" Target="../media/image188.wmf"/><Relationship Id="rId9" Type="http://schemas.openxmlformats.org/officeDocument/2006/relationships/image" Target="../media/image180.wmf"/></Relationships>
</file>

<file path=ppt/drawings/_rels/vmlDrawing36.vml.rels><?xml version="1.0" encoding="UTF-8" standalone="yes"?>
<Relationships xmlns="http://schemas.openxmlformats.org/package/2006/relationships"><Relationship Id="rId8" Type="http://schemas.openxmlformats.org/officeDocument/2006/relationships/image" Target="../media/image198.wmf"/><Relationship Id="rId3" Type="http://schemas.openxmlformats.org/officeDocument/2006/relationships/image" Target="../media/image193.wmf"/><Relationship Id="rId7" Type="http://schemas.openxmlformats.org/officeDocument/2006/relationships/image" Target="../media/image197.wmf"/><Relationship Id="rId2" Type="http://schemas.openxmlformats.org/officeDocument/2006/relationships/image" Target="../media/image192.wmf"/><Relationship Id="rId1" Type="http://schemas.openxmlformats.org/officeDocument/2006/relationships/image" Target="../media/image191.wmf"/><Relationship Id="rId6" Type="http://schemas.openxmlformats.org/officeDocument/2006/relationships/image" Target="../media/image196.wmf"/><Relationship Id="rId5" Type="http://schemas.openxmlformats.org/officeDocument/2006/relationships/image" Target="../media/image195.wmf"/><Relationship Id="rId4" Type="http://schemas.openxmlformats.org/officeDocument/2006/relationships/image" Target="../media/image194.wmf"/></Relationships>
</file>

<file path=ppt/drawings/_rels/vmlDrawing37.vml.rels><?xml version="1.0" encoding="UTF-8" standalone="yes"?>
<Relationships xmlns="http://schemas.openxmlformats.org/package/2006/relationships"><Relationship Id="rId3" Type="http://schemas.openxmlformats.org/officeDocument/2006/relationships/image" Target="../media/image201.wmf"/><Relationship Id="rId2" Type="http://schemas.openxmlformats.org/officeDocument/2006/relationships/image" Target="../media/image200.wmf"/><Relationship Id="rId1" Type="http://schemas.openxmlformats.org/officeDocument/2006/relationships/image" Target="../media/image199.wmf"/></Relationships>
</file>

<file path=ppt/drawings/_rels/vmlDrawing38.vml.rels><?xml version="1.0" encoding="UTF-8" standalone="yes"?>
<Relationships xmlns="http://schemas.openxmlformats.org/package/2006/relationships"><Relationship Id="rId3" Type="http://schemas.openxmlformats.org/officeDocument/2006/relationships/image" Target="../media/image204.wmf"/><Relationship Id="rId2" Type="http://schemas.openxmlformats.org/officeDocument/2006/relationships/image" Target="../media/image203.wmf"/><Relationship Id="rId1" Type="http://schemas.openxmlformats.org/officeDocument/2006/relationships/image" Target="../media/image202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25.wmf"/><Relationship Id="rId2" Type="http://schemas.openxmlformats.org/officeDocument/2006/relationships/image" Target="../media/image24.wmf"/><Relationship Id="rId1" Type="http://schemas.openxmlformats.org/officeDocument/2006/relationships/image" Target="../media/image23.wmf"/><Relationship Id="rId6" Type="http://schemas.openxmlformats.org/officeDocument/2006/relationships/image" Target="../media/image28.wmf"/><Relationship Id="rId5" Type="http://schemas.openxmlformats.org/officeDocument/2006/relationships/image" Target="../media/image27.wmf"/><Relationship Id="rId4" Type="http://schemas.openxmlformats.org/officeDocument/2006/relationships/image" Target="../media/image26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31.wmf"/><Relationship Id="rId2" Type="http://schemas.openxmlformats.org/officeDocument/2006/relationships/image" Target="../media/image30.wmf"/><Relationship Id="rId1" Type="http://schemas.openxmlformats.org/officeDocument/2006/relationships/image" Target="../media/image29.wmf"/><Relationship Id="rId4" Type="http://schemas.openxmlformats.org/officeDocument/2006/relationships/image" Target="../media/image32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9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10.wmf"/><Relationship Id="rId1" Type="http://schemas.openxmlformats.org/officeDocument/2006/relationships/image" Target="../media/image8.wmf"/><Relationship Id="rId4" Type="http://schemas.openxmlformats.org/officeDocument/2006/relationships/image" Target="../media/image11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35.wmf"/><Relationship Id="rId2" Type="http://schemas.openxmlformats.org/officeDocument/2006/relationships/image" Target="../media/image34.wmf"/><Relationship Id="rId1" Type="http://schemas.openxmlformats.org/officeDocument/2006/relationships/image" Target="../media/image33.wmf"/></Relationships>
</file>

<file path=ppt/drawings/_rels/vmlDrawing9.vml.rels><?xml version="1.0" encoding="UTF-8" standalone="yes"?>
<Relationships xmlns="http://schemas.openxmlformats.org/package/2006/relationships"><Relationship Id="rId8" Type="http://schemas.openxmlformats.org/officeDocument/2006/relationships/image" Target="../media/image43.wmf"/><Relationship Id="rId3" Type="http://schemas.openxmlformats.org/officeDocument/2006/relationships/image" Target="../media/image38.wmf"/><Relationship Id="rId7" Type="http://schemas.openxmlformats.org/officeDocument/2006/relationships/image" Target="../media/image42.wmf"/><Relationship Id="rId2" Type="http://schemas.openxmlformats.org/officeDocument/2006/relationships/image" Target="../media/image37.wmf"/><Relationship Id="rId1" Type="http://schemas.openxmlformats.org/officeDocument/2006/relationships/image" Target="../media/image36.wmf"/><Relationship Id="rId6" Type="http://schemas.openxmlformats.org/officeDocument/2006/relationships/image" Target="../media/image41.wmf"/><Relationship Id="rId5" Type="http://schemas.openxmlformats.org/officeDocument/2006/relationships/image" Target="../media/image40.wmf"/><Relationship Id="rId4" Type="http://schemas.openxmlformats.org/officeDocument/2006/relationships/image" Target="../media/image39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6AF65C-48F0-4C6E-BEFD-9AF31B03EEBF}" type="datetimeFigureOut">
              <a:rPr lang="zh-CN" altLang="en-US" smtClean="0"/>
              <a:pPr/>
              <a:t>2019/11/10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20B059-7000-42F8-A5D1-A225E1ED9CA8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996155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CN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20B059-7000-42F8-A5D1-A225E1ED9CA8}" type="slidenum">
              <a:rPr lang="zh-CN" altLang="en-US" smtClean="0"/>
              <a:pPr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197383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20B059-7000-42F8-A5D1-A225E1ED9CA8}" type="slidenum">
              <a:rPr lang="zh-CN" altLang="en-US" smtClean="0"/>
              <a:pPr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7508283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20B059-7000-42F8-A5D1-A225E1ED9CA8}" type="slidenum">
              <a:rPr lang="zh-CN" altLang="en-US" smtClean="0"/>
              <a:pPr/>
              <a:t>15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3556000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20B059-7000-42F8-A5D1-A225E1ED9CA8}" type="slidenum">
              <a:rPr lang="zh-CN" altLang="en-US" smtClean="0"/>
              <a:pPr/>
              <a:t>33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1971293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20B059-7000-42F8-A5D1-A225E1ED9CA8}" type="slidenum">
              <a:rPr lang="zh-CN" altLang="en-US" smtClean="0"/>
              <a:pPr/>
              <a:t>34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762615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20B059-7000-42F8-A5D1-A225E1ED9CA8}" type="slidenum">
              <a:rPr lang="zh-CN" altLang="en-US" smtClean="0"/>
              <a:pPr/>
              <a:t>35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0531523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20B059-7000-42F8-A5D1-A225E1ED9CA8}" type="slidenum">
              <a:rPr lang="zh-CN" altLang="en-US" smtClean="0"/>
              <a:pPr/>
              <a:t>38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9527517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20B059-7000-42F8-A5D1-A225E1ED9CA8}" type="slidenum">
              <a:rPr lang="zh-CN" altLang="en-US" smtClean="0"/>
              <a:pPr/>
              <a:t>39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102552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257DD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5" name="平行四边形 4"/>
          <p:cNvSpPr/>
          <p:nvPr userDrawn="1"/>
        </p:nvSpPr>
        <p:spPr>
          <a:xfrm>
            <a:off x="2561642" y="0"/>
            <a:ext cx="2676525" cy="6858000"/>
          </a:xfrm>
          <a:prstGeom prst="parallelogram">
            <a:avLst/>
          </a:prstGeom>
          <a:solidFill>
            <a:srgbClr val="1A74CC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6" name="平行四边形 5"/>
          <p:cNvSpPr/>
          <p:nvPr userDrawn="1"/>
        </p:nvSpPr>
        <p:spPr>
          <a:xfrm>
            <a:off x="6340648" y="0"/>
            <a:ext cx="2676525" cy="6858000"/>
          </a:xfrm>
          <a:prstGeom prst="parallelogram">
            <a:avLst/>
          </a:prstGeom>
          <a:solidFill>
            <a:srgbClr val="1A74CC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7" name="平行四边形 6"/>
          <p:cNvSpPr/>
          <p:nvPr userDrawn="1"/>
        </p:nvSpPr>
        <p:spPr>
          <a:xfrm>
            <a:off x="9960527" y="0"/>
            <a:ext cx="2676525" cy="6858000"/>
          </a:xfrm>
          <a:prstGeom prst="parallelogram">
            <a:avLst/>
          </a:prstGeom>
          <a:solidFill>
            <a:srgbClr val="1A74CC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8" name="平行四边形 7"/>
          <p:cNvSpPr/>
          <p:nvPr userDrawn="1"/>
        </p:nvSpPr>
        <p:spPr>
          <a:xfrm>
            <a:off x="-733809" y="0"/>
            <a:ext cx="2676525" cy="6858000"/>
          </a:xfrm>
          <a:prstGeom prst="parallelogram">
            <a:avLst/>
          </a:prstGeom>
          <a:solidFill>
            <a:srgbClr val="1A74CC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3530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.引题  有动画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 userDrawn="1"/>
        </p:nvGrpSpPr>
        <p:grpSpPr>
          <a:xfrm>
            <a:off x="-112076" y="-443763"/>
            <a:ext cx="2342815" cy="1514509"/>
            <a:chOff x="-272337" y="-305365"/>
            <a:chExt cx="3353206" cy="2167675"/>
          </a:xfrm>
          <a:solidFill>
            <a:srgbClr val="1A74CC"/>
          </a:solidFill>
        </p:grpSpPr>
        <p:sp>
          <p:nvSpPr>
            <p:cNvPr id="3" name="椭圆 2"/>
            <p:cNvSpPr/>
            <p:nvPr/>
          </p:nvSpPr>
          <p:spPr>
            <a:xfrm>
              <a:off x="-272337" y="-45167"/>
              <a:ext cx="1907477" cy="1907477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/>
            </a:p>
          </p:txBody>
        </p:sp>
        <p:sp>
          <p:nvSpPr>
            <p:cNvPr id="4" name="椭圆 3"/>
            <p:cNvSpPr/>
            <p:nvPr/>
          </p:nvSpPr>
          <p:spPr>
            <a:xfrm>
              <a:off x="1401971" y="-16805"/>
              <a:ext cx="1004341" cy="100434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/>
            </a:p>
          </p:txBody>
        </p:sp>
        <p:sp>
          <p:nvSpPr>
            <p:cNvPr id="5" name="椭圆 4"/>
            <p:cNvSpPr/>
            <p:nvPr/>
          </p:nvSpPr>
          <p:spPr>
            <a:xfrm>
              <a:off x="2076528" y="-305365"/>
              <a:ext cx="1004341" cy="100434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/>
            </a:p>
          </p:txBody>
        </p:sp>
      </p:grpSp>
      <p:grpSp>
        <p:nvGrpSpPr>
          <p:cNvPr id="6" name="组合 5"/>
          <p:cNvGrpSpPr/>
          <p:nvPr userDrawn="1"/>
        </p:nvGrpSpPr>
        <p:grpSpPr>
          <a:xfrm>
            <a:off x="10202607" y="6206036"/>
            <a:ext cx="2141793" cy="1303927"/>
            <a:chOff x="-142408" y="-374755"/>
            <a:chExt cx="3065489" cy="1866275"/>
          </a:xfrm>
          <a:solidFill>
            <a:srgbClr val="1A74CC"/>
          </a:solidFill>
        </p:grpSpPr>
        <p:sp>
          <p:nvSpPr>
            <p:cNvPr id="7" name="椭圆 6"/>
            <p:cNvSpPr/>
            <p:nvPr/>
          </p:nvSpPr>
          <p:spPr>
            <a:xfrm>
              <a:off x="-142408" y="-232349"/>
              <a:ext cx="1723869" cy="172386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/>
            </a:p>
          </p:txBody>
        </p:sp>
        <p:sp>
          <p:nvSpPr>
            <p:cNvPr id="8" name="椭圆 7"/>
            <p:cNvSpPr/>
            <p:nvPr/>
          </p:nvSpPr>
          <p:spPr>
            <a:xfrm>
              <a:off x="1244183" y="-86194"/>
              <a:ext cx="1004341" cy="100434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/>
            </a:p>
          </p:txBody>
        </p:sp>
        <p:sp>
          <p:nvSpPr>
            <p:cNvPr id="9" name="椭圆 8"/>
            <p:cNvSpPr/>
            <p:nvPr/>
          </p:nvSpPr>
          <p:spPr>
            <a:xfrm>
              <a:off x="1918740" y="-374755"/>
              <a:ext cx="1004341" cy="100434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/>
            </a:p>
          </p:txBody>
        </p:sp>
      </p:grpSp>
      <p:sp>
        <p:nvSpPr>
          <p:cNvPr id="10" name="矩形 9"/>
          <p:cNvSpPr/>
          <p:nvPr userDrawn="1"/>
        </p:nvSpPr>
        <p:spPr>
          <a:xfrm>
            <a:off x="83727" y="361255"/>
            <a:ext cx="100540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32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引题</a:t>
            </a:r>
          </a:p>
        </p:txBody>
      </p:sp>
    </p:spTree>
    <p:extLst>
      <p:ext uri="{BB962C8B-B14F-4D97-AF65-F5344CB8AC3E}">
        <p14:creationId xmlns:p14="http://schemas.microsoft.com/office/powerpoint/2010/main" val="42631844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1.引题  无动画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 userDrawn="1"/>
        </p:nvGrpSpPr>
        <p:grpSpPr>
          <a:xfrm>
            <a:off x="-112076" y="-443763"/>
            <a:ext cx="2342815" cy="1514509"/>
            <a:chOff x="-272337" y="-305365"/>
            <a:chExt cx="3353206" cy="2167675"/>
          </a:xfrm>
          <a:solidFill>
            <a:srgbClr val="1A74CC"/>
          </a:solidFill>
        </p:grpSpPr>
        <p:sp>
          <p:nvSpPr>
            <p:cNvPr id="3" name="椭圆 2"/>
            <p:cNvSpPr/>
            <p:nvPr/>
          </p:nvSpPr>
          <p:spPr>
            <a:xfrm>
              <a:off x="-272337" y="-45167"/>
              <a:ext cx="1907477" cy="1907477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/>
            </a:p>
          </p:txBody>
        </p:sp>
        <p:sp>
          <p:nvSpPr>
            <p:cNvPr id="4" name="椭圆 3"/>
            <p:cNvSpPr/>
            <p:nvPr/>
          </p:nvSpPr>
          <p:spPr>
            <a:xfrm>
              <a:off x="1401971" y="-16805"/>
              <a:ext cx="1004341" cy="100434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/>
            </a:p>
          </p:txBody>
        </p:sp>
        <p:sp>
          <p:nvSpPr>
            <p:cNvPr id="5" name="椭圆 4"/>
            <p:cNvSpPr/>
            <p:nvPr/>
          </p:nvSpPr>
          <p:spPr>
            <a:xfrm>
              <a:off x="2076528" y="-305365"/>
              <a:ext cx="1004341" cy="100434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/>
            </a:p>
          </p:txBody>
        </p:sp>
      </p:grpSp>
      <p:grpSp>
        <p:nvGrpSpPr>
          <p:cNvPr id="6" name="组合 5"/>
          <p:cNvGrpSpPr/>
          <p:nvPr userDrawn="1"/>
        </p:nvGrpSpPr>
        <p:grpSpPr>
          <a:xfrm>
            <a:off x="10202607" y="6206036"/>
            <a:ext cx="2141793" cy="1303927"/>
            <a:chOff x="-142408" y="-374755"/>
            <a:chExt cx="3065489" cy="1866275"/>
          </a:xfrm>
          <a:solidFill>
            <a:srgbClr val="1A74CC"/>
          </a:solidFill>
        </p:grpSpPr>
        <p:sp>
          <p:nvSpPr>
            <p:cNvPr id="7" name="椭圆 6"/>
            <p:cNvSpPr/>
            <p:nvPr/>
          </p:nvSpPr>
          <p:spPr>
            <a:xfrm>
              <a:off x="-142408" y="-232349"/>
              <a:ext cx="1723869" cy="172386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/>
            </a:p>
          </p:txBody>
        </p:sp>
        <p:sp>
          <p:nvSpPr>
            <p:cNvPr id="8" name="椭圆 7"/>
            <p:cNvSpPr/>
            <p:nvPr/>
          </p:nvSpPr>
          <p:spPr>
            <a:xfrm>
              <a:off x="1244183" y="-86194"/>
              <a:ext cx="1004341" cy="100434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/>
            </a:p>
          </p:txBody>
        </p:sp>
        <p:sp>
          <p:nvSpPr>
            <p:cNvPr id="9" name="椭圆 8"/>
            <p:cNvSpPr/>
            <p:nvPr/>
          </p:nvSpPr>
          <p:spPr>
            <a:xfrm>
              <a:off x="1918740" y="-374755"/>
              <a:ext cx="1004341" cy="100434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/>
            </a:p>
          </p:txBody>
        </p:sp>
      </p:grpSp>
      <p:sp>
        <p:nvSpPr>
          <p:cNvPr id="10" name="矩形 9"/>
          <p:cNvSpPr/>
          <p:nvPr userDrawn="1"/>
        </p:nvSpPr>
        <p:spPr>
          <a:xfrm>
            <a:off x="83727" y="361255"/>
            <a:ext cx="100540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32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引题</a:t>
            </a:r>
          </a:p>
        </p:txBody>
      </p:sp>
    </p:spTree>
    <p:extLst>
      <p:ext uri="{BB962C8B-B14F-4D97-AF65-F5344CB8AC3E}">
        <p14:creationId xmlns:p14="http://schemas.microsoft.com/office/powerpoint/2010/main" val="39032627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1.引题  动画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 userDrawn="1"/>
        </p:nvGrpSpPr>
        <p:grpSpPr>
          <a:xfrm flipH="1">
            <a:off x="9973424" y="-583810"/>
            <a:ext cx="2292467" cy="1490398"/>
            <a:chOff x="-405181" y="-371464"/>
            <a:chExt cx="3281145" cy="2133166"/>
          </a:xfrm>
          <a:solidFill>
            <a:srgbClr val="1A74CC"/>
          </a:solidFill>
        </p:grpSpPr>
        <p:sp>
          <p:nvSpPr>
            <p:cNvPr id="3" name="椭圆 2"/>
            <p:cNvSpPr/>
            <p:nvPr/>
          </p:nvSpPr>
          <p:spPr>
            <a:xfrm>
              <a:off x="-405181" y="-145775"/>
              <a:ext cx="1907477" cy="1907477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/>
            </a:p>
          </p:txBody>
        </p:sp>
        <p:sp>
          <p:nvSpPr>
            <p:cNvPr id="4" name="椭圆 3"/>
            <p:cNvSpPr/>
            <p:nvPr/>
          </p:nvSpPr>
          <p:spPr>
            <a:xfrm>
              <a:off x="1132969" y="15126"/>
              <a:ext cx="1004341" cy="100434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/>
            </a:p>
          </p:txBody>
        </p:sp>
        <p:sp>
          <p:nvSpPr>
            <p:cNvPr id="5" name="椭圆 4"/>
            <p:cNvSpPr/>
            <p:nvPr/>
          </p:nvSpPr>
          <p:spPr>
            <a:xfrm>
              <a:off x="1871623" y="-371464"/>
              <a:ext cx="1004341" cy="100434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/>
            </a:p>
          </p:txBody>
        </p:sp>
      </p:grpSp>
      <p:grpSp>
        <p:nvGrpSpPr>
          <p:cNvPr id="6" name="组合 5"/>
          <p:cNvGrpSpPr/>
          <p:nvPr userDrawn="1"/>
        </p:nvGrpSpPr>
        <p:grpSpPr>
          <a:xfrm flipV="1">
            <a:off x="-308375" y="6095200"/>
            <a:ext cx="2141793" cy="1303927"/>
            <a:chOff x="-142408" y="-374755"/>
            <a:chExt cx="3065489" cy="1866275"/>
          </a:xfrm>
          <a:solidFill>
            <a:srgbClr val="1A74CC"/>
          </a:solidFill>
        </p:grpSpPr>
        <p:sp>
          <p:nvSpPr>
            <p:cNvPr id="7" name="椭圆 6"/>
            <p:cNvSpPr/>
            <p:nvPr/>
          </p:nvSpPr>
          <p:spPr>
            <a:xfrm>
              <a:off x="-142408" y="-232349"/>
              <a:ext cx="1723869" cy="172386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/>
            </a:p>
          </p:txBody>
        </p:sp>
        <p:sp>
          <p:nvSpPr>
            <p:cNvPr id="8" name="椭圆 7"/>
            <p:cNvSpPr/>
            <p:nvPr/>
          </p:nvSpPr>
          <p:spPr>
            <a:xfrm>
              <a:off x="1244183" y="-86194"/>
              <a:ext cx="1004341" cy="100434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/>
            </a:p>
          </p:txBody>
        </p:sp>
        <p:sp>
          <p:nvSpPr>
            <p:cNvPr id="9" name="椭圆 8"/>
            <p:cNvSpPr/>
            <p:nvPr/>
          </p:nvSpPr>
          <p:spPr>
            <a:xfrm>
              <a:off x="1918740" y="-374755"/>
              <a:ext cx="1004341" cy="100434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/>
            </a:p>
          </p:txBody>
        </p:sp>
      </p:grpSp>
      <p:sp>
        <p:nvSpPr>
          <p:cNvPr id="10" name="矩形 9" hidden="1"/>
          <p:cNvSpPr/>
          <p:nvPr userDrawn="1"/>
        </p:nvSpPr>
        <p:spPr>
          <a:xfrm>
            <a:off x="94178" y="292523"/>
            <a:ext cx="80021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引题</a:t>
            </a:r>
          </a:p>
        </p:txBody>
      </p:sp>
      <p:sp>
        <p:nvSpPr>
          <p:cNvPr id="11" name="矩形 10"/>
          <p:cNvSpPr/>
          <p:nvPr userDrawn="1"/>
        </p:nvSpPr>
        <p:spPr>
          <a:xfrm>
            <a:off x="11096832" y="208034"/>
            <a:ext cx="100540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32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引题</a:t>
            </a:r>
          </a:p>
        </p:txBody>
      </p:sp>
    </p:spTree>
    <p:extLst>
      <p:ext uri="{BB962C8B-B14F-4D97-AF65-F5344CB8AC3E}">
        <p14:creationId xmlns:p14="http://schemas.microsoft.com/office/powerpoint/2010/main" val="31407979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9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</p:bld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1.引题  无动画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 userDrawn="1"/>
        </p:nvGrpSpPr>
        <p:grpSpPr>
          <a:xfrm flipH="1">
            <a:off x="9973424" y="-583810"/>
            <a:ext cx="2292467" cy="1490398"/>
            <a:chOff x="-405181" y="-371464"/>
            <a:chExt cx="3281145" cy="2133166"/>
          </a:xfrm>
          <a:solidFill>
            <a:srgbClr val="1A74CC"/>
          </a:solidFill>
        </p:grpSpPr>
        <p:sp>
          <p:nvSpPr>
            <p:cNvPr id="3" name="椭圆 2"/>
            <p:cNvSpPr/>
            <p:nvPr/>
          </p:nvSpPr>
          <p:spPr>
            <a:xfrm>
              <a:off x="-405181" y="-145775"/>
              <a:ext cx="1907477" cy="1907477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/>
            </a:p>
          </p:txBody>
        </p:sp>
        <p:sp>
          <p:nvSpPr>
            <p:cNvPr id="4" name="椭圆 3"/>
            <p:cNvSpPr/>
            <p:nvPr/>
          </p:nvSpPr>
          <p:spPr>
            <a:xfrm>
              <a:off x="1132969" y="15126"/>
              <a:ext cx="1004341" cy="100434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/>
            </a:p>
          </p:txBody>
        </p:sp>
        <p:sp>
          <p:nvSpPr>
            <p:cNvPr id="5" name="椭圆 4"/>
            <p:cNvSpPr/>
            <p:nvPr/>
          </p:nvSpPr>
          <p:spPr>
            <a:xfrm>
              <a:off x="1871623" y="-371464"/>
              <a:ext cx="1004341" cy="100434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/>
            </a:p>
          </p:txBody>
        </p:sp>
      </p:grpSp>
      <p:grpSp>
        <p:nvGrpSpPr>
          <p:cNvPr id="6" name="组合 5"/>
          <p:cNvGrpSpPr/>
          <p:nvPr userDrawn="1"/>
        </p:nvGrpSpPr>
        <p:grpSpPr>
          <a:xfrm flipV="1">
            <a:off x="-308375" y="6095200"/>
            <a:ext cx="2141793" cy="1303927"/>
            <a:chOff x="-142408" y="-374755"/>
            <a:chExt cx="3065489" cy="1866275"/>
          </a:xfrm>
          <a:solidFill>
            <a:srgbClr val="1A74CC"/>
          </a:solidFill>
        </p:grpSpPr>
        <p:sp>
          <p:nvSpPr>
            <p:cNvPr id="7" name="椭圆 6"/>
            <p:cNvSpPr/>
            <p:nvPr/>
          </p:nvSpPr>
          <p:spPr>
            <a:xfrm>
              <a:off x="-142408" y="-232349"/>
              <a:ext cx="1723869" cy="172386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/>
            </a:p>
          </p:txBody>
        </p:sp>
        <p:sp>
          <p:nvSpPr>
            <p:cNvPr id="8" name="椭圆 7"/>
            <p:cNvSpPr/>
            <p:nvPr/>
          </p:nvSpPr>
          <p:spPr>
            <a:xfrm>
              <a:off x="1244183" y="-86194"/>
              <a:ext cx="1004341" cy="100434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/>
            </a:p>
          </p:txBody>
        </p:sp>
        <p:sp>
          <p:nvSpPr>
            <p:cNvPr id="9" name="椭圆 8"/>
            <p:cNvSpPr/>
            <p:nvPr/>
          </p:nvSpPr>
          <p:spPr>
            <a:xfrm>
              <a:off x="1918740" y="-374755"/>
              <a:ext cx="1004341" cy="100434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/>
            </a:p>
          </p:txBody>
        </p:sp>
      </p:grpSp>
      <p:sp>
        <p:nvSpPr>
          <p:cNvPr id="10" name="矩形 9" hidden="1"/>
          <p:cNvSpPr/>
          <p:nvPr userDrawn="1"/>
        </p:nvSpPr>
        <p:spPr>
          <a:xfrm>
            <a:off x="94178" y="292523"/>
            <a:ext cx="80021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引题</a:t>
            </a:r>
          </a:p>
        </p:txBody>
      </p:sp>
      <p:sp>
        <p:nvSpPr>
          <p:cNvPr id="11" name="矩形 10"/>
          <p:cNvSpPr/>
          <p:nvPr userDrawn="1"/>
        </p:nvSpPr>
        <p:spPr>
          <a:xfrm>
            <a:off x="11045536" y="177256"/>
            <a:ext cx="110799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36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引题</a:t>
            </a:r>
          </a:p>
        </p:txBody>
      </p:sp>
    </p:spTree>
    <p:extLst>
      <p:ext uri="{BB962C8B-B14F-4D97-AF65-F5344CB8AC3E}">
        <p14:creationId xmlns:p14="http://schemas.microsoft.com/office/powerpoint/2010/main" val="33074282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定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等腰三角形 18"/>
          <p:cNvSpPr/>
          <p:nvPr userDrawn="1"/>
        </p:nvSpPr>
        <p:spPr>
          <a:xfrm rot="5400000">
            <a:off x="-673660" y="673660"/>
            <a:ext cx="2418739" cy="1071419"/>
          </a:xfrm>
          <a:prstGeom prst="triangle">
            <a:avLst/>
          </a:prstGeom>
          <a:solidFill>
            <a:srgbClr val="1A74CC"/>
          </a:solidFill>
          <a:ln>
            <a:noFill/>
          </a:ln>
          <a:effectLst>
            <a:outerShdw blurRad="114300" dist="38100" dir="5400000" algn="t" rotWithShape="0">
              <a:prstClr val="black">
                <a:alpha val="2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20" name="等腰三角形 19"/>
          <p:cNvSpPr/>
          <p:nvPr userDrawn="1"/>
        </p:nvSpPr>
        <p:spPr>
          <a:xfrm rot="5400000">
            <a:off x="22123" y="2305882"/>
            <a:ext cx="870151" cy="328958"/>
          </a:xfrm>
          <a:prstGeom prst="triangle">
            <a:avLst/>
          </a:prstGeom>
          <a:solidFill>
            <a:srgbClr val="1A74CC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21" name="等腰三角形 20"/>
          <p:cNvSpPr/>
          <p:nvPr userDrawn="1"/>
        </p:nvSpPr>
        <p:spPr>
          <a:xfrm rot="5400000">
            <a:off x="-376086" y="2898067"/>
            <a:ext cx="1209372" cy="457200"/>
          </a:xfrm>
          <a:prstGeom prst="triangle">
            <a:avLst/>
          </a:prstGeom>
          <a:solidFill>
            <a:srgbClr val="1A74CC"/>
          </a:solidFill>
          <a:ln>
            <a:noFill/>
          </a:ln>
          <a:effectLst>
            <a:outerShdw blurRad="114300" dist="38100" dir="5400000" algn="t" rotWithShape="0">
              <a:prstClr val="black">
                <a:alpha val="2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22" name="任意多边形 21"/>
          <p:cNvSpPr/>
          <p:nvPr userDrawn="1"/>
        </p:nvSpPr>
        <p:spPr>
          <a:xfrm>
            <a:off x="8170923" y="6283444"/>
            <a:ext cx="4155954" cy="704236"/>
          </a:xfrm>
          <a:custGeom>
            <a:avLst/>
            <a:gdLst>
              <a:gd name="connsiteX0" fmla="*/ 0 w 8686800"/>
              <a:gd name="connsiteY0" fmla="*/ 1239875 h 1471999"/>
              <a:gd name="connsiteX1" fmla="*/ 1447800 w 8686800"/>
              <a:gd name="connsiteY1" fmla="*/ 1625 h 1471999"/>
              <a:gd name="connsiteX2" fmla="*/ 4152900 w 8686800"/>
              <a:gd name="connsiteY2" fmla="*/ 1468475 h 1471999"/>
              <a:gd name="connsiteX3" fmla="*/ 5981700 w 8686800"/>
              <a:gd name="connsiteY3" fmla="*/ 439775 h 1471999"/>
              <a:gd name="connsiteX4" fmla="*/ 8686800 w 8686800"/>
              <a:gd name="connsiteY4" fmla="*/ 1373225 h 1471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686800" h="1471999">
                <a:moveTo>
                  <a:pt x="0" y="1239875"/>
                </a:moveTo>
                <a:cubicBezTo>
                  <a:pt x="377825" y="601700"/>
                  <a:pt x="755650" y="-36475"/>
                  <a:pt x="1447800" y="1625"/>
                </a:cubicBezTo>
                <a:cubicBezTo>
                  <a:pt x="2139950" y="39725"/>
                  <a:pt x="3397250" y="1395450"/>
                  <a:pt x="4152900" y="1468475"/>
                </a:cubicBezTo>
                <a:cubicBezTo>
                  <a:pt x="4908550" y="1541500"/>
                  <a:pt x="5226050" y="455650"/>
                  <a:pt x="5981700" y="439775"/>
                </a:cubicBezTo>
                <a:cubicBezTo>
                  <a:pt x="6737350" y="423900"/>
                  <a:pt x="7712075" y="898562"/>
                  <a:pt x="8686800" y="1373225"/>
                </a:cubicBezTo>
              </a:path>
            </a:pathLst>
          </a:custGeom>
          <a:solidFill>
            <a:srgbClr val="1A74CC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矩形 9"/>
          <p:cNvSpPr/>
          <p:nvPr userDrawn="1"/>
        </p:nvSpPr>
        <p:spPr>
          <a:xfrm>
            <a:off x="-13942" y="916981"/>
            <a:ext cx="100540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32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定义</a:t>
            </a:r>
            <a:endParaRPr lang="zh-CN" altLang="en-US" sz="32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465159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decel="68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decel="68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decel="68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0" grpId="0" animBg="1"/>
      <p:bldP spid="21" grpId="0" animBg="1"/>
      <p:bldP spid="22" grpId="0" animBg="1"/>
      <p:bldP spid="10" grpId="0"/>
    </p:bld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例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等腰三角形 6"/>
          <p:cNvSpPr/>
          <p:nvPr userDrawn="1"/>
        </p:nvSpPr>
        <p:spPr>
          <a:xfrm>
            <a:off x="10879666" y="6324600"/>
            <a:ext cx="1312334" cy="533400"/>
          </a:xfrm>
          <a:prstGeom prst="triangle">
            <a:avLst>
              <a:gd name="adj" fmla="val 100000"/>
            </a:avLst>
          </a:prstGeom>
          <a:solidFill>
            <a:srgbClr val="1A74CC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8" name="等腰三角形 7"/>
          <p:cNvSpPr/>
          <p:nvPr userDrawn="1"/>
        </p:nvSpPr>
        <p:spPr>
          <a:xfrm rot="10800000">
            <a:off x="0" y="0"/>
            <a:ext cx="2209800" cy="1215614"/>
          </a:xfrm>
          <a:prstGeom prst="triangle">
            <a:avLst>
              <a:gd name="adj" fmla="val 100000"/>
            </a:avLst>
          </a:prstGeom>
          <a:solidFill>
            <a:srgbClr val="1A74CC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10" name="矩形 9"/>
          <p:cNvSpPr/>
          <p:nvPr userDrawn="1"/>
        </p:nvSpPr>
        <p:spPr>
          <a:xfrm>
            <a:off x="99497" y="146655"/>
            <a:ext cx="100540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32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例题</a:t>
            </a:r>
            <a:endParaRPr lang="zh-CN" altLang="en-US" sz="24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65637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例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等腰三角形 6"/>
          <p:cNvSpPr/>
          <p:nvPr userDrawn="1"/>
        </p:nvSpPr>
        <p:spPr>
          <a:xfrm>
            <a:off x="0" y="6324600"/>
            <a:ext cx="1312334" cy="533400"/>
          </a:xfrm>
          <a:prstGeom prst="triangle">
            <a:avLst>
              <a:gd name="adj" fmla="val 0"/>
            </a:avLst>
          </a:prstGeom>
          <a:solidFill>
            <a:srgbClr val="1A74CC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8" name="等腰三角形 7"/>
          <p:cNvSpPr/>
          <p:nvPr userDrawn="1"/>
        </p:nvSpPr>
        <p:spPr>
          <a:xfrm rot="10800000">
            <a:off x="9982200" y="0"/>
            <a:ext cx="2209800" cy="1215614"/>
          </a:xfrm>
          <a:prstGeom prst="triangle">
            <a:avLst>
              <a:gd name="adj" fmla="val 0"/>
            </a:avLst>
          </a:prstGeom>
          <a:solidFill>
            <a:srgbClr val="1A74CC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10" name="矩形 9" hidden="1"/>
          <p:cNvSpPr/>
          <p:nvPr userDrawn="1"/>
        </p:nvSpPr>
        <p:spPr>
          <a:xfrm>
            <a:off x="11087100" y="146141"/>
            <a:ext cx="80021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例题</a:t>
            </a:r>
          </a:p>
        </p:txBody>
      </p:sp>
    </p:spTree>
    <p:extLst>
      <p:ext uri="{BB962C8B-B14F-4D97-AF65-F5344CB8AC3E}">
        <p14:creationId xmlns:p14="http://schemas.microsoft.com/office/powerpoint/2010/main" val="18826316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10" grpId="0"/>
    </p:bld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 userDrawn="1"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" y="0"/>
            <a:ext cx="12188951" cy="68580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8" r:id="rId4"/>
    <p:sldLayoutId id="2147483653" r:id="rId5"/>
    <p:sldLayoutId id="2147483657" r:id="rId6"/>
    <p:sldLayoutId id="2147483654" r:id="rId7"/>
    <p:sldLayoutId id="2147483655" r:id="rId8"/>
    <p:sldLayoutId id="2147483656" r:id="rId9"/>
    <p:sldLayoutId id="2147483651" r:id="rId10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0.xml"/><Relationship Id="rId6" Type="http://schemas.microsoft.com/office/2007/relationships/hdphoto" Target="../media/hdphoto1.wdp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35.wmf"/><Relationship Id="rId3" Type="http://schemas.openxmlformats.org/officeDocument/2006/relationships/oleObject" Target="../embeddings/oleObject36.bin"/><Relationship Id="rId7" Type="http://schemas.openxmlformats.org/officeDocument/2006/relationships/oleObject" Target="../embeddings/oleObject38.bin"/><Relationship Id="rId2" Type="http://schemas.openxmlformats.org/officeDocument/2006/relationships/slideLayout" Target="../slideLayouts/slideLayout8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34.wmf"/><Relationship Id="rId5" Type="http://schemas.openxmlformats.org/officeDocument/2006/relationships/oleObject" Target="../embeddings/oleObject37.bin"/><Relationship Id="rId4" Type="http://schemas.openxmlformats.org/officeDocument/2006/relationships/image" Target="../media/image33.w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8.wmf"/><Relationship Id="rId13" Type="http://schemas.openxmlformats.org/officeDocument/2006/relationships/oleObject" Target="../embeddings/oleObject44.bin"/><Relationship Id="rId18" Type="http://schemas.openxmlformats.org/officeDocument/2006/relationships/image" Target="../media/image43.wmf"/><Relationship Id="rId3" Type="http://schemas.openxmlformats.org/officeDocument/2006/relationships/oleObject" Target="../embeddings/oleObject39.bin"/><Relationship Id="rId7" Type="http://schemas.openxmlformats.org/officeDocument/2006/relationships/oleObject" Target="../embeddings/oleObject41.bin"/><Relationship Id="rId12" Type="http://schemas.openxmlformats.org/officeDocument/2006/relationships/image" Target="../media/image40.wmf"/><Relationship Id="rId17" Type="http://schemas.openxmlformats.org/officeDocument/2006/relationships/oleObject" Target="../embeddings/oleObject46.bin"/><Relationship Id="rId2" Type="http://schemas.openxmlformats.org/officeDocument/2006/relationships/slideLayout" Target="../slideLayouts/slideLayout8.xml"/><Relationship Id="rId16" Type="http://schemas.openxmlformats.org/officeDocument/2006/relationships/image" Target="../media/image42.wmf"/><Relationship Id="rId20" Type="http://schemas.openxmlformats.org/officeDocument/2006/relationships/oleObject" Target="../embeddings/oleObject48.bin"/><Relationship Id="rId1" Type="http://schemas.openxmlformats.org/officeDocument/2006/relationships/vmlDrawing" Target="../drawings/vmlDrawing9.vml"/><Relationship Id="rId6" Type="http://schemas.openxmlformats.org/officeDocument/2006/relationships/image" Target="../media/image37.wmf"/><Relationship Id="rId11" Type="http://schemas.openxmlformats.org/officeDocument/2006/relationships/oleObject" Target="../embeddings/oleObject43.bin"/><Relationship Id="rId5" Type="http://schemas.openxmlformats.org/officeDocument/2006/relationships/oleObject" Target="../embeddings/oleObject40.bin"/><Relationship Id="rId15" Type="http://schemas.openxmlformats.org/officeDocument/2006/relationships/oleObject" Target="../embeddings/oleObject45.bin"/><Relationship Id="rId10" Type="http://schemas.openxmlformats.org/officeDocument/2006/relationships/image" Target="../media/image39.wmf"/><Relationship Id="rId19" Type="http://schemas.openxmlformats.org/officeDocument/2006/relationships/oleObject" Target="../embeddings/oleObject47.bin"/><Relationship Id="rId4" Type="http://schemas.openxmlformats.org/officeDocument/2006/relationships/image" Target="../media/image36.wmf"/><Relationship Id="rId9" Type="http://schemas.openxmlformats.org/officeDocument/2006/relationships/oleObject" Target="../embeddings/oleObject42.bin"/><Relationship Id="rId14" Type="http://schemas.openxmlformats.org/officeDocument/2006/relationships/image" Target="../media/image41.wmf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8.wmf"/><Relationship Id="rId13" Type="http://schemas.openxmlformats.org/officeDocument/2006/relationships/oleObject" Target="../embeddings/oleObject54.bin"/><Relationship Id="rId18" Type="http://schemas.openxmlformats.org/officeDocument/2006/relationships/oleObject" Target="../embeddings/oleObject57.bin"/><Relationship Id="rId3" Type="http://schemas.openxmlformats.org/officeDocument/2006/relationships/oleObject" Target="../embeddings/oleObject49.bin"/><Relationship Id="rId7" Type="http://schemas.openxmlformats.org/officeDocument/2006/relationships/oleObject" Target="../embeddings/oleObject51.bin"/><Relationship Id="rId12" Type="http://schemas.openxmlformats.org/officeDocument/2006/relationships/image" Target="../media/image45.wmf"/><Relationship Id="rId17" Type="http://schemas.openxmlformats.org/officeDocument/2006/relationships/oleObject" Target="../embeddings/oleObject56.bin"/><Relationship Id="rId2" Type="http://schemas.openxmlformats.org/officeDocument/2006/relationships/slideLayout" Target="../slideLayouts/slideLayout8.xml"/><Relationship Id="rId16" Type="http://schemas.openxmlformats.org/officeDocument/2006/relationships/image" Target="../media/image47.wmf"/><Relationship Id="rId1" Type="http://schemas.openxmlformats.org/officeDocument/2006/relationships/vmlDrawing" Target="../drawings/vmlDrawing10.vml"/><Relationship Id="rId6" Type="http://schemas.openxmlformats.org/officeDocument/2006/relationships/image" Target="../media/image37.wmf"/><Relationship Id="rId11" Type="http://schemas.openxmlformats.org/officeDocument/2006/relationships/oleObject" Target="../embeddings/oleObject53.bin"/><Relationship Id="rId5" Type="http://schemas.openxmlformats.org/officeDocument/2006/relationships/oleObject" Target="../embeddings/oleObject50.bin"/><Relationship Id="rId15" Type="http://schemas.openxmlformats.org/officeDocument/2006/relationships/oleObject" Target="../embeddings/oleObject55.bin"/><Relationship Id="rId10" Type="http://schemas.openxmlformats.org/officeDocument/2006/relationships/image" Target="../media/image39.wmf"/><Relationship Id="rId4" Type="http://schemas.openxmlformats.org/officeDocument/2006/relationships/image" Target="../media/image44.wmf"/><Relationship Id="rId9" Type="http://schemas.openxmlformats.org/officeDocument/2006/relationships/oleObject" Target="../embeddings/oleObject52.bin"/><Relationship Id="rId14" Type="http://schemas.openxmlformats.org/officeDocument/2006/relationships/image" Target="../media/image46.wmf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0.bin"/><Relationship Id="rId3" Type="http://schemas.openxmlformats.org/officeDocument/2006/relationships/slideLayout" Target="../slideLayouts/slideLayout9.xml"/><Relationship Id="rId7" Type="http://schemas.openxmlformats.org/officeDocument/2006/relationships/image" Target="../media/image49.wmf"/><Relationship Id="rId2" Type="http://schemas.openxmlformats.org/officeDocument/2006/relationships/tags" Target="../tags/tag5.xml"/><Relationship Id="rId1" Type="http://schemas.openxmlformats.org/officeDocument/2006/relationships/vmlDrawing" Target="../drawings/vmlDrawing11.vml"/><Relationship Id="rId6" Type="http://schemas.openxmlformats.org/officeDocument/2006/relationships/oleObject" Target="../embeddings/oleObject59.bin"/><Relationship Id="rId11" Type="http://schemas.openxmlformats.org/officeDocument/2006/relationships/image" Target="../media/image51.wmf"/><Relationship Id="rId5" Type="http://schemas.openxmlformats.org/officeDocument/2006/relationships/image" Target="../media/image48.wmf"/><Relationship Id="rId10" Type="http://schemas.openxmlformats.org/officeDocument/2006/relationships/oleObject" Target="../embeddings/oleObject61.bin"/><Relationship Id="rId4" Type="http://schemas.openxmlformats.org/officeDocument/2006/relationships/oleObject" Target="../embeddings/oleObject58.bin"/><Relationship Id="rId9" Type="http://schemas.openxmlformats.org/officeDocument/2006/relationships/image" Target="../media/image50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9.xml"/><Relationship Id="rId7" Type="http://schemas.openxmlformats.org/officeDocument/2006/relationships/image" Target="../media/image53.wmf"/><Relationship Id="rId2" Type="http://schemas.openxmlformats.org/officeDocument/2006/relationships/tags" Target="../tags/tag6.xml"/><Relationship Id="rId1" Type="http://schemas.openxmlformats.org/officeDocument/2006/relationships/vmlDrawing" Target="../drawings/vmlDrawing12.vml"/><Relationship Id="rId6" Type="http://schemas.openxmlformats.org/officeDocument/2006/relationships/oleObject" Target="../embeddings/oleObject63.bin"/><Relationship Id="rId5" Type="http://schemas.openxmlformats.org/officeDocument/2006/relationships/image" Target="../media/image52.wmf"/><Relationship Id="rId4" Type="http://schemas.openxmlformats.org/officeDocument/2006/relationships/oleObject" Target="../embeddings/oleObject62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10.xml"/><Relationship Id="rId1" Type="http://schemas.openxmlformats.org/officeDocument/2006/relationships/tags" Target="../tags/tag7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6.bin"/><Relationship Id="rId13" Type="http://schemas.openxmlformats.org/officeDocument/2006/relationships/image" Target="../media/image58.wmf"/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55.wmf"/><Relationship Id="rId12" Type="http://schemas.openxmlformats.org/officeDocument/2006/relationships/oleObject" Target="../embeddings/oleObject68.bin"/><Relationship Id="rId2" Type="http://schemas.openxmlformats.org/officeDocument/2006/relationships/tags" Target="../tags/tag8.xml"/><Relationship Id="rId1" Type="http://schemas.openxmlformats.org/officeDocument/2006/relationships/vmlDrawing" Target="../drawings/vmlDrawing13.vml"/><Relationship Id="rId6" Type="http://schemas.openxmlformats.org/officeDocument/2006/relationships/oleObject" Target="../embeddings/oleObject65.bin"/><Relationship Id="rId11" Type="http://schemas.openxmlformats.org/officeDocument/2006/relationships/image" Target="../media/image57.wmf"/><Relationship Id="rId5" Type="http://schemas.openxmlformats.org/officeDocument/2006/relationships/image" Target="../media/image54.wmf"/><Relationship Id="rId10" Type="http://schemas.openxmlformats.org/officeDocument/2006/relationships/oleObject" Target="../embeddings/oleObject67.bin"/><Relationship Id="rId4" Type="http://schemas.openxmlformats.org/officeDocument/2006/relationships/oleObject" Target="../embeddings/oleObject64.bin"/><Relationship Id="rId9" Type="http://schemas.openxmlformats.org/officeDocument/2006/relationships/image" Target="../media/image56.wmf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1.bin"/><Relationship Id="rId13" Type="http://schemas.openxmlformats.org/officeDocument/2006/relationships/image" Target="../media/image54.wmf"/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60.wmf"/><Relationship Id="rId12" Type="http://schemas.openxmlformats.org/officeDocument/2006/relationships/oleObject" Target="../embeddings/oleObject73.bin"/><Relationship Id="rId2" Type="http://schemas.openxmlformats.org/officeDocument/2006/relationships/tags" Target="../tags/tag9.xml"/><Relationship Id="rId1" Type="http://schemas.openxmlformats.org/officeDocument/2006/relationships/vmlDrawing" Target="../drawings/vmlDrawing14.vml"/><Relationship Id="rId6" Type="http://schemas.openxmlformats.org/officeDocument/2006/relationships/oleObject" Target="../embeddings/oleObject70.bin"/><Relationship Id="rId11" Type="http://schemas.openxmlformats.org/officeDocument/2006/relationships/image" Target="../media/image62.wmf"/><Relationship Id="rId5" Type="http://schemas.openxmlformats.org/officeDocument/2006/relationships/image" Target="../media/image59.wmf"/><Relationship Id="rId15" Type="http://schemas.openxmlformats.org/officeDocument/2006/relationships/image" Target="../media/image63.wmf"/><Relationship Id="rId10" Type="http://schemas.openxmlformats.org/officeDocument/2006/relationships/oleObject" Target="../embeddings/oleObject72.bin"/><Relationship Id="rId4" Type="http://schemas.openxmlformats.org/officeDocument/2006/relationships/oleObject" Target="../embeddings/oleObject69.bin"/><Relationship Id="rId9" Type="http://schemas.openxmlformats.org/officeDocument/2006/relationships/image" Target="../media/image61.wmf"/><Relationship Id="rId14" Type="http://schemas.openxmlformats.org/officeDocument/2006/relationships/oleObject" Target="../embeddings/oleObject74.bin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66.wmf"/><Relationship Id="rId13" Type="http://schemas.openxmlformats.org/officeDocument/2006/relationships/oleObject" Target="../embeddings/oleObject80.bin"/><Relationship Id="rId18" Type="http://schemas.openxmlformats.org/officeDocument/2006/relationships/image" Target="../media/image70.wmf"/><Relationship Id="rId3" Type="http://schemas.openxmlformats.org/officeDocument/2006/relationships/oleObject" Target="../embeddings/oleObject75.bin"/><Relationship Id="rId21" Type="http://schemas.openxmlformats.org/officeDocument/2006/relationships/oleObject" Target="../embeddings/oleObject84.bin"/><Relationship Id="rId7" Type="http://schemas.openxmlformats.org/officeDocument/2006/relationships/oleObject" Target="../embeddings/oleObject77.bin"/><Relationship Id="rId12" Type="http://schemas.openxmlformats.org/officeDocument/2006/relationships/image" Target="../media/image68.wmf"/><Relationship Id="rId17" Type="http://schemas.openxmlformats.org/officeDocument/2006/relationships/oleObject" Target="../embeddings/oleObject82.bin"/><Relationship Id="rId2" Type="http://schemas.openxmlformats.org/officeDocument/2006/relationships/slideLayout" Target="../slideLayouts/slideLayout8.xml"/><Relationship Id="rId16" Type="http://schemas.openxmlformats.org/officeDocument/2006/relationships/image" Target="../media/image69.wmf"/><Relationship Id="rId20" Type="http://schemas.openxmlformats.org/officeDocument/2006/relationships/image" Target="../media/image71.wmf"/><Relationship Id="rId1" Type="http://schemas.openxmlformats.org/officeDocument/2006/relationships/vmlDrawing" Target="../drawings/vmlDrawing15.vml"/><Relationship Id="rId6" Type="http://schemas.openxmlformats.org/officeDocument/2006/relationships/image" Target="../media/image65.wmf"/><Relationship Id="rId11" Type="http://schemas.openxmlformats.org/officeDocument/2006/relationships/oleObject" Target="../embeddings/oleObject79.bin"/><Relationship Id="rId24" Type="http://schemas.openxmlformats.org/officeDocument/2006/relationships/image" Target="../media/image73.wmf"/><Relationship Id="rId5" Type="http://schemas.openxmlformats.org/officeDocument/2006/relationships/oleObject" Target="../embeddings/oleObject76.bin"/><Relationship Id="rId15" Type="http://schemas.openxmlformats.org/officeDocument/2006/relationships/oleObject" Target="../embeddings/oleObject81.bin"/><Relationship Id="rId23" Type="http://schemas.openxmlformats.org/officeDocument/2006/relationships/oleObject" Target="../embeddings/oleObject85.bin"/><Relationship Id="rId10" Type="http://schemas.openxmlformats.org/officeDocument/2006/relationships/image" Target="../media/image67.wmf"/><Relationship Id="rId19" Type="http://schemas.openxmlformats.org/officeDocument/2006/relationships/oleObject" Target="../embeddings/oleObject83.bin"/><Relationship Id="rId4" Type="http://schemas.openxmlformats.org/officeDocument/2006/relationships/image" Target="../media/image64.wmf"/><Relationship Id="rId9" Type="http://schemas.openxmlformats.org/officeDocument/2006/relationships/oleObject" Target="../embeddings/oleObject78.bin"/><Relationship Id="rId14" Type="http://schemas.openxmlformats.org/officeDocument/2006/relationships/image" Target="../media/image37.wmf"/><Relationship Id="rId22" Type="http://schemas.openxmlformats.org/officeDocument/2006/relationships/image" Target="../media/image72.wmf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66.wmf"/><Relationship Id="rId13" Type="http://schemas.openxmlformats.org/officeDocument/2006/relationships/oleObject" Target="../embeddings/oleObject91.bin"/><Relationship Id="rId18" Type="http://schemas.openxmlformats.org/officeDocument/2006/relationships/image" Target="../media/image75.wmf"/><Relationship Id="rId3" Type="http://schemas.openxmlformats.org/officeDocument/2006/relationships/oleObject" Target="../embeddings/oleObject86.bin"/><Relationship Id="rId21" Type="http://schemas.openxmlformats.org/officeDocument/2006/relationships/oleObject" Target="../embeddings/oleObject95.bin"/><Relationship Id="rId7" Type="http://schemas.openxmlformats.org/officeDocument/2006/relationships/oleObject" Target="../embeddings/oleObject88.bin"/><Relationship Id="rId12" Type="http://schemas.openxmlformats.org/officeDocument/2006/relationships/image" Target="../media/image68.wmf"/><Relationship Id="rId17" Type="http://schemas.openxmlformats.org/officeDocument/2006/relationships/oleObject" Target="../embeddings/oleObject93.bin"/><Relationship Id="rId2" Type="http://schemas.openxmlformats.org/officeDocument/2006/relationships/slideLayout" Target="../slideLayouts/slideLayout8.xml"/><Relationship Id="rId16" Type="http://schemas.openxmlformats.org/officeDocument/2006/relationships/image" Target="../media/image74.wmf"/><Relationship Id="rId20" Type="http://schemas.openxmlformats.org/officeDocument/2006/relationships/image" Target="../media/image76.wmf"/><Relationship Id="rId1" Type="http://schemas.openxmlformats.org/officeDocument/2006/relationships/vmlDrawing" Target="../drawings/vmlDrawing16.vml"/><Relationship Id="rId6" Type="http://schemas.openxmlformats.org/officeDocument/2006/relationships/image" Target="../media/image65.wmf"/><Relationship Id="rId11" Type="http://schemas.openxmlformats.org/officeDocument/2006/relationships/oleObject" Target="../embeddings/oleObject90.bin"/><Relationship Id="rId5" Type="http://schemas.openxmlformats.org/officeDocument/2006/relationships/oleObject" Target="../embeddings/oleObject87.bin"/><Relationship Id="rId15" Type="http://schemas.openxmlformats.org/officeDocument/2006/relationships/oleObject" Target="../embeddings/oleObject92.bin"/><Relationship Id="rId10" Type="http://schemas.openxmlformats.org/officeDocument/2006/relationships/image" Target="../media/image67.wmf"/><Relationship Id="rId19" Type="http://schemas.openxmlformats.org/officeDocument/2006/relationships/oleObject" Target="../embeddings/oleObject94.bin"/><Relationship Id="rId4" Type="http://schemas.openxmlformats.org/officeDocument/2006/relationships/image" Target="../media/image64.wmf"/><Relationship Id="rId9" Type="http://schemas.openxmlformats.org/officeDocument/2006/relationships/oleObject" Target="../embeddings/oleObject89.bin"/><Relationship Id="rId14" Type="http://schemas.openxmlformats.org/officeDocument/2006/relationships/image" Target="../media/image37.wmf"/><Relationship Id="rId22" Type="http://schemas.openxmlformats.org/officeDocument/2006/relationships/image" Target="../media/image77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0.xml"/><Relationship Id="rId1" Type="http://schemas.openxmlformats.org/officeDocument/2006/relationships/tags" Target="../tags/tag1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80.wmf"/><Relationship Id="rId13" Type="http://schemas.openxmlformats.org/officeDocument/2006/relationships/oleObject" Target="../embeddings/oleObject101.bin"/><Relationship Id="rId18" Type="http://schemas.openxmlformats.org/officeDocument/2006/relationships/oleObject" Target="../embeddings/oleObject104.bin"/><Relationship Id="rId3" Type="http://schemas.openxmlformats.org/officeDocument/2006/relationships/oleObject" Target="../embeddings/oleObject96.bin"/><Relationship Id="rId21" Type="http://schemas.openxmlformats.org/officeDocument/2006/relationships/image" Target="../media/image86.wmf"/><Relationship Id="rId7" Type="http://schemas.openxmlformats.org/officeDocument/2006/relationships/oleObject" Target="../embeddings/oleObject98.bin"/><Relationship Id="rId12" Type="http://schemas.openxmlformats.org/officeDocument/2006/relationships/image" Target="../media/image82.wmf"/><Relationship Id="rId17" Type="http://schemas.openxmlformats.org/officeDocument/2006/relationships/image" Target="../media/image84.wmf"/><Relationship Id="rId2" Type="http://schemas.openxmlformats.org/officeDocument/2006/relationships/slideLayout" Target="../slideLayouts/slideLayout8.xml"/><Relationship Id="rId16" Type="http://schemas.openxmlformats.org/officeDocument/2006/relationships/oleObject" Target="../embeddings/oleObject103.bin"/><Relationship Id="rId20" Type="http://schemas.openxmlformats.org/officeDocument/2006/relationships/oleObject" Target="../embeddings/oleObject105.bin"/><Relationship Id="rId1" Type="http://schemas.openxmlformats.org/officeDocument/2006/relationships/vmlDrawing" Target="../drawings/vmlDrawing17.vml"/><Relationship Id="rId6" Type="http://schemas.openxmlformats.org/officeDocument/2006/relationships/image" Target="../media/image79.wmf"/><Relationship Id="rId11" Type="http://schemas.openxmlformats.org/officeDocument/2006/relationships/oleObject" Target="../embeddings/oleObject100.bin"/><Relationship Id="rId5" Type="http://schemas.openxmlformats.org/officeDocument/2006/relationships/oleObject" Target="../embeddings/oleObject97.bin"/><Relationship Id="rId15" Type="http://schemas.openxmlformats.org/officeDocument/2006/relationships/oleObject" Target="../embeddings/oleObject102.bin"/><Relationship Id="rId10" Type="http://schemas.openxmlformats.org/officeDocument/2006/relationships/image" Target="../media/image81.wmf"/><Relationship Id="rId19" Type="http://schemas.openxmlformats.org/officeDocument/2006/relationships/image" Target="../media/image85.wmf"/><Relationship Id="rId4" Type="http://schemas.openxmlformats.org/officeDocument/2006/relationships/image" Target="../media/image78.wmf"/><Relationship Id="rId9" Type="http://schemas.openxmlformats.org/officeDocument/2006/relationships/oleObject" Target="../embeddings/oleObject99.bin"/><Relationship Id="rId14" Type="http://schemas.openxmlformats.org/officeDocument/2006/relationships/image" Target="../media/image83.wmf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9.wmf"/><Relationship Id="rId13" Type="http://schemas.openxmlformats.org/officeDocument/2006/relationships/oleObject" Target="../embeddings/oleObject111.bin"/><Relationship Id="rId18" Type="http://schemas.openxmlformats.org/officeDocument/2006/relationships/image" Target="../media/image94.wmf"/><Relationship Id="rId3" Type="http://schemas.openxmlformats.org/officeDocument/2006/relationships/oleObject" Target="../embeddings/oleObject106.bin"/><Relationship Id="rId7" Type="http://schemas.openxmlformats.org/officeDocument/2006/relationships/oleObject" Target="../embeddings/oleObject108.bin"/><Relationship Id="rId12" Type="http://schemas.openxmlformats.org/officeDocument/2006/relationships/image" Target="../media/image91.wmf"/><Relationship Id="rId17" Type="http://schemas.openxmlformats.org/officeDocument/2006/relationships/oleObject" Target="../embeddings/oleObject113.bin"/><Relationship Id="rId2" Type="http://schemas.openxmlformats.org/officeDocument/2006/relationships/slideLayout" Target="../slideLayouts/slideLayout8.xml"/><Relationship Id="rId16" Type="http://schemas.openxmlformats.org/officeDocument/2006/relationships/image" Target="../media/image93.wmf"/><Relationship Id="rId1" Type="http://schemas.openxmlformats.org/officeDocument/2006/relationships/vmlDrawing" Target="../drawings/vmlDrawing18.vml"/><Relationship Id="rId6" Type="http://schemas.openxmlformats.org/officeDocument/2006/relationships/image" Target="../media/image88.wmf"/><Relationship Id="rId11" Type="http://schemas.openxmlformats.org/officeDocument/2006/relationships/oleObject" Target="../embeddings/oleObject110.bin"/><Relationship Id="rId5" Type="http://schemas.openxmlformats.org/officeDocument/2006/relationships/oleObject" Target="../embeddings/oleObject107.bin"/><Relationship Id="rId15" Type="http://schemas.openxmlformats.org/officeDocument/2006/relationships/oleObject" Target="../embeddings/oleObject112.bin"/><Relationship Id="rId10" Type="http://schemas.openxmlformats.org/officeDocument/2006/relationships/image" Target="../media/image90.wmf"/><Relationship Id="rId4" Type="http://schemas.openxmlformats.org/officeDocument/2006/relationships/image" Target="../media/image87.wmf"/><Relationship Id="rId9" Type="http://schemas.openxmlformats.org/officeDocument/2006/relationships/oleObject" Target="../embeddings/oleObject109.bin"/><Relationship Id="rId14" Type="http://schemas.openxmlformats.org/officeDocument/2006/relationships/image" Target="../media/image92.wmf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16.bin"/><Relationship Id="rId3" Type="http://schemas.openxmlformats.org/officeDocument/2006/relationships/slideLayout" Target="../slideLayouts/slideLayout9.xml"/><Relationship Id="rId7" Type="http://schemas.openxmlformats.org/officeDocument/2006/relationships/image" Target="../media/image96.wmf"/><Relationship Id="rId2" Type="http://schemas.openxmlformats.org/officeDocument/2006/relationships/tags" Target="../tags/tag10.xml"/><Relationship Id="rId1" Type="http://schemas.openxmlformats.org/officeDocument/2006/relationships/vmlDrawing" Target="../drawings/vmlDrawing19.vml"/><Relationship Id="rId6" Type="http://schemas.openxmlformats.org/officeDocument/2006/relationships/oleObject" Target="../embeddings/oleObject115.bin"/><Relationship Id="rId11" Type="http://schemas.openxmlformats.org/officeDocument/2006/relationships/image" Target="../media/image98.wmf"/><Relationship Id="rId5" Type="http://schemas.openxmlformats.org/officeDocument/2006/relationships/image" Target="../media/image95.wmf"/><Relationship Id="rId10" Type="http://schemas.openxmlformats.org/officeDocument/2006/relationships/oleObject" Target="../embeddings/oleObject117.bin"/><Relationship Id="rId4" Type="http://schemas.openxmlformats.org/officeDocument/2006/relationships/oleObject" Target="../embeddings/oleObject114.bin"/><Relationship Id="rId9" Type="http://schemas.openxmlformats.org/officeDocument/2006/relationships/image" Target="../media/image97.wmf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20.bin"/><Relationship Id="rId3" Type="http://schemas.openxmlformats.org/officeDocument/2006/relationships/slideLayout" Target="../slideLayouts/slideLayout9.xml"/><Relationship Id="rId7" Type="http://schemas.openxmlformats.org/officeDocument/2006/relationships/image" Target="../media/image100.wmf"/><Relationship Id="rId2" Type="http://schemas.openxmlformats.org/officeDocument/2006/relationships/tags" Target="../tags/tag11.xml"/><Relationship Id="rId1" Type="http://schemas.openxmlformats.org/officeDocument/2006/relationships/vmlDrawing" Target="../drawings/vmlDrawing20.vml"/><Relationship Id="rId6" Type="http://schemas.openxmlformats.org/officeDocument/2006/relationships/oleObject" Target="../embeddings/oleObject119.bin"/><Relationship Id="rId11" Type="http://schemas.openxmlformats.org/officeDocument/2006/relationships/image" Target="../media/image102.wmf"/><Relationship Id="rId5" Type="http://schemas.openxmlformats.org/officeDocument/2006/relationships/image" Target="../media/image99.wmf"/><Relationship Id="rId10" Type="http://schemas.openxmlformats.org/officeDocument/2006/relationships/oleObject" Target="../embeddings/oleObject121.bin"/><Relationship Id="rId4" Type="http://schemas.openxmlformats.org/officeDocument/2006/relationships/oleObject" Target="../embeddings/oleObject118.bin"/><Relationship Id="rId9" Type="http://schemas.openxmlformats.org/officeDocument/2006/relationships/image" Target="../media/image101.wmf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24.bin"/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104.wmf"/><Relationship Id="rId2" Type="http://schemas.openxmlformats.org/officeDocument/2006/relationships/tags" Target="../tags/tag12.xml"/><Relationship Id="rId1" Type="http://schemas.openxmlformats.org/officeDocument/2006/relationships/vmlDrawing" Target="../drawings/vmlDrawing21.vml"/><Relationship Id="rId6" Type="http://schemas.openxmlformats.org/officeDocument/2006/relationships/oleObject" Target="../embeddings/oleObject123.bin"/><Relationship Id="rId5" Type="http://schemas.openxmlformats.org/officeDocument/2006/relationships/image" Target="../media/image103.wmf"/><Relationship Id="rId4" Type="http://schemas.openxmlformats.org/officeDocument/2006/relationships/oleObject" Target="../embeddings/oleObject122.bin"/><Relationship Id="rId9" Type="http://schemas.openxmlformats.org/officeDocument/2006/relationships/image" Target="../media/image105.wmf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27.bin"/><Relationship Id="rId13" Type="http://schemas.openxmlformats.org/officeDocument/2006/relationships/image" Target="../media/image103.wmf"/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107.wmf"/><Relationship Id="rId12" Type="http://schemas.openxmlformats.org/officeDocument/2006/relationships/oleObject" Target="../embeddings/oleObject129.bin"/><Relationship Id="rId2" Type="http://schemas.openxmlformats.org/officeDocument/2006/relationships/tags" Target="../tags/tag13.xml"/><Relationship Id="rId1" Type="http://schemas.openxmlformats.org/officeDocument/2006/relationships/vmlDrawing" Target="../drawings/vmlDrawing22.vml"/><Relationship Id="rId6" Type="http://schemas.openxmlformats.org/officeDocument/2006/relationships/oleObject" Target="../embeddings/oleObject126.bin"/><Relationship Id="rId11" Type="http://schemas.openxmlformats.org/officeDocument/2006/relationships/image" Target="../media/image109.wmf"/><Relationship Id="rId5" Type="http://schemas.openxmlformats.org/officeDocument/2006/relationships/image" Target="../media/image106.wmf"/><Relationship Id="rId10" Type="http://schemas.openxmlformats.org/officeDocument/2006/relationships/oleObject" Target="../embeddings/oleObject128.bin"/><Relationship Id="rId4" Type="http://schemas.openxmlformats.org/officeDocument/2006/relationships/oleObject" Target="../embeddings/oleObject125.bin"/><Relationship Id="rId9" Type="http://schemas.openxmlformats.org/officeDocument/2006/relationships/image" Target="../media/image108.wmf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32.bin"/><Relationship Id="rId13" Type="http://schemas.openxmlformats.org/officeDocument/2006/relationships/image" Target="../media/image113.wmf"/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111.wmf"/><Relationship Id="rId12" Type="http://schemas.openxmlformats.org/officeDocument/2006/relationships/oleObject" Target="../embeddings/oleObject134.bin"/><Relationship Id="rId2" Type="http://schemas.openxmlformats.org/officeDocument/2006/relationships/tags" Target="../tags/tag14.xml"/><Relationship Id="rId1" Type="http://schemas.openxmlformats.org/officeDocument/2006/relationships/vmlDrawing" Target="../drawings/vmlDrawing23.vml"/><Relationship Id="rId6" Type="http://schemas.openxmlformats.org/officeDocument/2006/relationships/oleObject" Target="../embeddings/oleObject131.bin"/><Relationship Id="rId11" Type="http://schemas.openxmlformats.org/officeDocument/2006/relationships/image" Target="../media/image112.wmf"/><Relationship Id="rId5" Type="http://schemas.openxmlformats.org/officeDocument/2006/relationships/image" Target="../media/image110.wmf"/><Relationship Id="rId10" Type="http://schemas.openxmlformats.org/officeDocument/2006/relationships/oleObject" Target="../embeddings/oleObject133.bin"/><Relationship Id="rId4" Type="http://schemas.openxmlformats.org/officeDocument/2006/relationships/oleObject" Target="../embeddings/oleObject130.bin"/><Relationship Id="rId9" Type="http://schemas.openxmlformats.org/officeDocument/2006/relationships/image" Target="../media/image103.wmf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37.bin"/><Relationship Id="rId13" Type="http://schemas.openxmlformats.org/officeDocument/2006/relationships/image" Target="../media/image116.wmf"/><Relationship Id="rId18" Type="http://schemas.openxmlformats.org/officeDocument/2006/relationships/oleObject" Target="../embeddings/oleObject142.bin"/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113.wmf"/><Relationship Id="rId12" Type="http://schemas.openxmlformats.org/officeDocument/2006/relationships/oleObject" Target="../embeddings/oleObject139.bin"/><Relationship Id="rId17" Type="http://schemas.openxmlformats.org/officeDocument/2006/relationships/image" Target="../media/image118.wmf"/><Relationship Id="rId2" Type="http://schemas.openxmlformats.org/officeDocument/2006/relationships/tags" Target="../tags/tag15.xml"/><Relationship Id="rId16" Type="http://schemas.openxmlformats.org/officeDocument/2006/relationships/oleObject" Target="../embeddings/oleObject141.bin"/><Relationship Id="rId1" Type="http://schemas.openxmlformats.org/officeDocument/2006/relationships/vmlDrawing" Target="../drawings/vmlDrawing24.vml"/><Relationship Id="rId6" Type="http://schemas.openxmlformats.org/officeDocument/2006/relationships/oleObject" Target="../embeddings/oleObject136.bin"/><Relationship Id="rId11" Type="http://schemas.openxmlformats.org/officeDocument/2006/relationships/image" Target="../media/image115.wmf"/><Relationship Id="rId5" Type="http://schemas.openxmlformats.org/officeDocument/2006/relationships/image" Target="../media/image111.wmf"/><Relationship Id="rId15" Type="http://schemas.openxmlformats.org/officeDocument/2006/relationships/image" Target="../media/image117.wmf"/><Relationship Id="rId10" Type="http://schemas.openxmlformats.org/officeDocument/2006/relationships/oleObject" Target="../embeddings/oleObject138.bin"/><Relationship Id="rId19" Type="http://schemas.openxmlformats.org/officeDocument/2006/relationships/image" Target="../media/image103.wmf"/><Relationship Id="rId4" Type="http://schemas.openxmlformats.org/officeDocument/2006/relationships/oleObject" Target="../embeddings/oleObject135.bin"/><Relationship Id="rId9" Type="http://schemas.openxmlformats.org/officeDocument/2006/relationships/image" Target="../media/image114.wmf"/><Relationship Id="rId14" Type="http://schemas.openxmlformats.org/officeDocument/2006/relationships/oleObject" Target="../embeddings/oleObject140.bin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45.bin"/><Relationship Id="rId13" Type="http://schemas.openxmlformats.org/officeDocument/2006/relationships/image" Target="../media/image122.wmf"/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117.wmf"/><Relationship Id="rId12" Type="http://schemas.openxmlformats.org/officeDocument/2006/relationships/oleObject" Target="../embeddings/oleObject147.bin"/><Relationship Id="rId2" Type="http://schemas.openxmlformats.org/officeDocument/2006/relationships/tags" Target="../tags/tag16.xml"/><Relationship Id="rId1" Type="http://schemas.openxmlformats.org/officeDocument/2006/relationships/vmlDrawing" Target="../drawings/vmlDrawing25.vml"/><Relationship Id="rId6" Type="http://schemas.openxmlformats.org/officeDocument/2006/relationships/oleObject" Target="../embeddings/oleObject144.bin"/><Relationship Id="rId11" Type="http://schemas.openxmlformats.org/officeDocument/2006/relationships/image" Target="../media/image121.wmf"/><Relationship Id="rId5" Type="http://schemas.openxmlformats.org/officeDocument/2006/relationships/image" Target="../media/image119.wmf"/><Relationship Id="rId15" Type="http://schemas.openxmlformats.org/officeDocument/2006/relationships/image" Target="../media/image103.wmf"/><Relationship Id="rId10" Type="http://schemas.openxmlformats.org/officeDocument/2006/relationships/oleObject" Target="../embeddings/oleObject146.bin"/><Relationship Id="rId4" Type="http://schemas.openxmlformats.org/officeDocument/2006/relationships/oleObject" Target="../embeddings/oleObject143.bin"/><Relationship Id="rId9" Type="http://schemas.openxmlformats.org/officeDocument/2006/relationships/image" Target="../media/image120.wmf"/><Relationship Id="rId14" Type="http://schemas.openxmlformats.org/officeDocument/2006/relationships/oleObject" Target="../embeddings/oleObject148.bin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5.wmf"/><Relationship Id="rId13" Type="http://schemas.openxmlformats.org/officeDocument/2006/relationships/oleObject" Target="../embeddings/oleObject154.bin"/><Relationship Id="rId18" Type="http://schemas.openxmlformats.org/officeDocument/2006/relationships/image" Target="../media/image130.wmf"/><Relationship Id="rId3" Type="http://schemas.openxmlformats.org/officeDocument/2006/relationships/oleObject" Target="../embeddings/oleObject149.bin"/><Relationship Id="rId7" Type="http://schemas.openxmlformats.org/officeDocument/2006/relationships/oleObject" Target="../embeddings/oleObject151.bin"/><Relationship Id="rId12" Type="http://schemas.openxmlformats.org/officeDocument/2006/relationships/image" Target="../media/image127.wmf"/><Relationship Id="rId17" Type="http://schemas.openxmlformats.org/officeDocument/2006/relationships/oleObject" Target="../embeddings/oleObject156.bin"/><Relationship Id="rId2" Type="http://schemas.openxmlformats.org/officeDocument/2006/relationships/slideLayout" Target="../slideLayouts/slideLayout8.xml"/><Relationship Id="rId16" Type="http://schemas.openxmlformats.org/officeDocument/2006/relationships/image" Target="../media/image129.wmf"/><Relationship Id="rId1" Type="http://schemas.openxmlformats.org/officeDocument/2006/relationships/vmlDrawing" Target="../drawings/vmlDrawing26.vml"/><Relationship Id="rId6" Type="http://schemas.openxmlformats.org/officeDocument/2006/relationships/image" Target="../media/image124.wmf"/><Relationship Id="rId11" Type="http://schemas.openxmlformats.org/officeDocument/2006/relationships/oleObject" Target="../embeddings/oleObject153.bin"/><Relationship Id="rId5" Type="http://schemas.openxmlformats.org/officeDocument/2006/relationships/oleObject" Target="../embeddings/oleObject150.bin"/><Relationship Id="rId15" Type="http://schemas.openxmlformats.org/officeDocument/2006/relationships/oleObject" Target="../embeddings/oleObject155.bin"/><Relationship Id="rId10" Type="http://schemas.openxmlformats.org/officeDocument/2006/relationships/image" Target="../media/image126.wmf"/><Relationship Id="rId4" Type="http://schemas.openxmlformats.org/officeDocument/2006/relationships/image" Target="../media/image123.wmf"/><Relationship Id="rId9" Type="http://schemas.openxmlformats.org/officeDocument/2006/relationships/oleObject" Target="../embeddings/oleObject152.bin"/><Relationship Id="rId14" Type="http://schemas.openxmlformats.org/officeDocument/2006/relationships/image" Target="../media/image128.w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6.wmf"/><Relationship Id="rId5" Type="http://schemas.openxmlformats.org/officeDocument/2006/relationships/oleObject" Target="../embeddings/oleObject2.bin"/><Relationship Id="rId10" Type="http://schemas.openxmlformats.org/officeDocument/2006/relationships/image" Target="../media/image8.wmf"/><Relationship Id="rId4" Type="http://schemas.openxmlformats.org/officeDocument/2006/relationships/image" Target="../media/image5.wmf"/><Relationship Id="rId9" Type="http://schemas.openxmlformats.org/officeDocument/2006/relationships/oleObject" Target="../embeddings/oleObject4.bin"/></Relationships>
</file>

<file path=ppt/slides/_rels/slide3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3.wmf"/><Relationship Id="rId13" Type="http://schemas.openxmlformats.org/officeDocument/2006/relationships/oleObject" Target="../embeddings/oleObject162.bin"/><Relationship Id="rId18" Type="http://schemas.openxmlformats.org/officeDocument/2006/relationships/image" Target="../media/image138.wmf"/><Relationship Id="rId3" Type="http://schemas.openxmlformats.org/officeDocument/2006/relationships/oleObject" Target="../embeddings/oleObject157.bin"/><Relationship Id="rId21" Type="http://schemas.openxmlformats.org/officeDocument/2006/relationships/oleObject" Target="../embeddings/oleObject166.bin"/><Relationship Id="rId7" Type="http://schemas.openxmlformats.org/officeDocument/2006/relationships/oleObject" Target="../embeddings/oleObject159.bin"/><Relationship Id="rId12" Type="http://schemas.openxmlformats.org/officeDocument/2006/relationships/image" Target="../media/image135.wmf"/><Relationship Id="rId17" Type="http://schemas.openxmlformats.org/officeDocument/2006/relationships/oleObject" Target="../embeddings/oleObject164.bin"/><Relationship Id="rId2" Type="http://schemas.openxmlformats.org/officeDocument/2006/relationships/slideLayout" Target="../slideLayouts/slideLayout8.xml"/><Relationship Id="rId16" Type="http://schemas.openxmlformats.org/officeDocument/2006/relationships/image" Target="../media/image137.wmf"/><Relationship Id="rId20" Type="http://schemas.openxmlformats.org/officeDocument/2006/relationships/image" Target="../media/image139.wmf"/><Relationship Id="rId1" Type="http://schemas.openxmlformats.org/officeDocument/2006/relationships/vmlDrawing" Target="../drawings/vmlDrawing27.vml"/><Relationship Id="rId6" Type="http://schemas.openxmlformats.org/officeDocument/2006/relationships/image" Target="../media/image132.wmf"/><Relationship Id="rId11" Type="http://schemas.openxmlformats.org/officeDocument/2006/relationships/oleObject" Target="../embeddings/oleObject161.bin"/><Relationship Id="rId5" Type="http://schemas.openxmlformats.org/officeDocument/2006/relationships/oleObject" Target="../embeddings/oleObject158.bin"/><Relationship Id="rId15" Type="http://schemas.openxmlformats.org/officeDocument/2006/relationships/oleObject" Target="../embeddings/oleObject163.bin"/><Relationship Id="rId10" Type="http://schemas.openxmlformats.org/officeDocument/2006/relationships/image" Target="../media/image134.wmf"/><Relationship Id="rId19" Type="http://schemas.openxmlformats.org/officeDocument/2006/relationships/oleObject" Target="../embeddings/oleObject165.bin"/><Relationship Id="rId4" Type="http://schemas.openxmlformats.org/officeDocument/2006/relationships/image" Target="../media/image131.wmf"/><Relationship Id="rId9" Type="http://schemas.openxmlformats.org/officeDocument/2006/relationships/oleObject" Target="../embeddings/oleObject160.bin"/><Relationship Id="rId14" Type="http://schemas.openxmlformats.org/officeDocument/2006/relationships/image" Target="../media/image136.wmf"/><Relationship Id="rId22" Type="http://schemas.openxmlformats.org/officeDocument/2006/relationships/image" Target="../media/image140.wmf"/></Relationships>
</file>

<file path=ppt/slides/_rels/slide3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69.bin"/><Relationship Id="rId3" Type="http://schemas.openxmlformats.org/officeDocument/2006/relationships/slideLayout" Target="../slideLayouts/slideLayout9.xml"/><Relationship Id="rId7" Type="http://schemas.openxmlformats.org/officeDocument/2006/relationships/image" Target="../media/image142.wmf"/><Relationship Id="rId2" Type="http://schemas.openxmlformats.org/officeDocument/2006/relationships/tags" Target="../tags/tag17.xml"/><Relationship Id="rId1" Type="http://schemas.openxmlformats.org/officeDocument/2006/relationships/vmlDrawing" Target="../drawings/vmlDrawing28.vml"/><Relationship Id="rId6" Type="http://schemas.openxmlformats.org/officeDocument/2006/relationships/oleObject" Target="../embeddings/oleObject168.bin"/><Relationship Id="rId11" Type="http://schemas.openxmlformats.org/officeDocument/2006/relationships/image" Target="../media/image144.wmf"/><Relationship Id="rId5" Type="http://schemas.openxmlformats.org/officeDocument/2006/relationships/image" Target="../media/image141.wmf"/><Relationship Id="rId10" Type="http://schemas.openxmlformats.org/officeDocument/2006/relationships/oleObject" Target="../embeddings/oleObject170.bin"/><Relationship Id="rId4" Type="http://schemas.openxmlformats.org/officeDocument/2006/relationships/oleObject" Target="../embeddings/oleObject167.bin"/><Relationship Id="rId9" Type="http://schemas.openxmlformats.org/officeDocument/2006/relationships/image" Target="../media/image143.wmf"/></Relationships>
</file>

<file path=ppt/slides/_rels/slide3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73.bin"/><Relationship Id="rId3" Type="http://schemas.openxmlformats.org/officeDocument/2006/relationships/slideLayout" Target="../slideLayouts/slideLayout9.xml"/><Relationship Id="rId7" Type="http://schemas.openxmlformats.org/officeDocument/2006/relationships/image" Target="../media/image146.wmf"/><Relationship Id="rId2" Type="http://schemas.openxmlformats.org/officeDocument/2006/relationships/tags" Target="../tags/tag18.xml"/><Relationship Id="rId1" Type="http://schemas.openxmlformats.org/officeDocument/2006/relationships/vmlDrawing" Target="../drawings/vmlDrawing29.vml"/><Relationship Id="rId6" Type="http://schemas.openxmlformats.org/officeDocument/2006/relationships/oleObject" Target="../embeddings/oleObject172.bin"/><Relationship Id="rId5" Type="http://schemas.openxmlformats.org/officeDocument/2006/relationships/image" Target="../media/image145.wmf"/><Relationship Id="rId4" Type="http://schemas.openxmlformats.org/officeDocument/2006/relationships/oleObject" Target="../embeddings/oleObject171.bin"/><Relationship Id="rId9" Type="http://schemas.openxmlformats.org/officeDocument/2006/relationships/image" Target="../media/image147.wmf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10.xml"/><Relationship Id="rId1" Type="http://schemas.openxmlformats.org/officeDocument/2006/relationships/tags" Target="../tags/tag19.xml"/></Relationships>
</file>

<file path=ppt/slides/_rels/slide3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76.bin"/><Relationship Id="rId3" Type="http://schemas.openxmlformats.org/officeDocument/2006/relationships/notesSlide" Target="../notesSlides/notesSlide5.xml"/><Relationship Id="rId7" Type="http://schemas.openxmlformats.org/officeDocument/2006/relationships/image" Target="../media/image149.wmf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30.vml"/><Relationship Id="rId6" Type="http://schemas.openxmlformats.org/officeDocument/2006/relationships/oleObject" Target="../embeddings/oleObject175.bin"/><Relationship Id="rId11" Type="http://schemas.openxmlformats.org/officeDocument/2006/relationships/image" Target="../media/image151.wmf"/><Relationship Id="rId5" Type="http://schemas.openxmlformats.org/officeDocument/2006/relationships/image" Target="../media/image148.wmf"/><Relationship Id="rId10" Type="http://schemas.openxmlformats.org/officeDocument/2006/relationships/oleObject" Target="../embeddings/oleObject177.bin"/><Relationship Id="rId4" Type="http://schemas.openxmlformats.org/officeDocument/2006/relationships/oleObject" Target="../embeddings/oleObject174.bin"/><Relationship Id="rId9" Type="http://schemas.openxmlformats.org/officeDocument/2006/relationships/image" Target="../media/image150.wmf"/></Relationships>
</file>

<file path=ppt/slides/_rels/slide3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80.bin"/><Relationship Id="rId13" Type="http://schemas.openxmlformats.org/officeDocument/2006/relationships/image" Target="../media/image156.wmf"/><Relationship Id="rId3" Type="http://schemas.openxmlformats.org/officeDocument/2006/relationships/notesSlide" Target="../notesSlides/notesSlide6.xml"/><Relationship Id="rId7" Type="http://schemas.openxmlformats.org/officeDocument/2006/relationships/image" Target="../media/image153.wmf"/><Relationship Id="rId12" Type="http://schemas.openxmlformats.org/officeDocument/2006/relationships/oleObject" Target="../embeddings/oleObject182.bin"/><Relationship Id="rId17" Type="http://schemas.openxmlformats.org/officeDocument/2006/relationships/image" Target="../media/image157.wmf"/><Relationship Id="rId2" Type="http://schemas.openxmlformats.org/officeDocument/2006/relationships/slideLayout" Target="../slideLayouts/slideLayout3.xml"/><Relationship Id="rId16" Type="http://schemas.openxmlformats.org/officeDocument/2006/relationships/oleObject" Target="../embeddings/oleObject184.bin"/><Relationship Id="rId1" Type="http://schemas.openxmlformats.org/officeDocument/2006/relationships/vmlDrawing" Target="../drawings/vmlDrawing31.vml"/><Relationship Id="rId6" Type="http://schemas.openxmlformats.org/officeDocument/2006/relationships/oleObject" Target="../embeddings/oleObject179.bin"/><Relationship Id="rId11" Type="http://schemas.openxmlformats.org/officeDocument/2006/relationships/image" Target="../media/image155.wmf"/><Relationship Id="rId5" Type="http://schemas.openxmlformats.org/officeDocument/2006/relationships/image" Target="../media/image152.wmf"/><Relationship Id="rId15" Type="http://schemas.openxmlformats.org/officeDocument/2006/relationships/image" Target="../media/image149.wmf"/><Relationship Id="rId10" Type="http://schemas.openxmlformats.org/officeDocument/2006/relationships/oleObject" Target="../embeddings/oleObject181.bin"/><Relationship Id="rId4" Type="http://schemas.openxmlformats.org/officeDocument/2006/relationships/oleObject" Target="../embeddings/oleObject178.bin"/><Relationship Id="rId9" Type="http://schemas.openxmlformats.org/officeDocument/2006/relationships/image" Target="../media/image154.wmf"/><Relationship Id="rId14" Type="http://schemas.openxmlformats.org/officeDocument/2006/relationships/oleObject" Target="../embeddings/oleObject183.bin"/></Relationships>
</file>

<file path=ppt/slides/_rels/slide3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87.bin"/><Relationship Id="rId13" Type="http://schemas.openxmlformats.org/officeDocument/2006/relationships/image" Target="../media/image162.wmf"/><Relationship Id="rId18" Type="http://schemas.openxmlformats.org/officeDocument/2006/relationships/oleObject" Target="../embeddings/oleObject192.bin"/><Relationship Id="rId3" Type="http://schemas.openxmlformats.org/officeDocument/2006/relationships/slideLayout" Target="../slideLayouts/slideLayout8.xml"/><Relationship Id="rId7" Type="http://schemas.openxmlformats.org/officeDocument/2006/relationships/image" Target="../media/image159.wmf"/><Relationship Id="rId12" Type="http://schemas.openxmlformats.org/officeDocument/2006/relationships/oleObject" Target="../embeddings/oleObject189.bin"/><Relationship Id="rId17" Type="http://schemas.openxmlformats.org/officeDocument/2006/relationships/image" Target="../media/image164.wmf"/><Relationship Id="rId2" Type="http://schemas.openxmlformats.org/officeDocument/2006/relationships/tags" Target="../tags/tag20.xml"/><Relationship Id="rId16" Type="http://schemas.openxmlformats.org/officeDocument/2006/relationships/oleObject" Target="../embeddings/oleObject191.bin"/><Relationship Id="rId1" Type="http://schemas.openxmlformats.org/officeDocument/2006/relationships/vmlDrawing" Target="../drawings/vmlDrawing32.vml"/><Relationship Id="rId6" Type="http://schemas.openxmlformats.org/officeDocument/2006/relationships/oleObject" Target="../embeddings/oleObject186.bin"/><Relationship Id="rId11" Type="http://schemas.openxmlformats.org/officeDocument/2006/relationships/image" Target="../media/image161.wmf"/><Relationship Id="rId5" Type="http://schemas.openxmlformats.org/officeDocument/2006/relationships/image" Target="../media/image158.wmf"/><Relationship Id="rId15" Type="http://schemas.openxmlformats.org/officeDocument/2006/relationships/image" Target="../media/image163.wmf"/><Relationship Id="rId10" Type="http://schemas.openxmlformats.org/officeDocument/2006/relationships/oleObject" Target="../embeddings/oleObject188.bin"/><Relationship Id="rId19" Type="http://schemas.openxmlformats.org/officeDocument/2006/relationships/image" Target="../media/image165.wmf"/><Relationship Id="rId4" Type="http://schemas.openxmlformats.org/officeDocument/2006/relationships/oleObject" Target="../embeddings/oleObject185.bin"/><Relationship Id="rId9" Type="http://schemas.openxmlformats.org/officeDocument/2006/relationships/image" Target="../media/image160.wmf"/><Relationship Id="rId14" Type="http://schemas.openxmlformats.org/officeDocument/2006/relationships/oleObject" Target="../embeddings/oleObject190.bin"/></Relationships>
</file>

<file path=ppt/slides/_rels/slide3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95.bin"/><Relationship Id="rId13" Type="http://schemas.openxmlformats.org/officeDocument/2006/relationships/image" Target="../media/image170.wmf"/><Relationship Id="rId18" Type="http://schemas.openxmlformats.org/officeDocument/2006/relationships/oleObject" Target="../embeddings/oleObject200.bin"/><Relationship Id="rId3" Type="http://schemas.openxmlformats.org/officeDocument/2006/relationships/slideLayout" Target="../slideLayouts/slideLayout8.xml"/><Relationship Id="rId21" Type="http://schemas.openxmlformats.org/officeDocument/2006/relationships/image" Target="../media/image174.wmf"/><Relationship Id="rId7" Type="http://schemas.openxmlformats.org/officeDocument/2006/relationships/image" Target="../media/image167.wmf"/><Relationship Id="rId12" Type="http://schemas.openxmlformats.org/officeDocument/2006/relationships/oleObject" Target="../embeddings/oleObject197.bin"/><Relationship Id="rId17" Type="http://schemas.openxmlformats.org/officeDocument/2006/relationships/image" Target="../media/image172.wmf"/><Relationship Id="rId2" Type="http://schemas.openxmlformats.org/officeDocument/2006/relationships/tags" Target="../tags/tag21.xml"/><Relationship Id="rId16" Type="http://schemas.openxmlformats.org/officeDocument/2006/relationships/oleObject" Target="../embeddings/oleObject199.bin"/><Relationship Id="rId20" Type="http://schemas.openxmlformats.org/officeDocument/2006/relationships/oleObject" Target="../embeddings/oleObject201.bin"/><Relationship Id="rId1" Type="http://schemas.openxmlformats.org/officeDocument/2006/relationships/vmlDrawing" Target="../drawings/vmlDrawing33.vml"/><Relationship Id="rId6" Type="http://schemas.openxmlformats.org/officeDocument/2006/relationships/oleObject" Target="../embeddings/oleObject194.bin"/><Relationship Id="rId11" Type="http://schemas.openxmlformats.org/officeDocument/2006/relationships/image" Target="../media/image169.wmf"/><Relationship Id="rId5" Type="http://schemas.openxmlformats.org/officeDocument/2006/relationships/image" Target="../media/image166.wmf"/><Relationship Id="rId15" Type="http://schemas.openxmlformats.org/officeDocument/2006/relationships/image" Target="../media/image171.wmf"/><Relationship Id="rId10" Type="http://schemas.openxmlformats.org/officeDocument/2006/relationships/oleObject" Target="../embeddings/oleObject196.bin"/><Relationship Id="rId19" Type="http://schemas.openxmlformats.org/officeDocument/2006/relationships/image" Target="../media/image173.wmf"/><Relationship Id="rId4" Type="http://schemas.openxmlformats.org/officeDocument/2006/relationships/oleObject" Target="../embeddings/oleObject193.bin"/><Relationship Id="rId9" Type="http://schemas.openxmlformats.org/officeDocument/2006/relationships/image" Target="../media/image168.wmf"/><Relationship Id="rId14" Type="http://schemas.openxmlformats.org/officeDocument/2006/relationships/oleObject" Target="../embeddings/oleObject198.bin"/></Relationships>
</file>

<file path=ppt/slides/_rels/slide3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6.wmf"/><Relationship Id="rId13" Type="http://schemas.openxmlformats.org/officeDocument/2006/relationships/oleObject" Target="../embeddings/oleObject206.bin"/><Relationship Id="rId18" Type="http://schemas.openxmlformats.org/officeDocument/2006/relationships/image" Target="../media/image181.wmf"/><Relationship Id="rId3" Type="http://schemas.openxmlformats.org/officeDocument/2006/relationships/slideLayout" Target="../slideLayouts/slideLayout8.xml"/><Relationship Id="rId21" Type="http://schemas.openxmlformats.org/officeDocument/2006/relationships/oleObject" Target="../embeddings/oleObject210.bin"/><Relationship Id="rId7" Type="http://schemas.openxmlformats.org/officeDocument/2006/relationships/oleObject" Target="../embeddings/oleObject203.bin"/><Relationship Id="rId12" Type="http://schemas.openxmlformats.org/officeDocument/2006/relationships/image" Target="../media/image178.wmf"/><Relationship Id="rId17" Type="http://schemas.openxmlformats.org/officeDocument/2006/relationships/oleObject" Target="../embeddings/oleObject208.bin"/><Relationship Id="rId25" Type="http://schemas.openxmlformats.org/officeDocument/2006/relationships/oleObject" Target="../embeddings/oleObject212.bin"/><Relationship Id="rId2" Type="http://schemas.openxmlformats.org/officeDocument/2006/relationships/tags" Target="../tags/tag22.xml"/><Relationship Id="rId16" Type="http://schemas.openxmlformats.org/officeDocument/2006/relationships/image" Target="../media/image180.wmf"/><Relationship Id="rId20" Type="http://schemas.openxmlformats.org/officeDocument/2006/relationships/image" Target="../media/image182.wmf"/><Relationship Id="rId1" Type="http://schemas.openxmlformats.org/officeDocument/2006/relationships/vmlDrawing" Target="../drawings/vmlDrawing34.vml"/><Relationship Id="rId6" Type="http://schemas.openxmlformats.org/officeDocument/2006/relationships/image" Target="../media/image175.wmf"/><Relationship Id="rId11" Type="http://schemas.openxmlformats.org/officeDocument/2006/relationships/oleObject" Target="../embeddings/oleObject205.bin"/><Relationship Id="rId24" Type="http://schemas.openxmlformats.org/officeDocument/2006/relationships/image" Target="../media/image184.wmf"/><Relationship Id="rId5" Type="http://schemas.openxmlformats.org/officeDocument/2006/relationships/oleObject" Target="../embeddings/oleObject202.bin"/><Relationship Id="rId15" Type="http://schemas.openxmlformats.org/officeDocument/2006/relationships/oleObject" Target="../embeddings/oleObject207.bin"/><Relationship Id="rId23" Type="http://schemas.openxmlformats.org/officeDocument/2006/relationships/oleObject" Target="../embeddings/oleObject211.bin"/><Relationship Id="rId10" Type="http://schemas.openxmlformats.org/officeDocument/2006/relationships/image" Target="../media/image177.wmf"/><Relationship Id="rId19" Type="http://schemas.openxmlformats.org/officeDocument/2006/relationships/oleObject" Target="../embeddings/oleObject209.bin"/><Relationship Id="rId4" Type="http://schemas.openxmlformats.org/officeDocument/2006/relationships/notesSlide" Target="../notesSlides/notesSlide7.xml"/><Relationship Id="rId9" Type="http://schemas.openxmlformats.org/officeDocument/2006/relationships/oleObject" Target="../embeddings/oleObject204.bin"/><Relationship Id="rId14" Type="http://schemas.openxmlformats.org/officeDocument/2006/relationships/image" Target="../media/image179.wmf"/><Relationship Id="rId22" Type="http://schemas.openxmlformats.org/officeDocument/2006/relationships/image" Target="../media/image183.wmf"/></Relationships>
</file>

<file path=ppt/slides/_rels/slide3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6.wmf"/><Relationship Id="rId13" Type="http://schemas.openxmlformats.org/officeDocument/2006/relationships/oleObject" Target="../embeddings/oleObject217.bin"/><Relationship Id="rId18" Type="http://schemas.openxmlformats.org/officeDocument/2006/relationships/image" Target="../media/image178.wmf"/><Relationship Id="rId26" Type="http://schemas.openxmlformats.org/officeDocument/2006/relationships/image" Target="../media/image182.wmf"/><Relationship Id="rId3" Type="http://schemas.openxmlformats.org/officeDocument/2006/relationships/slideLayout" Target="../slideLayouts/slideLayout8.xml"/><Relationship Id="rId21" Type="http://schemas.openxmlformats.org/officeDocument/2006/relationships/oleObject" Target="../embeddings/oleObject221.bin"/><Relationship Id="rId7" Type="http://schemas.openxmlformats.org/officeDocument/2006/relationships/oleObject" Target="../embeddings/oleObject214.bin"/><Relationship Id="rId12" Type="http://schemas.openxmlformats.org/officeDocument/2006/relationships/image" Target="../media/image188.wmf"/><Relationship Id="rId17" Type="http://schemas.openxmlformats.org/officeDocument/2006/relationships/oleObject" Target="../embeddings/oleObject219.bin"/><Relationship Id="rId25" Type="http://schemas.openxmlformats.org/officeDocument/2006/relationships/oleObject" Target="../embeddings/oleObject223.bin"/><Relationship Id="rId2" Type="http://schemas.openxmlformats.org/officeDocument/2006/relationships/tags" Target="../tags/tag23.xml"/><Relationship Id="rId16" Type="http://schemas.openxmlformats.org/officeDocument/2006/relationships/image" Target="../media/image190.wmf"/><Relationship Id="rId20" Type="http://schemas.openxmlformats.org/officeDocument/2006/relationships/image" Target="../media/image179.wmf"/><Relationship Id="rId29" Type="http://schemas.openxmlformats.org/officeDocument/2006/relationships/oleObject" Target="../embeddings/oleObject225.bin"/><Relationship Id="rId1" Type="http://schemas.openxmlformats.org/officeDocument/2006/relationships/vmlDrawing" Target="../drawings/vmlDrawing35.vml"/><Relationship Id="rId6" Type="http://schemas.openxmlformats.org/officeDocument/2006/relationships/image" Target="../media/image185.wmf"/><Relationship Id="rId11" Type="http://schemas.openxmlformats.org/officeDocument/2006/relationships/oleObject" Target="../embeddings/oleObject216.bin"/><Relationship Id="rId24" Type="http://schemas.openxmlformats.org/officeDocument/2006/relationships/image" Target="../media/image181.wmf"/><Relationship Id="rId5" Type="http://schemas.openxmlformats.org/officeDocument/2006/relationships/oleObject" Target="../embeddings/oleObject213.bin"/><Relationship Id="rId15" Type="http://schemas.openxmlformats.org/officeDocument/2006/relationships/oleObject" Target="../embeddings/oleObject218.bin"/><Relationship Id="rId23" Type="http://schemas.openxmlformats.org/officeDocument/2006/relationships/oleObject" Target="../embeddings/oleObject222.bin"/><Relationship Id="rId28" Type="http://schemas.openxmlformats.org/officeDocument/2006/relationships/image" Target="../media/image183.wmf"/><Relationship Id="rId10" Type="http://schemas.openxmlformats.org/officeDocument/2006/relationships/image" Target="../media/image187.wmf"/><Relationship Id="rId19" Type="http://schemas.openxmlformats.org/officeDocument/2006/relationships/oleObject" Target="../embeddings/oleObject220.bin"/><Relationship Id="rId31" Type="http://schemas.openxmlformats.org/officeDocument/2006/relationships/oleObject" Target="../embeddings/oleObject226.bin"/><Relationship Id="rId4" Type="http://schemas.openxmlformats.org/officeDocument/2006/relationships/notesSlide" Target="../notesSlides/notesSlide8.xml"/><Relationship Id="rId9" Type="http://schemas.openxmlformats.org/officeDocument/2006/relationships/oleObject" Target="../embeddings/oleObject215.bin"/><Relationship Id="rId14" Type="http://schemas.openxmlformats.org/officeDocument/2006/relationships/image" Target="../media/image189.wmf"/><Relationship Id="rId22" Type="http://schemas.openxmlformats.org/officeDocument/2006/relationships/image" Target="../media/image180.wmf"/><Relationship Id="rId27" Type="http://schemas.openxmlformats.org/officeDocument/2006/relationships/oleObject" Target="../embeddings/oleObject224.bin"/><Relationship Id="rId30" Type="http://schemas.openxmlformats.org/officeDocument/2006/relationships/image" Target="../media/image184.w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wmf"/><Relationship Id="rId3" Type="http://schemas.openxmlformats.org/officeDocument/2006/relationships/oleObject" Target="../embeddings/oleObject5.bin"/><Relationship Id="rId7" Type="http://schemas.openxmlformats.org/officeDocument/2006/relationships/oleObject" Target="../embeddings/oleObject7.bin"/><Relationship Id="rId12" Type="http://schemas.openxmlformats.org/officeDocument/2006/relationships/image" Target="../media/image8.wmf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0.wmf"/><Relationship Id="rId11" Type="http://schemas.openxmlformats.org/officeDocument/2006/relationships/oleObject" Target="../embeddings/oleObject9.bin"/><Relationship Id="rId5" Type="http://schemas.openxmlformats.org/officeDocument/2006/relationships/oleObject" Target="../embeddings/oleObject6.bin"/><Relationship Id="rId10" Type="http://schemas.openxmlformats.org/officeDocument/2006/relationships/image" Target="../media/image12.wmf"/><Relationship Id="rId4" Type="http://schemas.openxmlformats.org/officeDocument/2006/relationships/image" Target="../media/image9.wmf"/><Relationship Id="rId9" Type="http://schemas.openxmlformats.org/officeDocument/2006/relationships/oleObject" Target="../embeddings/oleObject8.bin"/></Relationships>
</file>

<file path=ppt/slides/_rels/slide4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29.bin"/><Relationship Id="rId13" Type="http://schemas.openxmlformats.org/officeDocument/2006/relationships/image" Target="../media/image195.wmf"/><Relationship Id="rId18" Type="http://schemas.openxmlformats.org/officeDocument/2006/relationships/oleObject" Target="../embeddings/oleObject234.bin"/><Relationship Id="rId3" Type="http://schemas.openxmlformats.org/officeDocument/2006/relationships/slideLayout" Target="../slideLayouts/slideLayout9.xml"/><Relationship Id="rId7" Type="http://schemas.openxmlformats.org/officeDocument/2006/relationships/image" Target="../media/image192.wmf"/><Relationship Id="rId12" Type="http://schemas.openxmlformats.org/officeDocument/2006/relationships/oleObject" Target="../embeddings/oleObject231.bin"/><Relationship Id="rId17" Type="http://schemas.openxmlformats.org/officeDocument/2006/relationships/image" Target="../media/image197.wmf"/><Relationship Id="rId2" Type="http://schemas.openxmlformats.org/officeDocument/2006/relationships/tags" Target="../tags/tag24.xml"/><Relationship Id="rId16" Type="http://schemas.openxmlformats.org/officeDocument/2006/relationships/oleObject" Target="../embeddings/oleObject233.bin"/><Relationship Id="rId1" Type="http://schemas.openxmlformats.org/officeDocument/2006/relationships/vmlDrawing" Target="../drawings/vmlDrawing36.vml"/><Relationship Id="rId6" Type="http://schemas.openxmlformats.org/officeDocument/2006/relationships/oleObject" Target="../embeddings/oleObject228.bin"/><Relationship Id="rId11" Type="http://schemas.openxmlformats.org/officeDocument/2006/relationships/image" Target="../media/image194.wmf"/><Relationship Id="rId5" Type="http://schemas.openxmlformats.org/officeDocument/2006/relationships/image" Target="../media/image191.wmf"/><Relationship Id="rId15" Type="http://schemas.openxmlformats.org/officeDocument/2006/relationships/image" Target="../media/image196.wmf"/><Relationship Id="rId10" Type="http://schemas.openxmlformats.org/officeDocument/2006/relationships/oleObject" Target="../embeddings/oleObject230.bin"/><Relationship Id="rId19" Type="http://schemas.openxmlformats.org/officeDocument/2006/relationships/image" Target="../media/image198.wmf"/><Relationship Id="rId4" Type="http://schemas.openxmlformats.org/officeDocument/2006/relationships/oleObject" Target="../embeddings/oleObject227.bin"/><Relationship Id="rId9" Type="http://schemas.openxmlformats.org/officeDocument/2006/relationships/image" Target="../media/image193.wmf"/><Relationship Id="rId14" Type="http://schemas.openxmlformats.org/officeDocument/2006/relationships/oleObject" Target="../embeddings/oleObject232.bin"/></Relationships>
</file>

<file path=ppt/slides/_rels/slide4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37.bin"/><Relationship Id="rId3" Type="http://schemas.openxmlformats.org/officeDocument/2006/relationships/slideLayout" Target="../slideLayouts/slideLayout9.xml"/><Relationship Id="rId7" Type="http://schemas.openxmlformats.org/officeDocument/2006/relationships/image" Target="../media/image200.wmf"/><Relationship Id="rId2" Type="http://schemas.openxmlformats.org/officeDocument/2006/relationships/tags" Target="../tags/tag25.xml"/><Relationship Id="rId1" Type="http://schemas.openxmlformats.org/officeDocument/2006/relationships/vmlDrawing" Target="../drawings/vmlDrawing37.vml"/><Relationship Id="rId6" Type="http://schemas.openxmlformats.org/officeDocument/2006/relationships/oleObject" Target="../embeddings/oleObject236.bin"/><Relationship Id="rId5" Type="http://schemas.openxmlformats.org/officeDocument/2006/relationships/image" Target="../media/image199.wmf"/><Relationship Id="rId4" Type="http://schemas.openxmlformats.org/officeDocument/2006/relationships/oleObject" Target="../embeddings/oleObject235.bin"/><Relationship Id="rId9" Type="http://schemas.openxmlformats.org/officeDocument/2006/relationships/image" Target="../media/image201.wmf"/></Relationships>
</file>

<file path=ppt/slides/_rels/slide4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40.bin"/><Relationship Id="rId3" Type="http://schemas.openxmlformats.org/officeDocument/2006/relationships/slideLayout" Target="../slideLayouts/slideLayout9.xml"/><Relationship Id="rId7" Type="http://schemas.openxmlformats.org/officeDocument/2006/relationships/image" Target="../media/image203.wmf"/><Relationship Id="rId2" Type="http://schemas.openxmlformats.org/officeDocument/2006/relationships/tags" Target="../tags/tag26.xml"/><Relationship Id="rId1" Type="http://schemas.openxmlformats.org/officeDocument/2006/relationships/vmlDrawing" Target="../drawings/vmlDrawing38.vml"/><Relationship Id="rId6" Type="http://schemas.openxmlformats.org/officeDocument/2006/relationships/oleObject" Target="../embeddings/oleObject239.bin"/><Relationship Id="rId5" Type="http://schemas.openxmlformats.org/officeDocument/2006/relationships/image" Target="../media/image202.wmf"/><Relationship Id="rId4" Type="http://schemas.openxmlformats.org/officeDocument/2006/relationships/oleObject" Target="../embeddings/oleObject238.bin"/><Relationship Id="rId9" Type="http://schemas.openxmlformats.org/officeDocument/2006/relationships/image" Target="../media/image204.wmf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wmf"/><Relationship Id="rId13" Type="http://schemas.openxmlformats.org/officeDocument/2006/relationships/oleObject" Target="../embeddings/oleObject15.bin"/><Relationship Id="rId18" Type="http://schemas.openxmlformats.org/officeDocument/2006/relationships/image" Target="../media/image20.wmf"/><Relationship Id="rId3" Type="http://schemas.openxmlformats.org/officeDocument/2006/relationships/oleObject" Target="../embeddings/oleObject10.bin"/><Relationship Id="rId21" Type="http://schemas.openxmlformats.org/officeDocument/2006/relationships/oleObject" Target="../embeddings/oleObject19.bin"/><Relationship Id="rId7" Type="http://schemas.openxmlformats.org/officeDocument/2006/relationships/oleObject" Target="../embeddings/oleObject12.bin"/><Relationship Id="rId12" Type="http://schemas.openxmlformats.org/officeDocument/2006/relationships/image" Target="../media/image17.wmf"/><Relationship Id="rId17" Type="http://schemas.openxmlformats.org/officeDocument/2006/relationships/oleObject" Target="../embeddings/oleObject17.bin"/><Relationship Id="rId2" Type="http://schemas.openxmlformats.org/officeDocument/2006/relationships/slideLayout" Target="../slideLayouts/slideLayout3.xml"/><Relationship Id="rId16" Type="http://schemas.openxmlformats.org/officeDocument/2006/relationships/image" Target="../media/image19.wmf"/><Relationship Id="rId20" Type="http://schemas.openxmlformats.org/officeDocument/2006/relationships/image" Target="../media/image21.wmf"/><Relationship Id="rId1" Type="http://schemas.openxmlformats.org/officeDocument/2006/relationships/vmlDrawing" Target="../drawings/vmlDrawing3.vml"/><Relationship Id="rId6" Type="http://schemas.openxmlformats.org/officeDocument/2006/relationships/image" Target="../media/image14.wmf"/><Relationship Id="rId11" Type="http://schemas.openxmlformats.org/officeDocument/2006/relationships/oleObject" Target="../embeddings/oleObject14.bin"/><Relationship Id="rId5" Type="http://schemas.openxmlformats.org/officeDocument/2006/relationships/oleObject" Target="../embeddings/oleObject11.bin"/><Relationship Id="rId15" Type="http://schemas.openxmlformats.org/officeDocument/2006/relationships/oleObject" Target="../embeddings/oleObject16.bin"/><Relationship Id="rId23" Type="http://schemas.openxmlformats.org/officeDocument/2006/relationships/oleObject" Target="../embeddings/oleObject20.bin"/><Relationship Id="rId10" Type="http://schemas.openxmlformats.org/officeDocument/2006/relationships/image" Target="../media/image16.wmf"/><Relationship Id="rId19" Type="http://schemas.openxmlformats.org/officeDocument/2006/relationships/oleObject" Target="../embeddings/oleObject18.bin"/><Relationship Id="rId4" Type="http://schemas.openxmlformats.org/officeDocument/2006/relationships/image" Target="../media/image13.wmf"/><Relationship Id="rId9" Type="http://schemas.openxmlformats.org/officeDocument/2006/relationships/oleObject" Target="../embeddings/oleObject13.bin"/><Relationship Id="rId14" Type="http://schemas.openxmlformats.org/officeDocument/2006/relationships/image" Target="../media/image18.wmf"/><Relationship Id="rId22" Type="http://schemas.openxmlformats.org/officeDocument/2006/relationships/image" Target="../media/image22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wmf"/><Relationship Id="rId13" Type="http://schemas.openxmlformats.org/officeDocument/2006/relationships/oleObject" Target="../embeddings/oleObject26.bin"/><Relationship Id="rId3" Type="http://schemas.openxmlformats.org/officeDocument/2006/relationships/oleObject" Target="../embeddings/oleObject21.bin"/><Relationship Id="rId7" Type="http://schemas.openxmlformats.org/officeDocument/2006/relationships/oleObject" Target="../embeddings/oleObject23.bin"/><Relationship Id="rId12" Type="http://schemas.openxmlformats.org/officeDocument/2006/relationships/image" Target="../media/image27.wmf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24.wmf"/><Relationship Id="rId11" Type="http://schemas.openxmlformats.org/officeDocument/2006/relationships/oleObject" Target="../embeddings/oleObject25.bin"/><Relationship Id="rId5" Type="http://schemas.openxmlformats.org/officeDocument/2006/relationships/oleObject" Target="../embeddings/oleObject22.bin"/><Relationship Id="rId10" Type="http://schemas.openxmlformats.org/officeDocument/2006/relationships/image" Target="../media/image26.wmf"/><Relationship Id="rId4" Type="http://schemas.openxmlformats.org/officeDocument/2006/relationships/image" Target="../media/image23.wmf"/><Relationship Id="rId9" Type="http://schemas.openxmlformats.org/officeDocument/2006/relationships/oleObject" Target="../embeddings/oleObject24.bin"/><Relationship Id="rId14" Type="http://schemas.openxmlformats.org/officeDocument/2006/relationships/image" Target="../media/image28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9.bin"/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30.wmf"/><Relationship Id="rId2" Type="http://schemas.openxmlformats.org/officeDocument/2006/relationships/tags" Target="../tags/tag2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28.bin"/><Relationship Id="rId11" Type="http://schemas.openxmlformats.org/officeDocument/2006/relationships/image" Target="../media/image32.wmf"/><Relationship Id="rId5" Type="http://schemas.openxmlformats.org/officeDocument/2006/relationships/image" Target="../media/image29.wmf"/><Relationship Id="rId10" Type="http://schemas.openxmlformats.org/officeDocument/2006/relationships/oleObject" Target="../embeddings/oleObject30.bin"/><Relationship Id="rId4" Type="http://schemas.openxmlformats.org/officeDocument/2006/relationships/oleObject" Target="../embeddings/oleObject27.bin"/><Relationship Id="rId9" Type="http://schemas.openxmlformats.org/officeDocument/2006/relationships/image" Target="../media/image31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tags" Target="../tags/tag3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29.wmf"/><Relationship Id="rId4" Type="http://schemas.openxmlformats.org/officeDocument/2006/relationships/oleObject" Target="../embeddings/oleObject31.bin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4.bin"/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10.wmf"/><Relationship Id="rId2" Type="http://schemas.openxmlformats.org/officeDocument/2006/relationships/tags" Target="../tags/tag4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33.bin"/><Relationship Id="rId11" Type="http://schemas.openxmlformats.org/officeDocument/2006/relationships/image" Target="../media/image11.wmf"/><Relationship Id="rId5" Type="http://schemas.openxmlformats.org/officeDocument/2006/relationships/image" Target="../media/image8.wmf"/><Relationship Id="rId10" Type="http://schemas.openxmlformats.org/officeDocument/2006/relationships/oleObject" Target="../embeddings/oleObject35.bin"/><Relationship Id="rId4" Type="http://schemas.openxmlformats.org/officeDocument/2006/relationships/oleObject" Target="../embeddings/oleObject32.bin"/><Relationship Id="rId9" Type="http://schemas.openxmlformats.org/officeDocument/2006/relationships/image" Target="../media/image9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 t="-68000" b="-6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椭圆 5"/>
          <p:cNvSpPr>
            <a:spLocks noChangeAspect="1"/>
          </p:cNvSpPr>
          <p:nvPr/>
        </p:nvSpPr>
        <p:spPr>
          <a:xfrm>
            <a:off x="665333" y="346245"/>
            <a:ext cx="1744103" cy="1744103"/>
          </a:xfrm>
          <a:prstGeom prst="ellipse">
            <a:avLst/>
          </a:prstGeom>
          <a:blipFill>
            <a:blip r:embed="rId4" cstate="print"/>
            <a:stretch>
              <a:fillRect/>
            </a:stretch>
          </a:blipFill>
          <a:ln>
            <a:noFill/>
          </a:ln>
          <a:effectLst>
            <a:outerShdw blurRad="114300" dist="38100" dir="5400000" algn="t" rotWithShape="0">
              <a:prstClr val="black">
                <a:alpha val="2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>
              <a:solidFill>
                <a:schemeClr val="tx1"/>
              </a:solidFill>
              <a:ea typeface="微软雅黑" panose="020B0503020204020204" pitchFamily="34" charset="-122"/>
            </a:endParaRPr>
          </a:p>
        </p:txBody>
      </p:sp>
      <p:sp>
        <p:nvSpPr>
          <p:cNvPr id="22" name="同心圆 21"/>
          <p:cNvSpPr/>
          <p:nvPr/>
        </p:nvSpPr>
        <p:spPr>
          <a:xfrm>
            <a:off x="504825" y="185737"/>
            <a:ext cx="2065120" cy="2065120"/>
          </a:xfrm>
          <a:prstGeom prst="donut">
            <a:avLst>
              <a:gd name="adj" fmla="val 8281"/>
            </a:avLst>
          </a:prstGeom>
          <a:solidFill>
            <a:schemeClr val="bg1"/>
          </a:solidFill>
          <a:ln>
            <a:noFill/>
          </a:ln>
          <a:effectLst>
            <a:outerShdw blurRad="114300" dist="38100" dir="5400000" algn="t" rotWithShape="0">
              <a:prstClr val="black">
                <a:alpha val="2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>
              <a:solidFill>
                <a:schemeClr val="tx1"/>
              </a:solidFill>
              <a:ea typeface="微软雅黑" panose="020B0503020204020204" pitchFamily="34" charset="-122"/>
            </a:endParaRPr>
          </a:p>
        </p:txBody>
      </p:sp>
      <p:sp>
        <p:nvSpPr>
          <p:cNvPr id="23" name="同心圆 22"/>
          <p:cNvSpPr/>
          <p:nvPr/>
        </p:nvSpPr>
        <p:spPr>
          <a:xfrm>
            <a:off x="-528837" y="4991100"/>
            <a:ext cx="1866900" cy="1866900"/>
          </a:xfrm>
          <a:prstGeom prst="donut">
            <a:avLst>
              <a:gd name="adj" fmla="val 8281"/>
            </a:avLst>
          </a:prstGeom>
          <a:solidFill>
            <a:schemeClr val="bg1"/>
          </a:solidFill>
          <a:ln>
            <a:noFill/>
          </a:ln>
          <a:effectLst>
            <a:outerShdw blurRad="114300" dist="38100" dir="5400000" algn="t" rotWithShape="0">
              <a:prstClr val="black">
                <a:alpha val="2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>
              <a:solidFill>
                <a:schemeClr val="tx1"/>
              </a:solidFill>
              <a:ea typeface="微软雅黑" panose="020B0503020204020204" pitchFamily="34" charset="-122"/>
            </a:endParaRPr>
          </a:p>
        </p:txBody>
      </p:sp>
      <p:sp>
        <p:nvSpPr>
          <p:cNvPr id="25" name="同心圆 24"/>
          <p:cNvSpPr/>
          <p:nvPr/>
        </p:nvSpPr>
        <p:spPr>
          <a:xfrm>
            <a:off x="4895850" y="904874"/>
            <a:ext cx="400050" cy="400050"/>
          </a:xfrm>
          <a:prstGeom prst="donut">
            <a:avLst>
              <a:gd name="adj" fmla="val 8281"/>
            </a:avLst>
          </a:prstGeom>
          <a:solidFill>
            <a:schemeClr val="bg1"/>
          </a:solidFill>
          <a:ln>
            <a:noFill/>
          </a:ln>
          <a:effectLst>
            <a:outerShdw blurRad="114300" dist="38100" dir="5400000" algn="t" rotWithShape="0">
              <a:prstClr val="black">
                <a:alpha val="2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>
              <a:solidFill>
                <a:schemeClr val="tx1"/>
              </a:solidFill>
              <a:ea typeface="微软雅黑" panose="020B0503020204020204" pitchFamily="34" charset="-122"/>
            </a:endParaRPr>
          </a:p>
        </p:txBody>
      </p:sp>
      <p:sp>
        <p:nvSpPr>
          <p:cNvPr id="27" name="同心圆 26"/>
          <p:cNvSpPr/>
          <p:nvPr/>
        </p:nvSpPr>
        <p:spPr>
          <a:xfrm>
            <a:off x="5729514" y="709385"/>
            <a:ext cx="6248400" cy="6248400"/>
          </a:xfrm>
          <a:prstGeom prst="donut">
            <a:avLst>
              <a:gd name="adj" fmla="val 2706"/>
            </a:avLst>
          </a:prstGeom>
          <a:solidFill>
            <a:schemeClr val="bg1"/>
          </a:solidFill>
          <a:ln>
            <a:noFill/>
          </a:ln>
          <a:effectLst>
            <a:outerShdw blurRad="114300" dist="38100" dir="5400000" algn="t" rotWithShape="0">
              <a:prstClr val="black">
                <a:alpha val="2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>
              <a:solidFill>
                <a:schemeClr val="tx1"/>
              </a:solidFill>
              <a:ea typeface="微软雅黑" panose="020B0503020204020204" pitchFamily="34" charset="-122"/>
            </a:endParaRPr>
          </a:p>
        </p:txBody>
      </p:sp>
      <p:sp>
        <p:nvSpPr>
          <p:cNvPr id="29" name="文本框 28" hidden="1"/>
          <p:cNvSpPr txBox="1"/>
          <p:nvPr/>
        </p:nvSpPr>
        <p:spPr>
          <a:xfrm>
            <a:off x="961544" y="1028698"/>
            <a:ext cx="154401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600" b="1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LOGO</a:t>
            </a:r>
            <a:endParaRPr lang="zh-CN" altLang="en-US" sz="3600" b="1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30" name="同心圆 29"/>
          <p:cNvSpPr/>
          <p:nvPr/>
        </p:nvSpPr>
        <p:spPr>
          <a:xfrm>
            <a:off x="11449050" y="-962026"/>
            <a:ext cx="1866900" cy="1866900"/>
          </a:xfrm>
          <a:prstGeom prst="donut">
            <a:avLst>
              <a:gd name="adj" fmla="val 8281"/>
            </a:avLst>
          </a:prstGeom>
          <a:solidFill>
            <a:schemeClr val="bg1"/>
          </a:solidFill>
          <a:ln>
            <a:noFill/>
          </a:ln>
          <a:effectLst>
            <a:outerShdw blurRad="114300" dist="38100" dir="5400000" algn="t" rotWithShape="0">
              <a:prstClr val="black">
                <a:alpha val="2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>
              <a:solidFill>
                <a:schemeClr val="tx1"/>
              </a:solidFill>
              <a:ea typeface="微软雅黑" panose="020B0503020204020204" pitchFamily="34" charset="-122"/>
            </a:endParaRPr>
          </a:p>
        </p:txBody>
      </p:sp>
      <p:sp>
        <p:nvSpPr>
          <p:cNvPr id="31" name="矩形 30"/>
          <p:cNvSpPr/>
          <p:nvPr/>
        </p:nvSpPr>
        <p:spPr>
          <a:xfrm>
            <a:off x="6394755" y="2868367"/>
            <a:ext cx="274947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zh-CN" altLang="en-US" sz="200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文鼎特粗宋简"/>
                <a:sym typeface="宋体" pitchFamily="2" charset="-122"/>
              </a:rPr>
              <a:t>经济数学在线开放课程</a:t>
            </a:r>
          </a:p>
        </p:txBody>
      </p:sp>
      <p:sp>
        <p:nvSpPr>
          <p:cNvPr id="32" name="矩形 31" hidden="1"/>
          <p:cNvSpPr/>
          <p:nvPr/>
        </p:nvSpPr>
        <p:spPr>
          <a:xfrm>
            <a:off x="6429963" y="2675874"/>
            <a:ext cx="2423751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60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2014</a:t>
            </a:r>
            <a:endParaRPr lang="zh-CN" altLang="en-US" sz="6000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33" name="矩形 32"/>
          <p:cNvSpPr/>
          <p:nvPr/>
        </p:nvSpPr>
        <p:spPr>
          <a:xfrm>
            <a:off x="5849262" y="3510189"/>
            <a:ext cx="615405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en-US" sz="4000" b="1" dirty="0" smtClean="0">
                <a:solidFill>
                  <a:schemeClr val="bg1"/>
                </a:solidFill>
                <a:latin typeface="微软雅黑" pitchFamily="34" charset="-122"/>
                <a:ea typeface="微软雅黑" panose="020B0503020204020204" pitchFamily="34" charset="-122"/>
              </a:rPr>
              <a:t>常微分方程初步及其应用</a:t>
            </a:r>
            <a:endParaRPr lang="zh-CN" altLang="en-US" sz="4000" b="1" dirty="0">
              <a:solidFill>
                <a:schemeClr val="bg1"/>
              </a:solidFill>
              <a:latin typeface="微软雅黑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35" name="直接连接符 34"/>
          <p:cNvCxnSpPr/>
          <p:nvPr/>
        </p:nvCxnSpPr>
        <p:spPr>
          <a:xfrm>
            <a:off x="6567714" y="4458528"/>
            <a:ext cx="4695373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7" name="Group 23" hidden="1"/>
          <p:cNvGrpSpPr>
            <a:grpSpLocks noChangeAspect="1"/>
          </p:cNvGrpSpPr>
          <p:nvPr/>
        </p:nvGrpSpPr>
        <p:grpSpPr bwMode="auto">
          <a:xfrm>
            <a:off x="871737" y="2888009"/>
            <a:ext cx="466326" cy="593152"/>
            <a:chOff x="3723" y="2008"/>
            <a:chExt cx="239" cy="304"/>
          </a:xfrm>
          <a:solidFill>
            <a:schemeClr val="bg1"/>
          </a:solidFill>
        </p:grpSpPr>
        <p:sp>
          <p:nvSpPr>
            <p:cNvPr id="19" name="Freeform 24"/>
            <p:cNvSpPr>
              <a:spLocks/>
            </p:cNvSpPr>
            <p:nvPr/>
          </p:nvSpPr>
          <p:spPr bwMode="auto">
            <a:xfrm>
              <a:off x="3723" y="2155"/>
              <a:ext cx="239" cy="157"/>
            </a:xfrm>
            <a:custGeom>
              <a:avLst/>
              <a:gdLst>
                <a:gd name="T0" fmla="*/ 90 w 98"/>
                <a:gd name="T1" fmla="*/ 16 h 65"/>
                <a:gd name="T2" fmla="*/ 71 w 98"/>
                <a:gd name="T3" fmla="*/ 5 h 65"/>
                <a:gd name="T4" fmla="*/ 63 w 98"/>
                <a:gd name="T5" fmla="*/ 0 h 65"/>
                <a:gd name="T6" fmla="*/ 34 w 98"/>
                <a:gd name="T7" fmla="*/ 0 h 65"/>
                <a:gd name="T8" fmla="*/ 16 w 98"/>
                <a:gd name="T9" fmla="*/ 9 h 65"/>
                <a:gd name="T10" fmla="*/ 9 w 98"/>
                <a:gd name="T11" fmla="*/ 14 h 65"/>
                <a:gd name="T12" fmla="*/ 0 w 98"/>
                <a:gd name="T13" fmla="*/ 49 h 65"/>
                <a:gd name="T14" fmla="*/ 3 w 98"/>
                <a:gd name="T15" fmla="*/ 55 h 65"/>
                <a:gd name="T16" fmla="*/ 46 w 98"/>
                <a:gd name="T17" fmla="*/ 64 h 65"/>
                <a:gd name="T18" fmla="*/ 93 w 98"/>
                <a:gd name="T19" fmla="*/ 56 h 65"/>
                <a:gd name="T20" fmla="*/ 96 w 98"/>
                <a:gd name="T21" fmla="*/ 53 h 65"/>
                <a:gd name="T22" fmla="*/ 90 w 98"/>
                <a:gd name="T23" fmla="*/ 16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98" h="65">
                  <a:moveTo>
                    <a:pt x="90" y="16"/>
                  </a:moveTo>
                  <a:cubicBezTo>
                    <a:pt x="87" y="10"/>
                    <a:pt x="71" y="5"/>
                    <a:pt x="71" y="5"/>
                  </a:cubicBezTo>
                  <a:cubicBezTo>
                    <a:pt x="63" y="2"/>
                    <a:pt x="63" y="0"/>
                    <a:pt x="63" y="0"/>
                  </a:cubicBezTo>
                  <a:cubicBezTo>
                    <a:pt x="46" y="32"/>
                    <a:pt x="34" y="0"/>
                    <a:pt x="34" y="0"/>
                  </a:cubicBezTo>
                  <a:cubicBezTo>
                    <a:pt x="33" y="4"/>
                    <a:pt x="16" y="9"/>
                    <a:pt x="16" y="9"/>
                  </a:cubicBezTo>
                  <a:cubicBezTo>
                    <a:pt x="11" y="11"/>
                    <a:pt x="9" y="14"/>
                    <a:pt x="9" y="14"/>
                  </a:cubicBezTo>
                  <a:cubicBezTo>
                    <a:pt x="1" y="25"/>
                    <a:pt x="0" y="49"/>
                    <a:pt x="0" y="49"/>
                  </a:cubicBezTo>
                  <a:cubicBezTo>
                    <a:pt x="1" y="55"/>
                    <a:pt x="3" y="55"/>
                    <a:pt x="3" y="55"/>
                  </a:cubicBezTo>
                  <a:cubicBezTo>
                    <a:pt x="20" y="63"/>
                    <a:pt x="46" y="64"/>
                    <a:pt x="46" y="64"/>
                  </a:cubicBezTo>
                  <a:cubicBezTo>
                    <a:pt x="73" y="65"/>
                    <a:pt x="93" y="56"/>
                    <a:pt x="93" y="56"/>
                  </a:cubicBezTo>
                  <a:cubicBezTo>
                    <a:pt x="96" y="54"/>
                    <a:pt x="96" y="53"/>
                    <a:pt x="96" y="53"/>
                  </a:cubicBezTo>
                  <a:cubicBezTo>
                    <a:pt x="98" y="36"/>
                    <a:pt x="90" y="16"/>
                    <a:pt x="90" y="1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schemeClr val="bg1"/>
                </a:solidFill>
                <a:ea typeface="微软雅黑" panose="020B0503020204020204" pitchFamily="34" charset="-122"/>
              </a:endParaRPr>
            </a:p>
          </p:txBody>
        </p:sp>
        <p:sp>
          <p:nvSpPr>
            <p:cNvPr id="20" name="Freeform 25"/>
            <p:cNvSpPr>
              <a:spLocks noEditPoints="1"/>
            </p:cNvSpPr>
            <p:nvPr/>
          </p:nvSpPr>
          <p:spPr bwMode="auto">
            <a:xfrm>
              <a:off x="3786" y="2008"/>
              <a:ext cx="115" cy="157"/>
            </a:xfrm>
            <a:custGeom>
              <a:avLst/>
              <a:gdLst>
                <a:gd name="T0" fmla="*/ 43 w 47"/>
                <a:gd name="T1" fmla="*/ 34 h 65"/>
                <a:gd name="T2" fmla="*/ 41 w 47"/>
                <a:gd name="T3" fmla="*/ 13 h 65"/>
                <a:gd name="T4" fmla="*/ 31 w 47"/>
                <a:gd name="T5" fmla="*/ 8 h 65"/>
                <a:gd name="T6" fmla="*/ 28 w 47"/>
                <a:gd name="T7" fmla="*/ 7 h 65"/>
                <a:gd name="T8" fmla="*/ 24 w 47"/>
                <a:gd name="T9" fmla="*/ 1 h 65"/>
                <a:gd name="T10" fmla="*/ 22 w 47"/>
                <a:gd name="T11" fmla="*/ 3 h 65"/>
                <a:gd name="T12" fmla="*/ 24 w 47"/>
                <a:gd name="T13" fmla="*/ 0 h 65"/>
                <a:gd name="T14" fmla="*/ 22 w 47"/>
                <a:gd name="T15" fmla="*/ 2 h 65"/>
                <a:gd name="T16" fmla="*/ 19 w 47"/>
                <a:gd name="T17" fmla="*/ 6 h 65"/>
                <a:gd name="T18" fmla="*/ 19 w 47"/>
                <a:gd name="T19" fmla="*/ 5 h 65"/>
                <a:gd name="T20" fmla="*/ 18 w 47"/>
                <a:gd name="T21" fmla="*/ 5 h 65"/>
                <a:gd name="T22" fmla="*/ 15 w 47"/>
                <a:gd name="T23" fmla="*/ 5 h 65"/>
                <a:gd name="T24" fmla="*/ 2 w 47"/>
                <a:gd name="T25" fmla="*/ 18 h 65"/>
                <a:gd name="T26" fmla="*/ 3 w 47"/>
                <a:gd name="T27" fmla="*/ 34 h 65"/>
                <a:gd name="T28" fmla="*/ 2 w 47"/>
                <a:gd name="T29" fmla="*/ 40 h 65"/>
                <a:gd name="T30" fmla="*/ 4 w 47"/>
                <a:gd name="T31" fmla="*/ 43 h 65"/>
                <a:gd name="T32" fmla="*/ 22 w 47"/>
                <a:gd name="T33" fmla="*/ 65 h 65"/>
                <a:gd name="T34" fmla="*/ 42 w 47"/>
                <a:gd name="T35" fmla="*/ 43 h 65"/>
                <a:gd name="T36" fmla="*/ 43 w 47"/>
                <a:gd name="T37" fmla="*/ 40 h 65"/>
                <a:gd name="T38" fmla="*/ 43 w 47"/>
                <a:gd name="T39" fmla="*/ 34 h 65"/>
                <a:gd name="T40" fmla="*/ 20 w 47"/>
                <a:gd name="T41" fmla="*/ 5 h 65"/>
                <a:gd name="T42" fmla="*/ 20 w 47"/>
                <a:gd name="T43" fmla="*/ 5 h 65"/>
                <a:gd name="T44" fmla="*/ 22 w 47"/>
                <a:gd name="T45" fmla="*/ 2 h 65"/>
                <a:gd name="T46" fmla="*/ 20 w 47"/>
                <a:gd name="T47" fmla="*/ 5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47" h="65">
                  <a:moveTo>
                    <a:pt x="43" y="34"/>
                  </a:moveTo>
                  <a:cubicBezTo>
                    <a:pt x="44" y="31"/>
                    <a:pt x="47" y="20"/>
                    <a:pt x="41" y="13"/>
                  </a:cubicBezTo>
                  <a:cubicBezTo>
                    <a:pt x="41" y="13"/>
                    <a:pt x="38" y="10"/>
                    <a:pt x="31" y="8"/>
                  </a:cubicBezTo>
                  <a:cubicBezTo>
                    <a:pt x="28" y="7"/>
                    <a:pt x="28" y="7"/>
                    <a:pt x="28" y="7"/>
                  </a:cubicBezTo>
                  <a:cubicBezTo>
                    <a:pt x="27" y="6"/>
                    <a:pt x="24" y="3"/>
                    <a:pt x="24" y="1"/>
                  </a:cubicBezTo>
                  <a:cubicBezTo>
                    <a:pt x="24" y="1"/>
                    <a:pt x="23" y="2"/>
                    <a:pt x="22" y="3"/>
                  </a:cubicBezTo>
                  <a:cubicBezTo>
                    <a:pt x="22" y="2"/>
                    <a:pt x="23" y="1"/>
                    <a:pt x="24" y="0"/>
                  </a:cubicBezTo>
                  <a:cubicBezTo>
                    <a:pt x="24" y="0"/>
                    <a:pt x="23" y="1"/>
                    <a:pt x="22" y="2"/>
                  </a:cubicBezTo>
                  <a:cubicBezTo>
                    <a:pt x="21" y="2"/>
                    <a:pt x="19" y="3"/>
                    <a:pt x="19" y="6"/>
                  </a:cubicBezTo>
                  <a:cubicBezTo>
                    <a:pt x="19" y="5"/>
                    <a:pt x="19" y="5"/>
                    <a:pt x="19" y="5"/>
                  </a:cubicBezTo>
                  <a:cubicBezTo>
                    <a:pt x="19" y="5"/>
                    <a:pt x="19" y="5"/>
                    <a:pt x="18" y="5"/>
                  </a:cubicBezTo>
                  <a:cubicBezTo>
                    <a:pt x="17" y="5"/>
                    <a:pt x="15" y="5"/>
                    <a:pt x="15" y="5"/>
                  </a:cubicBezTo>
                  <a:cubicBezTo>
                    <a:pt x="15" y="5"/>
                    <a:pt x="5" y="9"/>
                    <a:pt x="2" y="18"/>
                  </a:cubicBezTo>
                  <a:cubicBezTo>
                    <a:pt x="2" y="18"/>
                    <a:pt x="1" y="22"/>
                    <a:pt x="3" y="34"/>
                  </a:cubicBezTo>
                  <a:cubicBezTo>
                    <a:pt x="0" y="32"/>
                    <a:pt x="2" y="40"/>
                    <a:pt x="2" y="40"/>
                  </a:cubicBezTo>
                  <a:cubicBezTo>
                    <a:pt x="2" y="42"/>
                    <a:pt x="3" y="43"/>
                    <a:pt x="4" y="43"/>
                  </a:cubicBezTo>
                  <a:cubicBezTo>
                    <a:pt x="5" y="54"/>
                    <a:pt x="14" y="65"/>
                    <a:pt x="22" y="65"/>
                  </a:cubicBezTo>
                  <a:cubicBezTo>
                    <a:pt x="31" y="65"/>
                    <a:pt x="40" y="53"/>
                    <a:pt x="42" y="43"/>
                  </a:cubicBezTo>
                  <a:cubicBezTo>
                    <a:pt x="42" y="43"/>
                    <a:pt x="43" y="42"/>
                    <a:pt x="43" y="40"/>
                  </a:cubicBezTo>
                  <a:cubicBezTo>
                    <a:pt x="43" y="40"/>
                    <a:pt x="45" y="33"/>
                    <a:pt x="43" y="34"/>
                  </a:cubicBezTo>
                  <a:close/>
                  <a:moveTo>
                    <a:pt x="20" y="5"/>
                  </a:moveTo>
                  <a:cubicBezTo>
                    <a:pt x="20" y="5"/>
                    <a:pt x="20" y="5"/>
                    <a:pt x="20" y="5"/>
                  </a:cubicBezTo>
                  <a:cubicBezTo>
                    <a:pt x="20" y="4"/>
                    <a:pt x="21" y="3"/>
                    <a:pt x="22" y="2"/>
                  </a:cubicBezTo>
                  <a:cubicBezTo>
                    <a:pt x="21" y="3"/>
                    <a:pt x="21" y="4"/>
                    <a:pt x="20" y="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schemeClr val="bg1"/>
                </a:solidFill>
                <a:ea typeface="微软雅黑" panose="020B0503020204020204" pitchFamily="34" charset="-122"/>
              </a:endParaRPr>
            </a:p>
          </p:txBody>
        </p:sp>
      </p:grpSp>
      <p:sp>
        <p:nvSpPr>
          <p:cNvPr id="34" name="同心圆 33" hidden="1"/>
          <p:cNvSpPr/>
          <p:nvPr/>
        </p:nvSpPr>
        <p:spPr>
          <a:xfrm>
            <a:off x="603494" y="2710114"/>
            <a:ext cx="1002811" cy="1002811"/>
          </a:xfrm>
          <a:prstGeom prst="donut">
            <a:avLst>
              <a:gd name="adj" fmla="val 8281"/>
            </a:avLst>
          </a:prstGeom>
          <a:solidFill>
            <a:schemeClr val="bg1"/>
          </a:solidFill>
          <a:ln>
            <a:noFill/>
          </a:ln>
          <a:effectLst>
            <a:outerShdw blurRad="114300" dist="38100" dir="5400000" algn="t" rotWithShape="0">
              <a:prstClr val="black">
                <a:alpha val="2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>
              <a:solidFill>
                <a:schemeClr val="tx1"/>
              </a:solidFill>
              <a:ea typeface="微软雅黑" panose="020B0503020204020204" pitchFamily="34" charset="-122"/>
            </a:endParaRPr>
          </a:p>
        </p:txBody>
      </p:sp>
      <p:sp>
        <p:nvSpPr>
          <p:cNvPr id="38" name="同心圆 37"/>
          <p:cNvSpPr/>
          <p:nvPr/>
        </p:nvSpPr>
        <p:spPr>
          <a:xfrm>
            <a:off x="4191453" y="1963172"/>
            <a:ext cx="400050" cy="400050"/>
          </a:xfrm>
          <a:prstGeom prst="donut">
            <a:avLst>
              <a:gd name="adj" fmla="val 8281"/>
            </a:avLst>
          </a:prstGeom>
          <a:solidFill>
            <a:schemeClr val="bg1"/>
          </a:solidFill>
          <a:ln>
            <a:noFill/>
          </a:ln>
          <a:effectLst>
            <a:outerShdw blurRad="114300" dist="38100" dir="5400000" algn="t" rotWithShape="0">
              <a:prstClr val="black">
                <a:alpha val="2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>
              <a:solidFill>
                <a:schemeClr val="tx1"/>
              </a:solidFill>
              <a:ea typeface="微软雅黑" panose="020B0503020204020204" pitchFamily="34" charset="-122"/>
            </a:endParaRPr>
          </a:p>
        </p:txBody>
      </p:sp>
      <p:sp>
        <p:nvSpPr>
          <p:cNvPr id="40" name="同心圆 39"/>
          <p:cNvSpPr/>
          <p:nvPr/>
        </p:nvSpPr>
        <p:spPr>
          <a:xfrm>
            <a:off x="2144009" y="3889360"/>
            <a:ext cx="768810" cy="768810"/>
          </a:xfrm>
          <a:prstGeom prst="donut">
            <a:avLst>
              <a:gd name="adj" fmla="val 8281"/>
            </a:avLst>
          </a:prstGeom>
          <a:solidFill>
            <a:schemeClr val="bg1"/>
          </a:solidFill>
          <a:ln>
            <a:noFill/>
          </a:ln>
          <a:effectLst>
            <a:outerShdw blurRad="114300" dist="38100" dir="5400000" algn="t" rotWithShape="0">
              <a:prstClr val="black">
                <a:alpha val="2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>
              <a:solidFill>
                <a:schemeClr val="tx1"/>
              </a:solidFill>
              <a:ea typeface="微软雅黑" panose="020B0503020204020204" pitchFamily="34" charset="-122"/>
            </a:endParaRPr>
          </a:p>
        </p:txBody>
      </p:sp>
      <p:sp>
        <p:nvSpPr>
          <p:cNvPr id="21" name="矩形 20"/>
          <p:cNvSpPr/>
          <p:nvPr/>
        </p:nvSpPr>
        <p:spPr>
          <a:xfrm>
            <a:off x="8557158" y="4732394"/>
            <a:ext cx="223651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000" dirty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sym typeface="宋体" pitchFamily="2" charset="-122"/>
              </a:rPr>
              <a:t>授课教师</a:t>
            </a:r>
            <a:r>
              <a:rPr lang="zh-CN" altLang="en-US" sz="200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sym typeface="宋体" pitchFamily="2" charset="-122"/>
              </a:rPr>
              <a:t>：陈笑缘</a:t>
            </a:r>
            <a:endParaRPr lang="zh-CN" altLang="en-US" sz="2000" dirty="0">
              <a:solidFill>
                <a:schemeClr val="bg1"/>
              </a:solidFill>
              <a:latin typeface="Times New Roman" panose="02020603050405020304" pitchFamily="18" charset="0"/>
              <a:ea typeface="微软雅黑" panose="020B0503020204020204" pitchFamily="34" charset="-122"/>
              <a:sym typeface="宋体" pitchFamily="2" charset="-122"/>
            </a:endParaRPr>
          </a:p>
        </p:txBody>
      </p:sp>
      <p:grpSp>
        <p:nvGrpSpPr>
          <p:cNvPr id="24" name="组合 23"/>
          <p:cNvGrpSpPr/>
          <p:nvPr/>
        </p:nvGrpSpPr>
        <p:grpSpPr>
          <a:xfrm>
            <a:off x="7717376" y="4574148"/>
            <a:ext cx="786617" cy="775373"/>
            <a:chOff x="7717376" y="4574148"/>
            <a:chExt cx="786617" cy="775373"/>
          </a:xfrm>
        </p:grpSpPr>
        <p:pic>
          <p:nvPicPr>
            <p:cNvPr id="26" name="图片 25"/>
            <p:cNvPicPr>
              <a:picLocks noChangeAspect="1"/>
            </p:cNvPicPr>
            <p:nvPr/>
          </p:nvPicPr>
          <p:blipFill>
            <a:blip r:embed="rId5"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backgroundRemoval t="0" b="98361" l="0" r="100000"/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>
              <a:off x="7717376" y="4589989"/>
              <a:ext cx="782638" cy="734536"/>
            </a:xfrm>
            <a:prstGeom prst="rect">
              <a:avLst/>
            </a:prstGeom>
          </p:spPr>
        </p:pic>
        <p:sp>
          <p:nvSpPr>
            <p:cNvPr id="28" name="同心圆 27"/>
            <p:cNvSpPr/>
            <p:nvPr/>
          </p:nvSpPr>
          <p:spPr>
            <a:xfrm>
              <a:off x="7728620" y="4574148"/>
              <a:ext cx="775373" cy="775373"/>
            </a:xfrm>
            <a:prstGeom prst="donut">
              <a:avLst>
                <a:gd name="adj" fmla="val 8281"/>
              </a:avLst>
            </a:prstGeom>
            <a:solidFill>
              <a:schemeClr val="bg1"/>
            </a:solidFill>
            <a:ln>
              <a:noFill/>
            </a:ln>
            <a:effectLst>
              <a:outerShdw blurRad="114300" dist="38100" dir="5400000" algn="t" rotWithShape="0">
                <a:prstClr val="black">
                  <a:alpha val="23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>
                <a:solidFill>
                  <a:schemeClr val="tx1"/>
                </a:solidFill>
                <a:latin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0674731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759"/>
    </mc:Choice>
    <mc:Fallback xmlns="">
      <p:transition spd="slow" advTm="7759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3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3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3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3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3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00"/>
                            </p:stCondLst>
                            <p:childTnLst>
                              <p:par>
                                <p:cTn id="21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3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3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100"/>
                            </p:stCondLst>
                            <p:childTnLst>
                              <p:par>
                                <p:cTn id="26" presetID="23" presetClass="entr" presetSubtype="272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35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5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35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35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2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4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4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4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4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4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555"/>
                            </p:stCondLst>
                            <p:childTnLst>
                              <p:par>
                                <p:cTn id="44" presetID="53" presetClass="entr" presetSubtype="528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25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25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25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25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25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1880"/>
                            </p:stCondLst>
                            <p:childTnLst>
                              <p:par>
                                <p:cTn id="52" presetID="53" presetClass="entr" presetSubtype="528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25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25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25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25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25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2355"/>
                            </p:stCondLst>
                            <p:childTnLst>
                              <p:par>
                                <p:cTn id="60" presetID="53" presetClass="entr" presetSubtype="528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25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25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25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25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25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3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3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3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2855"/>
                            </p:stCondLst>
                            <p:childTnLst>
                              <p:par>
                                <p:cTn id="76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3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3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3155"/>
                            </p:stCondLst>
                            <p:childTnLst>
                              <p:par>
                                <p:cTn id="81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3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3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53" presetClass="entr" presetSubtype="528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25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25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9" dur="25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0" dur="25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25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22" grpId="0" animBg="1"/>
      <p:bldP spid="23" grpId="0" animBg="1"/>
      <p:bldP spid="25" grpId="0" animBg="1"/>
      <p:bldP spid="27" grpId="0" animBg="1"/>
      <p:bldP spid="29" grpId="0"/>
      <p:bldP spid="30" grpId="0" animBg="1"/>
      <p:bldP spid="31" grpId="0"/>
      <p:bldP spid="32" grpId="0"/>
      <p:bldP spid="33" grpId="0"/>
      <p:bldP spid="34" grpId="0" animBg="1"/>
      <p:bldP spid="38" grpId="0" animBg="1"/>
      <p:bldP spid="40" grpId="0" animBg="1"/>
      <p:bldP spid="21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111" name="组合 78"/>
          <p:cNvGrpSpPr>
            <a:grpSpLocks/>
          </p:cNvGrpSpPr>
          <p:nvPr/>
        </p:nvGrpSpPr>
        <p:grpSpPr bwMode="auto">
          <a:xfrm>
            <a:off x="955718" y="2075817"/>
            <a:ext cx="3162262" cy="473542"/>
            <a:chOff x="2047671" y="1706057"/>
            <a:chExt cx="2371686" cy="355246"/>
          </a:xfrm>
        </p:grpSpPr>
        <p:graphicFrame>
          <p:nvGraphicFramePr>
            <p:cNvPr id="4102" name="Object 5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201485137"/>
                </p:ext>
              </p:extLst>
            </p:nvPr>
          </p:nvGraphicFramePr>
          <p:xfrm>
            <a:off x="2728675" y="1706057"/>
            <a:ext cx="1690682" cy="34894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3526" name="Equation" r:id="rId3" imgW="1244520" imgH="215640" progId="Equation.DSMT4">
                    <p:embed/>
                  </p:oleObj>
                </mc:Choice>
                <mc:Fallback>
                  <p:oleObj name="Equation" r:id="rId3" imgW="1244520" imgH="21564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728675" y="1706057"/>
                          <a:ext cx="1690682" cy="34894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4118" name="TextBox 96"/>
            <p:cNvSpPr txBox="1">
              <a:spLocks noChangeArrowheads="1"/>
            </p:cNvSpPr>
            <p:nvPr/>
          </p:nvSpPr>
          <p:spPr bwMode="auto">
            <a:xfrm>
              <a:off x="2047671" y="1714967"/>
              <a:ext cx="753559" cy="3463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9pPr>
            </a:lstStyle>
            <a:p>
              <a:pPr eaLnBrk="1" hangingPunct="1"/>
              <a:r>
                <a:rPr lang="zh-CN" altLang="en-US" sz="2400" b="0" dirty="0" smtClean="0">
                  <a:latin typeface="Arial" pitchFamily="34" charset="0"/>
                  <a:ea typeface="微软雅黑" panose="020B0503020204020204" pitchFamily="34" charset="-122"/>
                </a:rPr>
                <a:t>（</a:t>
              </a:r>
              <a:r>
                <a:rPr lang="en-US" altLang="zh-CN" sz="2400" b="0" dirty="0" smtClean="0">
                  <a:latin typeface="Arial" pitchFamily="34" charset="0"/>
                  <a:ea typeface="微软雅黑" panose="020B0503020204020204" pitchFamily="34" charset="-122"/>
                </a:rPr>
                <a:t>1</a:t>
              </a:r>
              <a:r>
                <a:rPr lang="zh-CN" altLang="en-US" sz="2400" b="0" dirty="0" smtClean="0">
                  <a:latin typeface="Arial" pitchFamily="34" charset="0"/>
                  <a:ea typeface="微软雅黑" panose="020B0503020204020204" pitchFamily="34" charset="-122"/>
                </a:rPr>
                <a:t>）</a:t>
              </a:r>
              <a:endParaRPr lang="zh-CN" altLang="en-US" sz="2000" b="0" dirty="0">
                <a:ea typeface="微软雅黑" panose="020B0503020204020204" pitchFamily="34" charset="-122"/>
              </a:endParaRPr>
            </a:p>
          </p:txBody>
        </p:sp>
      </p:grpSp>
      <p:grpSp>
        <p:nvGrpSpPr>
          <p:cNvPr id="4112" name="组合 77"/>
          <p:cNvGrpSpPr>
            <a:grpSpLocks/>
          </p:cNvGrpSpPr>
          <p:nvPr/>
        </p:nvGrpSpPr>
        <p:grpSpPr bwMode="auto">
          <a:xfrm>
            <a:off x="4571998" y="1959180"/>
            <a:ext cx="2504736" cy="603250"/>
            <a:chOff x="4508370" y="1722379"/>
            <a:chExt cx="1878546" cy="452552"/>
          </a:xfrm>
        </p:grpSpPr>
        <p:graphicFrame>
          <p:nvGraphicFramePr>
            <p:cNvPr id="4101" name="Object 4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427554592"/>
                </p:ext>
              </p:extLst>
            </p:nvPr>
          </p:nvGraphicFramePr>
          <p:xfrm>
            <a:off x="5130810" y="1722379"/>
            <a:ext cx="1256106" cy="45255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3527" name="Equation" r:id="rId5" imgW="927000" imgH="279360" progId="Equation.DSMT4">
                    <p:embed/>
                  </p:oleObj>
                </mc:Choice>
                <mc:Fallback>
                  <p:oleObj name="Equation" r:id="rId5" imgW="927000" imgH="27936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130810" y="1722379"/>
                          <a:ext cx="1256106" cy="45255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4117" name="TextBox 94"/>
            <p:cNvSpPr txBox="1">
              <a:spLocks noChangeArrowheads="1"/>
            </p:cNvSpPr>
            <p:nvPr/>
          </p:nvSpPr>
          <p:spPr bwMode="auto">
            <a:xfrm>
              <a:off x="4508370" y="1819874"/>
              <a:ext cx="595332" cy="3463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9pPr>
            </a:lstStyle>
            <a:p>
              <a:pPr eaLnBrk="1" hangingPunct="1"/>
              <a:r>
                <a:rPr lang="zh-CN" altLang="en-US" sz="2400" b="0" dirty="0" smtClean="0">
                  <a:latin typeface="Arial" panose="020B0604020202020204" pitchFamily="34" charset="0"/>
                  <a:ea typeface="微软雅黑" panose="020B0503020204020204" pitchFamily="34" charset="-122"/>
                  <a:cs typeface="Arial" panose="020B0604020202020204" pitchFamily="34" charset="0"/>
                </a:rPr>
                <a:t>（</a:t>
              </a:r>
              <a:r>
                <a:rPr lang="en-US" altLang="zh-CN" sz="2400" b="0" dirty="0" smtClean="0">
                  <a:latin typeface="Arial" panose="020B0604020202020204" pitchFamily="34" charset="0"/>
                  <a:ea typeface="微软雅黑" panose="020B0503020204020204" pitchFamily="34" charset="-122"/>
                  <a:cs typeface="Arial" panose="020B0604020202020204" pitchFamily="34" charset="0"/>
                </a:rPr>
                <a:t>2</a:t>
              </a:r>
              <a:r>
                <a:rPr lang="zh-CN" altLang="en-US" sz="2400" b="0" dirty="0" smtClean="0">
                  <a:latin typeface="Arial" panose="020B0604020202020204" pitchFamily="34" charset="0"/>
                  <a:ea typeface="微软雅黑" panose="020B0503020204020204" pitchFamily="34" charset="-122"/>
                  <a:cs typeface="Arial" panose="020B0604020202020204" pitchFamily="34" charset="0"/>
                </a:rPr>
                <a:t>）</a:t>
              </a:r>
              <a:endParaRPr lang="zh-CN" altLang="en-US" sz="2400" b="0" dirty="0"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endParaRPr>
            </a:p>
          </p:txBody>
        </p:sp>
      </p:grpSp>
      <p:grpSp>
        <p:nvGrpSpPr>
          <p:cNvPr id="4113" name="组合 75"/>
          <p:cNvGrpSpPr>
            <a:grpSpLocks/>
          </p:cNvGrpSpPr>
          <p:nvPr/>
        </p:nvGrpSpPr>
        <p:grpSpPr bwMode="auto">
          <a:xfrm>
            <a:off x="7503888" y="2058153"/>
            <a:ext cx="3337600" cy="509851"/>
            <a:chOff x="2125421" y="2200350"/>
            <a:chExt cx="2503193" cy="382485"/>
          </a:xfrm>
        </p:grpSpPr>
        <p:graphicFrame>
          <p:nvGraphicFramePr>
            <p:cNvPr id="4100" name="Object 5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600735413"/>
                </p:ext>
              </p:extLst>
            </p:nvPr>
          </p:nvGraphicFramePr>
          <p:xfrm>
            <a:off x="2746242" y="2200350"/>
            <a:ext cx="1882372" cy="37037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3528" name="Equation" r:id="rId7" imgW="1384200" imgH="228600" progId="Equation.DSMT4">
                    <p:embed/>
                  </p:oleObj>
                </mc:Choice>
                <mc:Fallback>
                  <p:oleObj name="Equation" r:id="rId7" imgW="1384200" imgH="22860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746242" y="2200350"/>
                          <a:ext cx="1882372" cy="37037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4116" name="TextBox 92"/>
            <p:cNvSpPr txBox="1">
              <a:spLocks noChangeArrowheads="1"/>
            </p:cNvSpPr>
            <p:nvPr/>
          </p:nvSpPr>
          <p:spPr bwMode="auto">
            <a:xfrm>
              <a:off x="2125421" y="2236498"/>
              <a:ext cx="580614" cy="3463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9pPr>
            </a:lstStyle>
            <a:p>
              <a:pPr eaLnBrk="1" hangingPunct="1"/>
              <a:r>
                <a:rPr lang="zh-CN" altLang="en-US" sz="2400" b="0" dirty="0" smtClean="0">
                  <a:latin typeface="Arial" panose="020B0604020202020204" pitchFamily="34" charset="0"/>
                  <a:ea typeface="微软雅黑" panose="020B0503020204020204" pitchFamily="34" charset="-122"/>
                  <a:cs typeface="Arial" panose="020B0604020202020204" pitchFamily="34" charset="0"/>
                </a:rPr>
                <a:t>（</a:t>
              </a:r>
              <a:r>
                <a:rPr lang="en-US" altLang="zh-CN" sz="2400" b="0" dirty="0" smtClean="0">
                  <a:latin typeface="Arial" panose="020B0604020202020204" pitchFamily="34" charset="0"/>
                  <a:ea typeface="微软雅黑" panose="020B0503020204020204" pitchFamily="34" charset="-122"/>
                  <a:cs typeface="Arial" panose="020B0604020202020204" pitchFamily="34" charset="0"/>
                </a:rPr>
                <a:t>3</a:t>
              </a:r>
              <a:r>
                <a:rPr lang="zh-CN" altLang="en-US" sz="2400" b="0" dirty="0" smtClean="0">
                  <a:latin typeface="Arial" panose="020B0604020202020204" pitchFamily="34" charset="0"/>
                  <a:ea typeface="微软雅黑" panose="020B0503020204020204" pitchFamily="34" charset="-122"/>
                  <a:cs typeface="Arial" panose="020B0604020202020204" pitchFamily="34" charset="0"/>
                </a:rPr>
                <a:t>）</a:t>
              </a:r>
              <a:endParaRPr lang="zh-CN" altLang="en-US" sz="2000" b="0" dirty="0">
                <a:ea typeface="微软雅黑" panose="020B0503020204020204" pitchFamily="34" charset="-122"/>
              </a:endParaRPr>
            </a:p>
          </p:txBody>
        </p:sp>
      </p:grpSp>
      <p:sp>
        <p:nvSpPr>
          <p:cNvPr id="27" name="TextBox 52"/>
          <p:cNvSpPr txBox="1">
            <a:spLocks noChangeArrowheads="1"/>
          </p:cNvSpPr>
          <p:nvPr/>
        </p:nvSpPr>
        <p:spPr bwMode="auto">
          <a:xfrm>
            <a:off x="906512" y="3430100"/>
            <a:ext cx="673847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9pPr>
          </a:lstStyle>
          <a:p>
            <a:pPr eaLnBrk="1" hangingPunct="1"/>
            <a:r>
              <a:rPr lang="zh-CN" altLang="en-US" sz="2400" b="0" dirty="0" smtClean="0"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（</a:t>
            </a:r>
            <a:r>
              <a:rPr lang="en-US" altLang="zh-CN" sz="2400" b="0" dirty="0" smtClean="0"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1</a:t>
            </a:r>
            <a:r>
              <a:rPr lang="zh-CN" altLang="en-US" sz="2400" b="0" dirty="0" smtClean="0"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） 因为该方程的未知函数的最高阶数是一阶，</a:t>
            </a:r>
            <a:endParaRPr lang="zh-CN" altLang="en-US" sz="2400" b="0" dirty="0"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grpSp>
        <p:nvGrpSpPr>
          <p:cNvPr id="2" name="组合 1">
            <a:extLst>
              <a:ext uri="{FF2B5EF4-FFF2-40B4-BE49-F238E27FC236}">
                <a16:creationId xmlns="" xmlns:a16="http://schemas.microsoft.com/office/drawing/2014/main" id="{733AA1EE-2E53-4388-ABAD-77DE784419EE}"/>
              </a:ext>
            </a:extLst>
          </p:cNvPr>
          <p:cNvGrpSpPr/>
          <p:nvPr/>
        </p:nvGrpSpPr>
        <p:grpSpPr>
          <a:xfrm>
            <a:off x="912176" y="1074039"/>
            <a:ext cx="9836938" cy="589952"/>
            <a:chOff x="912176" y="1074039"/>
            <a:chExt cx="9836938" cy="589952"/>
          </a:xfrm>
        </p:grpSpPr>
        <p:sp>
          <p:nvSpPr>
            <p:cNvPr id="4110" name="Text Box 42"/>
            <p:cNvSpPr txBox="1">
              <a:spLocks noChangeArrowheads="1"/>
            </p:cNvSpPr>
            <p:nvPr/>
          </p:nvSpPr>
          <p:spPr bwMode="auto">
            <a:xfrm>
              <a:off x="1436869" y="1074039"/>
              <a:ext cx="9312245" cy="5804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9pPr>
            </a:lstStyle>
            <a:p>
              <a:pPr eaLnBrk="1" hangingPunct="1">
                <a:lnSpc>
                  <a:spcPct val="150000"/>
                </a:lnSpc>
              </a:pPr>
              <a:r>
                <a:rPr lang="zh-CN" altLang="en-US" sz="2400" b="0" dirty="0">
                  <a:latin typeface="Arial" pitchFamily="34" charset="0"/>
                  <a:ea typeface="微软雅黑" panose="020B0503020204020204" pitchFamily="34" charset="-122"/>
                </a:rPr>
                <a:t>判断下列微分方程的阶</a:t>
              </a:r>
            </a:p>
          </p:txBody>
        </p:sp>
        <p:sp>
          <p:nvSpPr>
            <p:cNvPr id="30" name="椭圆 29"/>
            <p:cNvSpPr/>
            <p:nvPr/>
          </p:nvSpPr>
          <p:spPr>
            <a:xfrm>
              <a:off x="912176" y="1179390"/>
              <a:ext cx="484601" cy="484601"/>
            </a:xfrm>
            <a:prstGeom prst="ellipse">
              <a:avLst/>
            </a:prstGeom>
            <a:solidFill>
              <a:srgbClr val="1A74CC"/>
            </a:soli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altLang="zh-CN" sz="28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1</a:t>
              </a:r>
              <a:endParaRPr lang="zh-CN" altLang="en-US" sz="28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18" name="TextBox 52"/>
          <p:cNvSpPr txBox="1">
            <a:spLocks noChangeArrowheads="1"/>
          </p:cNvSpPr>
          <p:nvPr/>
        </p:nvSpPr>
        <p:spPr bwMode="auto">
          <a:xfrm>
            <a:off x="7590213" y="3451874"/>
            <a:ext cx="342877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9pPr>
          </a:lstStyle>
          <a:p>
            <a:pPr eaLnBrk="1" hangingPunct="1"/>
            <a:r>
              <a:rPr lang="zh-CN" altLang="en-US" sz="2400" b="0" dirty="0" smtClean="0"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所以它是一</a:t>
            </a:r>
            <a:r>
              <a:rPr lang="zh-CN" altLang="en-US" sz="2400" b="0" dirty="0"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阶</a:t>
            </a:r>
            <a:r>
              <a:rPr lang="zh-CN" altLang="en-US" sz="2400" b="0" dirty="0" smtClean="0"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微分方程。</a:t>
            </a:r>
            <a:endParaRPr lang="zh-CN" altLang="en-US" sz="2400" b="0" dirty="0"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21" name="TextBox 52"/>
          <p:cNvSpPr txBox="1">
            <a:spLocks noChangeArrowheads="1"/>
          </p:cNvSpPr>
          <p:nvPr/>
        </p:nvSpPr>
        <p:spPr bwMode="auto">
          <a:xfrm>
            <a:off x="913772" y="4105004"/>
            <a:ext cx="673847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9pPr>
          </a:lstStyle>
          <a:p>
            <a:pPr eaLnBrk="1" hangingPunct="1"/>
            <a:r>
              <a:rPr lang="zh-CN" altLang="en-US" sz="2400" b="0" dirty="0" smtClean="0"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（</a:t>
            </a:r>
            <a:r>
              <a:rPr lang="en-US" altLang="zh-CN" sz="2400" b="0" dirty="0" smtClean="0"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2</a:t>
            </a:r>
            <a:r>
              <a:rPr lang="zh-CN" altLang="en-US" sz="2400" b="0" dirty="0" smtClean="0"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） 因为该方程的未知函数的最高阶数是二阶，</a:t>
            </a:r>
            <a:endParaRPr lang="zh-CN" altLang="en-US" sz="2400" b="0" dirty="0"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22" name="TextBox 52"/>
          <p:cNvSpPr txBox="1">
            <a:spLocks noChangeArrowheads="1"/>
          </p:cNvSpPr>
          <p:nvPr/>
        </p:nvSpPr>
        <p:spPr bwMode="auto">
          <a:xfrm>
            <a:off x="7597473" y="4126778"/>
            <a:ext cx="342877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9pPr>
          </a:lstStyle>
          <a:p>
            <a:pPr eaLnBrk="1" hangingPunct="1"/>
            <a:r>
              <a:rPr lang="zh-CN" altLang="en-US" sz="2400" b="0" dirty="0" smtClean="0"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所以它是二阶微分方程。</a:t>
            </a:r>
            <a:endParaRPr lang="zh-CN" altLang="en-US" sz="2400" b="0" dirty="0"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25" name="TextBox 52"/>
          <p:cNvSpPr txBox="1">
            <a:spLocks noChangeArrowheads="1"/>
          </p:cNvSpPr>
          <p:nvPr/>
        </p:nvSpPr>
        <p:spPr bwMode="auto">
          <a:xfrm>
            <a:off x="928286" y="4830704"/>
            <a:ext cx="673847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9pPr>
          </a:lstStyle>
          <a:p>
            <a:pPr eaLnBrk="1" hangingPunct="1"/>
            <a:r>
              <a:rPr lang="zh-CN" altLang="en-US" sz="2400" b="0" dirty="0" smtClean="0"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（</a:t>
            </a:r>
            <a:r>
              <a:rPr lang="en-US" altLang="zh-CN" sz="2400" b="0" dirty="0" smtClean="0"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3</a:t>
            </a:r>
            <a:r>
              <a:rPr lang="zh-CN" altLang="en-US" sz="2400" b="0" dirty="0" smtClean="0"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） 因为该方程的未知函数的最高阶数是四阶，</a:t>
            </a:r>
            <a:endParaRPr lang="zh-CN" altLang="en-US" sz="2400" b="0" dirty="0"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26" name="TextBox 52"/>
          <p:cNvSpPr txBox="1">
            <a:spLocks noChangeArrowheads="1"/>
          </p:cNvSpPr>
          <p:nvPr/>
        </p:nvSpPr>
        <p:spPr bwMode="auto">
          <a:xfrm>
            <a:off x="7611987" y="4852478"/>
            <a:ext cx="342877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9pPr>
          </a:lstStyle>
          <a:p>
            <a:pPr eaLnBrk="1" hangingPunct="1"/>
            <a:r>
              <a:rPr lang="zh-CN" altLang="en-US" sz="2400" b="0" dirty="0" smtClean="0"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所以它是四阶微分方程。</a:t>
            </a:r>
            <a:endParaRPr lang="zh-CN" altLang="en-US" sz="2400" b="0" dirty="0"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23" name="AutoShape 2"/>
          <p:cNvSpPr>
            <a:spLocks noChangeArrowheads="1"/>
          </p:cNvSpPr>
          <p:nvPr/>
        </p:nvSpPr>
        <p:spPr bwMode="auto">
          <a:xfrm>
            <a:off x="812174" y="2757714"/>
            <a:ext cx="10363826" cy="3149600"/>
          </a:xfrm>
          <a:prstGeom prst="foldedCorner">
            <a:avLst>
              <a:gd name="adj" fmla="val 12500"/>
            </a:avLst>
          </a:prstGeom>
          <a:noFill/>
          <a:ln w="28575">
            <a:solidFill>
              <a:srgbClr val="1A74CC"/>
            </a:solidFill>
          </a:ln>
          <a:effectLst/>
          <a:extLst/>
        </p:spPr>
        <p:txBody>
          <a:bodyPr wrap="none" tIns="72000" bIns="0"/>
          <a:lstStyle/>
          <a:p>
            <a:pPr algn="l" latinLnBrk="1" hangingPunct="0">
              <a:spcBef>
                <a:spcPts val="1200"/>
              </a:spcBef>
            </a:pP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解</a:t>
            </a:r>
            <a:r>
              <a:rPr lang="zh-CN" altLang="en-US" sz="2400" dirty="0">
                <a:latin typeface="Times New Roman" pitchFamily="18" charset="0"/>
                <a:sym typeface="Wingdings" pitchFamily="2" charset="2"/>
              </a:rPr>
              <a:t>：</a:t>
            </a:r>
            <a:endParaRPr lang="zh-CN" altLang="en-US" sz="2400" dirty="0">
              <a:latin typeface="宋体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560484464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4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4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18" grpId="0"/>
      <p:bldP spid="21" grpId="0"/>
      <p:bldP spid="22" grpId="0"/>
      <p:bldP spid="25" grpId="0"/>
      <p:bldP spid="26" grpId="0"/>
      <p:bldP spid="2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31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9" name="Rectangle 533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11" name="Rectangle 535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pSp>
        <p:nvGrpSpPr>
          <p:cNvPr id="25" name="组合 24"/>
          <p:cNvGrpSpPr/>
          <p:nvPr/>
        </p:nvGrpSpPr>
        <p:grpSpPr>
          <a:xfrm>
            <a:off x="912176" y="986492"/>
            <a:ext cx="9836938" cy="824083"/>
            <a:chOff x="912176" y="986492"/>
            <a:chExt cx="9836938" cy="824083"/>
          </a:xfrm>
        </p:grpSpPr>
        <p:grpSp>
          <p:nvGrpSpPr>
            <p:cNvPr id="2" name="组合 1">
              <a:extLst>
                <a:ext uri="{FF2B5EF4-FFF2-40B4-BE49-F238E27FC236}">
                  <a16:creationId xmlns="" xmlns:a16="http://schemas.microsoft.com/office/drawing/2014/main" id="{733AA1EE-2E53-4388-ABAD-77DE784419EE}"/>
                </a:ext>
              </a:extLst>
            </p:cNvPr>
            <p:cNvGrpSpPr/>
            <p:nvPr/>
          </p:nvGrpSpPr>
          <p:grpSpPr>
            <a:xfrm>
              <a:off x="912176" y="1074039"/>
              <a:ext cx="9836938" cy="646331"/>
              <a:chOff x="912176" y="1074039"/>
              <a:chExt cx="9836938" cy="646331"/>
            </a:xfrm>
          </p:grpSpPr>
          <p:sp>
            <p:nvSpPr>
              <p:cNvPr id="4110" name="Text Box 42"/>
              <p:cNvSpPr txBox="1">
                <a:spLocks noChangeArrowheads="1"/>
              </p:cNvSpPr>
              <p:nvPr/>
            </p:nvSpPr>
            <p:spPr bwMode="auto">
              <a:xfrm>
                <a:off x="1436869" y="1074039"/>
                <a:ext cx="9312245" cy="6463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b="1">
                    <a:solidFill>
                      <a:schemeClr val="tx1"/>
                    </a:solidFill>
                    <a:latin typeface="Constantia" pitchFamily="18" charset="0"/>
                    <a:ea typeface="宋体" pitchFamily="2" charset="-122"/>
                  </a:defRPr>
                </a:lvl1pPr>
                <a:lvl2pPr marL="742950" indent="-285750" eaLnBrk="0" hangingPunct="0">
                  <a:defRPr b="1">
                    <a:solidFill>
                      <a:schemeClr val="tx1"/>
                    </a:solidFill>
                    <a:latin typeface="Constantia" pitchFamily="18" charset="0"/>
                    <a:ea typeface="宋体" pitchFamily="2" charset="-122"/>
                  </a:defRPr>
                </a:lvl2pPr>
                <a:lvl3pPr marL="1143000" indent="-228600" eaLnBrk="0" hangingPunct="0">
                  <a:defRPr b="1">
                    <a:solidFill>
                      <a:schemeClr val="tx1"/>
                    </a:solidFill>
                    <a:latin typeface="Constantia" pitchFamily="18" charset="0"/>
                    <a:ea typeface="宋体" pitchFamily="2" charset="-122"/>
                  </a:defRPr>
                </a:lvl3pPr>
                <a:lvl4pPr marL="1600200" indent="-228600" eaLnBrk="0" hangingPunct="0">
                  <a:defRPr b="1">
                    <a:solidFill>
                      <a:schemeClr val="tx1"/>
                    </a:solidFill>
                    <a:latin typeface="Constantia" pitchFamily="18" charset="0"/>
                    <a:ea typeface="宋体" pitchFamily="2" charset="-122"/>
                  </a:defRPr>
                </a:lvl4pPr>
                <a:lvl5pPr marL="2057400" indent="-228600" eaLnBrk="0" hangingPunct="0">
                  <a:defRPr b="1">
                    <a:solidFill>
                      <a:schemeClr val="tx1"/>
                    </a:solidFill>
                    <a:latin typeface="Constantia" pitchFamily="18" charset="0"/>
                    <a:ea typeface="宋体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itchFamily="34" charset="0"/>
                  <a:defRPr b="1">
                    <a:solidFill>
                      <a:schemeClr val="tx1"/>
                    </a:solidFill>
                    <a:latin typeface="Constantia" pitchFamily="18" charset="0"/>
                    <a:ea typeface="宋体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itchFamily="34" charset="0"/>
                  <a:defRPr b="1">
                    <a:solidFill>
                      <a:schemeClr val="tx1"/>
                    </a:solidFill>
                    <a:latin typeface="Constantia" pitchFamily="18" charset="0"/>
                    <a:ea typeface="宋体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itchFamily="34" charset="0"/>
                  <a:defRPr b="1">
                    <a:solidFill>
                      <a:schemeClr val="tx1"/>
                    </a:solidFill>
                    <a:latin typeface="Constantia" pitchFamily="18" charset="0"/>
                    <a:ea typeface="宋体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itchFamily="34" charset="0"/>
                  <a:defRPr b="1">
                    <a:solidFill>
                      <a:schemeClr val="tx1"/>
                    </a:solidFill>
                    <a:latin typeface="Constantia" pitchFamily="18" charset="0"/>
                    <a:ea typeface="宋体" pitchFamily="2" charset="-122"/>
                  </a:defRPr>
                </a:lvl9pPr>
              </a:lstStyle>
              <a:p>
                <a:pPr eaLnBrk="1" hangingPunct="1">
                  <a:lnSpc>
                    <a:spcPct val="150000"/>
                  </a:lnSpc>
                </a:pPr>
                <a:r>
                  <a:rPr lang="zh-CN" altLang="en-US" sz="2400" b="0" dirty="0" smtClean="0">
                    <a:latin typeface="Arial" pitchFamily="34" charset="0"/>
                    <a:ea typeface="微软雅黑" panose="020B0503020204020204" pitchFamily="34" charset="-122"/>
                  </a:rPr>
                  <a:t>（</a:t>
                </a:r>
                <a:r>
                  <a:rPr lang="en-US" altLang="zh-CN" sz="2400" b="0" dirty="0" smtClean="0">
                    <a:latin typeface="Arial" pitchFamily="34" charset="0"/>
                    <a:ea typeface="微软雅黑" panose="020B0503020204020204" pitchFamily="34" charset="-122"/>
                  </a:rPr>
                  <a:t>1</a:t>
                </a:r>
                <a:r>
                  <a:rPr lang="zh-CN" altLang="en-US" sz="2400" b="0" dirty="0" smtClean="0">
                    <a:latin typeface="Arial" pitchFamily="34" charset="0"/>
                    <a:ea typeface="微软雅黑" panose="020B0503020204020204" pitchFamily="34" charset="-122"/>
                  </a:rPr>
                  <a:t>）验证</a:t>
                </a:r>
                <a:r>
                  <a:rPr lang="zh-CN" altLang="zh-CN" sz="2400" b="0" dirty="0" smtClean="0">
                    <a:latin typeface="Arial" pitchFamily="34" charset="0"/>
                    <a:ea typeface="微软雅黑" panose="020B0503020204020204" pitchFamily="34" charset="-122"/>
                  </a:rPr>
                  <a:t>函数</a:t>
                </a:r>
                <a:r>
                  <a:rPr lang="en-US" altLang="zh-CN" sz="2400" b="0" dirty="0" smtClean="0">
                    <a:latin typeface="Arial" pitchFamily="34" charset="0"/>
                    <a:ea typeface="微软雅黑" panose="020B0503020204020204" pitchFamily="34" charset="-122"/>
                  </a:rPr>
                  <a:t>                   </a:t>
                </a:r>
                <a:r>
                  <a:rPr lang="zh-CN" altLang="zh-CN" sz="2400" b="0" dirty="0" smtClean="0">
                    <a:latin typeface="Arial" pitchFamily="34" charset="0"/>
                    <a:ea typeface="微软雅黑" panose="020B0503020204020204" pitchFamily="34" charset="-122"/>
                  </a:rPr>
                  <a:t>（</a:t>
                </a:r>
                <a:r>
                  <a:rPr lang="en-US" altLang="zh-CN" sz="2400" b="0" dirty="0" smtClean="0">
                    <a:latin typeface="Arial" pitchFamily="34" charset="0"/>
                    <a:ea typeface="微软雅黑" panose="020B0503020204020204" pitchFamily="34" charset="-122"/>
                  </a:rPr>
                  <a:t>    </a:t>
                </a:r>
                <a:r>
                  <a:rPr lang="zh-CN" altLang="zh-CN" sz="2400" b="0" dirty="0" smtClean="0">
                    <a:latin typeface="Arial" pitchFamily="34" charset="0"/>
                    <a:ea typeface="微软雅黑" panose="020B0503020204020204" pitchFamily="34" charset="-122"/>
                  </a:rPr>
                  <a:t>为</a:t>
                </a:r>
                <a:r>
                  <a:rPr lang="zh-CN" altLang="zh-CN" sz="2400" b="0" dirty="0">
                    <a:latin typeface="Arial" pitchFamily="34" charset="0"/>
                    <a:ea typeface="微软雅黑" panose="020B0503020204020204" pitchFamily="34" charset="-122"/>
                  </a:rPr>
                  <a:t>任意常数）</a:t>
                </a:r>
                <a:r>
                  <a:rPr lang="zh-CN" altLang="zh-CN" sz="2400" b="0" dirty="0" smtClean="0">
                    <a:latin typeface="Arial" pitchFamily="34" charset="0"/>
                    <a:ea typeface="微软雅黑" panose="020B0503020204020204" pitchFamily="34" charset="-122"/>
                  </a:rPr>
                  <a:t>是</a:t>
                </a:r>
                <a:r>
                  <a:rPr lang="en-US" altLang="zh-CN" sz="2400" b="0" dirty="0" smtClean="0">
                    <a:latin typeface="Arial" pitchFamily="34" charset="0"/>
                    <a:ea typeface="微软雅黑" panose="020B0503020204020204" pitchFamily="34" charset="-122"/>
                  </a:rPr>
                  <a:t>                 </a:t>
                </a:r>
                <a:r>
                  <a:rPr lang="zh-CN" altLang="zh-CN" sz="2400" b="0" dirty="0" smtClean="0">
                    <a:latin typeface="Arial" pitchFamily="34" charset="0"/>
                    <a:ea typeface="微软雅黑" panose="020B0503020204020204" pitchFamily="34" charset="-122"/>
                  </a:rPr>
                  <a:t>的</a:t>
                </a:r>
                <a:r>
                  <a:rPr lang="zh-CN" altLang="zh-CN" sz="2400" b="0" dirty="0">
                    <a:latin typeface="Arial" pitchFamily="34" charset="0"/>
                    <a:ea typeface="微软雅黑" panose="020B0503020204020204" pitchFamily="34" charset="-122"/>
                  </a:rPr>
                  <a:t>通解</a:t>
                </a:r>
                <a:r>
                  <a:rPr lang="zh-CN" altLang="zh-CN" sz="2400" b="0" dirty="0" smtClean="0">
                    <a:latin typeface="Arial" pitchFamily="34" charset="0"/>
                    <a:ea typeface="微软雅黑" panose="020B0503020204020204" pitchFamily="34" charset="-122"/>
                  </a:rPr>
                  <a:t>；</a:t>
                </a:r>
                <a:endParaRPr lang="zh-CN" altLang="en-US" sz="2400" b="0" dirty="0">
                  <a:latin typeface="Arial" pitchFamily="34" charset="0"/>
                  <a:ea typeface="微软雅黑" panose="020B0503020204020204" pitchFamily="34" charset="-122"/>
                </a:endParaRPr>
              </a:p>
            </p:txBody>
          </p:sp>
          <p:sp>
            <p:nvSpPr>
              <p:cNvPr id="30" name="椭圆 29"/>
              <p:cNvSpPr/>
              <p:nvPr/>
            </p:nvSpPr>
            <p:spPr>
              <a:xfrm>
                <a:off x="912176" y="1179390"/>
                <a:ext cx="484601" cy="484601"/>
              </a:xfrm>
              <a:prstGeom prst="ellipse">
                <a:avLst/>
              </a:prstGeom>
              <a:solidFill>
                <a:srgbClr val="1A74CC"/>
              </a:solidFill>
              <a:ln>
                <a:noFill/>
              </a:ln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altLang="zh-CN" sz="2800" dirty="0" smtClean="0">
                    <a:solidFill>
                      <a:schemeClr val="bg1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2</a:t>
                </a:r>
                <a:endParaRPr lang="zh-CN" altLang="en-US" sz="28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</p:grpSp>
        <p:graphicFrame>
          <p:nvGraphicFramePr>
            <p:cNvPr id="8" name="对象 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168195430"/>
                </p:ext>
              </p:extLst>
            </p:nvPr>
          </p:nvGraphicFramePr>
          <p:xfrm>
            <a:off x="3560763" y="1150938"/>
            <a:ext cx="1593850" cy="5397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5487" name="公式" r:id="rId3" imgW="672840" imgH="228600" progId="Equation.3">
                    <p:embed/>
                  </p:oleObj>
                </mc:Choice>
                <mc:Fallback>
                  <p:oleObj name="公式" r:id="rId3" imgW="672840" imgH="228600" progId="Equation.3">
                    <p:embed/>
                    <p:pic>
                      <p:nvPicPr>
                        <p:cNvPr id="0" name="Object 53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560763" y="1150938"/>
                          <a:ext cx="1593850" cy="539750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0" name="对象 9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157677385"/>
                </p:ext>
              </p:extLst>
            </p:nvPr>
          </p:nvGraphicFramePr>
          <p:xfrm>
            <a:off x="5399314" y="1237446"/>
            <a:ext cx="326572" cy="37973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5488" name="公式" r:id="rId5" imgW="152268" imgH="164957" progId="Equation.3">
                    <p:embed/>
                  </p:oleObj>
                </mc:Choice>
                <mc:Fallback>
                  <p:oleObj name="公式" r:id="rId5" imgW="152268" imgH="164957" progId="Equation.3">
                    <p:embed/>
                    <p:pic>
                      <p:nvPicPr>
                        <p:cNvPr id="0" name="Object 53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399314" y="1237446"/>
                          <a:ext cx="326572" cy="379739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2" name="对象 1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216138754"/>
                </p:ext>
              </p:extLst>
            </p:nvPr>
          </p:nvGraphicFramePr>
          <p:xfrm>
            <a:off x="8026657" y="986492"/>
            <a:ext cx="1204430" cy="82408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5489" name="公式" r:id="rId7" imgW="545863" imgH="368140" progId="Equation.3">
                    <p:embed/>
                  </p:oleObj>
                </mc:Choice>
                <mc:Fallback>
                  <p:oleObj name="公式" r:id="rId7" imgW="545863" imgH="368140" progId="Equation.3">
                    <p:embed/>
                    <p:pic>
                      <p:nvPicPr>
                        <p:cNvPr id="0" name="Object 53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8026657" y="986492"/>
                          <a:ext cx="1204430" cy="824083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3" name="Rectangle 537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pSp>
        <p:nvGrpSpPr>
          <p:cNvPr id="3" name="组合 2"/>
          <p:cNvGrpSpPr/>
          <p:nvPr/>
        </p:nvGrpSpPr>
        <p:grpSpPr>
          <a:xfrm>
            <a:off x="1429615" y="1879569"/>
            <a:ext cx="9312245" cy="653078"/>
            <a:chOff x="1429615" y="1879569"/>
            <a:chExt cx="9312245" cy="653078"/>
          </a:xfrm>
        </p:grpSpPr>
        <p:sp>
          <p:nvSpPr>
            <p:cNvPr id="26" name="Text Box 42"/>
            <p:cNvSpPr txBox="1">
              <a:spLocks noChangeArrowheads="1"/>
            </p:cNvSpPr>
            <p:nvPr/>
          </p:nvSpPr>
          <p:spPr bwMode="auto">
            <a:xfrm>
              <a:off x="1429615" y="1879569"/>
              <a:ext cx="9312245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9pPr>
            </a:lstStyle>
            <a:p>
              <a:pPr eaLnBrk="1" hangingPunct="1">
                <a:lnSpc>
                  <a:spcPct val="150000"/>
                </a:lnSpc>
              </a:pPr>
              <a:r>
                <a:rPr lang="zh-CN" altLang="en-US" sz="2400" b="0" dirty="0" smtClean="0">
                  <a:latin typeface="Arial" pitchFamily="34" charset="0"/>
                  <a:ea typeface="微软雅黑" panose="020B0503020204020204" pitchFamily="34" charset="-122"/>
                </a:rPr>
                <a:t>（</a:t>
              </a:r>
              <a:r>
                <a:rPr lang="en-US" altLang="zh-CN" sz="2400" b="0" dirty="0" smtClean="0">
                  <a:latin typeface="Arial" pitchFamily="34" charset="0"/>
                  <a:ea typeface="微软雅黑" panose="020B0503020204020204" pitchFamily="34" charset="-122"/>
                </a:rPr>
                <a:t>2</a:t>
              </a:r>
              <a:r>
                <a:rPr lang="zh-CN" altLang="en-US" sz="2400" b="0" dirty="0" smtClean="0">
                  <a:latin typeface="Arial" pitchFamily="34" charset="0"/>
                  <a:ea typeface="微软雅黑" panose="020B0503020204020204" pitchFamily="34" charset="-122"/>
                </a:rPr>
                <a:t>）</a:t>
              </a:r>
              <a:r>
                <a:rPr lang="zh-CN" altLang="zh-CN" sz="2400" b="0" dirty="0" smtClean="0">
                  <a:latin typeface="Arial" pitchFamily="34" charset="0"/>
                  <a:ea typeface="微软雅黑" panose="020B0503020204020204" pitchFamily="34" charset="-122"/>
                </a:rPr>
                <a:t>函数</a:t>
              </a:r>
              <a:r>
                <a:rPr lang="en-US" altLang="zh-CN" sz="2400" b="0" dirty="0" smtClean="0">
                  <a:latin typeface="Arial" pitchFamily="34" charset="0"/>
                  <a:ea typeface="微软雅黑" panose="020B0503020204020204" pitchFamily="34" charset="-122"/>
                </a:rPr>
                <a:t>                    </a:t>
              </a:r>
              <a:r>
                <a:rPr lang="zh-CN" altLang="zh-CN" sz="2400" b="0" dirty="0" smtClean="0">
                  <a:latin typeface="Arial" pitchFamily="34" charset="0"/>
                  <a:ea typeface="微软雅黑" panose="020B0503020204020204" pitchFamily="34" charset="-122"/>
                </a:rPr>
                <a:t>是</a:t>
              </a:r>
              <a:r>
                <a:rPr lang="en-US" altLang="zh-CN" sz="2400" b="0" dirty="0" smtClean="0">
                  <a:latin typeface="Arial" pitchFamily="34" charset="0"/>
                  <a:ea typeface="微软雅黑" panose="020B0503020204020204" pitchFamily="34" charset="-122"/>
                </a:rPr>
                <a:t> </a:t>
              </a:r>
              <a:r>
                <a:rPr lang="zh-CN" altLang="zh-CN" sz="2400" b="0" dirty="0">
                  <a:latin typeface="Arial" pitchFamily="34" charset="0"/>
                  <a:ea typeface="微软雅黑" panose="020B0503020204020204" pitchFamily="34" charset="-122"/>
                </a:rPr>
                <a:t>在条件</a:t>
              </a:r>
              <a:r>
                <a:rPr lang="en-US" altLang="zh-CN" sz="2400" b="0" dirty="0">
                  <a:latin typeface="Arial" pitchFamily="34" charset="0"/>
                  <a:ea typeface="微软雅黑" panose="020B0503020204020204" pitchFamily="34" charset="-122"/>
                </a:rPr>
                <a:t> </a:t>
              </a:r>
              <a:r>
                <a:rPr lang="en-US" altLang="zh-CN" sz="2400" b="0" dirty="0" smtClean="0">
                  <a:latin typeface="Arial" pitchFamily="34" charset="0"/>
                  <a:ea typeface="微软雅黑" panose="020B0503020204020204" pitchFamily="34" charset="-122"/>
                </a:rPr>
                <a:t>                </a:t>
              </a:r>
              <a:r>
                <a:rPr lang="zh-CN" altLang="zh-CN" sz="2400" b="0" dirty="0" smtClean="0">
                  <a:latin typeface="Arial" pitchFamily="34" charset="0"/>
                  <a:ea typeface="微软雅黑" panose="020B0503020204020204" pitchFamily="34" charset="-122"/>
                </a:rPr>
                <a:t>下</a:t>
              </a:r>
              <a:r>
                <a:rPr lang="zh-CN" altLang="zh-CN" sz="2400" b="0" dirty="0">
                  <a:latin typeface="Arial" pitchFamily="34" charset="0"/>
                  <a:ea typeface="微软雅黑" panose="020B0503020204020204" pitchFamily="34" charset="-122"/>
                </a:rPr>
                <a:t>的</a:t>
              </a:r>
              <a:r>
                <a:rPr lang="zh-CN" altLang="zh-CN" sz="2400" b="0" dirty="0" smtClean="0">
                  <a:latin typeface="Arial" pitchFamily="34" charset="0"/>
                  <a:ea typeface="微软雅黑" panose="020B0503020204020204" pitchFamily="34" charset="-122"/>
                </a:rPr>
                <a:t>特解</a:t>
              </a:r>
              <a:r>
                <a:rPr lang="zh-CN" altLang="en-US" sz="2400" b="0" dirty="0" smtClean="0">
                  <a:latin typeface="Arial" pitchFamily="34" charset="0"/>
                  <a:ea typeface="微软雅黑" panose="020B0503020204020204" pitchFamily="34" charset="-122"/>
                </a:rPr>
                <a:t>。</a:t>
              </a:r>
              <a:endParaRPr lang="zh-CN" altLang="en-US" sz="2400" b="0" dirty="0">
                <a:latin typeface="Arial" pitchFamily="34" charset="0"/>
                <a:ea typeface="微软雅黑" panose="020B0503020204020204" pitchFamily="34" charset="-122"/>
              </a:endParaRPr>
            </a:p>
          </p:txBody>
        </p:sp>
        <p:graphicFrame>
          <p:nvGraphicFramePr>
            <p:cNvPr id="14" name="对象 1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115939318"/>
                </p:ext>
              </p:extLst>
            </p:nvPr>
          </p:nvGraphicFramePr>
          <p:xfrm>
            <a:off x="5955111" y="1944853"/>
            <a:ext cx="1327978" cy="58779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5490" name="公式" r:id="rId9" imgW="583947" imgH="253890" progId="Equation.3">
                    <p:embed/>
                  </p:oleObj>
                </mc:Choice>
                <mc:Fallback>
                  <p:oleObj name="公式" r:id="rId9" imgW="583947" imgH="253890" progId="Equation.3">
                    <p:embed/>
                    <p:pic>
                      <p:nvPicPr>
                        <p:cNvPr id="0" name="Object 53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955111" y="1944853"/>
                          <a:ext cx="1327978" cy="587794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5" name="对象 1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243202168"/>
                </p:ext>
              </p:extLst>
            </p:nvPr>
          </p:nvGraphicFramePr>
          <p:xfrm>
            <a:off x="3017838" y="1933575"/>
            <a:ext cx="1474787" cy="5397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5491" name="公式" r:id="rId11" imgW="622080" imgH="228600" progId="Equation.3">
                    <p:embed/>
                  </p:oleObj>
                </mc:Choice>
                <mc:Fallback>
                  <p:oleObj name="公式" r:id="rId11" imgW="622080" imgH="228600" progId="Equation.3">
                    <p:embed/>
                    <p:pic>
                      <p:nvPicPr>
                        <p:cNvPr id="0" name="对象 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017838" y="1933575"/>
                          <a:ext cx="1474787" cy="53975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7" name="组合 16"/>
          <p:cNvGrpSpPr/>
          <p:nvPr/>
        </p:nvGrpSpPr>
        <p:grpSpPr>
          <a:xfrm>
            <a:off x="1574156" y="2900543"/>
            <a:ext cx="6524815" cy="879974"/>
            <a:chOff x="1574156" y="2900543"/>
            <a:chExt cx="6524815" cy="879974"/>
          </a:xfrm>
        </p:grpSpPr>
        <p:sp>
          <p:nvSpPr>
            <p:cNvPr id="27" name="TextBox 52"/>
            <p:cNvSpPr txBox="1">
              <a:spLocks noChangeArrowheads="1"/>
            </p:cNvSpPr>
            <p:nvPr/>
          </p:nvSpPr>
          <p:spPr bwMode="auto">
            <a:xfrm>
              <a:off x="1574156" y="3067250"/>
              <a:ext cx="6524815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9pPr>
            </a:lstStyle>
            <a:p>
              <a:pPr eaLnBrk="1" hangingPunct="1"/>
              <a:r>
                <a:rPr lang="zh-CN" altLang="en-US" sz="2400" b="0" dirty="0" smtClean="0">
                  <a:latin typeface="Arial" panose="020B0604020202020204" pitchFamily="34" charset="0"/>
                  <a:ea typeface="微软雅黑" panose="020B0503020204020204" pitchFamily="34" charset="-122"/>
                  <a:cs typeface="Arial" panose="020B0604020202020204" pitchFamily="34" charset="0"/>
                </a:rPr>
                <a:t>（</a:t>
              </a:r>
              <a:r>
                <a:rPr lang="en-US" altLang="zh-CN" sz="2400" b="0" dirty="0" smtClean="0">
                  <a:latin typeface="Arial" panose="020B0604020202020204" pitchFamily="34" charset="0"/>
                  <a:ea typeface="微软雅黑" panose="020B0503020204020204" pitchFamily="34" charset="-122"/>
                  <a:cs typeface="Arial" panose="020B0604020202020204" pitchFamily="34" charset="0"/>
                </a:rPr>
                <a:t>1</a:t>
              </a:r>
              <a:r>
                <a:rPr lang="zh-CN" altLang="en-US" sz="2400" b="0" dirty="0" smtClean="0">
                  <a:latin typeface="Arial" panose="020B0604020202020204" pitchFamily="34" charset="0"/>
                  <a:ea typeface="微软雅黑" panose="020B0503020204020204" pitchFamily="34" charset="-122"/>
                  <a:cs typeface="Arial" panose="020B0604020202020204" pitchFamily="34" charset="0"/>
                </a:rPr>
                <a:t>） 因为                                                       ，</a:t>
              </a:r>
              <a:endParaRPr lang="zh-CN" altLang="en-US" sz="2400" b="0" dirty="0"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endParaRPr>
            </a:p>
          </p:txBody>
        </p:sp>
        <p:graphicFrame>
          <p:nvGraphicFramePr>
            <p:cNvPr id="16" name="对象 1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548802189"/>
                </p:ext>
              </p:extLst>
            </p:nvPr>
          </p:nvGraphicFramePr>
          <p:xfrm>
            <a:off x="3221232" y="2900543"/>
            <a:ext cx="4616482" cy="87997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5492" name="公式" r:id="rId13" imgW="2057400" imgH="393480" progId="Equation.3">
                    <p:embed/>
                  </p:oleObj>
                </mc:Choice>
                <mc:Fallback>
                  <p:oleObj name="公式" r:id="rId13" imgW="2057400" imgH="393480" progId="Equation.3">
                    <p:embed/>
                    <p:pic>
                      <p:nvPicPr>
                        <p:cNvPr id="0" name="对象 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4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221232" y="2900543"/>
                          <a:ext cx="4616482" cy="87997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/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28" name="组合 27"/>
          <p:cNvGrpSpPr/>
          <p:nvPr/>
        </p:nvGrpSpPr>
        <p:grpSpPr>
          <a:xfrm>
            <a:off x="2351314" y="3972279"/>
            <a:ext cx="5208378" cy="516942"/>
            <a:chOff x="2351314" y="3928737"/>
            <a:chExt cx="5208378" cy="516942"/>
          </a:xfrm>
        </p:grpSpPr>
        <p:sp>
          <p:nvSpPr>
            <p:cNvPr id="18" name="TextBox 52"/>
            <p:cNvSpPr txBox="1">
              <a:spLocks noChangeArrowheads="1"/>
            </p:cNvSpPr>
            <p:nvPr/>
          </p:nvSpPr>
          <p:spPr bwMode="auto">
            <a:xfrm>
              <a:off x="2351314" y="3980279"/>
              <a:ext cx="5208378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9pPr>
            </a:lstStyle>
            <a:p>
              <a:pPr eaLnBrk="1" hangingPunct="1"/>
              <a:r>
                <a:rPr lang="zh-CN" altLang="en-US" sz="2400" b="0" dirty="0" smtClean="0">
                  <a:latin typeface="Arial" panose="020B0604020202020204" pitchFamily="34" charset="0"/>
                  <a:ea typeface="微软雅黑" panose="020B0503020204020204" pitchFamily="34" charset="-122"/>
                  <a:cs typeface="Arial" panose="020B0604020202020204" pitchFamily="34" charset="0"/>
                </a:rPr>
                <a:t>又                   中含有一个任意常数，</a:t>
              </a:r>
              <a:endParaRPr lang="zh-CN" altLang="en-US" sz="2400" b="0" dirty="0"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endParaRPr>
            </a:p>
          </p:txBody>
        </p:sp>
        <p:graphicFrame>
          <p:nvGraphicFramePr>
            <p:cNvPr id="22" name="对象 2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27366369"/>
                </p:ext>
              </p:extLst>
            </p:nvPr>
          </p:nvGraphicFramePr>
          <p:xfrm>
            <a:off x="2755215" y="3928737"/>
            <a:ext cx="1526499" cy="51694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5493" name="公式" r:id="rId15" imgW="672840" imgH="228600" progId="Equation.3">
                    <p:embed/>
                  </p:oleObj>
                </mc:Choice>
                <mc:Fallback>
                  <p:oleObj name="公式" r:id="rId15" imgW="672840" imgH="228600" progId="Equation.3">
                    <p:embed/>
                    <p:pic>
                      <p:nvPicPr>
                        <p:cNvPr id="0" name="对象 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6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755215" y="3928737"/>
                          <a:ext cx="1526499" cy="51694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/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39" name="TextBox 52"/>
          <p:cNvSpPr txBox="1">
            <a:spLocks noChangeArrowheads="1"/>
          </p:cNvSpPr>
          <p:nvPr/>
        </p:nvSpPr>
        <p:spPr bwMode="auto">
          <a:xfrm>
            <a:off x="7345774" y="4031081"/>
            <a:ext cx="342877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9pPr>
          </a:lstStyle>
          <a:p>
            <a:pPr eaLnBrk="1" hangingPunct="1"/>
            <a:r>
              <a:rPr lang="zh-CN" altLang="en-US" sz="2400" b="0" dirty="0" smtClean="0"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且它是一</a:t>
            </a:r>
            <a:r>
              <a:rPr lang="zh-CN" altLang="en-US" sz="2400" b="0" dirty="0"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阶微分方程</a:t>
            </a:r>
          </a:p>
        </p:txBody>
      </p:sp>
      <p:grpSp>
        <p:nvGrpSpPr>
          <p:cNvPr id="41" name="组合 40"/>
          <p:cNvGrpSpPr/>
          <p:nvPr/>
        </p:nvGrpSpPr>
        <p:grpSpPr>
          <a:xfrm>
            <a:off x="2373025" y="4636766"/>
            <a:ext cx="8401521" cy="824083"/>
            <a:chOff x="2220625" y="986492"/>
            <a:chExt cx="8401521" cy="824083"/>
          </a:xfrm>
        </p:grpSpPr>
        <p:sp>
          <p:nvSpPr>
            <p:cNvPr id="46" name="Text Box 42"/>
            <p:cNvSpPr txBox="1">
              <a:spLocks noChangeArrowheads="1"/>
            </p:cNvSpPr>
            <p:nvPr/>
          </p:nvSpPr>
          <p:spPr bwMode="auto">
            <a:xfrm>
              <a:off x="2220625" y="1088553"/>
              <a:ext cx="8401521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9pPr>
            </a:lstStyle>
            <a:p>
              <a:pPr eaLnBrk="1" hangingPunct="1">
                <a:lnSpc>
                  <a:spcPct val="150000"/>
                </a:lnSpc>
              </a:pPr>
              <a:r>
                <a:rPr lang="zh-CN" altLang="en-US" sz="2400" b="0" dirty="0">
                  <a:latin typeface="Arial" pitchFamily="34" charset="0"/>
                  <a:ea typeface="微软雅黑" panose="020B0503020204020204" pitchFamily="34" charset="-122"/>
                </a:rPr>
                <a:t>所以</a:t>
              </a:r>
              <a:r>
                <a:rPr lang="zh-CN" altLang="zh-CN" sz="2400" b="0" dirty="0" smtClean="0">
                  <a:latin typeface="Arial" pitchFamily="34" charset="0"/>
                  <a:ea typeface="微软雅黑" panose="020B0503020204020204" pitchFamily="34" charset="-122"/>
                </a:rPr>
                <a:t>函数</a:t>
              </a:r>
              <a:r>
                <a:rPr lang="en-US" altLang="zh-CN" sz="2400" b="0" dirty="0" smtClean="0">
                  <a:latin typeface="Arial" pitchFamily="34" charset="0"/>
                  <a:ea typeface="微软雅黑" panose="020B0503020204020204" pitchFamily="34" charset="-122"/>
                </a:rPr>
                <a:t>                   </a:t>
              </a:r>
              <a:r>
                <a:rPr lang="zh-CN" altLang="zh-CN" sz="2400" b="0" dirty="0" smtClean="0">
                  <a:latin typeface="Arial" pitchFamily="34" charset="0"/>
                  <a:ea typeface="微软雅黑" panose="020B0503020204020204" pitchFamily="34" charset="-122"/>
                </a:rPr>
                <a:t>（</a:t>
              </a:r>
              <a:r>
                <a:rPr lang="en-US" altLang="zh-CN" sz="2400" b="0" dirty="0" smtClean="0">
                  <a:latin typeface="Arial" pitchFamily="34" charset="0"/>
                  <a:ea typeface="微软雅黑" panose="020B0503020204020204" pitchFamily="34" charset="-122"/>
                </a:rPr>
                <a:t>    </a:t>
              </a:r>
              <a:r>
                <a:rPr lang="zh-CN" altLang="zh-CN" sz="2400" b="0" dirty="0" smtClean="0">
                  <a:latin typeface="Arial" pitchFamily="34" charset="0"/>
                  <a:ea typeface="微软雅黑" panose="020B0503020204020204" pitchFamily="34" charset="-122"/>
                </a:rPr>
                <a:t>为</a:t>
              </a:r>
              <a:r>
                <a:rPr lang="zh-CN" altLang="zh-CN" sz="2400" b="0" dirty="0">
                  <a:latin typeface="Arial" pitchFamily="34" charset="0"/>
                  <a:ea typeface="微软雅黑" panose="020B0503020204020204" pitchFamily="34" charset="-122"/>
                </a:rPr>
                <a:t>任意常数）</a:t>
              </a:r>
              <a:r>
                <a:rPr lang="zh-CN" altLang="zh-CN" sz="2400" b="0" dirty="0" smtClean="0">
                  <a:latin typeface="Arial" pitchFamily="34" charset="0"/>
                  <a:ea typeface="微软雅黑" panose="020B0503020204020204" pitchFamily="34" charset="-122"/>
                </a:rPr>
                <a:t>是</a:t>
              </a:r>
              <a:r>
                <a:rPr lang="en-US" altLang="zh-CN" sz="2400" b="0" dirty="0" smtClean="0">
                  <a:latin typeface="Arial" pitchFamily="34" charset="0"/>
                  <a:ea typeface="微软雅黑" panose="020B0503020204020204" pitchFamily="34" charset="-122"/>
                </a:rPr>
                <a:t>                </a:t>
              </a:r>
              <a:r>
                <a:rPr lang="zh-CN" altLang="zh-CN" sz="2400" b="0" dirty="0" smtClean="0">
                  <a:latin typeface="Arial" pitchFamily="34" charset="0"/>
                  <a:ea typeface="微软雅黑" panose="020B0503020204020204" pitchFamily="34" charset="-122"/>
                </a:rPr>
                <a:t>的</a:t>
              </a:r>
              <a:r>
                <a:rPr lang="zh-CN" altLang="zh-CN" sz="2400" b="0" dirty="0">
                  <a:latin typeface="Arial" pitchFamily="34" charset="0"/>
                  <a:ea typeface="微软雅黑" panose="020B0503020204020204" pitchFamily="34" charset="-122"/>
                </a:rPr>
                <a:t>通解</a:t>
              </a:r>
              <a:r>
                <a:rPr lang="zh-CN" altLang="zh-CN" sz="2400" b="0" dirty="0" smtClean="0">
                  <a:latin typeface="Arial" pitchFamily="34" charset="0"/>
                  <a:ea typeface="微软雅黑" panose="020B0503020204020204" pitchFamily="34" charset="-122"/>
                </a:rPr>
                <a:t>；</a:t>
              </a:r>
              <a:endParaRPr lang="zh-CN" altLang="en-US" sz="2400" b="0" dirty="0">
                <a:latin typeface="Arial" pitchFamily="34" charset="0"/>
                <a:ea typeface="微软雅黑" panose="020B0503020204020204" pitchFamily="34" charset="-122"/>
              </a:endParaRPr>
            </a:p>
          </p:txBody>
        </p:sp>
        <p:graphicFrame>
          <p:nvGraphicFramePr>
            <p:cNvPr id="43" name="对象 4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679475225"/>
                </p:ext>
              </p:extLst>
            </p:nvPr>
          </p:nvGraphicFramePr>
          <p:xfrm>
            <a:off x="3560763" y="1159002"/>
            <a:ext cx="1570037" cy="53168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5494" name="公式" r:id="rId17" imgW="672840" imgH="228600" progId="Equation.3">
                    <p:embed/>
                  </p:oleObj>
                </mc:Choice>
                <mc:Fallback>
                  <p:oleObj name="公式" r:id="rId17" imgW="672840" imgH="2286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8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560763" y="1159002"/>
                          <a:ext cx="1570037" cy="531686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4" name="对象 4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991125344"/>
                </p:ext>
              </p:extLst>
            </p:nvPr>
          </p:nvGraphicFramePr>
          <p:xfrm>
            <a:off x="5399314" y="1237446"/>
            <a:ext cx="326572" cy="37973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5495" name="公式" r:id="rId19" imgW="152268" imgH="164957" progId="Equation.3">
                    <p:embed/>
                  </p:oleObj>
                </mc:Choice>
                <mc:Fallback>
                  <p:oleObj name="公式" r:id="rId19" imgW="152268" imgH="164957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399314" y="1237446"/>
                          <a:ext cx="326572" cy="379739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5" name="对象 4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566413733"/>
                </p:ext>
              </p:extLst>
            </p:nvPr>
          </p:nvGraphicFramePr>
          <p:xfrm>
            <a:off x="8026657" y="986492"/>
            <a:ext cx="1204430" cy="82408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5496" name="公式" r:id="rId20" imgW="545863" imgH="368140" progId="Equation.3">
                    <p:embed/>
                  </p:oleObj>
                </mc:Choice>
                <mc:Fallback>
                  <p:oleObj name="公式" r:id="rId20" imgW="545863" imgH="36814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8026657" y="986492"/>
                          <a:ext cx="1204430" cy="824083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31" name="AutoShape 2"/>
          <p:cNvSpPr>
            <a:spLocks noChangeArrowheads="1"/>
          </p:cNvSpPr>
          <p:nvPr/>
        </p:nvSpPr>
        <p:spPr bwMode="auto">
          <a:xfrm>
            <a:off x="812174" y="2757714"/>
            <a:ext cx="10363826" cy="3149600"/>
          </a:xfrm>
          <a:prstGeom prst="foldedCorner">
            <a:avLst>
              <a:gd name="adj" fmla="val 12500"/>
            </a:avLst>
          </a:prstGeom>
          <a:noFill/>
          <a:ln w="28575">
            <a:solidFill>
              <a:srgbClr val="1A74CC"/>
            </a:solidFill>
          </a:ln>
          <a:effectLst/>
          <a:extLst/>
        </p:spPr>
        <p:txBody>
          <a:bodyPr wrap="none" tIns="72000" bIns="0"/>
          <a:lstStyle/>
          <a:p>
            <a:pPr algn="l" latinLnBrk="1" hangingPunct="0">
              <a:spcBef>
                <a:spcPts val="1200"/>
              </a:spcBef>
            </a:pP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解</a:t>
            </a:r>
            <a:r>
              <a:rPr lang="zh-CN" altLang="en-US" sz="2400" dirty="0">
                <a:latin typeface="Times New Roman" pitchFamily="18" charset="0"/>
                <a:sym typeface="Wingdings" pitchFamily="2" charset="2"/>
              </a:rPr>
              <a:t>：</a:t>
            </a:r>
            <a:endParaRPr lang="zh-CN" altLang="en-US" sz="2400" dirty="0">
              <a:latin typeface="宋体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904333204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/>
      <p:bldP spid="31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31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9" name="Rectangle 533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11" name="Rectangle 535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pSp>
        <p:nvGrpSpPr>
          <p:cNvPr id="25" name="组合 24"/>
          <p:cNvGrpSpPr/>
          <p:nvPr/>
        </p:nvGrpSpPr>
        <p:grpSpPr>
          <a:xfrm>
            <a:off x="912176" y="986492"/>
            <a:ext cx="9836938" cy="824083"/>
            <a:chOff x="912176" y="986492"/>
            <a:chExt cx="9836938" cy="824083"/>
          </a:xfrm>
        </p:grpSpPr>
        <p:grpSp>
          <p:nvGrpSpPr>
            <p:cNvPr id="2" name="组合 1">
              <a:extLst>
                <a:ext uri="{FF2B5EF4-FFF2-40B4-BE49-F238E27FC236}">
                  <a16:creationId xmlns="" xmlns:a16="http://schemas.microsoft.com/office/drawing/2014/main" id="{733AA1EE-2E53-4388-ABAD-77DE784419EE}"/>
                </a:ext>
              </a:extLst>
            </p:cNvPr>
            <p:cNvGrpSpPr/>
            <p:nvPr/>
          </p:nvGrpSpPr>
          <p:grpSpPr>
            <a:xfrm>
              <a:off x="912176" y="1074039"/>
              <a:ext cx="9836938" cy="646331"/>
              <a:chOff x="912176" y="1074039"/>
              <a:chExt cx="9836938" cy="646331"/>
            </a:xfrm>
          </p:grpSpPr>
          <p:sp>
            <p:nvSpPr>
              <p:cNvPr id="4110" name="Text Box 42"/>
              <p:cNvSpPr txBox="1">
                <a:spLocks noChangeArrowheads="1"/>
              </p:cNvSpPr>
              <p:nvPr/>
            </p:nvSpPr>
            <p:spPr bwMode="auto">
              <a:xfrm>
                <a:off x="1436869" y="1074039"/>
                <a:ext cx="9312245" cy="6463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b="1">
                    <a:solidFill>
                      <a:schemeClr val="tx1"/>
                    </a:solidFill>
                    <a:latin typeface="Constantia" pitchFamily="18" charset="0"/>
                    <a:ea typeface="宋体" pitchFamily="2" charset="-122"/>
                  </a:defRPr>
                </a:lvl1pPr>
                <a:lvl2pPr marL="742950" indent="-285750" eaLnBrk="0" hangingPunct="0">
                  <a:defRPr b="1">
                    <a:solidFill>
                      <a:schemeClr val="tx1"/>
                    </a:solidFill>
                    <a:latin typeface="Constantia" pitchFamily="18" charset="0"/>
                    <a:ea typeface="宋体" pitchFamily="2" charset="-122"/>
                  </a:defRPr>
                </a:lvl2pPr>
                <a:lvl3pPr marL="1143000" indent="-228600" eaLnBrk="0" hangingPunct="0">
                  <a:defRPr b="1">
                    <a:solidFill>
                      <a:schemeClr val="tx1"/>
                    </a:solidFill>
                    <a:latin typeface="Constantia" pitchFamily="18" charset="0"/>
                    <a:ea typeface="宋体" pitchFamily="2" charset="-122"/>
                  </a:defRPr>
                </a:lvl3pPr>
                <a:lvl4pPr marL="1600200" indent="-228600" eaLnBrk="0" hangingPunct="0">
                  <a:defRPr b="1">
                    <a:solidFill>
                      <a:schemeClr val="tx1"/>
                    </a:solidFill>
                    <a:latin typeface="Constantia" pitchFamily="18" charset="0"/>
                    <a:ea typeface="宋体" pitchFamily="2" charset="-122"/>
                  </a:defRPr>
                </a:lvl4pPr>
                <a:lvl5pPr marL="2057400" indent="-228600" eaLnBrk="0" hangingPunct="0">
                  <a:defRPr b="1">
                    <a:solidFill>
                      <a:schemeClr val="tx1"/>
                    </a:solidFill>
                    <a:latin typeface="Constantia" pitchFamily="18" charset="0"/>
                    <a:ea typeface="宋体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itchFamily="34" charset="0"/>
                  <a:defRPr b="1">
                    <a:solidFill>
                      <a:schemeClr val="tx1"/>
                    </a:solidFill>
                    <a:latin typeface="Constantia" pitchFamily="18" charset="0"/>
                    <a:ea typeface="宋体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itchFamily="34" charset="0"/>
                  <a:defRPr b="1">
                    <a:solidFill>
                      <a:schemeClr val="tx1"/>
                    </a:solidFill>
                    <a:latin typeface="Constantia" pitchFamily="18" charset="0"/>
                    <a:ea typeface="宋体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itchFamily="34" charset="0"/>
                  <a:defRPr b="1">
                    <a:solidFill>
                      <a:schemeClr val="tx1"/>
                    </a:solidFill>
                    <a:latin typeface="Constantia" pitchFamily="18" charset="0"/>
                    <a:ea typeface="宋体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itchFamily="34" charset="0"/>
                  <a:defRPr b="1">
                    <a:solidFill>
                      <a:schemeClr val="tx1"/>
                    </a:solidFill>
                    <a:latin typeface="Constantia" pitchFamily="18" charset="0"/>
                    <a:ea typeface="宋体" pitchFamily="2" charset="-122"/>
                  </a:defRPr>
                </a:lvl9pPr>
              </a:lstStyle>
              <a:p>
                <a:pPr eaLnBrk="1" hangingPunct="1">
                  <a:lnSpc>
                    <a:spcPct val="150000"/>
                  </a:lnSpc>
                </a:pPr>
                <a:r>
                  <a:rPr lang="zh-CN" altLang="en-US" sz="2400" b="0" dirty="0" smtClean="0">
                    <a:latin typeface="Arial" pitchFamily="34" charset="0"/>
                    <a:ea typeface="微软雅黑" panose="020B0503020204020204" pitchFamily="34" charset="-122"/>
                  </a:rPr>
                  <a:t>（</a:t>
                </a:r>
                <a:r>
                  <a:rPr lang="en-US" altLang="zh-CN" sz="2400" b="0" dirty="0" smtClean="0">
                    <a:latin typeface="Arial" pitchFamily="34" charset="0"/>
                    <a:ea typeface="微软雅黑" panose="020B0503020204020204" pitchFamily="34" charset="-122"/>
                  </a:rPr>
                  <a:t>1</a:t>
                </a:r>
                <a:r>
                  <a:rPr lang="zh-CN" altLang="en-US" sz="2400" b="0" dirty="0" smtClean="0">
                    <a:latin typeface="Arial" pitchFamily="34" charset="0"/>
                    <a:ea typeface="微软雅黑" panose="020B0503020204020204" pitchFamily="34" charset="-122"/>
                  </a:rPr>
                  <a:t>）验证</a:t>
                </a:r>
                <a:r>
                  <a:rPr lang="zh-CN" altLang="zh-CN" sz="2400" b="0" dirty="0" smtClean="0">
                    <a:latin typeface="Arial" pitchFamily="34" charset="0"/>
                    <a:ea typeface="微软雅黑" panose="020B0503020204020204" pitchFamily="34" charset="-122"/>
                  </a:rPr>
                  <a:t>函数</a:t>
                </a:r>
                <a:r>
                  <a:rPr lang="en-US" altLang="zh-CN" sz="2400" b="0" dirty="0" smtClean="0">
                    <a:latin typeface="Arial" pitchFamily="34" charset="0"/>
                    <a:ea typeface="微软雅黑" panose="020B0503020204020204" pitchFamily="34" charset="-122"/>
                  </a:rPr>
                  <a:t>                   </a:t>
                </a:r>
                <a:r>
                  <a:rPr lang="zh-CN" altLang="zh-CN" sz="2400" b="0" dirty="0" smtClean="0">
                    <a:latin typeface="Arial" pitchFamily="34" charset="0"/>
                    <a:ea typeface="微软雅黑" panose="020B0503020204020204" pitchFamily="34" charset="-122"/>
                  </a:rPr>
                  <a:t>（</a:t>
                </a:r>
                <a:r>
                  <a:rPr lang="en-US" altLang="zh-CN" sz="2400" b="0" dirty="0" smtClean="0">
                    <a:latin typeface="Arial" pitchFamily="34" charset="0"/>
                    <a:ea typeface="微软雅黑" panose="020B0503020204020204" pitchFamily="34" charset="-122"/>
                  </a:rPr>
                  <a:t>    </a:t>
                </a:r>
                <a:r>
                  <a:rPr lang="zh-CN" altLang="zh-CN" sz="2400" b="0" dirty="0" smtClean="0">
                    <a:latin typeface="Arial" pitchFamily="34" charset="0"/>
                    <a:ea typeface="微软雅黑" panose="020B0503020204020204" pitchFamily="34" charset="-122"/>
                  </a:rPr>
                  <a:t>为</a:t>
                </a:r>
                <a:r>
                  <a:rPr lang="zh-CN" altLang="zh-CN" sz="2400" b="0" dirty="0">
                    <a:latin typeface="Arial" pitchFamily="34" charset="0"/>
                    <a:ea typeface="微软雅黑" panose="020B0503020204020204" pitchFamily="34" charset="-122"/>
                  </a:rPr>
                  <a:t>任意常数）</a:t>
                </a:r>
                <a:r>
                  <a:rPr lang="zh-CN" altLang="zh-CN" sz="2400" b="0" dirty="0" smtClean="0">
                    <a:latin typeface="Arial" pitchFamily="34" charset="0"/>
                    <a:ea typeface="微软雅黑" panose="020B0503020204020204" pitchFamily="34" charset="-122"/>
                  </a:rPr>
                  <a:t>是</a:t>
                </a:r>
                <a:r>
                  <a:rPr lang="en-US" altLang="zh-CN" sz="2400" b="0" dirty="0" smtClean="0">
                    <a:latin typeface="Arial" pitchFamily="34" charset="0"/>
                    <a:ea typeface="微软雅黑" panose="020B0503020204020204" pitchFamily="34" charset="-122"/>
                  </a:rPr>
                  <a:t>                 </a:t>
                </a:r>
                <a:r>
                  <a:rPr lang="zh-CN" altLang="zh-CN" sz="2400" b="0" dirty="0" smtClean="0">
                    <a:latin typeface="Arial" pitchFamily="34" charset="0"/>
                    <a:ea typeface="微软雅黑" panose="020B0503020204020204" pitchFamily="34" charset="-122"/>
                  </a:rPr>
                  <a:t>的</a:t>
                </a:r>
                <a:r>
                  <a:rPr lang="zh-CN" altLang="zh-CN" sz="2400" b="0" dirty="0">
                    <a:latin typeface="Arial" pitchFamily="34" charset="0"/>
                    <a:ea typeface="微软雅黑" panose="020B0503020204020204" pitchFamily="34" charset="-122"/>
                  </a:rPr>
                  <a:t>通解</a:t>
                </a:r>
                <a:r>
                  <a:rPr lang="zh-CN" altLang="zh-CN" sz="2400" b="0" dirty="0" smtClean="0">
                    <a:latin typeface="Arial" pitchFamily="34" charset="0"/>
                    <a:ea typeface="微软雅黑" panose="020B0503020204020204" pitchFamily="34" charset="-122"/>
                  </a:rPr>
                  <a:t>；</a:t>
                </a:r>
                <a:endParaRPr lang="zh-CN" altLang="en-US" sz="2400" b="0" dirty="0">
                  <a:latin typeface="Arial" pitchFamily="34" charset="0"/>
                  <a:ea typeface="微软雅黑" panose="020B0503020204020204" pitchFamily="34" charset="-122"/>
                </a:endParaRPr>
              </a:p>
            </p:txBody>
          </p:sp>
          <p:sp>
            <p:nvSpPr>
              <p:cNvPr id="30" name="椭圆 29"/>
              <p:cNvSpPr/>
              <p:nvPr/>
            </p:nvSpPr>
            <p:spPr>
              <a:xfrm>
                <a:off x="912176" y="1179390"/>
                <a:ext cx="484601" cy="484601"/>
              </a:xfrm>
              <a:prstGeom prst="ellipse">
                <a:avLst/>
              </a:prstGeom>
              <a:solidFill>
                <a:srgbClr val="1A74CC"/>
              </a:solidFill>
              <a:ln>
                <a:noFill/>
              </a:ln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altLang="zh-CN" sz="2800" dirty="0" smtClean="0">
                    <a:solidFill>
                      <a:schemeClr val="bg1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2</a:t>
                </a:r>
                <a:endParaRPr lang="zh-CN" altLang="en-US" sz="28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</p:grpSp>
        <p:graphicFrame>
          <p:nvGraphicFramePr>
            <p:cNvPr id="8" name="对象 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907942673"/>
                </p:ext>
              </p:extLst>
            </p:nvPr>
          </p:nvGraphicFramePr>
          <p:xfrm>
            <a:off x="3560763" y="1150938"/>
            <a:ext cx="1593850" cy="5397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5646" name="公式" r:id="rId3" imgW="672840" imgH="228600" progId="Equation.3">
                    <p:embed/>
                  </p:oleObj>
                </mc:Choice>
                <mc:Fallback>
                  <p:oleObj name="公式" r:id="rId3" imgW="672840" imgH="2286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560763" y="1150938"/>
                          <a:ext cx="1593850" cy="539750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0" name="对象 9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201610620"/>
                </p:ext>
              </p:extLst>
            </p:nvPr>
          </p:nvGraphicFramePr>
          <p:xfrm>
            <a:off x="5399314" y="1237446"/>
            <a:ext cx="326572" cy="37973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5647" name="公式" r:id="rId5" imgW="152268" imgH="164957" progId="Equation.3">
                    <p:embed/>
                  </p:oleObj>
                </mc:Choice>
                <mc:Fallback>
                  <p:oleObj name="公式" r:id="rId5" imgW="152268" imgH="164957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399314" y="1237446"/>
                          <a:ext cx="326572" cy="379739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2" name="对象 1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175713599"/>
                </p:ext>
              </p:extLst>
            </p:nvPr>
          </p:nvGraphicFramePr>
          <p:xfrm>
            <a:off x="8026657" y="986492"/>
            <a:ext cx="1204430" cy="82408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5648" name="公式" r:id="rId7" imgW="545863" imgH="368140" progId="Equation.3">
                    <p:embed/>
                  </p:oleObj>
                </mc:Choice>
                <mc:Fallback>
                  <p:oleObj name="公式" r:id="rId7" imgW="545863" imgH="36814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8026657" y="986492"/>
                          <a:ext cx="1204430" cy="824083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3" name="Rectangle 537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pSp>
        <p:nvGrpSpPr>
          <p:cNvPr id="3" name="组合 2"/>
          <p:cNvGrpSpPr/>
          <p:nvPr/>
        </p:nvGrpSpPr>
        <p:grpSpPr>
          <a:xfrm>
            <a:off x="1429615" y="1879569"/>
            <a:ext cx="9312245" cy="653078"/>
            <a:chOff x="1429615" y="1879569"/>
            <a:chExt cx="9312245" cy="653078"/>
          </a:xfrm>
        </p:grpSpPr>
        <p:sp>
          <p:nvSpPr>
            <p:cNvPr id="26" name="Text Box 42"/>
            <p:cNvSpPr txBox="1">
              <a:spLocks noChangeArrowheads="1"/>
            </p:cNvSpPr>
            <p:nvPr/>
          </p:nvSpPr>
          <p:spPr bwMode="auto">
            <a:xfrm>
              <a:off x="1429615" y="1879569"/>
              <a:ext cx="9312245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9pPr>
            </a:lstStyle>
            <a:p>
              <a:pPr eaLnBrk="1" hangingPunct="1">
                <a:lnSpc>
                  <a:spcPct val="150000"/>
                </a:lnSpc>
              </a:pPr>
              <a:r>
                <a:rPr lang="zh-CN" altLang="en-US" sz="2400" b="0" dirty="0" smtClean="0">
                  <a:latin typeface="Arial" pitchFamily="34" charset="0"/>
                  <a:ea typeface="微软雅黑" panose="020B0503020204020204" pitchFamily="34" charset="-122"/>
                </a:rPr>
                <a:t>（</a:t>
              </a:r>
              <a:r>
                <a:rPr lang="en-US" altLang="zh-CN" sz="2400" b="0" dirty="0" smtClean="0">
                  <a:latin typeface="Arial" pitchFamily="34" charset="0"/>
                  <a:ea typeface="微软雅黑" panose="020B0503020204020204" pitchFamily="34" charset="-122"/>
                </a:rPr>
                <a:t>2</a:t>
              </a:r>
              <a:r>
                <a:rPr lang="zh-CN" altLang="en-US" sz="2400" b="0" dirty="0" smtClean="0">
                  <a:latin typeface="Arial" pitchFamily="34" charset="0"/>
                  <a:ea typeface="微软雅黑" panose="020B0503020204020204" pitchFamily="34" charset="-122"/>
                </a:rPr>
                <a:t>）</a:t>
              </a:r>
              <a:r>
                <a:rPr lang="zh-CN" altLang="zh-CN" sz="2400" b="0" dirty="0" smtClean="0">
                  <a:latin typeface="Arial" pitchFamily="34" charset="0"/>
                  <a:ea typeface="微软雅黑" panose="020B0503020204020204" pitchFamily="34" charset="-122"/>
                </a:rPr>
                <a:t>函数</a:t>
              </a:r>
              <a:r>
                <a:rPr lang="en-US" altLang="zh-CN" sz="2400" b="0" dirty="0" smtClean="0">
                  <a:latin typeface="Arial" pitchFamily="34" charset="0"/>
                  <a:ea typeface="微软雅黑" panose="020B0503020204020204" pitchFamily="34" charset="-122"/>
                </a:rPr>
                <a:t>                    </a:t>
              </a:r>
              <a:r>
                <a:rPr lang="zh-CN" altLang="zh-CN" sz="2400" b="0" dirty="0" smtClean="0">
                  <a:latin typeface="Arial" pitchFamily="34" charset="0"/>
                  <a:ea typeface="微软雅黑" panose="020B0503020204020204" pitchFamily="34" charset="-122"/>
                </a:rPr>
                <a:t>是</a:t>
              </a:r>
              <a:r>
                <a:rPr lang="en-US" altLang="zh-CN" sz="2400" b="0" dirty="0" smtClean="0">
                  <a:latin typeface="Arial" pitchFamily="34" charset="0"/>
                  <a:ea typeface="微软雅黑" panose="020B0503020204020204" pitchFamily="34" charset="-122"/>
                </a:rPr>
                <a:t> </a:t>
              </a:r>
              <a:r>
                <a:rPr lang="zh-CN" altLang="zh-CN" sz="2400" b="0" dirty="0">
                  <a:latin typeface="Arial" pitchFamily="34" charset="0"/>
                  <a:ea typeface="微软雅黑" panose="020B0503020204020204" pitchFamily="34" charset="-122"/>
                </a:rPr>
                <a:t>在条件</a:t>
              </a:r>
              <a:r>
                <a:rPr lang="en-US" altLang="zh-CN" sz="2400" b="0" dirty="0">
                  <a:latin typeface="Arial" pitchFamily="34" charset="0"/>
                  <a:ea typeface="微软雅黑" panose="020B0503020204020204" pitchFamily="34" charset="-122"/>
                </a:rPr>
                <a:t> </a:t>
              </a:r>
              <a:r>
                <a:rPr lang="en-US" altLang="zh-CN" sz="2400" b="0" dirty="0" smtClean="0">
                  <a:latin typeface="Arial" pitchFamily="34" charset="0"/>
                  <a:ea typeface="微软雅黑" panose="020B0503020204020204" pitchFamily="34" charset="-122"/>
                </a:rPr>
                <a:t>                </a:t>
              </a:r>
              <a:r>
                <a:rPr lang="zh-CN" altLang="zh-CN" sz="2400" b="0" dirty="0" smtClean="0">
                  <a:latin typeface="Arial" pitchFamily="34" charset="0"/>
                  <a:ea typeface="微软雅黑" panose="020B0503020204020204" pitchFamily="34" charset="-122"/>
                </a:rPr>
                <a:t>下</a:t>
              </a:r>
              <a:r>
                <a:rPr lang="zh-CN" altLang="zh-CN" sz="2400" b="0" dirty="0">
                  <a:latin typeface="Arial" pitchFamily="34" charset="0"/>
                  <a:ea typeface="微软雅黑" panose="020B0503020204020204" pitchFamily="34" charset="-122"/>
                </a:rPr>
                <a:t>的</a:t>
              </a:r>
              <a:r>
                <a:rPr lang="zh-CN" altLang="zh-CN" sz="2400" b="0" dirty="0" smtClean="0">
                  <a:latin typeface="Arial" pitchFamily="34" charset="0"/>
                  <a:ea typeface="微软雅黑" panose="020B0503020204020204" pitchFamily="34" charset="-122"/>
                </a:rPr>
                <a:t>特解</a:t>
              </a:r>
              <a:r>
                <a:rPr lang="zh-CN" altLang="en-US" sz="2400" b="0" dirty="0" smtClean="0">
                  <a:latin typeface="Arial" pitchFamily="34" charset="0"/>
                  <a:ea typeface="微软雅黑" panose="020B0503020204020204" pitchFamily="34" charset="-122"/>
                </a:rPr>
                <a:t>。</a:t>
              </a:r>
              <a:endParaRPr lang="zh-CN" altLang="en-US" sz="2400" b="0" dirty="0">
                <a:latin typeface="Arial" pitchFamily="34" charset="0"/>
                <a:ea typeface="微软雅黑" panose="020B0503020204020204" pitchFamily="34" charset="-122"/>
              </a:endParaRPr>
            </a:p>
          </p:txBody>
        </p:sp>
        <p:graphicFrame>
          <p:nvGraphicFramePr>
            <p:cNvPr id="14" name="对象 1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825317855"/>
                </p:ext>
              </p:extLst>
            </p:nvPr>
          </p:nvGraphicFramePr>
          <p:xfrm>
            <a:off x="5955111" y="1944853"/>
            <a:ext cx="1327978" cy="58779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5649" name="公式" r:id="rId9" imgW="583947" imgH="253890" progId="Equation.3">
                    <p:embed/>
                  </p:oleObj>
                </mc:Choice>
                <mc:Fallback>
                  <p:oleObj name="公式" r:id="rId9" imgW="583947" imgH="25389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955111" y="1944853"/>
                          <a:ext cx="1327978" cy="587794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5" name="对象 1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192728475"/>
                </p:ext>
              </p:extLst>
            </p:nvPr>
          </p:nvGraphicFramePr>
          <p:xfrm>
            <a:off x="3017838" y="1933575"/>
            <a:ext cx="1474787" cy="5397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5650" name="公式" r:id="rId11" imgW="622080" imgH="228600" progId="Equation.3">
                    <p:embed/>
                  </p:oleObj>
                </mc:Choice>
                <mc:Fallback>
                  <p:oleObj name="公式" r:id="rId11" imgW="622080" imgH="2286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017838" y="1933575"/>
                          <a:ext cx="1474787" cy="53975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7" name="组合 16"/>
          <p:cNvGrpSpPr/>
          <p:nvPr/>
        </p:nvGrpSpPr>
        <p:grpSpPr>
          <a:xfrm>
            <a:off x="1574156" y="2851150"/>
            <a:ext cx="4855673" cy="908050"/>
            <a:chOff x="1574156" y="2851150"/>
            <a:chExt cx="4855673" cy="908050"/>
          </a:xfrm>
        </p:grpSpPr>
        <p:sp>
          <p:nvSpPr>
            <p:cNvPr id="27" name="TextBox 52"/>
            <p:cNvSpPr txBox="1">
              <a:spLocks noChangeArrowheads="1"/>
            </p:cNvSpPr>
            <p:nvPr/>
          </p:nvSpPr>
          <p:spPr bwMode="auto">
            <a:xfrm>
              <a:off x="1574156" y="3067250"/>
              <a:ext cx="4855673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9pPr>
            </a:lstStyle>
            <a:p>
              <a:pPr eaLnBrk="1" hangingPunct="1"/>
              <a:r>
                <a:rPr lang="zh-CN" altLang="en-US" sz="2400" b="0" dirty="0" smtClean="0">
                  <a:latin typeface="Arial" panose="020B0604020202020204" pitchFamily="34" charset="0"/>
                  <a:ea typeface="微软雅黑" panose="020B0503020204020204" pitchFamily="34" charset="-122"/>
                  <a:cs typeface="Arial" panose="020B0604020202020204" pitchFamily="34" charset="0"/>
                </a:rPr>
                <a:t>（</a:t>
              </a:r>
              <a:r>
                <a:rPr lang="en-US" altLang="zh-CN" sz="2400" b="0" dirty="0" smtClean="0">
                  <a:latin typeface="Arial" panose="020B0604020202020204" pitchFamily="34" charset="0"/>
                  <a:ea typeface="微软雅黑" panose="020B0503020204020204" pitchFamily="34" charset="-122"/>
                  <a:cs typeface="Arial" panose="020B0604020202020204" pitchFamily="34" charset="0"/>
                </a:rPr>
                <a:t>2</a:t>
              </a:r>
              <a:r>
                <a:rPr lang="zh-CN" altLang="en-US" sz="2400" b="0" dirty="0" smtClean="0">
                  <a:latin typeface="Arial" panose="020B0604020202020204" pitchFamily="34" charset="0"/>
                  <a:ea typeface="微软雅黑" panose="020B0503020204020204" pitchFamily="34" charset="-122"/>
                  <a:cs typeface="Arial" panose="020B0604020202020204" pitchFamily="34" charset="0"/>
                </a:rPr>
                <a:t>） 因为                                  ，</a:t>
              </a:r>
              <a:endParaRPr lang="zh-CN" altLang="en-US" sz="2400" b="0" dirty="0"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endParaRPr>
            </a:p>
          </p:txBody>
        </p:sp>
        <p:graphicFrame>
          <p:nvGraphicFramePr>
            <p:cNvPr id="16" name="对象 1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999475437"/>
                </p:ext>
              </p:extLst>
            </p:nvPr>
          </p:nvGraphicFramePr>
          <p:xfrm>
            <a:off x="3240561" y="2851150"/>
            <a:ext cx="2793998" cy="9080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5651" name="公式" r:id="rId13" imgW="1206360" imgH="393480" progId="Equation.3">
                    <p:embed/>
                  </p:oleObj>
                </mc:Choice>
                <mc:Fallback>
                  <p:oleObj name="公式" r:id="rId13" imgW="1206360" imgH="3934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4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240561" y="2851150"/>
                          <a:ext cx="2793998" cy="90805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/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28" name="组合 27"/>
          <p:cNvGrpSpPr/>
          <p:nvPr/>
        </p:nvGrpSpPr>
        <p:grpSpPr>
          <a:xfrm>
            <a:off x="2351314" y="3962172"/>
            <a:ext cx="3251200" cy="600075"/>
            <a:chOff x="2351314" y="3875088"/>
            <a:chExt cx="3251200" cy="600075"/>
          </a:xfrm>
        </p:grpSpPr>
        <p:sp>
          <p:nvSpPr>
            <p:cNvPr id="18" name="TextBox 52"/>
            <p:cNvSpPr txBox="1">
              <a:spLocks noChangeArrowheads="1"/>
            </p:cNvSpPr>
            <p:nvPr/>
          </p:nvSpPr>
          <p:spPr bwMode="auto">
            <a:xfrm>
              <a:off x="2351314" y="3980279"/>
              <a:ext cx="3251200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9pPr>
            </a:lstStyle>
            <a:p>
              <a:pPr eaLnBrk="1" hangingPunct="1"/>
              <a:r>
                <a:rPr lang="zh-CN" altLang="en-US" sz="2400" b="0" dirty="0" smtClean="0">
                  <a:latin typeface="Arial" panose="020B0604020202020204" pitchFamily="34" charset="0"/>
                  <a:ea typeface="微软雅黑" panose="020B0503020204020204" pitchFamily="34" charset="-122"/>
                  <a:cs typeface="Arial" panose="020B0604020202020204" pitchFamily="34" charset="0"/>
                </a:rPr>
                <a:t>又                             ，</a:t>
              </a:r>
              <a:endParaRPr lang="zh-CN" altLang="en-US" sz="2400" b="0" dirty="0"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endParaRPr>
            </a:p>
          </p:txBody>
        </p:sp>
        <p:graphicFrame>
          <p:nvGraphicFramePr>
            <p:cNvPr id="22" name="对象 2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71469020"/>
                </p:ext>
              </p:extLst>
            </p:nvPr>
          </p:nvGraphicFramePr>
          <p:xfrm>
            <a:off x="2740470" y="3875088"/>
            <a:ext cx="2495550" cy="6000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5652" name="公式" r:id="rId15" imgW="1054080" imgH="253800" progId="Equation.3">
                    <p:embed/>
                  </p:oleObj>
                </mc:Choice>
                <mc:Fallback>
                  <p:oleObj name="公式" r:id="rId15" imgW="1054080" imgH="2538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6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740470" y="3875088"/>
                          <a:ext cx="2495550" cy="60007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31" name="组合 30"/>
          <p:cNvGrpSpPr/>
          <p:nvPr/>
        </p:nvGrpSpPr>
        <p:grpSpPr>
          <a:xfrm>
            <a:off x="2380285" y="4775115"/>
            <a:ext cx="7416859" cy="653078"/>
            <a:chOff x="1647325" y="1879569"/>
            <a:chExt cx="7416859" cy="653078"/>
          </a:xfrm>
        </p:grpSpPr>
        <p:sp>
          <p:nvSpPr>
            <p:cNvPr id="32" name="Text Box 42"/>
            <p:cNvSpPr txBox="1">
              <a:spLocks noChangeArrowheads="1"/>
            </p:cNvSpPr>
            <p:nvPr/>
          </p:nvSpPr>
          <p:spPr bwMode="auto">
            <a:xfrm>
              <a:off x="1647325" y="1879569"/>
              <a:ext cx="7416859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9pPr>
            </a:lstStyle>
            <a:p>
              <a:pPr eaLnBrk="1" hangingPunct="1">
                <a:lnSpc>
                  <a:spcPct val="150000"/>
                </a:lnSpc>
              </a:pPr>
              <a:r>
                <a:rPr lang="zh-CN" altLang="en-US" sz="2400" b="0" dirty="0">
                  <a:latin typeface="Arial" pitchFamily="34" charset="0"/>
                  <a:ea typeface="微软雅黑" panose="020B0503020204020204" pitchFamily="34" charset="-122"/>
                </a:rPr>
                <a:t>所以</a:t>
              </a:r>
              <a:r>
                <a:rPr lang="zh-CN" altLang="zh-CN" sz="2400" b="0" dirty="0" smtClean="0">
                  <a:latin typeface="Arial" pitchFamily="34" charset="0"/>
                  <a:ea typeface="微软雅黑" panose="020B0503020204020204" pitchFamily="34" charset="-122"/>
                </a:rPr>
                <a:t>函数</a:t>
              </a:r>
              <a:r>
                <a:rPr lang="en-US" altLang="zh-CN" sz="2400" b="0" dirty="0" smtClean="0">
                  <a:latin typeface="Arial" pitchFamily="34" charset="0"/>
                  <a:ea typeface="微软雅黑" panose="020B0503020204020204" pitchFamily="34" charset="-122"/>
                </a:rPr>
                <a:t>                    </a:t>
              </a:r>
              <a:r>
                <a:rPr lang="zh-CN" altLang="zh-CN" sz="2400" b="0" dirty="0" smtClean="0">
                  <a:latin typeface="Arial" pitchFamily="34" charset="0"/>
                  <a:ea typeface="微软雅黑" panose="020B0503020204020204" pitchFamily="34" charset="-122"/>
                </a:rPr>
                <a:t>是</a:t>
              </a:r>
              <a:r>
                <a:rPr lang="en-US" altLang="zh-CN" sz="2400" b="0" dirty="0" smtClean="0">
                  <a:latin typeface="Arial" pitchFamily="34" charset="0"/>
                  <a:ea typeface="微软雅黑" panose="020B0503020204020204" pitchFamily="34" charset="-122"/>
                </a:rPr>
                <a:t> </a:t>
              </a:r>
              <a:r>
                <a:rPr lang="zh-CN" altLang="zh-CN" sz="2400" b="0" dirty="0">
                  <a:latin typeface="Arial" pitchFamily="34" charset="0"/>
                  <a:ea typeface="微软雅黑" panose="020B0503020204020204" pitchFamily="34" charset="-122"/>
                </a:rPr>
                <a:t>在条件</a:t>
              </a:r>
              <a:r>
                <a:rPr lang="en-US" altLang="zh-CN" sz="2400" b="0" dirty="0">
                  <a:latin typeface="Arial" pitchFamily="34" charset="0"/>
                  <a:ea typeface="微软雅黑" panose="020B0503020204020204" pitchFamily="34" charset="-122"/>
                </a:rPr>
                <a:t> </a:t>
              </a:r>
              <a:r>
                <a:rPr lang="en-US" altLang="zh-CN" sz="2400" b="0" dirty="0" smtClean="0">
                  <a:latin typeface="Arial" pitchFamily="34" charset="0"/>
                  <a:ea typeface="微软雅黑" panose="020B0503020204020204" pitchFamily="34" charset="-122"/>
                </a:rPr>
                <a:t>                </a:t>
              </a:r>
              <a:r>
                <a:rPr lang="zh-CN" altLang="zh-CN" sz="2400" b="0" dirty="0" smtClean="0">
                  <a:latin typeface="Arial" pitchFamily="34" charset="0"/>
                  <a:ea typeface="微软雅黑" panose="020B0503020204020204" pitchFamily="34" charset="-122"/>
                </a:rPr>
                <a:t>下</a:t>
              </a:r>
              <a:r>
                <a:rPr lang="zh-CN" altLang="zh-CN" sz="2400" b="0" dirty="0">
                  <a:latin typeface="Arial" pitchFamily="34" charset="0"/>
                  <a:ea typeface="微软雅黑" panose="020B0503020204020204" pitchFamily="34" charset="-122"/>
                </a:rPr>
                <a:t>的</a:t>
              </a:r>
              <a:r>
                <a:rPr lang="zh-CN" altLang="zh-CN" sz="2400" b="0" dirty="0" smtClean="0">
                  <a:latin typeface="Arial" pitchFamily="34" charset="0"/>
                  <a:ea typeface="微软雅黑" panose="020B0503020204020204" pitchFamily="34" charset="-122"/>
                </a:rPr>
                <a:t>特解</a:t>
              </a:r>
              <a:r>
                <a:rPr lang="zh-CN" altLang="en-US" sz="2400" b="0" dirty="0" smtClean="0">
                  <a:latin typeface="Arial" pitchFamily="34" charset="0"/>
                  <a:ea typeface="微软雅黑" panose="020B0503020204020204" pitchFamily="34" charset="-122"/>
                </a:rPr>
                <a:t>。</a:t>
              </a:r>
              <a:endParaRPr lang="zh-CN" altLang="en-US" sz="2400" b="0" dirty="0">
                <a:latin typeface="Arial" pitchFamily="34" charset="0"/>
                <a:ea typeface="微软雅黑" panose="020B0503020204020204" pitchFamily="34" charset="-122"/>
              </a:endParaRPr>
            </a:p>
          </p:txBody>
        </p:sp>
        <p:graphicFrame>
          <p:nvGraphicFramePr>
            <p:cNvPr id="33" name="对象 3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518582679"/>
                </p:ext>
              </p:extLst>
            </p:nvPr>
          </p:nvGraphicFramePr>
          <p:xfrm>
            <a:off x="5955111" y="1944853"/>
            <a:ext cx="1327978" cy="58779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5653" name="公式" r:id="rId17" imgW="583947" imgH="253890" progId="Equation.3">
                    <p:embed/>
                  </p:oleObj>
                </mc:Choice>
                <mc:Fallback>
                  <p:oleObj name="公式" r:id="rId17" imgW="583947" imgH="25389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955111" y="1944853"/>
                          <a:ext cx="1327978" cy="587794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4" name="对象 3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946932349"/>
                </p:ext>
              </p:extLst>
            </p:nvPr>
          </p:nvGraphicFramePr>
          <p:xfrm>
            <a:off x="3017838" y="1933575"/>
            <a:ext cx="1474787" cy="5397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5654" name="公式" r:id="rId18" imgW="622080" imgH="228600" progId="Equation.3">
                    <p:embed/>
                  </p:oleObj>
                </mc:Choice>
                <mc:Fallback>
                  <p:oleObj name="公式" r:id="rId18" imgW="622080" imgH="2286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017838" y="1933575"/>
                          <a:ext cx="1474787" cy="53975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35" name="AutoShape 2"/>
          <p:cNvSpPr>
            <a:spLocks noChangeArrowheads="1"/>
          </p:cNvSpPr>
          <p:nvPr/>
        </p:nvSpPr>
        <p:spPr bwMode="auto">
          <a:xfrm>
            <a:off x="812174" y="2757714"/>
            <a:ext cx="10363826" cy="3149600"/>
          </a:xfrm>
          <a:prstGeom prst="foldedCorner">
            <a:avLst>
              <a:gd name="adj" fmla="val 12500"/>
            </a:avLst>
          </a:prstGeom>
          <a:noFill/>
          <a:ln w="28575">
            <a:solidFill>
              <a:srgbClr val="1A74CC"/>
            </a:solidFill>
          </a:ln>
          <a:effectLst/>
          <a:extLst/>
        </p:spPr>
        <p:txBody>
          <a:bodyPr wrap="none" tIns="72000" bIns="0"/>
          <a:lstStyle/>
          <a:p>
            <a:pPr algn="l" latinLnBrk="1" hangingPunct="0">
              <a:spcBef>
                <a:spcPts val="1200"/>
              </a:spcBef>
            </a:pP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解</a:t>
            </a:r>
            <a:r>
              <a:rPr lang="zh-CN" altLang="en-US" sz="2400" dirty="0">
                <a:latin typeface="Times New Roman" pitchFamily="18" charset="0"/>
                <a:sym typeface="Wingdings" pitchFamily="2" charset="2"/>
              </a:rPr>
              <a:t>：</a:t>
            </a:r>
            <a:endParaRPr lang="zh-CN" altLang="en-US" sz="2400" dirty="0">
              <a:latin typeface="宋体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314443743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矩形 13"/>
          <p:cNvSpPr/>
          <p:nvPr/>
        </p:nvSpPr>
        <p:spPr bwMode="auto">
          <a:xfrm>
            <a:off x="1208536" y="2492374"/>
            <a:ext cx="9227229" cy="2805339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solidFill>
              <a:srgbClr val="1A74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 sz="2400">
              <a:ea typeface="微软雅黑" panose="020B0503020204020204" pitchFamily="34" charset="-122"/>
            </a:endParaRPr>
          </a:p>
        </p:txBody>
      </p:sp>
      <p:grpSp>
        <p:nvGrpSpPr>
          <p:cNvPr id="8" name="组合 7"/>
          <p:cNvGrpSpPr/>
          <p:nvPr/>
        </p:nvGrpSpPr>
        <p:grpSpPr>
          <a:xfrm>
            <a:off x="1208536" y="597158"/>
            <a:ext cx="1458857" cy="1633167"/>
            <a:chOff x="2128190" y="855990"/>
            <a:chExt cx="1162972" cy="1349048"/>
          </a:xfrm>
        </p:grpSpPr>
        <p:sp>
          <p:nvSpPr>
            <p:cNvPr id="3" name="六边形 2"/>
            <p:cNvSpPr/>
            <p:nvPr/>
          </p:nvSpPr>
          <p:spPr>
            <a:xfrm rot="5400000">
              <a:off x="2035152" y="949028"/>
              <a:ext cx="1349048" cy="1162972"/>
            </a:xfrm>
            <a:prstGeom prst="hexagon">
              <a:avLst/>
            </a:prstGeom>
            <a:solidFill>
              <a:srgbClr val="1A74CC"/>
            </a:solidFill>
            <a:ln>
              <a:noFill/>
            </a:ln>
            <a:effectLst>
              <a:outerShdw blurRad="114300" dist="38100" dir="5400000" algn="t" rotWithShape="0">
                <a:prstClr val="black">
                  <a:alpha val="23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 sz="2400" dirty="0">
                <a:solidFill>
                  <a:schemeClr val="tx1"/>
                </a:solidFill>
                <a:ea typeface="微软雅黑" panose="020B0503020204020204" pitchFamily="34" charset="-122"/>
              </a:endParaRPr>
            </a:p>
          </p:txBody>
        </p:sp>
        <p:sp>
          <p:nvSpPr>
            <p:cNvPr id="7" name="文本框 6"/>
            <p:cNvSpPr txBox="1"/>
            <p:nvPr/>
          </p:nvSpPr>
          <p:spPr>
            <a:xfrm>
              <a:off x="2155678" y="1299681"/>
              <a:ext cx="1128625" cy="46617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3200" b="1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微训练</a:t>
              </a:r>
            </a:p>
          </p:txBody>
        </p:sp>
      </p:grpSp>
      <p:sp>
        <p:nvSpPr>
          <p:cNvPr id="19" name="Text Box 8"/>
          <p:cNvSpPr txBox="1">
            <a:spLocks noChangeArrowheads="1"/>
          </p:cNvSpPr>
          <p:nvPr/>
        </p:nvSpPr>
        <p:spPr bwMode="auto">
          <a:xfrm>
            <a:off x="1653467" y="2725005"/>
            <a:ext cx="551659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9pPr>
          </a:lstStyle>
          <a:p>
            <a:pPr eaLnBrk="1" latinLnBrk="1">
              <a:lnSpc>
                <a:spcPct val="150000"/>
              </a:lnSpc>
            </a:pPr>
            <a:r>
              <a:rPr lang="en-US" altLang="zh-CN" sz="2400" b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1</a:t>
            </a:r>
            <a:r>
              <a:rPr lang="en-US" altLang="zh-CN" sz="2400" b="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.</a:t>
            </a:r>
            <a:r>
              <a:rPr lang="zh-CN" altLang="zh-CN" sz="2400" b="0" dirty="0">
                <a:latin typeface="Arial" pitchFamily="34" charset="0"/>
                <a:ea typeface="微软雅黑" panose="020B0503020204020204" pitchFamily="34" charset="-122"/>
              </a:rPr>
              <a:t>指出下列微分方程的阶</a:t>
            </a:r>
            <a:r>
              <a:rPr lang="zh-CN" altLang="zh-CN" sz="2400" b="0" dirty="0" smtClean="0">
                <a:latin typeface="Arial" pitchFamily="34" charset="0"/>
                <a:ea typeface="微软雅黑" panose="020B0503020204020204" pitchFamily="34" charset="-122"/>
              </a:rPr>
              <a:t>数</a:t>
            </a:r>
            <a:r>
              <a:rPr lang="en-US" altLang="zh-CN" sz="2400" b="0" dirty="0" smtClean="0">
                <a:latin typeface="Arial" pitchFamily="34" charset="0"/>
                <a:ea typeface="微软雅黑" panose="020B0503020204020204" pitchFamily="34" charset="-122"/>
              </a:rPr>
              <a:t>.</a:t>
            </a:r>
            <a:endParaRPr lang="zh-CN" altLang="en-US" sz="2400" b="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" name="Rectangle 4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pSp>
        <p:nvGrpSpPr>
          <p:cNvPr id="10" name="组合 9"/>
          <p:cNvGrpSpPr/>
          <p:nvPr/>
        </p:nvGrpSpPr>
        <p:grpSpPr>
          <a:xfrm>
            <a:off x="1653541" y="3395170"/>
            <a:ext cx="3731251" cy="646331"/>
            <a:chOff x="1247149" y="3337114"/>
            <a:chExt cx="3731251" cy="646331"/>
          </a:xfrm>
        </p:grpSpPr>
        <p:sp>
          <p:nvSpPr>
            <p:cNvPr id="26" name="Rectangle 12"/>
            <p:cNvSpPr>
              <a:spLocks noChangeArrowheads="1"/>
            </p:cNvSpPr>
            <p:nvPr/>
          </p:nvSpPr>
          <p:spPr bwMode="auto">
            <a:xfrm>
              <a:off x="1247149" y="3337114"/>
              <a:ext cx="3731251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9pPr>
            </a:lstStyle>
            <a:p>
              <a:pPr eaLnBrk="1" latinLnBrk="1">
                <a:lnSpc>
                  <a:spcPct val="150000"/>
                </a:lnSpc>
              </a:pPr>
              <a:r>
                <a:rPr lang="zh-CN" altLang="en-US" sz="2400" b="0" dirty="0" smtClean="0">
                  <a:latin typeface="Arial" pitchFamily="34" charset="0"/>
                  <a:ea typeface="微软雅黑" panose="020B0503020204020204" pitchFamily="34" charset="-122"/>
                </a:rPr>
                <a:t>（</a:t>
              </a:r>
              <a:r>
                <a:rPr lang="en-US" altLang="zh-CN" sz="2400" b="0" dirty="0">
                  <a:latin typeface="Arial" pitchFamily="34" charset="0"/>
                  <a:ea typeface="微软雅黑" panose="020B0503020204020204" pitchFamily="34" charset="-122"/>
                </a:rPr>
                <a:t>1</a:t>
              </a:r>
              <a:r>
                <a:rPr lang="zh-CN" altLang="en-US" sz="2400" b="0" dirty="0" smtClean="0">
                  <a:latin typeface="Arial" pitchFamily="34" charset="0"/>
                  <a:ea typeface="微软雅黑" panose="020B0503020204020204" pitchFamily="34" charset="-122"/>
                </a:rPr>
                <a:t>）</a:t>
              </a:r>
              <a:endParaRPr lang="zh-CN" altLang="en-US" sz="2400" b="0" dirty="0">
                <a:latin typeface="Arial" pitchFamily="34" charset="0"/>
                <a:ea typeface="微软雅黑" panose="020B0503020204020204" pitchFamily="34" charset="-122"/>
              </a:endParaRPr>
            </a:p>
          </p:txBody>
        </p:sp>
        <p:graphicFrame>
          <p:nvGraphicFramePr>
            <p:cNvPr id="5" name="对象 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804144763"/>
                </p:ext>
              </p:extLst>
            </p:nvPr>
          </p:nvGraphicFramePr>
          <p:xfrm>
            <a:off x="2179826" y="3371811"/>
            <a:ext cx="2208299" cy="57607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6615" name="公式" r:id="rId4" imgW="876300" imgH="228600" progId="Equation.3">
                    <p:embed/>
                  </p:oleObj>
                </mc:Choice>
                <mc:Fallback>
                  <p:oleObj name="公式" r:id="rId4" imgW="876300" imgH="228600" progId="Equation.3">
                    <p:embed/>
                    <p:pic>
                      <p:nvPicPr>
                        <p:cNvPr id="0" name="Object 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179826" y="3371811"/>
                          <a:ext cx="2208299" cy="576078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1" name="Rectangle 6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pSp>
        <p:nvGrpSpPr>
          <p:cNvPr id="31" name="组合 30"/>
          <p:cNvGrpSpPr/>
          <p:nvPr/>
        </p:nvGrpSpPr>
        <p:grpSpPr>
          <a:xfrm>
            <a:off x="6305281" y="3387916"/>
            <a:ext cx="3731251" cy="580415"/>
            <a:chOff x="5898889" y="3329860"/>
            <a:chExt cx="3731251" cy="580415"/>
          </a:xfrm>
        </p:grpSpPr>
        <p:sp>
          <p:nvSpPr>
            <p:cNvPr id="16" name="Rectangle 12"/>
            <p:cNvSpPr>
              <a:spLocks noChangeArrowheads="1"/>
            </p:cNvSpPr>
            <p:nvPr/>
          </p:nvSpPr>
          <p:spPr bwMode="auto">
            <a:xfrm>
              <a:off x="5898889" y="3329860"/>
              <a:ext cx="3731251" cy="5804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9pPr>
            </a:lstStyle>
            <a:p>
              <a:pPr eaLnBrk="1" latinLnBrk="1">
                <a:lnSpc>
                  <a:spcPct val="150000"/>
                </a:lnSpc>
              </a:pPr>
              <a:r>
                <a:rPr lang="zh-CN" altLang="en-US" sz="2400" b="0" dirty="0" smtClean="0">
                  <a:latin typeface="Arial" pitchFamily="34" charset="0"/>
                  <a:ea typeface="微软雅黑" panose="020B0503020204020204" pitchFamily="34" charset="-122"/>
                </a:rPr>
                <a:t>（</a:t>
              </a:r>
              <a:r>
                <a:rPr lang="en-US" altLang="zh-CN" sz="2400" b="0" dirty="0" smtClean="0">
                  <a:latin typeface="Arial" pitchFamily="34" charset="0"/>
                  <a:ea typeface="微软雅黑" panose="020B0503020204020204" pitchFamily="34" charset="-122"/>
                </a:rPr>
                <a:t>2</a:t>
              </a:r>
              <a:r>
                <a:rPr lang="zh-CN" altLang="en-US" sz="2400" b="0" dirty="0" smtClean="0">
                  <a:latin typeface="Arial" pitchFamily="34" charset="0"/>
                  <a:ea typeface="微软雅黑" panose="020B0503020204020204" pitchFamily="34" charset="-122"/>
                </a:rPr>
                <a:t>）</a:t>
              </a:r>
              <a:endParaRPr lang="zh-CN" altLang="en-US" sz="2400" b="0" dirty="0">
                <a:latin typeface="Arial" pitchFamily="34" charset="0"/>
                <a:ea typeface="微软雅黑" panose="020B0503020204020204" pitchFamily="34" charset="-122"/>
              </a:endParaRPr>
            </a:p>
          </p:txBody>
        </p:sp>
        <p:graphicFrame>
          <p:nvGraphicFramePr>
            <p:cNvPr id="12" name="对象 1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991517896"/>
                </p:ext>
              </p:extLst>
            </p:nvPr>
          </p:nvGraphicFramePr>
          <p:xfrm>
            <a:off x="6850114" y="3380346"/>
            <a:ext cx="2119715" cy="52992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6616" name="公式" r:id="rId6" imgW="914400" imgH="228600" progId="Equation.3">
                    <p:embed/>
                  </p:oleObj>
                </mc:Choice>
                <mc:Fallback>
                  <p:oleObj name="公式" r:id="rId6" imgW="914400" imgH="228600" progId="Equation.3">
                    <p:embed/>
                    <p:pic>
                      <p:nvPicPr>
                        <p:cNvPr id="0" name="Object 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850114" y="3380346"/>
                          <a:ext cx="2119715" cy="529929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3" name="Rectangle 8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pSp>
        <p:nvGrpSpPr>
          <p:cNvPr id="32" name="组合 31"/>
          <p:cNvGrpSpPr/>
          <p:nvPr/>
        </p:nvGrpSpPr>
        <p:grpSpPr>
          <a:xfrm>
            <a:off x="1646287" y="4157158"/>
            <a:ext cx="3731251" cy="609443"/>
            <a:chOff x="1239895" y="4099102"/>
            <a:chExt cx="3731251" cy="609443"/>
          </a:xfrm>
        </p:grpSpPr>
        <p:sp>
          <p:nvSpPr>
            <p:cNvPr id="20" name="Rectangle 12"/>
            <p:cNvSpPr>
              <a:spLocks noChangeArrowheads="1"/>
            </p:cNvSpPr>
            <p:nvPr/>
          </p:nvSpPr>
          <p:spPr bwMode="auto">
            <a:xfrm>
              <a:off x="1239895" y="4099102"/>
              <a:ext cx="3731251" cy="5804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9pPr>
            </a:lstStyle>
            <a:p>
              <a:pPr eaLnBrk="1" latinLnBrk="1">
                <a:lnSpc>
                  <a:spcPct val="150000"/>
                </a:lnSpc>
              </a:pPr>
              <a:r>
                <a:rPr lang="zh-CN" altLang="en-US" sz="2400" b="0" dirty="0" smtClean="0">
                  <a:latin typeface="Arial" pitchFamily="34" charset="0"/>
                  <a:ea typeface="微软雅黑" panose="020B0503020204020204" pitchFamily="34" charset="-122"/>
                </a:rPr>
                <a:t>（</a:t>
              </a:r>
              <a:r>
                <a:rPr lang="en-US" altLang="zh-CN" sz="2400" b="0" dirty="0" smtClean="0">
                  <a:latin typeface="Arial" pitchFamily="34" charset="0"/>
                  <a:ea typeface="微软雅黑" panose="020B0503020204020204" pitchFamily="34" charset="-122"/>
                </a:rPr>
                <a:t>3</a:t>
              </a:r>
              <a:r>
                <a:rPr lang="zh-CN" altLang="en-US" sz="2400" b="0" dirty="0" smtClean="0">
                  <a:latin typeface="Arial" pitchFamily="34" charset="0"/>
                  <a:ea typeface="微软雅黑" panose="020B0503020204020204" pitchFamily="34" charset="-122"/>
                </a:rPr>
                <a:t>）</a:t>
              </a:r>
              <a:endParaRPr lang="zh-CN" altLang="en-US" sz="2400" b="0" dirty="0">
                <a:latin typeface="Arial" pitchFamily="34" charset="0"/>
                <a:ea typeface="微软雅黑" panose="020B0503020204020204" pitchFamily="34" charset="-122"/>
              </a:endParaRPr>
            </a:p>
          </p:txBody>
        </p:sp>
        <p:graphicFrame>
          <p:nvGraphicFramePr>
            <p:cNvPr id="25" name="对象 2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587169807"/>
                </p:ext>
              </p:extLst>
            </p:nvPr>
          </p:nvGraphicFramePr>
          <p:xfrm>
            <a:off x="2176563" y="4128130"/>
            <a:ext cx="1765430" cy="58041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6617" name="公式" r:id="rId8" imgW="698500" imgH="228600" progId="Equation.3">
                    <p:embed/>
                  </p:oleObj>
                </mc:Choice>
                <mc:Fallback>
                  <p:oleObj name="公式" r:id="rId8" imgW="698500" imgH="228600" progId="Equation.3">
                    <p:embed/>
                    <p:pic>
                      <p:nvPicPr>
                        <p:cNvPr id="0" name="Object 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176563" y="4128130"/>
                          <a:ext cx="1765430" cy="580415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28" name="Rectangle 10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pSp>
        <p:nvGrpSpPr>
          <p:cNvPr id="30" name="组合 29"/>
          <p:cNvGrpSpPr/>
          <p:nvPr/>
        </p:nvGrpSpPr>
        <p:grpSpPr>
          <a:xfrm>
            <a:off x="6298026" y="4114071"/>
            <a:ext cx="3731251" cy="746292"/>
            <a:chOff x="5891634" y="4056015"/>
            <a:chExt cx="3731251" cy="746292"/>
          </a:xfrm>
        </p:grpSpPr>
        <p:sp>
          <p:nvSpPr>
            <p:cNvPr id="23" name="Rectangle 12"/>
            <p:cNvSpPr>
              <a:spLocks noChangeArrowheads="1"/>
            </p:cNvSpPr>
            <p:nvPr/>
          </p:nvSpPr>
          <p:spPr bwMode="auto">
            <a:xfrm>
              <a:off x="5891634" y="4099102"/>
              <a:ext cx="3731251" cy="5804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9pPr>
            </a:lstStyle>
            <a:p>
              <a:pPr eaLnBrk="1" latinLnBrk="1">
                <a:lnSpc>
                  <a:spcPct val="150000"/>
                </a:lnSpc>
              </a:pPr>
              <a:r>
                <a:rPr lang="zh-CN" altLang="en-US" sz="2400" b="0" dirty="0" smtClean="0">
                  <a:latin typeface="Arial" pitchFamily="34" charset="0"/>
                  <a:ea typeface="微软雅黑" panose="020B0503020204020204" pitchFamily="34" charset="-122"/>
                </a:rPr>
                <a:t>（</a:t>
              </a:r>
              <a:r>
                <a:rPr lang="en-US" altLang="zh-CN" sz="2400" b="0" dirty="0" smtClean="0">
                  <a:latin typeface="Arial" pitchFamily="34" charset="0"/>
                  <a:ea typeface="微软雅黑" panose="020B0503020204020204" pitchFamily="34" charset="-122"/>
                </a:rPr>
                <a:t>4</a:t>
              </a:r>
              <a:r>
                <a:rPr lang="zh-CN" altLang="en-US" sz="2400" b="0" dirty="0" smtClean="0">
                  <a:latin typeface="Arial" pitchFamily="34" charset="0"/>
                  <a:ea typeface="微软雅黑" panose="020B0503020204020204" pitchFamily="34" charset="-122"/>
                </a:rPr>
                <a:t>）</a:t>
              </a:r>
              <a:endParaRPr lang="zh-CN" altLang="en-US" sz="2400" b="0" dirty="0">
                <a:latin typeface="Arial" pitchFamily="34" charset="0"/>
                <a:ea typeface="微软雅黑" panose="020B0503020204020204" pitchFamily="34" charset="-122"/>
              </a:endParaRPr>
            </a:p>
          </p:txBody>
        </p:sp>
        <p:graphicFrame>
          <p:nvGraphicFramePr>
            <p:cNvPr id="29" name="对象 28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618441413"/>
                </p:ext>
              </p:extLst>
            </p:nvPr>
          </p:nvGraphicFramePr>
          <p:xfrm>
            <a:off x="6879771" y="4056015"/>
            <a:ext cx="1970975" cy="74629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6618" name="公式" r:id="rId10" imgW="977900" imgH="368300" progId="Equation.3">
                    <p:embed/>
                  </p:oleObj>
                </mc:Choice>
                <mc:Fallback>
                  <p:oleObj name="公式" r:id="rId10" imgW="977900" imgH="368300" progId="Equation.3">
                    <p:embed/>
                    <p:pic>
                      <p:nvPicPr>
                        <p:cNvPr id="0" name="Object 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879771" y="4056015"/>
                          <a:ext cx="1970975" cy="746292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</p:grpSp>
    </p:spTree>
    <p:custDataLst>
      <p:tags r:id="rId2"/>
    </p:custDataLst>
    <p:extLst>
      <p:ext uri="{BB962C8B-B14F-4D97-AF65-F5344CB8AC3E}">
        <p14:creationId xmlns:p14="http://schemas.microsoft.com/office/powerpoint/2010/main" val="18346633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2662"/>
    </mc:Choice>
    <mc:Fallback xmlns="">
      <p:transition spd="slow" advTm="12662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3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9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矩形 13"/>
          <p:cNvSpPr/>
          <p:nvPr/>
        </p:nvSpPr>
        <p:spPr bwMode="auto">
          <a:xfrm>
            <a:off x="1353676" y="2492374"/>
            <a:ext cx="9198200" cy="2805339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solidFill>
              <a:srgbClr val="1A74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 sz="2400">
              <a:ea typeface="微软雅黑" panose="020B0503020204020204" pitchFamily="34" charset="-122"/>
            </a:endParaRPr>
          </a:p>
        </p:txBody>
      </p:sp>
      <p:grpSp>
        <p:nvGrpSpPr>
          <p:cNvPr id="8" name="组合 7"/>
          <p:cNvGrpSpPr/>
          <p:nvPr/>
        </p:nvGrpSpPr>
        <p:grpSpPr>
          <a:xfrm>
            <a:off x="1353676" y="597158"/>
            <a:ext cx="1458857" cy="1633167"/>
            <a:chOff x="2128190" y="855990"/>
            <a:chExt cx="1162972" cy="1349048"/>
          </a:xfrm>
        </p:grpSpPr>
        <p:sp>
          <p:nvSpPr>
            <p:cNvPr id="3" name="六边形 2"/>
            <p:cNvSpPr/>
            <p:nvPr/>
          </p:nvSpPr>
          <p:spPr>
            <a:xfrm rot="5400000">
              <a:off x="2035152" y="949028"/>
              <a:ext cx="1349048" cy="1162972"/>
            </a:xfrm>
            <a:prstGeom prst="hexagon">
              <a:avLst/>
            </a:prstGeom>
            <a:solidFill>
              <a:srgbClr val="1A74CC"/>
            </a:solidFill>
            <a:ln>
              <a:noFill/>
            </a:ln>
            <a:effectLst>
              <a:outerShdw blurRad="114300" dist="38100" dir="5400000" algn="t" rotWithShape="0">
                <a:prstClr val="black">
                  <a:alpha val="23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 sz="2400" dirty="0">
                <a:solidFill>
                  <a:schemeClr val="tx1"/>
                </a:solidFill>
                <a:ea typeface="微软雅黑" panose="020B0503020204020204" pitchFamily="34" charset="-122"/>
              </a:endParaRPr>
            </a:p>
          </p:txBody>
        </p:sp>
        <p:sp>
          <p:nvSpPr>
            <p:cNvPr id="7" name="文本框 6"/>
            <p:cNvSpPr txBox="1"/>
            <p:nvPr/>
          </p:nvSpPr>
          <p:spPr>
            <a:xfrm>
              <a:off x="2155678" y="1299681"/>
              <a:ext cx="1128625" cy="46617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3200" b="1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微训练</a:t>
              </a:r>
            </a:p>
          </p:txBody>
        </p:sp>
      </p:grpSp>
      <p:sp>
        <p:nvSpPr>
          <p:cNvPr id="19" name="Text Box 8"/>
          <p:cNvSpPr txBox="1">
            <a:spLocks noChangeArrowheads="1"/>
          </p:cNvSpPr>
          <p:nvPr/>
        </p:nvSpPr>
        <p:spPr bwMode="auto">
          <a:xfrm>
            <a:off x="1726037" y="2695977"/>
            <a:ext cx="7316363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9pPr>
          </a:lstStyle>
          <a:p>
            <a:pPr eaLnBrk="1" latinLnBrk="1">
              <a:lnSpc>
                <a:spcPct val="150000"/>
              </a:lnSpc>
            </a:pPr>
            <a:r>
              <a:rPr lang="en-US" altLang="zh-CN" sz="2400" b="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2.</a:t>
            </a:r>
            <a:r>
              <a:rPr lang="zh-CN" altLang="zh-CN" sz="2400" b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下列各题中的函数是否为所给微分方程的解</a:t>
            </a:r>
            <a:r>
              <a:rPr lang="zh-CN" altLang="zh-CN" sz="2400" b="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？</a:t>
            </a:r>
            <a:endParaRPr lang="zh-CN" altLang="en-US" sz="2400" b="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" name="Rectangle 4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11" name="Rectangle 6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13" name="Rectangle 8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28" name="Rectangle 10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pSp>
        <p:nvGrpSpPr>
          <p:cNvPr id="9" name="组合 8"/>
          <p:cNvGrpSpPr/>
          <p:nvPr/>
        </p:nvGrpSpPr>
        <p:grpSpPr>
          <a:xfrm>
            <a:off x="1726111" y="3453226"/>
            <a:ext cx="4515032" cy="646331"/>
            <a:chOff x="1247149" y="3337114"/>
            <a:chExt cx="4515032" cy="646331"/>
          </a:xfrm>
        </p:grpSpPr>
        <p:sp>
          <p:nvSpPr>
            <p:cNvPr id="26" name="Rectangle 12"/>
            <p:cNvSpPr>
              <a:spLocks noChangeArrowheads="1"/>
            </p:cNvSpPr>
            <p:nvPr/>
          </p:nvSpPr>
          <p:spPr bwMode="auto">
            <a:xfrm>
              <a:off x="1247149" y="3337114"/>
              <a:ext cx="3731251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9pPr>
            </a:lstStyle>
            <a:p>
              <a:pPr eaLnBrk="1" latinLnBrk="1">
                <a:lnSpc>
                  <a:spcPct val="150000"/>
                </a:lnSpc>
              </a:pPr>
              <a:r>
                <a:rPr lang="zh-CN" altLang="en-US" sz="2400" b="0" dirty="0" smtClean="0">
                  <a:latin typeface="Arial" pitchFamily="34" charset="0"/>
                  <a:ea typeface="微软雅黑" panose="020B0503020204020204" pitchFamily="34" charset="-122"/>
                </a:rPr>
                <a:t>（</a:t>
              </a:r>
              <a:r>
                <a:rPr lang="en-US" altLang="zh-CN" sz="2400" b="0" dirty="0">
                  <a:latin typeface="Arial" pitchFamily="34" charset="0"/>
                  <a:ea typeface="微软雅黑" panose="020B0503020204020204" pitchFamily="34" charset="-122"/>
                </a:rPr>
                <a:t>1</a:t>
              </a:r>
              <a:r>
                <a:rPr lang="zh-CN" altLang="en-US" sz="2400" b="0" dirty="0" smtClean="0">
                  <a:latin typeface="Arial" pitchFamily="34" charset="0"/>
                  <a:ea typeface="微软雅黑" panose="020B0503020204020204" pitchFamily="34" charset="-122"/>
                </a:rPr>
                <a:t>）</a:t>
              </a:r>
              <a:endParaRPr lang="zh-CN" altLang="en-US" sz="2400" b="0" dirty="0">
                <a:latin typeface="Arial" pitchFamily="34" charset="0"/>
                <a:ea typeface="微软雅黑" panose="020B0503020204020204" pitchFamily="34" charset="-122"/>
              </a:endParaRPr>
            </a:p>
          </p:txBody>
        </p:sp>
        <p:graphicFrame>
          <p:nvGraphicFramePr>
            <p:cNvPr id="6" name="对象 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376881919"/>
                </p:ext>
              </p:extLst>
            </p:nvPr>
          </p:nvGraphicFramePr>
          <p:xfrm>
            <a:off x="2179826" y="3401232"/>
            <a:ext cx="3582355" cy="53735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7611" name="公式" r:id="rId4" imgW="1524000" imgH="228600" progId="Equation.3">
                    <p:embed/>
                  </p:oleObj>
                </mc:Choice>
                <mc:Fallback>
                  <p:oleObj name="公式" r:id="rId4" imgW="1524000" imgH="228600" progId="Equation.3">
                    <p:embed/>
                    <p:pic>
                      <p:nvPicPr>
                        <p:cNvPr id="0" name="Object 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179826" y="3401232"/>
                          <a:ext cx="3582355" cy="537353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5" name="Rectangle 4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pSp>
        <p:nvGrpSpPr>
          <p:cNvPr id="18" name="组合 17"/>
          <p:cNvGrpSpPr/>
          <p:nvPr/>
        </p:nvGrpSpPr>
        <p:grpSpPr>
          <a:xfrm>
            <a:off x="1775760" y="4243873"/>
            <a:ext cx="3831519" cy="850640"/>
            <a:chOff x="1296798" y="4200331"/>
            <a:chExt cx="3831519" cy="850640"/>
          </a:xfrm>
        </p:grpSpPr>
        <p:sp>
          <p:nvSpPr>
            <p:cNvPr id="16" name="Rectangle 12"/>
            <p:cNvSpPr>
              <a:spLocks noChangeArrowheads="1"/>
            </p:cNvSpPr>
            <p:nvPr/>
          </p:nvSpPr>
          <p:spPr bwMode="auto">
            <a:xfrm>
              <a:off x="1296798" y="4273273"/>
              <a:ext cx="3731251" cy="5804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9pPr>
            </a:lstStyle>
            <a:p>
              <a:pPr eaLnBrk="1" latinLnBrk="1">
                <a:lnSpc>
                  <a:spcPct val="150000"/>
                </a:lnSpc>
              </a:pPr>
              <a:r>
                <a:rPr lang="zh-CN" altLang="en-US" sz="2400" b="0" dirty="0" smtClean="0">
                  <a:latin typeface="Arial" pitchFamily="34" charset="0"/>
                  <a:ea typeface="微软雅黑" panose="020B0503020204020204" pitchFamily="34" charset="-122"/>
                </a:rPr>
                <a:t>（</a:t>
              </a:r>
              <a:r>
                <a:rPr lang="en-US" altLang="zh-CN" sz="2400" b="0" dirty="0" smtClean="0">
                  <a:latin typeface="Arial" pitchFamily="34" charset="0"/>
                  <a:ea typeface="微软雅黑" panose="020B0503020204020204" pitchFamily="34" charset="-122"/>
                </a:rPr>
                <a:t>2</a:t>
              </a:r>
              <a:r>
                <a:rPr lang="zh-CN" altLang="en-US" sz="2400" b="0" dirty="0" smtClean="0">
                  <a:latin typeface="Arial" pitchFamily="34" charset="0"/>
                  <a:ea typeface="微软雅黑" panose="020B0503020204020204" pitchFamily="34" charset="-122"/>
                </a:rPr>
                <a:t>）</a:t>
              </a:r>
              <a:endParaRPr lang="zh-CN" altLang="en-US" sz="2400" b="0" dirty="0">
                <a:latin typeface="Arial" pitchFamily="34" charset="0"/>
                <a:ea typeface="微软雅黑" panose="020B0503020204020204" pitchFamily="34" charset="-122"/>
              </a:endParaRPr>
            </a:p>
          </p:txBody>
        </p:sp>
        <p:graphicFrame>
          <p:nvGraphicFramePr>
            <p:cNvPr id="17" name="对象 1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526216518"/>
                </p:ext>
              </p:extLst>
            </p:nvPr>
          </p:nvGraphicFramePr>
          <p:xfrm>
            <a:off x="2202945" y="4200331"/>
            <a:ext cx="2925372" cy="85064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7612" name="公式" r:id="rId6" imgW="1345616" imgH="393529" progId="Equation.3">
                    <p:embed/>
                  </p:oleObj>
                </mc:Choice>
                <mc:Fallback>
                  <p:oleObj name="公式" r:id="rId6" imgW="1345616" imgH="393529" progId="Equation.3">
                    <p:embed/>
                    <p:pic>
                      <p:nvPicPr>
                        <p:cNvPr id="0" name="Object 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202945" y="4200331"/>
                          <a:ext cx="2925372" cy="850640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</p:grpSp>
    </p:spTree>
    <p:custDataLst>
      <p:tags r:id="rId2"/>
    </p:custDataLst>
    <p:extLst>
      <p:ext uri="{BB962C8B-B14F-4D97-AF65-F5344CB8AC3E}">
        <p14:creationId xmlns:p14="http://schemas.microsoft.com/office/powerpoint/2010/main" val="2286573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2662"/>
    </mc:Choice>
    <mc:Fallback xmlns="">
      <p:transition spd="slow" advTm="12662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3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9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同心圆 2"/>
          <p:cNvSpPr/>
          <p:nvPr/>
        </p:nvSpPr>
        <p:spPr>
          <a:xfrm>
            <a:off x="-456719" y="-623730"/>
            <a:ext cx="2457450" cy="2457450"/>
          </a:xfrm>
          <a:prstGeom prst="donut">
            <a:avLst>
              <a:gd name="adj" fmla="val 8281"/>
            </a:avLst>
          </a:prstGeom>
          <a:solidFill>
            <a:schemeClr val="bg1"/>
          </a:solidFill>
          <a:ln>
            <a:noFill/>
          </a:ln>
          <a:effectLst>
            <a:outerShdw blurRad="114300" dist="38100" dir="5400000" algn="t" rotWithShape="0">
              <a:prstClr val="black">
                <a:alpha val="2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>
              <a:solidFill>
                <a:schemeClr val="tx1"/>
              </a:solidFill>
              <a:ea typeface="微软雅黑" panose="020B0503020204020204" pitchFamily="34" charset="-122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166712" y="353411"/>
            <a:ext cx="121058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40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目录</a:t>
            </a:r>
          </a:p>
        </p:txBody>
      </p:sp>
      <p:sp>
        <p:nvSpPr>
          <p:cNvPr id="6" name="同心圆 5"/>
          <p:cNvSpPr/>
          <p:nvPr/>
        </p:nvSpPr>
        <p:spPr>
          <a:xfrm>
            <a:off x="2131414" y="507329"/>
            <a:ext cx="400050" cy="400050"/>
          </a:xfrm>
          <a:prstGeom prst="donut">
            <a:avLst>
              <a:gd name="adj" fmla="val 8281"/>
            </a:avLst>
          </a:prstGeom>
          <a:solidFill>
            <a:schemeClr val="bg1"/>
          </a:solidFill>
          <a:ln>
            <a:noFill/>
          </a:ln>
          <a:effectLst>
            <a:outerShdw blurRad="114300" dist="38100" dir="5400000" algn="t" rotWithShape="0">
              <a:prstClr val="black">
                <a:alpha val="2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>
              <a:solidFill>
                <a:schemeClr val="tx1"/>
              </a:solidFill>
              <a:ea typeface="微软雅黑" panose="020B0503020204020204" pitchFamily="34" charset="-122"/>
            </a:endParaRPr>
          </a:p>
        </p:txBody>
      </p:sp>
      <p:sp>
        <p:nvSpPr>
          <p:cNvPr id="7" name="同心圆 6"/>
          <p:cNvSpPr/>
          <p:nvPr/>
        </p:nvSpPr>
        <p:spPr>
          <a:xfrm>
            <a:off x="2514119" y="100718"/>
            <a:ext cx="305893" cy="305893"/>
          </a:xfrm>
          <a:prstGeom prst="donut">
            <a:avLst>
              <a:gd name="adj" fmla="val 8281"/>
            </a:avLst>
          </a:prstGeom>
          <a:solidFill>
            <a:schemeClr val="bg1"/>
          </a:solidFill>
          <a:ln>
            <a:noFill/>
          </a:ln>
          <a:effectLst>
            <a:outerShdw blurRad="114300" dist="38100" dir="5400000" algn="t" rotWithShape="0">
              <a:prstClr val="black">
                <a:alpha val="2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 dirty="0">
              <a:solidFill>
                <a:schemeClr val="tx1"/>
              </a:solidFill>
              <a:ea typeface="微软雅黑" panose="020B0503020204020204" pitchFamily="34" charset="-122"/>
            </a:endParaRPr>
          </a:p>
        </p:txBody>
      </p:sp>
      <p:grpSp>
        <p:nvGrpSpPr>
          <p:cNvPr id="16" name="组合 15"/>
          <p:cNvGrpSpPr/>
          <p:nvPr/>
        </p:nvGrpSpPr>
        <p:grpSpPr>
          <a:xfrm>
            <a:off x="4816299" y="2563233"/>
            <a:ext cx="2492994" cy="2533906"/>
            <a:chOff x="3856299" y="2733648"/>
            <a:chExt cx="1653816" cy="1680960"/>
          </a:xfrm>
        </p:grpSpPr>
        <p:sp>
          <p:nvSpPr>
            <p:cNvPr id="13" name="文本框 12"/>
            <p:cNvSpPr txBox="1"/>
            <p:nvPr/>
          </p:nvSpPr>
          <p:spPr>
            <a:xfrm>
              <a:off x="3856299" y="3618325"/>
              <a:ext cx="1653816" cy="79628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zh-CN" altLang="en-US" sz="3600" b="1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Arial" panose="020B0604020202020204" pitchFamily="34" charset="0"/>
                </a:rPr>
                <a:t>常微分方程</a:t>
              </a:r>
              <a:endParaRPr lang="en-US" altLang="zh-CN" sz="36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endParaRPr>
            </a:p>
            <a:p>
              <a:pPr algn="ctr"/>
              <a:r>
                <a:rPr lang="zh-CN" altLang="en-US" sz="3600" b="1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Arial" panose="020B0604020202020204" pitchFamily="34" charset="0"/>
                </a:rPr>
                <a:t>的解法</a:t>
              </a:r>
              <a:endParaRPr lang="zh-CN" altLang="en-US" sz="36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endParaRPr>
            </a:p>
          </p:txBody>
        </p:sp>
        <p:grpSp>
          <p:nvGrpSpPr>
            <p:cNvPr id="17" name="Group 4"/>
            <p:cNvGrpSpPr>
              <a:grpSpLocks noChangeAspect="1"/>
            </p:cNvGrpSpPr>
            <p:nvPr/>
          </p:nvGrpSpPr>
          <p:grpSpPr bwMode="auto">
            <a:xfrm>
              <a:off x="4276490" y="2733648"/>
              <a:ext cx="1097757" cy="772215"/>
              <a:chOff x="3697" y="2057"/>
              <a:chExt cx="290" cy="204"/>
            </a:xfrm>
            <a:solidFill>
              <a:schemeClr val="bg1"/>
            </a:solidFill>
          </p:grpSpPr>
          <p:sp>
            <p:nvSpPr>
              <p:cNvPr id="19" name="Freeform 5"/>
              <p:cNvSpPr>
                <a:spLocks noEditPoints="1"/>
              </p:cNvSpPr>
              <p:nvPr/>
            </p:nvSpPr>
            <p:spPr bwMode="auto">
              <a:xfrm>
                <a:off x="3697" y="2057"/>
                <a:ext cx="290" cy="204"/>
              </a:xfrm>
              <a:custGeom>
                <a:avLst/>
                <a:gdLst>
                  <a:gd name="T0" fmla="*/ 290 w 290"/>
                  <a:gd name="T1" fmla="*/ 125 h 204"/>
                  <a:gd name="T2" fmla="*/ 271 w 290"/>
                  <a:gd name="T3" fmla="*/ 0 h 204"/>
                  <a:gd name="T4" fmla="*/ 20 w 290"/>
                  <a:gd name="T5" fmla="*/ 0 h 204"/>
                  <a:gd name="T6" fmla="*/ 0 w 290"/>
                  <a:gd name="T7" fmla="*/ 125 h 204"/>
                  <a:gd name="T8" fmla="*/ 0 w 290"/>
                  <a:gd name="T9" fmla="*/ 125 h 204"/>
                  <a:gd name="T10" fmla="*/ 0 w 290"/>
                  <a:gd name="T11" fmla="*/ 204 h 204"/>
                  <a:gd name="T12" fmla="*/ 290 w 290"/>
                  <a:gd name="T13" fmla="*/ 204 h 204"/>
                  <a:gd name="T14" fmla="*/ 290 w 290"/>
                  <a:gd name="T15" fmla="*/ 125 h 204"/>
                  <a:gd name="T16" fmla="*/ 290 w 290"/>
                  <a:gd name="T17" fmla="*/ 125 h 204"/>
                  <a:gd name="T18" fmla="*/ 281 w 290"/>
                  <a:gd name="T19" fmla="*/ 194 h 204"/>
                  <a:gd name="T20" fmla="*/ 10 w 290"/>
                  <a:gd name="T21" fmla="*/ 194 h 204"/>
                  <a:gd name="T22" fmla="*/ 10 w 290"/>
                  <a:gd name="T23" fmla="*/ 135 h 204"/>
                  <a:gd name="T24" fmla="*/ 281 w 290"/>
                  <a:gd name="T25" fmla="*/ 135 h 204"/>
                  <a:gd name="T26" fmla="*/ 281 w 290"/>
                  <a:gd name="T27" fmla="*/ 194 h 2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290" h="204">
                    <a:moveTo>
                      <a:pt x="290" y="125"/>
                    </a:moveTo>
                    <a:lnTo>
                      <a:pt x="271" y="0"/>
                    </a:lnTo>
                    <a:lnTo>
                      <a:pt x="20" y="0"/>
                    </a:lnTo>
                    <a:lnTo>
                      <a:pt x="0" y="125"/>
                    </a:lnTo>
                    <a:lnTo>
                      <a:pt x="0" y="125"/>
                    </a:lnTo>
                    <a:lnTo>
                      <a:pt x="0" y="204"/>
                    </a:lnTo>
                    <a:lnTo>
                      <a:pt x="290" y="204"/>
                    </a:lnTo>
                    <a:lnTo>
                      <a:pt x="290" y="125"/>
                    </a:lnTo>
                    <a:lnTo>
                      <a:pt x="290" y="125"/>
                    </a:lnTo>
                    <a:close/>
                    <a:moveTo>
                      <a:pt x="281" y="194"/>
                    </a:moveTo>
                    <a:lnTo>
                      <a:pt x="10" y="194"/>
                    </a:lnTo>
                    <a:lnTo>
                      <a:pt x="10" y="135"/>
                    </a:lnTo>
                    <a:lnTo>
                      <a:pt x="281" y="135"/>
                    </a:lnTo>
                    <a:lnTo>
                      <a:pt x="281" y="194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>
                  <a:ea typeface="微软雅黑" panose="020B0503020204020204" pitchFamily="34" charset="-122"/>
                </a:endParaRPr>
              </a:p>
            </p:txBody>
          </p:sp>
          <p:sp>
            <p:nvSpPr>
              <p:cNvPr id="20" name="Rectangle 6"/>
              <p:cNvSpPr>
                <a:spLocks noChangeArrowheads="1"/>
              </p:cNvSpPr>
              <p:nvPr/>
            </p:nvSpPr>
            <p:spPr bwMode="auto">
              <a:xfrm>
                <a:off x="3726" y="2212"/>
                <a:ext cx="170" cy="17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>
                  <a:ea typeface="微软雅黑" panose="020B0503020204020204" pitchFamily="34" charset="-122"/>
                </a:endParaRPr>
              </a:p>
            </p:txBody>
          </p:sp>
          <p:sp>
            <p:nvSpPr>
              <p:cNvPr id="21" name="Freeform 7"/>
              <p:cNvSpPr>
                <a:spLocks/>
              </p:cNvSpPr>
              <p:nvPr/>
            </p:nvSpPr>
            <p:spPr bwMode="auto">
              <a:xfrm>
                <a:off x="3920" y="2212"/>
                <a:ext cx="41" cy="17"/>
              </a:xfrm>
              <a:custGeom>
                <a:avLst/>
                <a:gdLst>
                  <a:gd name="T0" fmla="*/ 4 w 17"/>
                  <a:gd name="T1" fmla="*/ 7 h 7"/>
                  <a:gd name="T2" fmla="*/ 14 w 17"/>
                  <a:gd name="T3" fmla="*/ 7 h 7"/>
                  <a:gd name="T4" fmla="*/ 17 w 17"/>
                  <a:gd name="T5" fmla="*/ 4 h 7"/>
                  <a:gd name="T6" fmla="*/ 14 w 17"/>
                  <a:gd name="T7" fmla="*/ 0 h 7"/>
                  <a:gd name="T8" fmla="*/ 4 w 17"/>
                  <a:gd name="T9" fmla="*/ 0 h 7"/>
                  <a:gd name="T10" fmla="*/ 0 w 17"/>
                  <a:gd name="T11" fmla="*/ 4 h 7"/>
                  <a:gd name="T12" fmla="*/ 4 w 17"/>
                  <a:gd name="T13" fmla="*/ 7 h 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7" h="7">
                    <a:moveTo>
                      <a:pt x="4" y="7"/>
                    </a:moveTo>
                    <a:cubicBezTo>
                      <a:pt x="14" y="7"/>
                      <a:pt x="14" y="7"/>
                      <a:pt x="14" y="7"/>
                    </a:cubicBezTo>
                    <a:cubicBezTo>
                      <a:pt x="16" y="7"/>
                      <a:pt x="17" y="6"/>
                      <a:pt x="17" y="4"/>
                    </a:cubicBezTo>
                    <a:cubicBezTo>
                      <a:pt x="17" y="2"/>
                      <a:pt x="16" y="0"/>
                      <a:pt x="14" y="0"/>
                    </a:cubicBezTo>
                    <a:cubicBezTo>
                      <a:pt x="4" y="0"/>
                      <a:pt x="4" y="0"/>
                      <a:pt x="4" y="0"/>
                    </a:cubicBezTo>
                    <a:cubicBezTo>
                      <a:pt x="2" y="0"/>
                      <a:pt x="0" y="2"/>
                      <a:pt x="0" y="4"/>
                    </a:cubicBezTo>
                    <a:cubicBezTo>
                      <a:pt x="0" y="6"/>
                      <a:pt x="2" y="7"/>
                      <a:pt x="4" y="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>
                  <a:ea typeface="微软雅黑" panose="020B0503020204020204" pitchFamily="34" charset="-122"/>
                </a:endParaRPr>
              </a:p>
            </p:txBody>
          </p:sp>
        </p:grpSp>
        <p:sp>
          <p:nvSpPr>
            <p:cNvPr id="22" name="椭圆 21"/>
            <p:cNvSpPr/>
            <p:nvPr/>
          </p:nvSpPr>
          <p:spPr>
            <a:xfrm>
              <a:off x="4010206" y="3347903"/>
              <a:ext cx="228118" cy="228118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outerShdw blurRad="114300" dist="38100" dir="5400000" algn="t" rotWithShape="0">
                <a:prstClr val="black">
                  <a:alpha val="23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>
                <a:solidFill>
                  <a:schemeClr val="tx1"/>
                </a:solidFill>
                <a:ea typeface="微软雅黑" panose="020B0503020204020204" pitchFamily="34" charset="-122"/>
              </a:endParaRPr>
            </a:p>
          </p:txBody>
        </p:sp>
      </p:grpSp>
      <p:grpSp>
        <p:nvGrpSpPr>
          <p:cNvPr id="39" name="组合 38"/>
          <p:cNvGrpSpPr/>
          <p:nvPr/>
        </p:nvGrpSpPr>
        <p:grpSpPr>
          <a:xfrm>
            <a:off x="1879878" y="2538014"/>
            <a:ext cx="2492991" cy="2572327"/>
            <a:chOff x="1206899" y="2418656"/>
            <a:chExt cx="2047230" cy="2112381"/>
          </a:xfrm>
        </p:grpSpPr>
        <p:sp>
          <p:nvSpPr>
            <p:cNvPr id="8" name="椭圆 7"/>
            <p:cNvSpPr/>
            <p:nvPr/>
          </p:nvSpPr>
          <p:spPr>
            <a:xfrm>
              <a:off x="1574715" y="2422452"/>
              <a:ext cx="228118" cy="228118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outerShdw blurRad="114300" dist="38100" dir="5400000" algn="t" rotWithShape="0">
                <a:prstClr val="black">
                  <a:alpha val="23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>
                <a:solidFill>
                  <a:schemeClr val="tx1"/>
                </a:solidFill>
                <a:ea typeface="微软雅黑" panose="020B0503020204020204" pitchFamily="34" charset="-122"/>
              </a:endParaRPr>
            </a:p>
          </p:txBody>
        </p:sp>
        <p:grpSp>
          <p:nvGrpSpPr>
            <p:cNvPr id="9" name="Group 4"/>
            <p:cNvGrpSpPr>
              <a:grpSpLocks noChangeAspect="1"/>
            </p:cNvGrpSpPr>
            <p:nvPr/>
          </p:nvGrpSpPr>
          <p:grpSpPr bwMode="auto">
            <a:xfrm rot="21066235">
              <a:off x="1768956" y="2418656"/>
              <a:ext cx="1112762" cy="1123567"/>
              <a:chOff x="3739" y="2056"/>
              <a:chExt cx="206" cy="208"/>
            </a:xfrm>
            <a:solidFill>
              <a:schemeClr val="bg1"/>
            </a:solidFill>
          </p:grpSpPr>
          <p:sp>
            <p:nvSpPr>
              <p:cNvPr id="10" name="Freeform 5"/>
              <p:cNvSpPr>
                <a:spLocks noEditPoints="1"/>
              </p:cNvSpPr>
              <p:nvPr/>
            </p:nvSpPr>
            <p:spPr bwMode="auto">
              <a:xfrm>
                <a:off x="3739" y="2110"/>
                <a:ext cx="79" cy="154"/>
              </a:xfrm>
              <a:custGeom>
                <a:avLst/>
                <a:gdLst>
                  <a:gd name="T0" fmla="*/ 28 w 32"/>
                  <a:gd name="T1" fmla="*/ 0 h 63"/>
                  <a:gd name="T2" fmla="*/ 9 w 32"/>
                  <a:gd name="T3" fmla="*/ 2 h 63"/>
                  <a:gd name="T4" fmla="*/ 0 w 32"/>
                  <a:gd name="T5" fmla="*/ 11 h 63"/>
                  <a:gd name="T6" fmla="*/ 0 w 32"/>
                  <a:gd name="T7" fmla="*/ 23 h 63"/>
                  <a:gd name="T8" fmla="*/ 9 w 32"/>
                  <a:gd name="T9" fmla="*/ 33 h 63"/>
                  <a:gd name="T10" fmla="*/ 19 w 32"/>
                  <a:gd name="T11" fmla="*/ 36 h 63"/>
                  <a:gd name="T12" fmla="*/ 19 w 32"/>
                  <a:gd name="T13" fmla="*/ 58 h 63"/>
                  <a:gd name="T14" fmla="*/ 22 w 32"/>
                  <a:gd name="T15" fmla="*/ 61 h 63"/>
                  <a:gd name="T16" fmla="*/ 27 w 32"/>
                  <a:gd name="T17" fmla="*/ 52 h 63"/>
                  <a:gd name="T18" fmla="*/ 28 w 32"/>
                  <a:gd name="T19" fmla="*/ 45 h 63"/>
                  <a:gd name="T20" fmla="*/ 28 w 32"/>
                  <a:gd name="T21" fmla="*/ 37 h 63"/>
                  <a:gd name="T22" fmla="*/ 31 w 32"/>
                  <a:gd name="T23" fmla="*/ 31 h 63"/>
                  <a:gd name="T24" fmla="*/ 31 w 32"/>
                  <a:gd name="T25" fmla="*/ 4 h 63"/>
                  <a:gd name="T26" fmla="*/ 28 w 32"/>
                  <a:gd name="T27" fmla="*/ 0 h 63"/>
                  <a:gd name="T28" fmla="*/ 10 w 32"/>
                  <a:gd name="T29" fmla="*/ 23 h 63"/>
                  <a:gd name="T30" fmla="*/ 7 w 32"/>
                  <a:gd name="T31" fmla="*/ 26 h 63"/>
                  <a:gd name="T32" fmla="*/ 5 w 32"/>
                  <a:gd name="T33" fmla="*/ 23 h 63"/>
                  <a:gd name="T34" fmla="*/ 5 w 32"/>
                  <a:gd name="T35" fmla="*/ 11 h 63"/>
                  <a:gd name="T36" fmla="*/ 7 w 32"/>
                  <a:gd name="T37" fmla="*/ 8 h 63"/>
                  <a:gd name="T38" fmla="*/ 10 w 32"/>
                  <a:gd name="T39" fmla="*/ 11 h 63"/>
                  <a:gd name="T40" fmla="*/ 10 w 32"/>
                  <a:gd name="T41" fmla="*/ 23 h 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32" h="63">
                    <a:moveTo>
                      <a:pt x="28" y="0"/>
                    </a:moveTo>
                    <a:cubicBezTo>
                      <a:pt x="9" y="2"/>
                      <a:pt x="9" y="2"/>
                      <a:pt x="9" y="2"/>
                    </a:cubicBezTo>
                    <a:cubicBezTo>
                      <a:pt x="9" y="2"/>
                      <a:pt x="0" y="3"/>
                      <a:pt x="0" y="11"/>
                    </a:cubicBezTo>
                    <a:cubicBezTo>
                      <a:pt x="0" y="23"/>
                      <a:pt x="0" y="23"/>
                      <a:pt x="0" y="23"/>
                    </a:cubicBezTo>
                    <a:cubicBezTo>
                      <a:pt x="0" y="23"/>
                      <a:pt x="0" y="33"/>
                      <a:pt x="9" y="33"/>
                    </a:cubicBezTo>
                    <a:cubicBezTo>
                      <a:pt x="9" y="33"/>
                      <a:pt x="19" y="33"/>
                      <a:pt x="19" y="36"/>
                    </a:cubicBezTo>
                    <a:cubicBezTo>
                      <a:pt x="19" y="58"/>
                      <a:pt x="19" y="58"/>
                      <a:pt x="19" y="58"/>
                    </a:cubicBezTo>
                    <a:cubicBezTo>
                      <a:pt x="19" y="58"/>
                      <a:pt x="19" y="61"/>
                      <a:pt x="22" y="61"/>
                    </a:cubicBezTo>
                    <a:cubicBezTo>
                      <a:pt x="22" y="61"/>
                      <a:pt x="32" y="63"/>
                      <a:pt x="27" y="52"/>
                    </a:cubicBezTo>
                    <a:cubicBezTo>
                      <a:pt x="31" y="49"/>
                      <a:pt x="28" y="45"/>
                      <a:pt x="28" y="45"/>
                    </a:cubicBezTo>
                    <a:cubicBezTo>
                      <a:pt x="28" y="45"/>
                      <a:pt x="31" y="41"/>
                      <a:pt x="28" y="37"/>
                    </a:cubicBezTo>
                    <a:cubicBezTo>
                      <a:pt x="28" y="37"/>
                      <a:pt x="31" y="33"/>
                      <a:pt x="31" y="31"/>
                    </a:cubicBezTo>
                    <a:cubicBezTo>
                      <a:pt x="31" y="4"/>
                      <a:pt x="31" y="4"/>
                      <a:pt x="31" y="4"/>
                    </a:cubicBezTo>
                    <a:cubicBezTo>
                      <a:pt x="31" y="4"/>
                      <a:pt x="31" y="0"/>
                      <a:pt x="28" y="0"/>
                    </a:cubicBezTo>
                    <a:close/>
                    <a:moveTo>
                      <a:pt x="10" y="23"/>
                    </a:moveTo>
                    <a:cubicBezTo>
                      <a:pt x="10" y="25"/>
                      <a:pt x="9" y="26"/>
                      <a:pt x="7" y="26"/>
                    </a:cubicBezTo>
                    <a:cubicBezTo>
                      <a:pt x="6" y="26"/>
                      <a:pt x="5" y="25"/>
                      <a:pt x="5" y="23"/>
                    </a:cubicBezTo>
                    <a:cubicBezTo>
                      <a:pt x="5" y="11"/>
                      <a:pt x="5" y="11"/>
                      <a:pt x="5" y="11"/>
                    </a:cubicBezTo>
                    <a:cubicBezTo>
                      <a:pt x="5" y="9"/>
                      <a:pt x="6" y="8"/>
                      <a:pt x="7" y="8"/>
                    </a:cubicBezTo>
                    <a:cubicBezTo>
                      <a:pt x="9" y="8"/>
                      <a:pt x="10" y="9"/>
                      <a:pt x="10" y="11"/>
                    </a:cubicBezTo>
                    <a:lnTo>
                      <a:pt x="10" y="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>
                  <a:solidFill>
                    <a:schemeClr val="bg1"/>
                  </a:solidFill>
                  <a:ea typeface="微软雅黑" panose="020B0503020204020204" pitchFamily="34" charset="-122"/>
                </a:endParaRPr>
              </a:p>
            </p:txBody>
          </p:sp>
          <p:sp>
            <p:nvSpPr>
              <p:cNvPr id="11" name="Freeform 6"/>
              <p:cNvSpPr>
                <a:spLocks/>
              </p:cNvSpPr>
              <p:nvPr/>
            </p:nvSpPr>
            <p:spPr bwMode="auto">
              <a:xfrm>
                <a:off x="3820" y="2056"/>
                <a:ext cx="125" cy="178"/>
              </a:xfrm>
              <a:custGeom>
                <a:avLst/>
                <a:gdLst>
                  <a:gd name="T0" fmla="*/ 46 w 51"/>
                  <a:gd name="T1" fmla="*/ 28 h 73"/>
                  <a:gd name="T2" fmla="*/ 46 w 51"/>
                  <a:gd name="T3" fmla="*/ 3 h 73"/>
                  <a:gd name="T4" fmla="*/ 43 w 51"/>
                  <a:gd name="T5" fmla="*/ 3 h 73"/>
                  <a:gd name="T6" fmla="*/ 3 w 51"/>
                  <a:gd name="T7" fmla="*/ 22 h 73"/>
                  <a:gd name="T8" fmla="*/ 1 w 51"/>
                  <a:gd name="T9" fmla="*/ 25 h 73"/>
                  <a:gd name="T10" fmla="*/ 1 w 51"/>
                  <a:gd name="T11" fmla="*/ 48 h 73"/>
                  <a:gd name="T12" fmla="*/ 4 w 51"/>
                  <a:gd name="T13" fmla="*/ 51 h 73"/>
                  <a:gd name="T14" fmla="*/ 44 w 51"/>
                  <a:gd name="T15" fmla="*/ 70 h 73"/>
                  <a:gd name="T16" fmla="*/ 46 w 51"/>
                  <a:gd name="T17" fmla="*/ 70 h 73"/>
                  <a:gd name="T18" fmla="*/ 46 w 51"/>
                  <a:gd name="T19" fmla="*/ 45 h 73"/>
                  <a:gd name="T20" fmla="*/ 51 w 51"/>
                  <a:gd name="T21" fmla="*/ 36 h 73"/>
                  <a:gd name="T22" fmla="*/ 46 w 51"/>
                  <a:gd name="T23" fmla="*/ 28 h 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51" h="73">
                    <a:moveTo>
                      <a:pt x="46" y="28"/>
                    </a:moveTo>
                    <a:cubicBezTo>
                      <a:pt x="46" y="3"/>
                      <a:pt x="46" y="3"/>
                      <a:pt x="46" y="3"/>
                    </a:cubicBezTo>
                    <a:cubicBezTo>
                      <a:pt x="46" y="0"/>
                      <a:pt x="43" y="3"/>
                      <a:pt x="43" y="3"/>
                    </a:cubicBezTo>
                    <a:cubicBezTo>
                      <a:pt x="30" y="24"/>
                      <a:pt x="3" y="22"/>
                      <a:pt x="3" y="22"/>
                    </a:cubicBezTo>
                    <a:cubicBezTo>
                      <a:pt x="0" y="22"/>
                      <a:pt x="1" y="25"/>
                      <a:pt x="1" y="25"/>
                    </a:cubicBezTo>
                    <a:cubicBezTo>
                      <a:pt x="1" y="48"/>
                      <a:pt x="1" y="48"/>
                      <a:pt x="1" y="48"/>
                    </a:cubicBezTo>
                    <a:cubicBezTo>
                      <a:pt x="1" y="51"/>
                      <a:pt x="4" y="51"/>
                      <a:pt x="4" y="51"/>
                    </a:cubicBezTo>
                    <a:cubicBezTo>
                      <a:pt x="34" y="51"/>
                      <a:pt x="44" y="70"/>
                      <a:pt x="44" y="70"/>
                    </a:cubicBezTo>
                    <a:cubicBezTo>
                      <a:pt x="44" y="70"/>
                      <a:pt x="46" y="73"/>
                      <a:pt x="46" y="70"/>
                    </a:cubicBezTo>
                    <a:cubicBezTo>
                      <a:pt x="46" y="45"/>
                      <a:pt x="46" y="45"/>
                      <a:pt x="46" y="45"/>
                    </a:cubicBezTo>
                    <a:cubicBezTo>
                      <a:pt x="49" y="43"/>
                      <a:pt x="51" y="40"/>
                      <a:pt x="51" y="36"/>
                    </a:cubicBezTo>
                    <a:cubicBezTo>
                      <a:pt x="51" y="33"/>
                      <a:pt x="49" y="30"/>
                      <a:pt x="46" y="2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>
                  <a:solidFill>
                    <a:schemeClr val="bg1"/>
                  </a:solidFill>
                  <a:ea typeface="微软雅黑" panose="020B0503020204020204" pitchFamily="34" charset="-122"/>
                </a:endParaRPr>
              </a:p>
            </p:txBody>
          </p:sp>
        </p:grpSp>
        <p:sp>
          <p:nvSpPr>
            <p:cNvPr id="12" name="文本框 11"/>
            <p:cNvSpPr txBox="1"/>
            <p:nvPr/>
          </p:nvSpPr>
          <p:spPr>
            <a:xfrm>
              <a:off x="1206899" y="3545333"/>
              <a:ext cx="2047230" cy="98570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3600" b="1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Arial" panose="020B0604020202020204" pitchFamily="34" charset="0"/>
                </a:rPr>
                <a:t>常微分方程</a:t>
              </a:r>
              <a:endParaRPr lang="en-US" altLang="zh-CN" sz="36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endParaRPr>
            </a:p>
            <a:p>
              <a:pPr algn="ctr"/>
              <a:r>
                <a:rPr lang="zh-CN" altLang="en-US" sz="3600" b="1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Arial" panose="020B0604020202020204" pitchFamily="34" charset="0"/>
                </a:rPr>
                <a:t>的概念</a:t>
              </a:r>
              <a:endParaRPr lang="zh-CN" altLang="en-US" sz="36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endParaRPr>
            </a:p>
          </p:txBody>
        </p:sp>
      </p:grpSp>
      <p:sp>
        <p:nvSpPr>
          <p:cNvPr id="4" name="椭圆 3"/>
          <p:cNvSpPr/>
          <p:nvPr/>
        </p:nvSpPr>
        <p:spPr>
          <a:xfrm>
            <a:off x="4943633" y="2206776"/>
            <a:ext cx="2449237" cy="2449237"/>
          </a:xfrm>
          <a:prstGeom prst="ellipse">
            <a:avLst/>
          </a:prstGeom>
          <a:noFill/>
          <a:ln>
            <a:solidFill>
              <a:schemeClr val="bg1"/>
            </a:solidFill>
          </a:ln>
          <a:effectLst>
            <a:outerShdw blurRad="114300" dist="38100" dir="5400000" algn="t" rotWithShape="0">
              <a:prstClr val="black">
                <a:alpha val="2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>
              <a:solidFill>
                <a:schemeClr val="tx1"/>
              </a:solidFill>
              <a:ea typeface="微软雅黑" panose="020B0503020204020204" pitchFamily="34" charset="-122"/>
            </a:endParaRPr>
          </a:p>
        </p:txBody>
      </p:sp>
      <p:grpSp>
        <p:nvGrpSpPr>
          <p:cNvPr id="31" name="组合 30"/>
          <p:cNvGrpSpPr/>
          <p:nvPr/>
        </p:nvGrpSpPr>
        <p:grpSpPr>
          <a:xfrm>
            <a:off x="7752056" y="2355048"/>
            <a:ext cx="2954660" cy="2404488"/>
            <a:chOff x="6289484" y="2510238"/>
            <a:chExt cx="2105527" cy="1713472"/>
          </a:xfrm>
        </p:grpSpPr>
        <p:sp>
          <p:nvSpPr>
            <p:cNvPr id="32" name="文本框 31"/>
            <p:cNvSpPr txBox="1"/>
            <p:nvPr/>
          </p:nvSpPr>
          <p:spPr>
            <a:xfrm>
              <a:off x="6289484" y="3763126"/>
              <a:ext cx="2105527" cy="46058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3600" b="1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Arial" panose="020B0604020202020204" pitchFamily="34" charset="0"/>
                </a:rPr>
                <a:t>经济应用举例</a:t>
              </a:r>
              <a:endParaRPr lang="zh-CN" altLang="en-US" sz="36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endParaRPr>
            </a:p>
          </p:txBody>
        </p:sp>
        <p:grpSp>
          <p:nvGrpSpPr>
            <p:cNvPr id="33" name="Group 9"/>
            <p:cNvGrpSpPr>
              <a:grpSpLocks noChangeAspect="1"/>
            </p:cNvGrpSpPr>
            <p:nvPr/>
          </p:nvGrpSpPr>
          <p:grpSpPr bwMode="auto">
            <a:xfrm>
              <a:off x="6702217" y="2703735"/>
              <a:ext cx="1135752" cy="933256"/>
              <a:chOff x="3702" y="2087"/>
              <a:chExt cx="258" cy="212"/>
            </a:xfrm>
            <a:solidFill>
              <a:schemeClr val="bg1"/>
            </a:solidFill>
          </p:grpSpPr>
          <p:sp>
            <p:nvSpPr>
              <p:cNvPr id="36" name="Freeform 10"/>
              <p:cNvSpPr>
                <a:spLocks/>
              </p:cNvSpPr>
              <p:nvPr/>
            </p:nvSpPr>
            <p:spPr bwMode="auto">
              <a:xfrm>
                <a:off x="3712" y="2102"/>
                <a:ext cx="244" cy="180"/>
              </a:xfrm>
              <a:custGeom>
                <a:avLst/>
                <a:gdLst>
                  <a:gd name="T0" fmla="*/ 244 w 244"/>
                  <a:gd name="T1" fmla="*/ 0 h 180"/>
                  <a:gd name="T2" fmla="*/ 234 w 244"/>
                  <a:gd name="T3" fmla="*/ 10 h 180"/>
                  <a:gd name="T4" fmla="*/ 234 w 244"/>
                  <a:gd name="T5" fmla="*/ 166 h 180"/>
                  <a:gd name="T6" fmla="*/ 7 w 244"/>
                  <a:gd name="T7" fmla="*/ 166 h 180"/>
                  <a:gd name="T8" fmla="*/ 0 w 244"/>
                  <a:gd name="T9" fmla="*/ 180 h 180"/>
                  <a:gd name="T10" fmla="*/ 244 w 244"/>
                  <a:gd name="T11" fmla="*/ 180 h 180"/>
                  <a:gd name="T12" fmla="*/ 244 w 244"/>
                  <a:gd name="T13" fmla="*/ 0 h 1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44" h="180">
                    <a:moveTo>
                      <a:pt x="244" y="0"/>
                    </a:moveTo>
                    <a:lnTo>
                      <a:pt x="234" y="10"/>
                    </a:lnTo>
                    <a:lnTo>
                      <a:pt x="234" y="166"/>
                    </a:lnTo>
                    <a:lnTo>
                      <a:pt x="7" y="166"/>
                    </a:lnTo>
                    <a:lnTo>
                      <a:pt x="0" y="180"/>
                    </a:lnTo>
                    <a:lnTo>
                      <a:pt x="244" y="180"/>
                    </a:lnTo>
                    <a:lnTo>
                      <a:pt x="244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>
                  <a:solidFill>
                    <a:schemeClr val="bg1"/>
                  </a:solidFill>
                  <a:ea typeface="微软雅黑" panose="020B0503020204020204" pitchFamily="34" charset="-122"/>
                </a:endParaRPr>
              </a:p>
            </p:txBody>
          </p:sp>
          <p:sp>
            <p:nvSpPr>
              <p:cNvPr id="37" name="Freeform 11"/>
              <p:cNvSpPr>
                <a:spLocks/>
              </p:cNvSpPr>
              <p:nvPr/>
            </p:nvSpPr>
            <p:spPr bwMode="auto">
              <a:xfrm>
                <a:off x="3712" y="2102"/>
                <a:ext cx="244" cy="180"/>
              </a:xfrm>
              <a:custGeom>
                <a:avLst/>
                <a:gdLst>
                  <a:gd name="T0" fmla="*/ 244 w 244"/>
                  <a:gd name="T1" fmla="*/ 0 h 180"/>
                  <a:gd name="T2" fmla="*/ 234 w 244"/>
                  <a:gd name="T3" fmla="*/ 10 h 180"/>
                  <a:gd name="T4" fmla="*/ 234 w 244"/>
                  <a:gd name="T5" fmla="*/ 166 h 180"/>
                  <a:gd name="T6" fmla="*/ 7 w 244"/>
                  <a:gd name="T7" fmla="*/ 166 h 180"/>
                  <a:gd name="T8" fmla="*/ 0 w 244"/>
                  <a:gd name="T9" fmla="*/ 180 h 180"/>
                  <a:gd name="T10" fmla="*/ 244 w 244"/>
                  <a:gd name="T11" fmla="*/ 180 h 180"/>
                  <a:gd name="T12" fmla="*/ 244 w 244"/>
                  <a:gd name="T13" fmla="*/ 0 h 1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44" h="180">
                    <a:moveTo>
                      <a:pt x="244" y="0"/>
                    </a:moveTo>
                    <a:lnTo>
                      <a:pt x="234" y="10"/>
                    </a:lnTo>
                    <a:lnTo>
                      <a:pt x="234" y="166"/>
                    </a:lnTo>
                    <a:lnTo>
                      <a:pt x="7" y="166"/>
                    </a:lnTo>
                    <a:lnTo>
                      <a:pt x="0" y="180"/>
                    </a:lnTo>
                    <a:lnTo>
                      <a:pt x="244" y="180"/>
                    </a:lnTo>
                    <a:lnTo>
                      <a:pt x="244" y="0"/>
                    </a:ln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>
                  <a:solidFill>
                    <a:schemeClr val="bg1"/>
                  </a:solidFill>
                  <a:ea typeface="微软雅黑" panose="020B0503020204020204" pitchFamily="34" charset="-122"/>
                </a:endParaRPr>
              </a:p>
            </p:txBody>
          </p:sp>
          <p:sp>
            <p:nvSpPr>
              <p:cNvPr id="38" name="Freeform 12"/>
              <p:cNvSpPr>
                <a:spLocks/>
              </p:cNvSpPr>
              <p:nvPr/>
            </p:nvSpPr>
            <p:spPr bwMode="auto">
              <a:xfrm>
                <a:off x="3702" y="2087"/>
                <a:ext cx="244" cy="181"/>
              </a:xfrm>
              <a:custGeom>
                <a:avLst/>
                <a:gdLst>
                  <a:gd name="T0" fmla="*/ 244 w 244"/>
                  <a:gd name="T1" fmla="*/ 0 h 181"/>
                  <a:gd name="T2" fmla="*/ 178 w 244"/>
                  <a:gd name="T3" fmla="*/ 74 h 181"/>
                  <a:gd name="T4" fmla="*/ 129 w 244"/>
                  <a:gd name="T5" fmla="*/ 47 h 181"/>
                  <a:gd name="T6" fmla="*/ 83 w 244"/>
                  <a:gd name="T7" fmla="*/ 120 h 181"/>
                  <a:gd name="T8" fmla="*/ 39 w 244"/>
                  <a:gd name="T9" fmla="*/ 120 h 181"/>
                  <a:gd name="T10" fmla="*/ 0 w 244"/>
                  <a:gd name="T11" fmla="*/ 181 h 181"/>
                  <a:gd name="T12" fmla="*/ 17 w 244"/>
                  <a:gd name="T13" fmla="*/ 181 h 181"/>
                  <a:gd name="T14" fmla="*/ 49 w 244"/>
                  <a:gd name="T15" fmla="*/ 134 h 181"/>
                  <a:gd name="T16" fmla="*/ 90 w 244"/>
                  <a:gd name="T17" fmla="*/ 134 h 181"/>
                  <a:gd name="T18" fmla="*/ 139 w 244"/>
                  <a:gd name="T19" fmla="*/ 61 h 181"/>
                  <a:gd name="T20" fmla="*/ 185 w 244"/>
                  <a:gd name="T21" fmla="*/ 88 h 181"/>
                  <a:gd name="T22" fmla="*/ 244 w 244"/>
                  <a:gd name="T23" fmla="*/ 25 h 181"/>
                  <a:gd name="T24" fmla="*/ 244 w 244"/>
                  <a:gd name="T25" fmla="*/ 0 h 1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244" h="181">
                    <a:moveTo>
                      <a:pt x="244" y="0"/>
                    </a:moveTo>
                    <a:lnTo>
                      <a:pt x="178" y="74"/>
                    </a:lnTo>
                    <a:lnTo>
                      <a:pt x="129" y="47"/>
                    </a:lnTo>
                    <a:lnTo>
                      <a:pt x="83" y="120"/>
                    </a:lnTo>
                    <a:lnTo>
                      <a:pt x="39" y="120"/>
                    </a:lnTo>
                    <a:lnTo>
                      <a:pt x="0" y="181"/>
                    </a:lnTo>
                    <a:lnTo>
                      <a:pt x="17" y="181"/>
                    </a:lnTo>
                    <a:lnTo>
                      <a:pt x="49" y="134"/>
                    </a:lnTo>
                    <a:lnTo>
                      <a:pt x="90" y="134"/>
                    </a:lnTo>
                    <a:lnTo>
                      <a:pt x="139" y="61"/>
                    </a:lnTo>
                    <a:lnTo>
                      <a:pt x="185" y="88"/>
                    </a:lnTo>
                    <a:lnTo>
                      <a:pt x="244" y="25"/>
                    </a:lnTo>
                    <a:lnTo>
                      <a:pt x="244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>
                  <a:solidFill>
                    <a:schemeClr val="bg1"/>
                  </a:solidFill>
                  <a:ea typeface="微软雅黑" panose="020B0503020204020204" pitchFamily="34" charset="-122"/>
                </a:endParaRPr>
              </a:p>
            </p:txBody>
          </p:sp>
          <p:sp>
            <p:nvSpPr>
              <p:cNvPr id="40" name="Freeform 13"/>
              <p:cNvSpPr>
                <a:spLocks/>
              </p:cNvSpPr>
              <p:nvPr/>
            </p:nvSpPr>
            <p:spPr bwMode="auto">
              <a:xfrm>
                <a:off x="3702" y="2087"/>
                <a:ext cx="244" cy="181"/>
              </a:xfrm>
              <a:custGeom>
                <a:avLst/>
                <a:gdLst>
                  <a:gd name="T0" fmla="*/ 244 w 244"/>
                  <a:gd name="T1" fmla="*/ 0 h 181"/>
                  <a:gd name="T2" fmla="*/ 178 w 244"/>
                  <a:gd name="T3" fmla="*/ 74 h 181"/>
                  <a:gd name="T4" fmla="*/ 129 w 244"/>
                  <a:gd name="T5" fmla="*/ 47 h 181"/>
                  <a:gd name="T6" fmla="*/ 83 w 244"/>
                  <a:gd name="T7" fmla="*/ 120 h 181"/>
                  <a:gd name="T8" fmla="*/ 39 w 244"/>
                  <a:gd name="T9" fmla="*/ 120 h 181"/>
                  <a:gd name="T10" fmla="*/ 0 w 244"/>
                  <a:gd name="T11" fmla="*/ 181 h 181"/>
                  <a:gd name="T12" fmla="*/ 17 w 244"/>
                  <a:gd name="T13" fmla="*/ 181 h 181"/>
                  <a:gd name="T14" fmla="*/ 49 w 244"/>
                  <a:gd name="T15" fmla="*/ 134 h 181"/>
                  <a:gd name="T16" fmla="*/ 90 w 244"/>
                  <a:gd name="T17" fmla="*/ 134 h 181"/>
                  <a:gd name="T18" fmla="*/ 139 w 244"/>
                  <a:gd name="T19" fmla="*/ 61 h 181"/>
                  <a:gd name="T20" fmla="*/ 185 w 244"/>
                  <a:gd name="T21" fmla="*/ 88 h 181"/>
                  <a:gd name="T22" fmla="*/ 244 w 244"/>
                  <a:gd name="T23" fmla="*/ 25 h 181"/>
                  <a:gd name="T24" fmla="*/ 244 w 244"/>
                  <a:gd name="T25" fmla="*/ 0 h 1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244" h="181">
                    <a:moveTo>
                      <a:pt x="244" y="0"/>
                    </a:moveTo>
                    <a:lnTo>
                      <a:pt x="178" y="74"/>
                    </a:lnTo>
                    <a:lnTo>
                      <a:pt x="129" y="47"/>
                    </a:lnTo>
                    <a:lnTo>
                      <a:pt x="83" y="120"/>
                    </a:lnTo>
                    <a:lnTo>
                      <a:pt x="39" y="120"/>
                    </a:lnTo>
                    <a:lnTo>
                      <a:pt x="0" y="181"/>
                    </a:lnTo>
                    <a:lnTo>
                      <a:pt x="17" y="181"/>
                    </a:lnTo>
                    <a:lnTo>
                      <a:pt x="49" y="134"/>
                    </a:lnTo>
                    <a:lnTo>
                      <a:pt x="90" y="134"/>
                    </a:lnTo>
                    <a:lnTo>
                      <a:pt x="139" y="61"/>
                    </a:lnTo>
                    <a:lnTo>
                      <a:pt x="185" y="88"/>
                    </a:lnTo>
                    <a:lnTo>
                      <a:pt x="244" y="25"/>
                    </a:lnTo>
                    <a:lnTo>
                      <a:pt x="244" y="0"/>
                    </a:ln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>
                  <a:solidFill>
                    <a:schemeClr val="bg1"/>
                  </a:solidFill>
                  <a:ea typeface="微软雅黑" panose="020B0503020204020204" pitchFamily="34" charset="-122"/>
                </a:endParaRPr>
              </a:p>
            </p:txBody>
          </p:sp>
          <p:sp>
            <p:nvSpPr>
              <p:cNvPr id="41" name="Freeform 14"/>
              <p:cNvSpPr>
                <a:spLocks/>
              </p:cNvSpPr>
              <p:nvPr/>
            </p:nvSpPr>
            <p:spPr bwMode="auto">
              <a:xfrm>
                <a:off x="3719" y="2112"/>
                <a:ext cx="227" cy="156"/>
              </a:xfrm>
              <a:custGeom>
                <a:avLst/>
                <a:gdLst>
                  <a:gd name="T0" fmla="*/ 227 w 227"/>
                  <a:gd name="T1" fmla="*/ 0 h 156"/>
                  <a:gd name="T2" fmla="*/ 168 w 227"/>
                  <a:gd name="T3" fmla="*/ 63 h 156"/>
                  <a:gd name="T4" fmla="*/ 122 w 227"/>
                  <a:gd name="T5" fmla="*/ 36 h 156"/>
                  <a:gd name="T6" fmla="*/ 73 w 227"/>
                  <a:gd name="T7" fmla="*/ 109 h 156"/>
                  <a:gd name="T8" fmla="*/ 32 w 227"/>
                  <a:gd name="T9" fmla="*/ 109 h 156"/>
                  <a:gd name="T10" fmla="*/ 0 w 227"/>
                  <a:gd name="T11" fmla="*/ 156 h 156"/>
                  <a:gd name="T12" fmla="*/ 227 w 227"/>
                  <a:gd name="T13" fmla="*/ 156 h 156"/>
                  <a:gd name="T14" fmla="*/ 227 w 227"/>
                  <a:gd name="T15" fmla="*/ 0 h 1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27" h="156">
                    <a:moveTo>
                      <a:pt x="227" y="0"/>
                    </a:moveTo>
                    <a:lnTo>
                      <a:pt x="168" y="63"/>
                    </a:lnTo>
                    <a:lnTo>
                      <a:pt x="122" y="36"/>
                    </a:lnTo>
                    <a:lnTo>
                      <a:pt x="73" y="109"/>
                    </a:lnTo>
                    <a:lnTo>
                      <a:pt x="32" y="109"/>
                    </a:lnTo>
                    <a:lnTo>
                      <a:pt x="0" y="156"/>
                    </a:lnTo>
                    <a:lnTo>
                      <a:pt x="227" y="156"/>
                    </a:lnTo>
                    <a:lnTo>
                      <a:pt x="227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>
                  <a:solidFill>
                    <a:schemeClr val="bg1"/>
                  </a:solidFill>
                  <a:ea typeface="微软雅黑" panose="020B0503020204020204" pitchFamily="34" charset="-122"/>
                </a:endParaRPr>
              </a:p>
            </p:txBody>
          </p:sp>
          <p:sp>
            <p:nvSpPr>
              <p:cNvPr id="42" name="Freeform 15"/>
              <p:cNvSpPr>
                <a:spLocks/>
              </p:cNvSpPr>
              <p:nvPr/>
            </p:nvSpPr>
            <p:spPr bwMode="auto">
              <a:xfrm>
                <a:off x="3719" y="2112"/>
                <a:ext cx="227" cy="156"/>
              </a:xfrm>
              <a:custGeom>
                <a:avLst/>
                <a:gdLst>
                  <a:gd name="T0" fmla="*/ 227 w 227"/>
                  <a:gd name="T1" fmla="*/ 0 h 156"/>
                  <a:gd name="T2" fmla="*/ 168 w 227"/>
                  <a:gd name="T3" fmla="*/ 63 h 156"/>
                  <a:gd name="T4" fmla="*/ 122 w 227"/>
                  <a:gd name="T5" fmla="*/ 36 h 156"/>
                  <a:gd name="T6" fmla="*/ 73 w 227"/>
                  <a:gd name="T7" fmla="*/ 109 h 156"/>
                  <a:gd name="T8" fmla="*/ 32 w 227"/>
                  <a:gd name="T9" fmla="*/ 109 h 156"/>
                  <a:gd name="T10" fmla="*/ 0 w 227"/>
                  <a:gd name="T11" fmla="*/ 156 h 156"/>
                  <a:gd name="T12" fmla="*/ 227 w 227"/>
                  <a:gd name="T13" fmla="*/ 156 h 156"/>
                  <a:gd name="T14" fmla="*/ 227 w 227"/>
                  <a:gd name="T15" fmla="*/ 0 h 1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27" h="156">
                    <a:moveTo>
                      <a:pt x="227" y="0"/>
                    </a:moveTo>
                    <a:lnTo>
                      <a:pt x="168" y="63"/>
                    </a:lnTo>
                    <a:lnTo>
                      <a:pt x="122" y="36"/>
                    </a:lnTo>
                    <a:lnTo>
                      <a:pt x="73" y="109"/>
                    </a:lnTo>
                    <a:lnTo>
                      <a:pt x="32" y="109"/>
                    </a:lnTo>
                    <a:lnTo>
                      <a:pt x="0" y="156"/>
                    </a:lnTo>
                    <a:lnTo>
                      <a:pt x="227" y="156"/>
                    </a:lnTo>
                    <a:lnTo>
                      <a:pt x="227" y="0"/>
                    </a:ln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>
                  <a:solidFill>
                    <a:schemeClr val="bg1"/>
                  </a:solidFill>
                  <a:ea typeface="微软雅黑" panose="020B0503020204020204" pitchFamily="34" charset="-122"/>
                </a:endParaRPr>
              </a:p>
            </p:txBody>
          </p:sp>
          <p:sp>
            <p:nvSpPr>
              <p:cNvPr id="43" name="Freeform 16"/>
              <p:cNvSpPr>
                <a:spLocks/>
              </p:cNvSpPr>
              <p:nvPr/>
            </p:nvSpPr>
            <p:spPr bwMode="auto">
              <a:xfrm>
                <a:off x="3719" y="2119"/>
                <a:ext cx="241" cy="180"/>
              </a:xfrm>
              <a:custGeom>
                <a:avLst/>
                <a:gdLst>
                  <a:gd name="T0" fmla="*/ 0 w 241"/>
                  <a:gd name="T1" fmla="*/ 180 h 180"/>
                  <a:gd name="T2" fmla="*/ 241 w 241"/>
                  <a:gd name="T3" fmla="*/ 180 h 180"/>
                  <a:gd name="T4" fmla="*/ 241 w 241"/>
                  <a:gd name="T5" fmla="*/ 0 h 180"/>
                  <a:gd name="T6" fmla="*/ 176 w 241"/>
                  <a:gd name="T7" fmla="*/ 73 h 180"/>
                  <a:gd name="T8" fmla="*/ 129 w 241"/>
                  <a:gd name="T9" fmla="*/ 46 h 180"/>
                  <a:gd name="T10" fmla="*/ 81 w 241"/>
                  <a:gd name="T11" fmla="*/ 119 h 180"/>
                  <a:gd name="T12" fmla="*/ 37 w 241"/>
                  <a:gd name="T13" fmla="*/ 119 h 180"/>
                  <a:gd name="T14" fmla="*/ 0 w 241"/>
                  <a:gd name="T15" fmla="*/ 180 h 1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41" h="180">
                    <a:moveTo>
                      <a:pt x="0" y="180"/>
                    </a:moveTo>
                    <a:lnTo>
                      <a:pt x="241" y="180"/>
                    </a:lnTo>
                    <a:lnTo>
                      <a:pt x="241" y="0"/>
                    </a:lnTo>
                    <a:lnTo>
                      <a:pt x="176" y="73"/>
                    </a:lnTo>
                    <a:lnTo>
                      <a:pt x="129" y="46"/>
                    </a:lnTo>
                    <a:lnTo>
                      <a:pt x="81" y="119"/>
                    </a:lnTo>
                    <a:lnTo>
                      <a:pt x="37" y="119"/>
                    </a:lnTo>
                    <a:lnTo>
                      <a:pt x="0" y="1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>
                  <a:solidFill>
                    <a:schemeClr val="bg1"/>
                  </a:solidFill>
                  <a:ea typeface="微软雅黑" panose="020B0503020204020204" pitchFamily="34" charset="-122"/>
                </a:endParaRPr>
              </a:p>
            </p:txBody>
          </p:sp>
        </p:grpSp>
        <p:sp>
          <p:nvSpPr>
            <p:cNvPr id="35" name="椭圆 34"/>
            <p:cNvSpPr>
              <a:spLocks noChangeAspect="1"/>
            </p:cNvSpPr>
            <p:nvPr/>
          </p:nvSpPr>
          <p:spPr>
            <a:xfrm>
              <a:off x="7721945" y="2510238"/>
              <a:ext cx="208303" cy="208303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outerShdw blurRad="114300" dist="38100" dir="5400000" algn="t" rotWithShape="0">
                <a:prstClr val="black">
                  <a:alpha val="23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>
                <a:solidFill>
                  <a:schemeClr val="tx1"/>
                </a:solidFill>
                <a:ea typeface="微软雅黑" panose="020B0503020204020204" pitchFamily="34" charset="-122"/>
              </a:endParaRPr>
            </a:p>
          </p:txBody>
        </p:sp>
      </p:grpSp>
    </p:spTree>
    <p:custDataLst>
      <p:tags r:id="rId1"/>
    </p:custDataLst>
    <p:extLst>
      <p:ext uri="{BB962C8B-B14F-4D97-AF65-F5344CB8AC3E}">
        <p14:creationId xmlns:p14="http://schemas.microsoft.com/office/powerpoint/2010/main" val="26745273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 advTm="10917">
        <p14:flythrough/>
      </p:transition>
    </mc:Choice>
    <mc:Fallback xmlns="">
      <p:transition spd="slow" advTm="10917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35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350"/>
                            </p:stCondLst>
                            <p:childTnLst>
                              <p:par>
                                <p:cTn id="11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3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3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3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1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 tmFilter="0, 0; .2, .5; .8, .5; 1, 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1" dur="250" autoRev="1" fill="hold"/>
                                        <p:tgtEl>
                                          <p:spTgt spid="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/>
      <p:bldP spid="6" grpId="0" animBg="1"/>
      <p:bldP spid="7" grpId="0" animBg="1"/>
      <p:bldP spid="4" grpId="0" animBg="1"/>
      <p:bldP spid="4" grpId="1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矩形 33"/>
          <p:cNvSpPr/>
          <p:nvPr/>
        </p:nvSpPr>
        <p:spPr bwMode="auto">
          <a:xfrm>
            <a:off x="1235075" y="2357903"/>
            <a:ext cx="9721849" cy="1943539"/>
          </a:xfrm>
          <a:prstGeom prst="rect">
            <a:avLst/>
          </a:prstGeom>
          <a:noFill/>
          <a:ln>
            <a:solidFill>
              <a:srgbClr val="1A74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zh-CN" altLang="en-US"/>
          </a:p>
        </p:txBody>
      </p:sp>
      <p:sp>
        <p:nvSpPr>
          <p:cNvPr id="35" name="矩形 55"/>
          <p:cNvSpPr>
            <a:spLocks noChangeArrowheads="1"/>
          </p:cNvSpPr>
          <p:nvPr/>
        </p:nvSpPr>
        <p:spPr bwMode="auto">
          <a:xfrm>
            <a:off x="1235237" y="1623954"/>
            <a:ext cx="4860761" cy="523220"/>
          </a:xfrm>
          <a:prstGeom prst="rect">
            <a:avLst/>
          </a:prstGeom>
          <a:solidFill>
            <a:srgbClr val="007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9pPr>
          </a:lstStyle>
          <a:p>
            <a:pPr algn="ctr"/>
            <a:r>
              <a:rPr lang="zh-CN" altLang="en-US" sz="28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方正粗宋简体"/>
              </a:rPr>
              <a:t>可分离变量的一阶微分方程</a:t>
            </a:r>
          </a:p>
        </p:txBody>
      </p:sp>
      <p:grpSp>
        <p:nvGrpSpPr>
          <p:cNvPr id="2" name="组合 1">
            <a:extLst>
              <a:ext uri="{FF2B5EF4-FFF2-40B4-BE49-F238E27FC236}">
                <a16:creationId xmlns="" xmlns:a16="http://schemas.microsoft.com/office/drawing/2014/main" id="{4EC66BA0-DDCF-4107-B108-472F5BA03ED9}"/>
              </a:ext>
            </a:extLst>
          </p:cNvPr>
          <p:cNvGrpSpPr/>
          <p:nvPr/>
        </p:nvGrpSpPr>
        <p:grpSpPr>
          <a:xfrm>
            <a:off x="1462416" y="2529303"/>
            <a:ext cx="9088368" cy="1569660"/>
            <a:chOff x="1868556" y="1564758"/>
            <a:chExt cx="9088368" cy="1569660"/>
          </a:xfrm>
        </p:grpSpPr>
        <p:grpSp>
          <p:nvGrpSpPr>
            <p:cNvPr id="4" name="组合 3">
              <a:extLst>
                <a:ext uri="{FF2B5EF4-FFF2-40B4-BE49-F238E27FC236}">
                  <a16:creationId xmlns="" xmlns:a16="http://schemas.microsoft.com/office/drawing/2014/main" id="{FDD07D5A-52F6-4642-9FB2-39CAC69C5520}"/>
                </a:ext>
              </a:extLst>
            </p:cNvPr>
            <p:cNvGrpSpPr/>
            <p:nvPr/>
          </p:nvGrpSpPr>
          <p:grpSpPr>
            <a:xfrm>
              <a:off x="1868556" y="1564758"/>
              <a:ext cx="9088368" cy="1569660"/>
              <a:chOff x="1868556" y="1564758"/>
              <a:chExt cx="8627166" cy="1569660"/>
            </a:xfrm>
          </p:grpSpPr>
          <p:sp>
            <p:nvSpPr>
              <p:cNvPr id="83" name="Text Box 12">
                <a:extLst>
                  <a:ext uri="{FF2B5EF4-FFF2-40B4-BE49-F238E27FC236}">
                    <a16:creationId xmlns="" xmlns:a16="http://schemas.microsoft.com/office/drawing/2014/main" id="{A70B57A8-C7F8-44A8-9F22-82FC9E29BED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868556" y="1707673"/>
                <a:ext cx="1433003" cy="58105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itchFamily="34" charset="0"/>
                  <a:defRPr sz="2000"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itchFamily="34" charset="0"/>
                  <a:defRPr sz="2000"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itchFamily="34" charset="0"/>
                  <a:defRPr sz="2000"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itchFamily="34" charset="0"/>
                  <a:defRPr sz="2000"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9pPr>
              </a:lstStyle>
              <a:p>
                <a:pPr marL="0" marR="0" lvl="0" indent="0" defTabSz="914400" eaLnBrk="1" fontAlgn="base" latinLnBrk="0" hangingPunct="1">
                  <a:lnSpc>
                    <a:spcPct val="15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itchFamily="34" charset="0"/>
                  <a:buNone/>
                  <a:tabLst/>
                  <a:defRPr/>
                </a:pPr>
                <a:r>
                  <a:rPr kumimoji="0" lang="zh-CN" altLang="en-US" sz="24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定义</a:t>
                </a:r>
                <a:endParaRPr kumimoji="0" lang="en-US" altLang="zh-CN" sz="240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93" name="Text Box 12">
                <a:extLst>
                  <a:ext uri="{FF2B5EF4-FFF2-40B4-BE49-F238E27FC236}">
                    <a16:creationId xmlns="" xmlns:a16="http://schemas.microsoft.com/office/drawing/2014/main" id="{94DC9CF0-4C63-4006-BBDC-46057660428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640229" y="1564758"/>
                <a:ext cx="7855493" cy="15696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itchFamily="34" charset="0"/>
                  <a:defRPr sz="2000"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itchFamily="34" charset="0"/>
                  <a:defRPr sz="2000"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itchFamily="34" charset="0"/>
                  <a:defRPr sz="2000"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itchFamily="34" charset="0"/>
                  <a:defRPr sz="2000"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9pPr>
              </a:lstStyle>
              <a:p>
                <a:pPr lvl="0" fontAlgn="base">
                  <a:lnSpc>
                    <a:spcPct val="200000"/>
                  </a:lnSpc>
                  <a:spcBef>
                    <a:spcPct val="0"/>
                  </a:spcBef>
                  <a:spcAft>
                    <a:spcPct val="0"/>
                  </a:spcAft>
                  <a:defRPr/>
                </a:pPr>
                <a:r>
                  <a:rPr kumimoji="0" lang="zh-CN" altLang="en-US" sz="240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形如                        </a:t>
                </a:r>
                <a:r>
                  <a:rPr kumimoji="0" lang="zh-CN" altLang="en-US" sz="2400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的</a:t>
                </a:r>
                <a:r>
                  <a:rPr kumimoji="0" lang="zh-CN" altLang="en-US" sz="240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微分方程叫做</a:t>
                </a:r>
                <a:r>
                  <a:rPr kumimoji="0" lang="zh-CN" altLang="en-US" sz="24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可分离变量的一</a:t>
                </a:r>
                <a:r>
                  <a:rPr kumimoji="0" lang="zh-CN" altLang="en-US" sz="24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阶</a:t>
                </a:r>
                <a:r>
                  <a:rPr lang="zh-CN" altLang="en-US" sz="2400" b="1" kern="0" dirty="0" smtClean="0">
                    <a:solidFill>
                      <a:srgbClr val="FF0000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微分方程</a:t>
                </a:r>
                <a:r>
                  <a:rPr lang="zh-CN" altLang="en-US" sz="2400" kern="0" dirty="0" smtClean="0"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。</a:t>
                </a:r>
                <a:endParaRPr kumimoji="0" lang="en-US" altLang="zh-CN" sz="2400" i="0" u="none" strike="noStrike" kern="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</p:grpSp>
        <p:graphicFrame>
          <p:nvGraphicFramePr>
            <p:cNvPr id="18" name="Object 6">
              <a:extLst>
                <a:ext uri="{FF2B5EF4-FFF2-40B4-BE49-F238E27FC236}">
                  <a16:creationId xmlns="" xmlns:a16="http://schemas.microsoft.com/office/drawing/2014/main" id="{F3792DB2-8E44-4848-BFDB-117815049126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550408409"/>
                </p:ext>
              </p:extLst>
            </p:nvPr>
          </p:nvGraphicFramePr>
          <p:xfrm>
            <a:off x="3406830" y="1608151"/>
            <a:ext cx="2171700" cy="8636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8615" name="Equation" r:id="rId4" imgW="965160" imgH="393480" progId="Equation.DSMT4">
                    <p:embed/>
                  </p:oleObj>
                </mc:Choice>
                <mc:Fallback>
                  <p:oleObj name="Equation" r:id="rId4" imgW="965160" imgH="39348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406830" y="1608151"/>
                          <a:ext cx="2171700" cy="8636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7" name="组合 6"/>
          <p:cNvGrpSpPr/>
          <p:nvPr/>
        </p:nvGrpSpPr>
        <p:grpSpPr>
          <a:xfrm>
            <a:off x="4963886" y="3643095"/>
            <a:ext cx="5586898" cy="1084470"/>
            <a:chOff x="4963886" y="4064001"/>
            <a:chExt cx="5586898" cy="1084470"/>
          </a:xfrm>
        </p:grpSpPr>
        <p:sp>
          <p:nvSpPr>
            <p:cNvPr id="5" name="圆角矩形标注 4"/>
            <p:cNvSpPr/>
            <p:nvPr/>
          </p:nvSpPr>
          <p:spPr>
            <a:xfrm>
              <a:off x="4963886" y="4064001"/>
              <a:ext cx="5586898" cy="1084470"/>
            </a:xfrm>
            <a:prstGeom prst="wedgeRoundRectCallout">
              <a:avLst>
                <a:gd name="adj1" fmla="val -70972"/>
                <a:gd name="adj2" fmla="val -77333"/>
                <a:gd name="adj3" fmla="val 16667"/>
              </a:avLst>
            </a:prstGeom>
            <a:solidFill>
              <a:srgbClr val="1A74CC"/>
            </a:solidFill>
            <a:ln>
              <a:noFill/>
            </a:ln>
            <a:effectLst>
              <a:outerShdw blurRad="114300" dist="38100" dir="5400000" algn="t" rotWithShape="0">
                <a:prstClr val="black">
                  <a:alpha val="23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5167089" y="4383314"/>
              <a:ext cx="510902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400" b="1" dirty="0" smtClean="0">
                  <a:solidFill>
                    <a:schemeClr val="bg1"/>
                  </a:solidFill>
                  <a:latin typeface="微软雅黑" pitchFamily="34" charset="-122"/>
                  <a:ea typeface="微软雅黑" pitchFamily="34" charset="-122"/>
                </a:rPr>
                <a:t>如何求可分离变量的一阶微分方程呢？</a:t>
              </a:r>
              <a:endParaRPr lang="zh-CN" altLang="en-US" sz="2400" b="1" dirty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endParaRPr>
            </a:p>
          </p:txBody>
        </p:sp>
      </p:grpSp>
      <p:sp>
        <p:nvSpPr>
          <p:cNvPr id="10" name="Rectangle 104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pSp>
        <p:nvGrpSpPr>
          <p:cNvPr id="16" name="组合 15"/>
          <p:cNvGrpSpPr/>
          <p:nvPr/>
        </p:nvGrpSpPr>
        <p:grpSpPr>
          <a:xfrm>
            <a:off x="1235237" y="4727565"/>
            <a:ext cx="3525449" cy="461665"/>
            <a:chOff x="1235237" y="4727565"/>
            <a:chExt cx="3525449" cy="461665"/>
          </a:xfrm>
        </p:grpSpPr>
        <p:sp>
          <p:nvSpPr>
            <p:cNvPr id="9" name="TextBox 8"/>
            <p:cNvSpPr txBox="1"/>
            <p:nvPr/>
          </p:nvSpPr>
          <p:spPr>
            <a:xfrm>
              <a:off x="1235237" y="4727565"/>
              <a:ext cx="352544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400" dirty="0" smtClean="0">
                  <a:latin typeface="微软雅黑" pitchFamily="34" charset="-122"/>
                  <a:ea typeface="微软雅黑" pitchFamily="34" charset="-122"/>
                </a:rPr>
                <a:t>情况一，如果             ，</a:t>
              </a:r>
              <a:endParaRPr lang="zh-CN" altLang="en-US" sz="2400" dirty="0">
                <a:latin typeface="微软雅黑" pitchFamily="34" charset="-122"/>
                <a:ea typeface="微软雅黑" pitchFamily="34" charset="-122"/>
              </a:endParaRPr>
            </a:p>
          </p:txBody>
        </p:sp>
        <p:graphicFrame>
          <p:nvGraphicFramePr>
            <p:cNvPr id="11" name="对象 10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66886913"/>
                </p:ext>
              </p:extLst>
            </p:nvPr>
          </p:nvGraphicFramePr>
          <p:xfrm>
            <a:off x="3178622" y="4739648"/>
            <a:ext cx="1221254" cy="42743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8616" name="公式" r:id="rId6" imgW="572245" imgH="203465" progId="Equation.3">
                    <p:embed/>
                  </p:oleObj>
                </mc:Choice>
                <mc:Fallback>
                  <p:oleObj name="公式" r:id="rId6" imgW="572245" imgH="203465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178622" y="4739648"/>
                          <a:ext cx="1221254" cy="427439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5" name="组合 14"/>
          <p:cNvGrpSpPr/>
          <p:nvPr/>
        </p:nvGrpSpPr>
        <p:grpSpPr>
          <a:xfrm>
            <a:off x="4609745" y="4734825"/>
            <a:ext cx="2081341" cy="461665"/>
            <a:chOff x="4609745" y="4734825"/>
            <a:chExt cx="2081341" cy="461665"/>
          </a:xfrm>
        </p:grpSpPr>
        <p:sp>
          <p:nvSpPr>
            <p:cNvPr id="17" name="TextBox 16"/>
            <p:cNvSpPr txBox="1"/>
            <p:nvPr/>
          </p:nvSpPr>
          <p:spPr>
            <a:xfrm>
              <a:off x="4609745" y="4734825"/>
              <a:ext cx="208134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400" dirty="0" smtClean="0">
                  <a:latin typeface="微软雅黑" pitchFamily="34" charset="-122"/>
                  <a:ea typeface="微软雅黑" pitchFamily="34" charset="-122"/>
                </a:rPr>
                <a:t>那么          ，</a:t>
              </a:r>
              <a:endParaRPr lang="zh-CN" altLang="en-US" sz="2400" dirty="0">
                <a:latin typeface="微软雅黑" pitchFamily="34" charset="-122"/>
                <a:ea typeface="微软雅黑" pitchFamily="34" charset="-122"/>
              </a:endParaRPr>
            </a:p>
          </p:txBody>
        </p:sp>
        <p:graphicFrame>
          <p:nvGraphicFramePr>
            <p:cNvPr id="12" name="对象 1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192872398"/>
                </p:ext>
              </p:extLst>
            </p:nvPr>
          </p:nvGraphicFramePr>
          <p:xfrm>
            <a:off x="5406574" y="4742089"/>
            <a:ext cx="842963" cy="42703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8617" name="公式" r:id="rId8" imgW="393480" imgH="203040" progId="Equation.3">
                    <p:embed/>
                  </p:oleObj>
                </mc:Choice>
                <mc:Fallback>
                  <p:oleObj name="公式" r:id="rId8" imgW="393480" imgH="20304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406574" y="4742089"/>
                          <a:ext cx="842963" cy="42703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4" name="组合 13"/>
          <p:cNvGrpSpPr/>
          <p:nvPr/>
        </p:nvGrpSpPr>
        <p:grpSpPr>
          <a:xfrm>
            <a:off x="6575425" y="4698543"/>
            <a:ext cx="2394405" cy="461665"/>
            <a:chOff x="6575425" y="4698543"/>
            <a:chExt cx="2394405" cy="461665"/>
          </a:xfrm>
        </p:grpSpPr>
        <p:graphicFrame>
          <p:nvGraphicFramePr>
            <p:cNvPr id="13" name="对象 1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548405235"/>
                </p:ext>
              </p:extLst>
            </p:nvPr>
          </p:nvGraphicFramePr>
          <p:xfrm>
            <a:off x="6575425" y="4727565"/>
            <a:ext cx="842963" cy="42703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8618" name="公式" r:id="rId10" imgW="393480" imgH="203040" progId="Equation.3">
                    <p:embed/>
                  </p:oleObj>
                </mc:Choice>
                <mc:Fallback>
                  <p:oleObj name="公式" r:id="rId10" imgW="393480" imgH="20304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575425" y="4727565"/>
                          <a:ext cx="842963" cy="42703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0" name="TextBox 19"/>
            <p:cNvSpPr txBox="1"/>
            <p:nvPr/>
          </p:nvSpPr>
          <p:spPr>
            <a:xfrm>
              <a:off x="7360152" y="4698543"/>
              <a:ext cx="160967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400" dirty="0" smtClean="0">
                  <a:latin typeface="微软雅黑" pitchFamily="34" charset="-122"/>
                  <a:ea typeface="微软雅黑" pitchFamily="34" charset="-122"/>
                </a:rPr>
                <a:t>是它的解，</a:t>
              </a:r>
              <a:endParaRPr lang="zh-CN" altLang="en-US" sz="2400" dirty="0">
                <a:latin typeface="微软雅黑" pitchFamily="34" charset="-122"/>
                <a:ea typeface="微软雅黑" pitchFamily="34" charset="-122"/>
              </a:endParaRPr>
            </a:p>
          </p:txBody>
        </p:sp>
      </p:grpSp>
      <p:sp>
        <p:nvSpPr>
          <p:cNvPr id="24" name="TextBox 23"/>
          <p:cNvSpPr txBox="1"/>
          <p:nvPr/>
        </p:nvSpPr>
        <p:spPr>
          <a:xfrm>
            <a:off x="8926418" y="4705812"/>
            <a:ext cx="25688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dirty="0" smtClean="0">
                <a:latin typeface="微软雅黑" pitchFamily="34" charset="-122"/>
                <a:ea typeface="微软雅黑" pitchFamily="34" charset="-122"/>
              </a:rPr>
              <a:t>我们称之为奇解。</a:t>
            </a:r>
            <a:endParaRPr lang="zh-CN" altLang="en-US" sz="2400" dirty="0">
              <a:latin typeface="微软雅黑" pitchFamily="34" charset="-122"/>
              <a:ea typeface="微软雅黑" pitchFamily="34" charset="-122"/>
            </a:endParaRPr>
          </a:p>
        </p:txBody>
      </p:sp>
      <p:grpSp>
        <p:nvGrpSpPr>
          <p:cNvPr id="25" name="组合 24"/>
          <p:cNvGrpSpPr/>
          <p:nvPr/>
        </p:nvGrpSpPr>
        <p:grpSpPr>
          <a:xfrm>
            <a:off x="1213469" y="5431497"/>
            <a:ext cx="3525449" cy="461665"/>
            <a:chOff x="1235237" y="4727565"/>
            <a:chExt cx="3525449" cy="461665"/>
          </a:xfrm>
        </p:grpSpPr>
        <p:sp>
          <p:nvSpPr>
            <p:cNvPr id="26" name="TextBox 25"/>
            <p:cNvSpPr txBox="1"/>
            <p:nvPr/>
          </p:nvSpPr>
          <p:spPr>
            <a:xfrm>
              <a:off x="1235237" y="4727565"/>
              <a:ext cx="352544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400" dirty="0" smtClean="0">
                  <a:latin typeface="微软雅黑" pitchFamily="34" charset="-122"/>
                  <a:ea typeface="微软雅黑" pitchFamily="34" charset="-122"/>
                </a:rPr>
                <a:t>情况二，如果             ，</a:t>
              </a:r>
              <a:endParaRPr lang="zh-CN" altLang="en-US" sz="2400" dirty="0">
                <a:latin typeface="微软雅黑" pitchFamily="34" charset="-122"/>
                <a:ea typeface="微软雅黑" pitchFamily="34" charset="-122"/>
              </a:endParaRPr>
            </a:p>
          </p:txBody>
        </p:sp>
        <p:graphicFrame>
          <p:nvGraphicFramePr>
            <p:cNvPr id="27" name="对象 2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64012178"/>
                </p:ext>
              </p:extLst>
            </p:nvPr>
          </p:nvGraphicFramePr>
          <p:xfrm>
            <a:off x="3179306" y="4738922"/>
            <a:ext cx="1220787" cy="4286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8619" name="公式" r:id="rId12" imgW="571320" imgH="203040" progId="Equation.3">
                    <p:embed/>
                  </p:oleObj>
                </mc:Choice>
                <mc:Fallback>
                  <p:oleObj name="公式" r:id="rId12" imgW="571320" imgH="20304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3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179306" y="4738922"/>
                          <a:ext cx="1220787" cy="428625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29" name="TextBox 28"/>
          <p:cNvSpPr txBox="1"/>
          <p:nvPr/>
        </p:nvSpPr>
        <p:spPr>
          <a:xfrm>
            <a:off x="4631519" y="5438757"/>
            <a:ext cx="42948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dirty="0" smtClean="0">
                <a:latin typeface="微软雅黑" pitchFamily="34" charset="-122"/>
                <a:ea typeface="微软雅黑" pitchFamily="34" charset="-122"/>
              </a:rPr>
              <a:t>那么我们一般有下列方法：</a:t>
            </a:r>
            <a:endParaRPr lang="zh-CN" altLang="en-US" sz="2400" dirty="0">
              <a:latin typeface="微软雅黑" pitchFamily="34" charset="-122"/>
              <a:ea typeface="微软雅黑" pitchFamily="34" charset="-122"/>
            </a:endParaRPr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17370923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 advTm="58029">
        <p14:flythrough/>
      </p:transition>
    </mc:Choice>
    <mc:Fallback xmlns="">
      <p:transition spd="slow" advTm="58029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xit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6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animBg="1"/>
      <p:bldP spid="35" grpId="0" animBg="1"/>
      <p:bldP spid="24" grpId="0"/>
      <p:bldP spid="29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矩形 33"/>
          <p:cNvSpPr/>
          <p:nvPr/>
        </p:nvSpPr>
        <p:spPr bwMode="auto">
          <a:xfrm>
            <a:off x="1235075" y="1449387"/>
            <a:ext cx="9862867" cy="4690319"/>
          </a:xfrm>
          <a:prstGeom prst="rect">
            <a:avLst/>
          </a:prstGeom>
          <a:noFill/>
          <a:ln>
            <a:solidFill>
              <a:srgbClr val="1A74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zh-CN" altLang="en-US"/>
          </a:p>
        </p:txBody>
      </p:sp>
      <p:sp>
        <p:nvSpPr>
          <p:cNvPr id="35" name="矩形 55"/>
          <p:cNvSpPr>
            <a:spLocks noChangeArrowheads="1"/>
          </p:cNvSpPr>
          <p:nvPr/>
        </p:nvSpPr>
        <p:spPr bwMode="auto">
          <a:xfrm>
            <a:off x="1235074" y="718293"/>
            <a:ext cx="8445955" cy="523220"/>
          </a:xfrm>
          <a:prstGeom prst="rect">
            <a:avLst/>
          </a:prstGeom>
          <a:solidFill>
            <a:srgbClr val="007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9pPr>
          </a:lstStyle>
          <a:p>
            <a:pPr algn="ctr"/>
            <a:r>
              <a:rPr lang="zh-CN" altLang="en-US" sz="28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方正粗宋简体"/>
              </a:rPr>
              <a:t>可分离</a:t>
            </a:r>
            <a:r>
              <a:rPr lang="zh-CN" altLang="en-US" sz="28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方正粗宋简体"/>
              </a:rPr>
              <a:t>变量一阶微分方程                       求解</a:t>
            </a:r>
            <a:r>
              <a:rPr lang="zh-CN" altLang="en-US" sz="28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方正粗宋简体"/>
              </a:rPr>
              <a:t>步骤</a:t>
            </a:r>
          </a:p>
        </p:txBody>
      </p:sp>
      <p:sp>
        <p:nvSpPr>
          <p:cNvPr id="76" name="Rectangle 15">
            <a:extLst>
              <a:ext uri="{FF2B5EF4-FFF2-40B4-BE49-F238E27FC236}">
                <a16:creationId xmlns="" xmlns:a16="http://schemas.microsoft.com/office/drawing/2014/main" id="{11AF4FEF-8CE3-49BC-A330-E6539C9792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81378" y="1539082"/>
            <a:ext cx="3045479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marR="0" lvl="0" defTabSz="91440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rgbClr val="1A74CC"/>
              </a:buClr>
              <a:buSzPct val="80000"/>
              <a:tabLst/>
              <a:defRPr/>
            </a:pPr>
            <a:r>
              <a:rPr lang="zh-CN" altLang="en-US" sz="2400" kern="0" dirty="0" smtClean="0">
                <a:solidFill>
                  <a:srgbClr val="FF0000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第一步</a:t>
            </a:r>
            <a:r>
              <a:rPr lang="zh-CN" altLang="en-US" sz="2400" kern="0" dirty="0" smtClean="0"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 </a:t>
            </a:r>
            <a:r>
              <a:rPr kumimoji="0" lang="en-US" altLang="zh-CN" sz="240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 </a:t>
            </a:r>
            <a:r>
              <a:rPr kumimoji="0" lang="zh-CN" altLang="en-US" sz="240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分离</a:t>
            </a:r>
            <a:r>
              <a:rPr kumimoji="0" lang="zh-CN" altLang="en-US" sz="240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变量，    </a:t>
            </a:r>
            <a:r>
              <a:rPr kumimoji="0" lang="zh-CN" altLang="en-US" sz="240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　　　</a:t>
            </a:r>
          </a:p>
        </p:txBody>
      </p:sp>
      <p:grpSp>
        <p:nvGrpSpPr>
          <p:cNvPr id="3" name="组合 2">
            <a:extLst>
              <a:ext uri="{FF2B5EF4-FFF2-40B4-BE49-F238E27FC236}">
                <a16:creationId xmlns="" xmlns:a16="http://schemas.microsoft.com/office/drawing/2014/main" id="{A4651CF7-E651-4557-954D-B33FBA257D2F}"/>
              </a:ext>
            </a:extLst>
          </p:cNvPr>
          <p:cNvGrpSpPr/>
          <p:nvPr/>
        </p:nvGrpSpPr>
        <p:grpSpPr>
          <a:xfrm>
            <a:off x="4046670" y="1480380"/>
            <a:ext cx="6113278" cy="839177"/>
            <a:chOff x="1242232" y="2235157"/>
            <a:chExt cx="6113278" cy="839177"/>
          </a:xfrm>
        </p:grpSpPr>
        <p:graphicFrame>
          <p:nvGraphicFramePr>
            <p:cNvPr id="79" name="Object 18">
              <a:extLst>
                <a:ext uri="{FF2B5EF4-FFF2-40B4-BE49-F238E27FC236}">
                  <a16:creationId xmlns="" xmlns:a16="http://schemas.microsoft.com/office/drawing/2014/main" id="{42811E0A-D9F3-4F56-B57D-3C8FBE5C4F01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305341135"/>
                </p:ext>
              </p:extLst>
            </p:nvPr>
          </p:nvGraphicFramePr>
          <p:xfrm>
            <a:off x="3233453" y="2235157"/>
            <a:ext cx="2503799" cy="83917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9640" name="Equation" r:id="rId4" imgW="1130040" imgH="419040" progId="Equation.DSMT4">
                    <p:embed/>
                  </p:oleObj>
                </mc:Choice>
                <mc:Fallback>
                  <p:oleObj name="Equation" r:id="rId4" imgW="1130040" imgH="41904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233453" y="2235157"/>
                          <a:ext cx="2503799" cy="839177"/>
                        </a:xfrm>
                        <a:prstGeom prst="rect">
                          <a:avLst/>
                        </a:prstGeom>
                        <a:noFill/>
                        <a:extLst/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81" name="Rectangle 15">
              <a:extLst>
                <a:ext uri="{FF2B5EF4-FFF2-40B4-BE49-F238E27FC236}">
                  <a16:creationId xmlns="" xmlns:a16="http://schemas.microsoft.com/office/drawing/2014/main" id="{82944DBB-912E-4000-A13A-16BBFD302B8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42232" y="2290778"/>
              <a:ext cx="6113278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/>
            <a:p>
              <a:pPr marR="0" lvl="0" defTabSz="914400" eaLnBrk="1" fontAlgn="base" latinLnBrk="0" hangingPunct="1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1A74CC"/>
                </a:buClr>
                <a:buSzPct val="80000"/>
                <a:tabLst/>
                <a:defRPr/>
              </a:pPr>
              <a:r>
                <a:rPr kumimoji="0" lang="zh-CN" altLang="en-US" sz="240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</a:rPr>
                <a:t>将方程整理为                           </a:t>
              </a:r>
              <a:r>
                <a:rPr kumimoji="0" lang="zh-CN" altLang="en-US" sz="2400" i="0" u="none" strike="noStrike" kern="0" cap="none" spc="0" normalizeH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</a:rPr>
                <a:t> </a:t>
              </a:r>
              <a:r>
                <a:rPr kumimoji="0" lang="zh-CN" altLang="en-US" sz="240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</a:rPr>
                <a:t> </a:t>
              </a:r>
              <a:r>
                <a:rPr kumimoji="0" lang="zh-CN" altLang="en-US" sz="240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</a:rPr>
                <a:t>的形式</a:t>
              </a:r>
              <a:r>
                <a:rPr kumimoji="0" lang="zh-CN" altLang="en-US" sz="240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</a:rPr>
                <a:t>，</a:t>
              </a:r>
              <a:r>
                <a:rPr kumimoji="0" lang="zh-CN" altLang="en-US" sz="240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</a:rPr>
                <a:t>　</a:t>
              </a:r>
            </a:p>
          </p:txBody>
        </p:sp>
      </p:grpSp>
      <p:grpSp>
        <p:nvGrpSpPr>
          <p:cNvPr id="6" name="组合 5">
            <a:extLst>
              <a:ext uri="{FF2B5EF4-FFF2-40B4-BE49-F238E27FC236}">
                <a16:creationId xmlns="" xmlns:a16="http://schemas.microsoft.com/office/drawing/2014/main" id="{6F377B1F-A04E-4D4E-98A2-E087B22D0C4F}"/>
              </a:ext>
            </a:extLst>
          </p:cNvPr>
          <p:cNvGrpSpPr/>
          <p:nvPr/>
        </p:nvGrpSpPr>
        <p:grpSpPr>
          <a:xfrm>
            <a:off x="1376094" y="3965423"/>
            <a:ext cx="5256936" cy="646331"/>
            <a:chOff x="1376094" y="4041096"/>
            <a:chExt cx="5256936" cy="646331"/>
          </a:xfrm>
        </p:grpSpPr>
        <p:sp>
          <p:nvSpPr>
            <p:cNvPr id="19" name="Rectangle 7">
              <a:extLst>
                <a:ext uri="{FF2B5EF4-FFF2-40B4-BE49-F238E27FC236}">
                  <a16:creationId xmlns="" xmlns:a16="http://schemas.microsoft.com/office/drawing/2014/main" id="{491F6476-05E2-4A93-A19C-980496D8D1F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76094" y="4041096"/>
              <a:ext cx="5256936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/>
            <a:p>
              <a:pPr fontAlgn="base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1A74CC"/>
                </a:buClr>
                <a:buSzPct val="80000"/>
              </a:pPr>
              <a:r>
                <a:rPr lang="zh-CN" altLang="en-US" sz="2400" dirty="0" smtClean="0">
                  <a:solidFill>
                    <a:srgbClr val="FF0000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Arial" panose="020B0604020202020204" pitchFamily="34" charset="0"/>
                </a:rPr>
                <a:t>第三步 </a:t>
              </a:r>
              <a:r>
                <a:rPr lang="en-US" altLang="zh-CN" sz="2400" dirty="0" smtClean="0">
                  <a:solidFill>
                    <a:srgbClr val="FF0000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Arial" panose="020B0604020202020204" pitchFamily="34" charset="0"/>
                </a:rPr>
                <a:t> </a:t>
              </a:r>
              <a:r>
                <a:rPr lang="zh-CN" altLang="en-US" sz="2400" dirty="0">
                  <a:solidFill>
                    <a:srgbClr val="000000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Arial" panose="020B0604020202020204" pitchFamily="34" charset="0"/>
                </a:rPr>
                <a:t>求解</a:t>
              </a:r>
              <a:r>
                <a:rPr lang="zh-CN" altLang="en-US" sz="2400" dirty="0" smtClean="0">
                  <a:solidFill>
                    <a:srgbClr val="000000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Arial" panose="020B0604020202020204" pitchFamily="34" charset="0"/>
                </a:rPr>
                <a:t>积分得                          ，</a:t>
              </a:r>
              <a:endParaRPr lang="en-US" altLang="zh-CN" sz="2400" dirty="0">
                <a:solidFill>
                  <a:srgbClr val="000000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endParaRPr>
            </a:p>
          </p:txBody>
        </p:sp>
        <p:graphicFrame>
          <p:nvGraphicFramePr>
            <p:cNvPr id="73" name="Object 12">
              <a:extLst>
                <a:ext uri="{FF2B5EF4-FFF2-40B4-BE49-F238E27FC236}">
                  <a16:creationId xmlns="" xmlns:a16="http://schemas.microsoft.com/office/drawing/2014/main" id="{F3993D28-16D9-48C3-96A3-F3CB78420DE5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510435840"/>
                </p:ext>
              </p:extLst>
            </p:nvPr>
          </p:nvGraphicFramePr>
          <p:xfrm>
            <a:off x="4084831" y="4197916"/>
            <a:ext cx="2228878" cy="40751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9641" name="Equation" r:id="rId6" imgW="1054080" imgH="203040" progId="Equation.DSMT4">
                    <p:embed/>
                  </p:oleObj>
                </mc:Choice>
                <mc:Fallback>
                  <p:oleObj name="Equation" r:id="rId6" imgW="1054080" imgH="20304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084831" y="4197916"/>
                          <a:ext cx="2228878" cy="407514"/>
                        </a:xfrm>
                        <a:prstGeom prst="rect">
                          <a:avLst/>
                        </a:prstGeom>
                        <a:noFill/>
                        <a:extLst/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7" name="组合 6">
            <a:extLst>
              <a:ext uri="{FF2B5EF4-FFF2-40B4-BE49-F238E27FC236}">
                <a16:creationId xmlns="" xmlns:a16="http://schemas.microsoft.com/office/drawing/2014/main" id="{48ED03CC-8A74-4805-92D3-2DF9DBC74541}"/>
              </a:ext>
            </a:extLst>
          </p:cNvPr>
          <p:cNvGrpSpPr/>
          <p:nvPr/>
        </p:nvGrpSpPr>
        <p:grpSpPr>
          <a:xfrm>
            <a:off x="2522700" y="4610659"/>
            <a:ext cx="7303450" cy="865187"/>
            <a:chOff x="1376094" y="4715087"/>
            <a:chExt cx="7303450" cy="865187"/>
          </a:xfrm>
        </p:grpSpPr>
        <p:sp>
          <p:nvSpPr>
            <p:cNvPr id="21" name="Rectangle 7">
              <a:extLst>
                <a:ext uri="{FF2B5EF4-FFF2-40B4-BE49-F238E27FC236}">
                  <a16:creationId xmlns="" xmlns:a16="http://schemas.microsoft.com/office/drawing/2014/main" id="{33FBF162-F57F-4822-BE2C-9742688F933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76094" y="4785765"/>
              <a:ext cx="7303450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/>
            <a:p>
              <a:pPr fontAlgn="base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1A74CC"/>
                </a:buClr>
                <a:buSzPct val="80000"/>
              </a:pPr>
              <a:r>
                <a:rPr lang="zh-CN" altLang="en-US" sz="2400" dirty="0">
                  <a:solidFill>
                    <a:srgbClr val="000000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Arial" panose="020B0604020202020204" pitchFamily="34" charset="0"/>
                </a:rPr>
                <a:t>其中                      分别是                        的</a:t>
              </a:r>
              <a:r>
                <a:rPr lang="zh-CN" altLang="en-US" sz="2400" dirty="0" smtClean="0">
                  <a:solidFill>
                    <a:srgbClr val="000000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Arial" panose="020B0604020202020204" pitchFamily="34" charset="0"/>
                </a:rPr>
                <a:t>原函数。</a:t>
              </a:r>
              <a:endParaRPr lang="en-US" altLang="zh-CN" sz="2400" dirty="0">
                <a:solidFill>
                  <a:srgbClr val="000000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endParaRPr>
            </a:p>
          </p:txBody>
        </p:sp>
        <p:graphicFrame>
          <p:nvGraphicFramePr>
            <p:cNvPr id="23" name="Object 12">
              <a:extLst>
                <a:ext uri="{FF2B5EF4-FFF2-40B4-BE49-F238E27FC236}">
                  <a16:creationId xmlns="" xmlns:a16="http://schemas.microsoft.com/office/drawing/2014/main" id="{E44573BA-C326-490C-9957-322767DC988C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44657549"/>
                </p:ext>
              </p:extLst>
            </p:nvPr>
          </p:nvGraphicFramePr>
          <p:xfrm>
            <a:off x="2175560" y="4958780"/>
            <a:ext cx="1743075" cy="38893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9642" name="Equation" r:id="rId8" imgW="787320" imgH="203040" progId="Equation.DSMT4">
                    <p:embed/>
                  </p:oleObj>
                </mc:Choice>
                <mc:Fallback>
                  <p:oleObj name="Equation" r:id="rId8" imgW="787320" imgH="20304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175560" y="4958780"/>
                          <a:ext cx="1743075" cy="388938"/>
                        </a:xfrm>
                        <a:prstGeom prst="rect">
                          <a:avLst/>
                        </a:prstGeom>
                        <a:noFill/>
                        <a:extLst/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4" name="Object 13">
              <a:extLst>
                <a:ext uri="{FF2B5EF4-FFF2-40B4-BE49-F238E27FC236}">
                  <a16:creationId xmlns="" xmlns:a16="http://schemas.microsoft.com/office/drawing/2014/main" id="{BB388D74-8235-444C-8D86-63F44567D576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707716740"/>
                </p:ext>
              </p:extLst>
            </p:nvPr>
          </p:nvGraphicFramePr>
          <p:xfrm>
            <a:off x="4952126" y="4715087"/>
            <a:ext cx="1885950" cy="86518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9643" name="Equation" r:id="rId10" imgW="787320" imgH="419040" progId="Equation.DSMT4">
                    <p:embed/>
                  </p:oleObj>
                </mc:Choice>
                <mc:Fallback>
                  <p:oleObj name="Equation" r:id="rId10" imgW="787320" imgH="41904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952126" y="4715087"/>
                          <a:ext cx="1885950" cy="865187"/>
                        </a:xfrm>
                        <a:prstGeom prst="rect">
                          <a:avLst/>
                        </a:prstGeom>
                        <a:noFill/>
                        <a:extLst/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25" name="Rectangle 7">
            <a:extLst>
              <a:ext uri="{FF2B5EF4-FFF2-40B4-BE49-F238E27FC236}">
                <a16:creationId xmlns="" xmlns:a16="http://schemas.microsoft.com/office/drawing/2014/main" id="{D2344357-7212-4EA3-A6CB-2BBA3AB35E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81471" y="5442007"/>
            <a:ext cx="8598237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rgbClr val="1A74CC"/>
              </a:buClr>
              <a:buSzPct val="80000"/>
            </a:pPr>
            <a:r>
              <a:rPr lang="zh-CN" altLang="en-US" sz="2400" dirty="0" smtClean="0">
                <a:solidFill>
                  <a:srgbClr val="FF0000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第四步  </a:t>
            </a:r>
            <a:r>
              <a:rPr lang="zh-CN" altLang="en-US" sz="2400" dirty="0" smtClean="0">
                <a:solidFill>
                  <a:srgbClr val="000000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若</a:t>
            </a:r>
            <a:r>
              <a:rPr lang="zh-CN" altLang="en-US" sz="2400" dirty="0">
                <a:solidFill>
                  <a:srgbClr val="000000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给出初始条件，则确定任意常数，求出</a:t>
            </a:r>
            <a:r>
              <a:rPr lang="zh-CN" altLang="en-US" sz="2400" dirty="0" smtClean="0">
                <a:solidFill>
                  <a:srgbClr val="000000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特解。</a:t>
            </a:r>
            <a:endParaRPr lang="en-US" altLang="zh-CN" sz="2400" dirty="0">
              <a:solidFill>
                <a:srgbClr val="000000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2535514" y="2402506"/>
            <a:ext cx="427713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400" kern="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使方程两边都只含一个</a:t>
            </a:r>
            <a:r>
              <a:rPr lang="zh-CN" altLang="en-US" sz="2400" kern="0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变量。 </a:t>
            </a:r>
            <a:endParaRPr lang="zh-CN" altLang="en-US" sz="2400" dirty="0"/>
          </a:p>
        </p:txBody>
      </p:sp>
      <p:graphicFrame>
        <p:nvGraphicFramePr>
          <p:cNvPr id="20" name="Object 6">
            <a:extLst>
              <a:ext uri="{FF2B5EF4-FFF2-40B4-BE49-F238E27FC236}">
                <a16:creationId xmlns="" xmlns:a16="http://schemas.microsoft.com/office/drawing/2014/main" id="{F3792DB2-8E44-4848-BFDB-11781504912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41570802"/>
              </p:ext>
            </p:extLst>
          </p:nvPr>
        </p:nvGraphicFramePr>
        <p:xfrm>
          <a:off x="5651527" y="548103"/>
          <a:ext cx="2171700" cy="86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644" name="Equation" r:id="rId12" imgW="965160" imgH="393480" progId="Equation.DSMT4">
                  <p:embed/>
                </p:oleObj>
              </mc:Choice>
              <mc:Fallback>
                <p:oleObj name="Equation" r:id="rId12" imgW="96516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51527" y="548103"/>
                        <a:ext cx="2171700" cy="86360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extLst/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2" name="组合 21"/>
          <p:cNvGrpSpPr/>
          <p:nvPr/>
        </p:nvGrpSpPr>
        <p:grpSpPr>
          <a:xfrm>
            <a:off x="-10638" y="0"/>
            <a:ext cx="1082057" cy="2418739"/>
            <a:chOff x="-10638" y="0"/>
            <a:chExt cx="1082057" cy="2418739"/>
          </a:xfrm>
        </p:grpSpPr>
        <p:sp>
          <p:nvSpPr>
            <p:cNvPr id="26" name="等腰三角形 25"/>
            <p:cNvSpPr/>
            <p:nvPr/>
          </p:nvSpPr>
          <p:spPr>
            <a:xfrm rot="5400000">
              <a:off x="-673660" y="673660"/>
              <a:ext cx="2418739" cy="1071419"/>
            </a:xfrm>
            <a:prstGeom prst="triangle">
              <a:avLst/>
            </a:prstGeom>
            <a:solidFill>
              <a:srgbClr val="1A74CC"/>
            </a:solidFill>
            <a:ln>
              <a:noFill/>
            </a:ln>
            <a:effectLst>
              <a:outerShdw blurRad="114300" dist="38100" dir="5400000" algn="t" rotWithShape="0">
                <a:prstClr val="black">
                  <a:alpha val="23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-10638" y="935670"/>
              <a:ext cx="935671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800" b="1" dirty="0">
                  <a:solidFill>
                    <a:schemeClr val="bg1"/>
                  </a:solidFill>
                  <a:latin typeface="微软雅黑" pitchFamily="34" charset="-122"/>
                  <a:ea typeface="微软雅黑" pitchFamily="34" charset="-122"/>
                </a:rPr>
                <a:t>定理</a:t>
              </a:r>
            </a:p>
          </p:txBody>
        </p:sp>
      </p:grpSp>
      <p:grpSp>
        <p:nvGrpSpPr>
          <p:cNvPr id="8" name="组合 7"/>
          <p:cNvGrpSpPr/>
          <p:nvPr/>
        </p:nvGrpSpPr>
        <p:grpSpPr>
          <a:xfrm>
            <a:off x="1376093" y="3019273"/>
            <a:ext cx="8598237" cy="946150"/>
            <a:chOff x="1376093" y="3019273"/>
            <a:chExt cx="8598237" cy="946150"/>
          </a:xfrm>
        </p:grpSpPr>
        <p:sp>
          <p:nvSpPr>
            <p:cNvPr id="82" name="Rectangle 7">
              <a:extLst>
                <a:ext uri="{FF2B5EF4-FFF2-40B4-BE49-F238E27FC236}">
                  <a16:creationId xmlns="" xmlns:a16="http://schemas.microsoft.com/office/drawing/2014/main" id="{4CB36CB1-1F37-4E1E-AED8-E25AD510934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76093" y="3116816"/>
              <a:ext cx="8598237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/>
            <a:p>
              <a:pPr fontAlgn="base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1A74CC"/>
                </a:buClr>
                <a:buSzPct val="80000"/>
              </a:pPr>
              <a:r>
                <a:rPr lang="zh-CN" altLang="en-US" sz="2400" dirty="0" smtClean="0">
                  <a:solidFill>
                    <a:srgbClr val="FF0000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Arial" panose="020B0604020202020204" pitchFamily="34" charset="0"/>
                </a:rPr>
                <a:t>第二步</a:t>
              </a:r>
              <a:r>
                <a:rPr lang="zh-CN" altLang="en-US" sz="2400" dirty="0" smtClean="0">
                  <a:solidFill>
                    <a:srgbClr val="000000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Arial" panose="020B0604020202020204" pitchFamily="34" charset="0"/>
                </a:rPr>
                <a:t>  两边积分</a:t>
              </a:r>
              <a:r>
                <a:rPr lang="zh-CN" altLang="en-US" sz="2400" dirty="0">
                  <a:solidFill>
                    <a:srgbClr val="000000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Arial" panose="020B0604020202020204" pitchFamily="34" charset="0"/>
                </a:rPr>
                <a:t>得</a:t>
              </a:r>
              <a:endParaRPr lang="en-US" altLang="zh-CN" sz="2400" dirty="0">
                <a:solidFill>
                  <a:srgbClr val="000000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endParaRPr>
            </a:p>
          </p:txBody>
        </p:sp>
        <p:graphicFrame>
          <p:nvGraphicFramePr>
            <p:cNvPr id="4" name="对象 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353569888"/>
                </p:ext>
              </p:extLst>
            </p:nvPr>
          </p:nvGraphicFramePr>
          <p:xfrm>
            <a:off x="4109131" y="3019273"/>
            <a:ext cx="2906712" cy="9461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9645" name="公式" r:id="rId14" imgW="1295280" imgH="419040" progId="Equation.3">
                    <p:embed/>
                  </p:oleObj>
                </mc:Choice>
                <mc:Fallback>
                  <p:oleObj name="公式" r:id="rId14" imgW="1295280" imgH="41904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5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109131" y="3019273"/>
                          <a:ext cx="2906712" cy="94615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  <p:custDataLst>
      <p:tags r:id="rId2"/>
    </p:custDataLst>
    <p:extLst>
      <p:ext uri="{BB962C8B-B14F-4D97-AF65-F5344CB8AC3E}">
        <p14:creationId xmlns:p14="http://schemas.microsoft.com/office/powerpoint/2010/main" val="17151097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 advTm="58029">
        <p14:flythrough/>
      </p:transition>
    </mc:Choice>
    <mc:Fallback xmlns="">
      <p:transition spd="slow" advTm="58029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"/>
                            </p:stCondLst>
                            <p:childTnLst>
                              <p:par>
                                <p:cTn id="3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animBg="1"/>
      <p:bldP spid="35" grpId="0" animBg="1"/>
      <p:bldP spid="76" grpId="0"/>
      <p:bldP spid="25" grpId="0"/>
      <p:bldP spid="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组合 2">
            <a:extLst>
              <a:ext uri="{FF2B5EF4-FFF2-40B4-BE49-F238E27FC236}">
                <a16:creationId xmlns="" xmlns:a16="http://schemas.microsoft.com/office/drawing/2014/main" id="{8F2215B8-1A97-4B95-9EAF-1CBC5DF510B2}"/>
              </a:ext>
            </a:extLst>
          </p:cNvPr>
          <p:cNvGrpSpPr/>
          <p:nvPr/>
        </p:nvGrpSpPr>
        <p:grpSpPr>
          <a:xfrm>
            <a:off x="1089616" y="679721"/>
            <a:ext cx="4324210" cy="646331"/>
            <a:chOff x="912176" y="1074014"/>
            <a:chExt cx="4324210" cy="646331"/>
          </a:xfrm>
        </p:grpSpPr>
        <p:grpSp>
          <p:nvGrpSpPr>
            <p:cNvPr id="2" name="组合 1">
              <a:extLst>
                <a:ext uri="{FF2B5EF4-FFF2-40B4-BE49-F238E27FC236}">
                  <a16:creationId xmlns="" xmlns:a16="http://schemas.microsoft.com/office/drawing/2014/main" id="{733AA1EE-2E53-4388-ABAD-77DE784419EE}"/>
                </a:ext>
              </a:extLst>
            </p:cNvPr>
            <p:cNvGrpSpPr/>
            <p:nvPr/>
          </p:nvGrpSpPr>
          <p:grpSpPr>
            <a:xfrm>
              <a:off x="912176" y="1074014"/>
              <a:ext cx="4324210" cy="646331"/>
              <a:chOff x="912176" y="1074014"/>
              <a:chExt cx="4324210" cy="646331"/>
            </a:xfrm>
          </p:grpSpPr>
          <p:sp>
            <p:nvSpPr>
              <p:cNvPr id="4110" name="Text Box 42"/>
              <p:cNvSpPr txBox="1">
                <a:spLocks noChangeArrowheads="1"/>
              </p:cNvSpPr>
              <p:nvPr/>
            </p:nvSpPr>
            <p:spPr bwMode="auto">
              <a:xfrm>
                <a:off x="1465634" y="1074014"/>
                <a:ext cx="3770752" cy="6463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b="1">
                    <a:solidFill>
                      <a:schemeClr val="tx1"/>
                    </a:solidFill>
                    <a:latin typeface="Constantia" pitchFamily="18" charset="0"/>
                    <a:ea typeface="宋体" pitchFamily="2" charset="-122"/>
                  </a:defRPr>
                </a:lvl1pPr>
                <a:lvl2pPr marL="742950" indent="-285750" eaLnBrk="0" hangingPunct="0">
                  <a:defRPr b="1">
                    <a:solidFill>
                      <a:schemeClr val="tx1"/>
                    </a:solidFill>
                    <a:latin typeface="Constantia" pitchFamily="18" charset="0"/>
                    <a:ea typeface="宋体" pitchFamily="2" charset="-122"/>
                  </a:defRPr>
                </a:lvl2pPr>
                <a:lvl3pPr marL="1143000" indent="-228600" eaLnBrk="0" hangingPunct="0">
                  <a:defRPr b="1">
                    <a:solidFill>
                      <a:schemeClr val="tx1"/>
                    </a:solidFill>
                    <a:latin typeface="Constantia" pitchFamily="18" charset="0"/>
                    <a:ea typeface="宋体" pitchFamily="2" charset="-122"/>
                  </a:defRPr>
                </a:lvl3pPr>
                <a:lvl4pPr marL="1600200" indent="-228600" eaLnBrk="0" hangingPunct="0">
                  <a:defRPr b="1">
                    <a:solidFill>
                      <a:schemeClr val="tx1"/>
                    </a:solidFill>
                    <a:latin typeface="Constantia" pitchFamily="18" charset="0"/>
                    <a:ea typeface="宋体" pitchFamily="2" charset="-122"/>
                  </a:defRPr>
                </a:lvl4pPr>
                <a:lvl5pPr marL="2057400" indent="-228600" eaLnBrk="0" hangingPunct="0">
                  <a:defRPr b="1">
                    <a:solidFill>
                      <a:schemeClr val="tx1"/>
                    </a:solidFill>
                    <a:latin typeface="Constantia" pitchFamily="18" charset="0"/>
                    <a:ea typeface="宋体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itchFamily="34" charset="0"/>
                  <a:defRPr b="1">
                    <a:solidFill>
                      <a:schemeClr val="tx1"/>
                    </a:solidFill>
                    <a:latin typeface="Constantia" pitchFamily="18" charset="0"/>
                    <a:ea typeface="宋体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itchFamily="34" charset="0"/>
                  <a:defRPr b="1">
                    <a:solidFill>
                      <a:schemeClr val="tx1"/>
                    </a:solidFill>
                    <a:latin typeface="Constantia" pitchFamily="18" charset="0"/>
                    <a:ea typeface="宋体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itchFamily="34" charset="0"/>
                  <a:defRPr b="1">
                    <a:solidFill>
                      <a:schemeClr val="tx1"/>
                    </a:solidFill>
                    <a:latin typeface="Constantia" pitchFamily="18" charset="0"/>
                    <a:ea typeface="宋体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itchFamily="34" charset="0"/>
                  <a:defRPr b="1">
                    <a:solidFill>
                      <a:schemeClr val="tx1"/>
                    </a:solidFill>
                    <a:latin typeface="Constantia" pitchFamily="18" charset="0"/>
                    <a:ea typeface="宋体" pitchFamily="2" charset="-122"/>
                  </a:defRPr>
                </a:lvl9pPr>
              </a:lstStyle>
              <a:p>
                <a:pPr eaLnBrk="1" hangingPunct="1">
                  <a:lnSpc>
                    <a:spcPct val="150000"/>
                  </a:lnSpc>
                </a:pPr>
                <a:r>
                  <a:rPr lang="zh-CN" altLang="en-US" sz="2400" b="0" dirty="0">
                    <a:latin typeface="Arial" pitchFamily="34" charset="0"/>
                    <a:ea typeface="微软雅黑" panose="020B0503020204020204" pitchFamily="34" charset="-122"/>
                  </a:rPr>
                  <a:t>解微分方程</a:t>
                </a:r>
              </a:p>
            </p:txBody>
          </p:sp>
          <p:sp>
            <p:nvSpPr>
              <p:cNvPr id="30" name="椭圆 29"/>
              <p:cNvSpPr/>
              <p:nvPr/>
            </p:nvSpPr>
            <p:spPr>
              <a:xfrm>
                <a:off x="912176" y="1179390"/>
                <a:ext cx="484601" cy="484601"/>
              </a:xfrm>
              <a:prstGeom prst="ellipse">
                <a:avLst/>
              </a:prstGeom>
              <a:solidFill>
                <a:srgbClr val="1A74CC"/>
              </a:solidFill>
              <a:ln>
                <a:noFill/>
              </a:ln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altLang="zh-CN" sz="2800" dirty="0">
                    <a:solidFill>
                      <a:schemeClr val="bg1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1</a:t>
                </a:r>
                <a:endParaRPr lang="zh-CN" altLang="en-US" sz="28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</p:grpSp>
        <p:graphicFrame>
          <p:nvGraphicFramePr>
            <p:cNvPr id="4102" name="Object 5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86799320"/>
                </p:ext>
              </p:extLst>
            </p:nvPr>
          </p:nvGraphicFramePr>
          <p:xfrm>
            <a:off x="3189469" y="1209683"/>
            <a:ext cx="887782" cy="4381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0669" name="Equation" r:id="rId3" imgW="469800" imgH="203040" progId="Equation.DSMT4">
                    <p:embed/>
                  </p:oleObj>
                </mc:Choice>
                <mc:Fallback>
                  <p:oleObj name="Equation" r:id="rId3" imgW="469800" imgH="20304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189469" y="1209683"/>
                          <a:ext cx="887782" cy="438150"/>
                        </a:xfrm>
                        <a:prstGeom prst="rect">
                          <a:avLst/>
                        </a:prstGeom>
                        <a:noFill/>
                        <a:extLst/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4" name="组合 3">
            <a:extLst>
              <a:ext uri="{FF2B5EF4-FFF2-40B4-BE49-F238E27FC236}">
                <a16:creationId xmlns="" xmlns:a16="http://schemas.microsoft.com/office/drawing/2014/main" id="{A974FDE8-EAD0-4F43-B632-A1C16C50B16F}"/>
              </a:ext>
            </a:extLst>
          </p:cNvPr>
          <p:cNvGrpSpPr/>
          <p:nvPr/>
        </p:nvGrpSpPr>
        <p:grpSpPr>
          <a:xfrm>
            <a:off x="1858859" y="1610595"/>
            <a:ext cx="3554968" cy="849313"/>
            <a:chOff x="886421" y="1813791"/>
            <a:chExt cx="3554968" cy="849313"/>
          </a:xfrm>
        </p:grpSpPr>
        <p:sp>
          <p:nvSpPr>
            <p:cNvPr id="27" name="TextBox 52"/>
            <p:cNvSpPr txBox="1">
              <a:spLocks noChangeArrowheads="1"/>
            </p:cNvSpPr>
            <p:nvPr/>
          </p:nvSpPr>
          <p:spPr bwMode="auto">
            <a:xfrm>
              <a:off x="886421" y="2009710"/>
              <a:ext cx="3554968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9pPr>
            </a:lstStyle>
            <a:p>
              <a:pPr eaLnBrk="1" hangingPunct="1"/>
              <a:r>
                <a:rPr lang="zh-CN" altLang="en-US" sz="2400" b="0" dirty="0">
                  <a:latin typeface="Arial" panose="020B0604020202020204" pitchFamily="34" charset="0"/>
                  <a:ea typeface="微软雅黑" panose="020B0503020204020204" pitchFamily="34" charset="-122"/>
                  <a:cs typeface="Arial" panose="020B0604020202020204" pitchFamily="34" charset="0"/>
                </a:rPr>
                <a:t>将方程改写</a:t>
              </a:r>
              <a:r>
                <a:rPr lang="zh-CN" altLang="en-US" sz="2400" b="0" dirty="0" smtClean="0">
                  <a:latin typeface="Arial" panose="020B0604020202020204" pitchFamily="34" charset="0"/>
                  <a:ea typeface="微软雅黑" panose="020B0503020204020204" pitchFamily="34" charset="-122"/>
                  <a:cs typeface="Arial" panose="020B0604020202020204" pitchFamily="34" charset="0"/>
                </a:rPr>
                <a:t>为               </a:t>
              </a:r>
              <a:r>
                <a:rPr lang="en-US" altLang="zh-CN" sz="2400" b="0" dirty="0" smtClean="0">
                  <a:latin typeface="Arial" panose="020B0604020202020204" pitchFamily="34" charset="0"/>
                  <a:ea typeface="微软雅黑" panose="020B0503020204020204" pitchFamily="34" charset="-122"/>
                  <a:cs typeface="Arial" panose="020B0604020202020204" pitchFamily="34" charset="0"/>
                </a:rPr>
                <a:t>,</a:t>
              </a:r>
              <a:endParaRPr lang="zh-CN" altLang="en-US" sz="2400" b="0" dirty="0"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endParaRPr>
            </a:p>
          </p:txBody>
        </p:sp>
        <p:graphicFrame>
          <p:nvGraphicFramePr>
            <p:cNvPr id="23" name="Object 53">
              <a:extLst>
                <a:ext uri="{FF2B5EF4-FFF2-40B4-BE49-F238E27FC236}">
                  <a16:creationId xmlns="" xmlns:a16="http://schemas.microsoft.com/office/drawing/2014/main" id="{6E4756EE-7692-4953-99E8-FB5E2BB0FA4D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948232128"/>
                </p:ext>
              </p:extLst>
            </p:nvPr>
          </p:nvGraphicFramePr>
          <p:xfrm>
            <a:off x="2952750" y="1813791"/>
            <a:ext cx="1098745" cy="84931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0670" name="Equation" r:id="rId5" imgW="520560" imgH="393480" progId="Equation.DSMT4">
                    <p:embed/>
                  </p:oleObj>
                </mc:Choice>
                <mc:Fallback>
                  <p:oleObj name="Equation" r:id="rId5" imgW="520560" imgH="39348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952750" y="1813791"/>
                          <a:ext cx="1098745" cy="849313"/>
                        </a:xfrm>
                        <a:prstGeom prst="rect">
                          <a:avLst/>
                        </a:prstGeom>
                        <a:noFill/>
                        <a:extLst/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5" name="组合 4">
            <a:extLst>
              <a:ext uri="{FF2B5EF4-FFF2-40B4-BE49-F238E27FC236}">
                <a16:creationId xmlns="" xmlns:a16="http://schemas.microsoft.com/office/drawing/2014/main" id="{90E25900-B8D4-4623-99AA-3F19A24DFBDC}"/>
              </a:ext>
            </a:extLst>
          </p:cNvPr>
          <p:cNvGrpSpPr/>
          <p:nvPr/>
        </p:nvGrpSpPr>
        <p:grpSpPr>
          <a:xfrm>
            <a:off x="5413826" y="1585702"/>
            <a:ext cx="3428772" cy="903287"/>
            <a:chOff x="886420" y="2550334"/>
            <a:chExt cx="3428772" cy="903287"/>
          </a:xfrm>
        </p:grpSpPr>
        <p:sp>
          <p:nvSpPr>
            <p:cNvPr id="18" name="TextBox 52"/>
            <p:cNvSpPr txBox="1">
              <a:spLocks noChangeArrowheads="1"/>
            </p:cNvSpPr>
            <p:nvPr/>
          </p:nvSpPr>
          <p:spPr bwMode="auto">
            <a:xfrm>
              <a:off x="886420" y="2771146"/>
              <a:ext cx="3428772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9pPr>
            </a:lstStyle>
            <a:p>
              <a:pPr eaLnBrk="1" hangingPunct="1"/>
              <a:r>
                <a:rPr lang="zh-CN" altLang="en-US" sz="2400" b="0" dirty="0">
                  <a:latin typeface="Arial" panose="020B0604020202020204" pitchFamily="34" charset="0"/>
                  <a:ea typeface="微软雅黑" panose="020B0503020204020204" pitchFamily="34" charset="-122"/>
                  <a:cs typeface="Arial" panose="020B0604020202020204" pitchFamily="34" charset="0"/>
                </a:rPr>
                <a:t>分离</a:t>
              </a:r>
              <a:r>
                <a:rPr lang="zh-CN" altLang="en-US" sz="2400" b="0" dirty="0" smtClean="0">
                  <a:latin typeface="Arial" panose="020B0604020202020204" pitchFamily="34" charset="0"/>
                  <a:ea typeface="微软雅黑" panose="020B0503020204020204" pitchFamily="34" charset="-122"/>
                  <a:cs typeface="Arial" panose="020B0604020202020204" pitchFamily="34" charset="0"/>
                </a:rPr>
                <a:t>变量得</a:t>
              </a:r>
              <a:endParaRPr lang="zh-CN" altLang="en-US" sz="2400" b="0" dirty="0"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endParaRPr>
            </a:p>
          </p:txBody>
        </p:sp>
        <p:graphicFrame>
          <p:nvGraphicFramePr>
            <p:cNvPr id="24" name="Object 53">
              <a:extLst>
                <a:ext uri="{FF2B5EF4-FFF2-40B4-BE49-F238E27FC236}">
                  <a16:creationId xmlns="" xmlns:a16="http://schemas.microsoft.com/office/drawing/2014/main" id="{80E05E5D-EBC3-4B97-90A6-BCCFACBDF81C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379660781"/>
                </p:ext>
              </p:extLst>
            </p:nvPr>
          </p:nvGraphicFramePr>
          <p:xfrm>
            <a:off x="2589900" y="2550334"/>
            <a:ext cx="1434771" cy="90328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0671" name="Equation" r:id="rId7" imgW="698400" imgH="419040" progId="Equation.DSMT4">
                    <p:embed/>
                  </p:oleObj>
                </mc:Choice>
                <mc:Fallback>
                  <p:oleObj name="Equation" r:id="rId7" imgW="698400" imgH="41904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589900" y="2550334"/>
                          <a:ext cx="1434771" cy="903287"/>
                        </a:xfrm>
                        <a:prstGeom prst="rect">
                          <a:avLst/>
                        </a:prstGeom>
                        <a:noFill/>
                        <a:extLst/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6" name="组合 5">
            <a:extLst>
              <a:ext uri="{FF2B5EF4-FFF2-40B4-BE49-F238E27FC236}">
                <a16:creationId xmlns="" xmlns:a16="http://schemas.microsoft.com/office/drawing/2014/main" id="{6D2E46B3-5FB8-4EC8-AD02-48606D8E21EA}"/>
              </a:ext>
            </a:extLst>
          </p:cNvPr>
          <p:cNvGrpSpPr/>
          <p:nvPr/>
        </p:nvGrpSpPr>
        <p:grpSpPr>
          <a:xfrm>
            <a:off x="1849480" y="2609308"/>
            <a:ext cx="3985263" cy="903287"/>
            <a:chOff x="886420" y="3617911"/>
            <a:chExt cx="3985263" cy="903287"/>
          </a:xfrm>
        </p:grpSpPr>
        <p:sp>
          <p:nvSpPr>
            <p:cNvPr id="21" name="TextBox 52"/>
            <p:cNvSpPr txBox="1">
              <a:spLocks noChangeArrowheads="1"/>
            </p:cNvSpPr>
            <p:nvPr/>
          </p:nvSpPr>
          <p:spPr bwMode="auto">
            <a:xfrm>
              <a:off x="886420" y="3821984"/>
              <a:ext cx="3985263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9pPr>
            </a:lstStyle>
            <a:p>
              <a:pPr eaLnBrk="1" hangingPunct="1"/>
              <a:r>
                <a:rPr lang="zh-CN" altLang="en-US" sz="2400" b="0" dirty="0">
                  <a:latin typeface="Arial" panose="020B0604020202020204" pitchFamily="34" charset="0"/>
                  <a:ea typeface="微软雅黑" panose="020B0503020204020204" pitchFamily="34" charset="-122"/>
                  <a:cs typeface="Arial" panose="020B0604020202020204" pitchFamily="34" charset="0"/>
                </a:rPr>
                <a:t>两边</a:t>
              </a:r>
              <a:r>
                <a:rPr lang="zh-CN" altLang="en-US" sz="2400" b="0" dirty="0" smtClean="0">
                  <a:latin typeface="Arial" panose="020B0604020202020204" pitchFamily="34" charset="0"/>
                  <a:ea typeface="微软雅黑" panose="020B0503020204020204" pitchFamily="34" charset="-122"/>
                  <a:cs typeface="Arial" panose="020B0604020202020204" pitchFamily="34" charset="0"/>
                </a:rPr>
                <a:t>积分得                      ，</a:t>
              </a:r>
              <a:endParaRPr lang="zh-CN" altLang="en-US" sz="2400" b="0" dirty="0"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endParaRPr>
            </a:p>
          </p:txBody>
        </p:sp>
        <p:graphicFrame>
          <p:nvGraphicFramePr>
            <p:cNvPr id="28" name="Object 53">
              <a:extLst>
                <a:ext uri="{FF2B5EF4-FFF2-40B4-BE49-F238E27FC236}">
                  <a16:creationId xmlns="" xmlns:a16="http://schemas.microsoft.com/office/drawing/2014/main" id="{965B3CBF-B688-4BCF-B313-22D5966EDE6A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513427563"/>
                </p:ext>
              </p:extLst>
            </p:nvPr>
          </p:nvGraphicFramePr>
          <p:xfrm>
            <a:off x="2590742" y="3617911"/>
            <a:ext cx="1781934" cy="90328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0672" name="Equation" r:id="rId9" imgW="876240" imgH="419040" progId="Equation.DSMT4">
                    <p:embed/>
                  </p:oleObj>
                </mc:Choice>
                <mc:Fallback>
                  <p:oleObj name="Equation" r:id="rId9" imgW="876240" imgH="41904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590742" y="3617911"/>
                          <a:ext cx="1781934" cy="903287"/>
                        </a:xfrm>
                        <a:prstGeom prst="rect">
                          <a:avLst/>
                        </a:prstGeom>
                        <a:noFill/>
                        <a:extLst/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8" name="组合 7">
            <a:extLst>
              <a:ext uri="{FF2B5EF4-FFF2-40B4-BE49-F238E27FC236}">
                <a16:creationId xmlns="" xmlns:a16="http://schemas.microsoft.com/office/drawing/2014/main" id="{EFF3FC2C-0538-42BD-AD82-7AEDD9392767}"/>
              </a:ext>
            </a:extLst>
          </p:cNvPr>
          <p:cNvGrpSpPr/>
          <p:nvPr/>
        </p:nvGrpSpPr>
        <p:grpSpPr>
          <a:xfrm>
            <a:off x="1858858" y="5341069"/>
            <a:ext cx="4794806" cy="725637"/>
            <a:chOff x="886420" y="5515237"/>
            <a:chExt cx="4794806" cy="725637"/>
          </a:xfrm>
        </p:grpSpPr>
        <p:sp>
          <p:nvSpPr>
            <p:cNvPr id="26" name="TextBox 52"/>
            <p:cNvSpPr txBox="1">
              <a:spLocks noChangeArrowheads="1"/>
            </p:cNvSpPr>
            <p:nvPr/>
          </p:nvSpPr>
          <p:spPr bwMode="auto">
            <a:xfrm>
              <a:off x="886420" y="5779209"/>
              <a:ext cx="3554968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9pPr>
            </a:lstStyle>
            <a:p>
              <a:pPr eaLnBrk="1" hangingPunct="1"/>
              <a:r>
                <a:rPr lang="zh-CN" altLang="en-US" sz="2400" b="0" dirty="0" smtClean="0">
                  <a:latin typeface="Arial" panose="020B0604020202020204" pitchFamily="34" charset="0"/>
                  <a:ea typeface="微软雅黑" panose="020B0503020204020204" pitchFamily="34" charset="-122"/>
                  <a:cs typeface="Arial" panose="020B0604020202020204" pitchFamily="34" charset="0"/>
                </a:rPr>
                <a:t>因为所求微分方程的解为</a:t>
              </a:r>
              <a:endParaRPr lang="zh-CN" altLang="en-US" sz="2400" b="0" dirty="0"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endParaRPr>
            </a:p>
          </p:txBody>
        </p:sp>
        <p:graphicFrame>
          <p:nvGraphicFramePr>
            <p:cNvPr id="33" name="Object 53">
              <a:extLst>
                <a:ext uri="{FF2B5EF4-FFF2-40B4-BE49-F238E27FC236}">
                  <a16:creationId xmlns="" xmlns:a16="http://schemas.microsoft.com/office/drawing/2014/main" id="{E786183A-C181-4706-8950-7343A3D0468B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79276302"/>
                </p:ext>
              </p:extLst>
            </p:nvPr>
          </p:nvGraphicFramePr>
          <p:xfrm>
            <a:off x="4441388" y="5515237"/>
            <a:ext cx="1239838" cy="7112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0673" name="Equation" r:id="rId11" imgW="609480" imgH="330120" progId="Equation.DSMT4">
                    <p:embed/>
                  </p:oleObj>
                </mc:Choice>
                <mc:Fallback>
                  <p:oleObj name="Equation" r:id="rId11" imgW="609480" imgH="33012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441388" y="5515237"/>
                          <a:ext cx="1239838" cy="711200"/>
                        </a:xfrm>
                        <a:prstGeom prst="rect">
                          <a:avLst/>
                        </a:prstGeom>
                        <a:noFill/>
                        <a:extLst/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0" name="组合 9">
            <a:extLst>
              <a:ext uri="{FF2B5EF4-FFF2-40B4-BE49-F238E27FC236}">
                <a16:creationId xmlns="" xmlns:a16="http://schemas.microsoft.com/office/drawing/2014/main" id="{2E2B943D-B2AC-4AE1-992F-3CCBF832F25A}"/>
              </a:ext>
            </a:extLst>
          </p:cNvPr>
          <p:cNvGrpSpPr/>
          <p:nvPr/>
        </p:nvGrpSpPr>
        <p:grpSpPr>
          <a:xfrm>
            <a:off x="6629293" y="5605117"/>
            <a:ext cx="2525168" cy="461665"/>
            <a:chOff x="8155352" y="5741357"/>
            <a:chExt cx="2525168" cy="461665"/>
          </a:xfrm>
        </p:grpSpPr>
        <p:sp>
          <p:nvSpPr>
            <p:cNvPr id="9" name="矩形 8">
              <a:extLst>
                <a:ext uri="{FF2B5EF4-FFF2-40B4-BE49-F238E27FC236}">
                  <a16:creationId xmlns="" xmlns:a16="http://schemas.microsoft.com/office/drawing/2014/main" id="{762080D5-89B5-40BC-84F7-C1718C779FB2}"/>
                </a:ext>
              </a:extLst>
            </p:cNvPr>
            <p:cNvSpPr/>
            <p:nvPr/>
          </p:nvSpPr>
          <p:spPr>
            <a:xfrm>
              <a:off x="8155352" y="5741357"/>
              <a:ext cx="2525168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zh-CN" altLang="zh-CN" sz="2400" dirty="0">
                  <a:latin typeface="Arial" panose="020B0604020202020204" pitchFamily="34" charset="0"/>
                  <a:ea typeface="微软雅黑" panose="020B0503020204020204" pitchFamily="34" charset="-122"/>
                  <a:cs typeface="Arial" panose="020B0604020202020204" pitchFamily="34" charset="0"/>
                </a:rPr>
                <a:t>（</a:t>
              </a:r>
              <a:r>
                <a:rPr lang="en-US" altLang="zh-CN" sz="2400" dirty="0">
                  <a:latin typeface="Arial" panose="020B0604020202020204" pitchFamily="34" charset="0"/>
                  <a:ea typeface="微软雅黑" panose="020B0503020204020204" pitchFamily="34" charset="-122"/>
                  <a:cs typeface="Arial" panose="020B0604020202020204" pitchFamily="34" charset="0"/>
                </a:rPr>
                <a:t>    </a:t>
              </a:r>
              <a:r>
                <a:rPr lang="zh-CN" altLang="zh-CN" sz="2400" dirty="0">
                  <a:latin typeface="Arial" panose="020B0604020202020204" pitchFamily="34" charset="0"/>
                  <a:ea typeface="微软雅黑" panose="020B0503020204020204" pitchFamily="34" charset="-122"/>
                  <a:cs typeface="Arial" panose="020B0604020202020204" pitchFamily="34" charset="0"/>
                </a:rPr>
                <a:t>为任意常数）</a:t>
              </a:r>
              <a:endParaRPr lang="zh-CN" altLang="en-US" sz="2400" dirty="0"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endParaRPr>
            </a:p>
          </p:txBody>
        </p:sp>
        <p:graphicFrame>
          <p:nvGraphicFramePr>
            <p:cNvPr id="34" name="对象 33">
              <a:extLst>
                <a:ext uri="{FF2B5EF4-FFF2-40B4-BE49-F238E27FC236}">
                  <a16:creationId xmlns="" xmlns:a16="http://schemas.microsoft.com/office/drawing/2014/main" id="{19AEFD24-C4C5-4782-A4AF-0B9C15EAFB76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713285891"/>
                </p:ext>
              </p:extLst>
            </p:nvPr>
          </p:nvGraphicFramePr>
          <p:xfrm>
            <a:off x="8534127" y="5782319"/>
            <a:ext cx="326572" cy="37973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0674" name="公式" r:id="rId13" imgW="152268" imgH="164957" progId="Equation.3">
                    <p:embed/>
                  </p:oleObj>
                </mc:Choice>
                <mc:Fallback>
                  <p:oleObj name="公式" r:id="rId13" imgW="152268" imgH="164957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8534127" y="5782319"/>
                          <a:ext cx="326572" cy="379739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35" name="AutoShape 2"/>
          <p:cNvSpPr>
            <a:spLocks noChangeArrowheads="1"/>
          </p:cNvSpPr>
          <p:nvPr/>
        </p:nvSpPr>
        <p:spPr bwMode="auto">
          <a:xfrm>
            <a:off x="1220561" y="1509492"/>
            <a:ext cx="10274753" cy="4789713"/>
          </a:xfrm>
          <a:prstGeom prst="foldedCorner">
            <a:avLst>
              <a:gd name="adj" fmla="val 12500"/>
            </a:avLst>
          </a:prstGeom>
          <a:noFill/>
          <a:ln w="28575">
            <a:solidFill>
              <a:srgbClr val="1A74CC"/>
            </a:solidFill>
          </a:ln>
          <a:effectLst/>
          <a:extLst/>
        </p:spPr>
        <p:txBody>
          <a:bodyPr wrap="none" tIns="72000" bIns="0"/>
          <a:lstStyle/>
          <a:p>
            <a:pPr algn="l" latinLnBrk="1" hangingPunct="0">
              <a:spcBef>
                <a:spcPts val="1200"/>
              </a:spcBef>
            </a:pP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解</a:t>
            </a:r>
            <a:r>
              <a:rPr lang="zh-CN" altLang="en-US" sz="2400" dirty="0">
                <a:latin typeface="Times New Roman" pitchFamily="18" charset="0"/>
                <a:sym typeface="Wingdings" pitchFamily="2" charset="2"/>
              </a:rPr>
              <a:t>：</a:t>
            </a:r>
            <a:endParaRPr lang="zh-CN" altLang="en-US" sz="2400" dirty="0">
              <a:latin typeface="宋体" charset="-122"/>
            </a:endParaRPr>
          </a:p>
        </p:txBody>
      </p:sp>
      <p:grpSp>
        <p:nvGrpSpPr>
          <p:cNvPr id="11" name="组合 10"/>
          <p:cNvGrpSpPr/>
          <p:nvPr/>
        </p:nvGrpSpPr>
        <p:grpSpPr>
          <a:xfrm>
            <a:off x="5654344" y="2620349"/>
            <a:ext cx="2676856" cy="847725"/>
            <a:chOff x="5654344" y="2925143"/>
            <a:chExt cx="2676856" cy="847725"/>
          </a:xfrm>
        </p:grpSpPr>
        <p:graphicFrame>
          <p:nvGraphicFramePr>
            <p:cNvPr id="31" name="Object 53">
              <a:extLst>
                <a:ext uri="{FF2B5EF4-FFF2-40B4-BE49-F238E27FC236}">
                  <a16:creationId xmlns="" xmlns:a16="http://schemas.microsoft.com/office/drawing/2014/main" id="{55A07678-10D5-489F-854A-86B1420FD22E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373571860"/>
                </p:ext>
              </p:extLst>
            </p:nvPr>
          </p:nvGraphicFramePr>
          <p:xfrm>
            <a:off x="6154056" y="2925143"/>
            <a:ext cx="2143125" cy="8477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0675" name="Equation" r:id="rId15" imgW="1054080" imgH="393480" progId="Equation.DSMT4">
                    <p:embed/>
                  </p:oleObj>
                </mc:Choice>
                <mc:Fallback>
                  <p:oleObj name="Equation" r:id="rId15" imgW="1054080" imgH="39348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6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154056" y="2925143"/>
                          <a:ext cx="2143125" cy="847725"/>
                        </a:xfrm>
                        <a:prstGeom prst="rect">
                          <a:avLst/>
                        </a:prstGeom>
                        <a:noFill/>
                        <a:extLst/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6" name="TextBox 52"/>
            <p:cNvSpPr txBox="1">
              <a:spLocks noChangeArrowheads="1"/>
            </p:cNvSpPr>
            <p:nvPr/>
          </p:nvSpPr>
          <p:spPr bwMode="auto">
            <a:xfrm>
              <a:off x="5654344" y="3118174"/>
              <a:ext cx="2676856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9pPr>
            </a:lstStyle>
            <a:p>
              <a:pPr eaLnBrk="1" hangingPunct="1"/>
              <a:r>
                <a:rPr lang="zh-CN" altLang="en-US" sz="2400" b="0" dirty="0">
                  <a:latin typeface="Arial" panose="020B0604020202020204" pitchFamily="34" charset="0"/>
                  <a:ea typeface="微软雅黑" panose="020B0503020204020204" pitchFamily="34" charset="-122"/>
                  <a:cs typeface="Arial" panose="020B0604020202020204" pitchFamily="34" charset="0"/>
                </a:rPr>
                <a:t>即</a:t>
              </a:r>
            </a:p>
          </p:txBody>
        </p:sp>
      </p:grpSp>
      <p:sp>
        <p:nvSpPr>
          <p:cNvPr id="14" name="Rectangle 148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pSp>
        <p:nvGrpSpPr>
          <p:cNvPr id="17" name="组合 16"/>
          <p:cNvGrpSpPr/>
          <p:nvPr/>
        </p:nvGrpSpPr>
        <p:grpSpPr>
          <a:xfrm>
            <a:off x="1858858" y="3584388"/>
            <a:ext cx="4425828" cy="819535"/>
            <a:chOff x="1858858" y="3889182"/>
            <a:chExt cx="4425828" cy="819535"/>
          </a:xfrm>
        </p:grpSpPr>
        <p:sp>
          <p:nvSpPr>
            <p:cNvPr id="22" name="TextBox 52"/>
            <p:cNvSpPr txBox="1">
              <a:spLocks noChangeArrowheads="1"/>
            </p:cNvSpPr>
            <p:nvPr/>
          </p:nvSpPr>
          <p:spPr bwMode="auto">
            <a:xfrm>
              <a:off x="1858858" y="4218024"/>
              <a:ext cx="4425828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9pPr>
            </a:lstStyle>
            <a:p>
              <a:pPr eaLnBrk="1" hangingPunct="1"/>
              <a:r>
                <a:rPr lang="zh-CN" altLang="en-US" sz="2400" b="0" dirty="0" smtClean="0">
                  <a:latin typeface="Arial" panose="020B0604020202020204" pitchFamily="34" charset="0"/>
                  <a:ea typeface="微软雅黑" panose="020B0503020204020204" pitchFamily="34" charset="-122"/>
                  <a:cs typeface="Arial" panose="020B0604020202020204" pitchFamily="34" charset="0"/>
                </a:rPr>
                <a:t>于是                                        ，</a:t>
              </a:r>
              <a:endParaRPr lang="zh-CN" altLang="en-US" sz="2400" b="0" dirty="0"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endParaRPr>
            </a:p>
          </p:txBody>
        </p:sp>
        <p:graphicFrame>
          <p:nvGraphicFramePr>
            <p:cNvPr id="15" name="对象 1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644285858"/>
                </p:ext>
              </p:extLst>
            </p:nvPr>
          </p:nvGraphicFramePr>
          <p:xfrm>
            <a:off x="2664466" y="3889182"/>
            <a:ext cx="3300905" cy="81953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0676" name="公式" r:id="rId17" imgW="1384300" imgH="342900" progId="Equation.3">
                    <p:embed/>
                  </p:oleObj>
                </mc:Choice>
                <mc:Fallback>
                  <p:oleObj name="公式" r:id="rId17" imgW="1384300" imgH="3429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664466" y="3889182"/>
                          <a:ext cx="3300905" cy="819535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16" name="对象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80809565"/>
              </p:ext>
            </p:extLst>
          </p:nvPr>
        </p:nvGraphicFramePr>
        <p:xfrm>
          <a:off x="2679472" y="4543425"/>
          <a:ext cx="2089150" cy="788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0677" name="公式" r:id="rId19" imgW="876240" imgH="330120" progId="Equation.3">
                  <p:embed/>
                </p:oleObj>
              </mc:Choice>
              <mc:Fallback>
                <p:oleObj name="公式" r:id="rId19" imgW="876240" imgH="3301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79472" y="4543425"/>
                        <a:ext cx="2089150" cy="7889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对象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6870606"/>
              </p:ext>
            </p:extLst>
          </p:nvPr>
        </p:nvGraphicFramePr>
        <p:xfrm>
          <a:off x="4639595" y="4572000"/>
          <a:ext cx="2878138" cy="787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0678" name="公式" r:id="rId21" imgW="1206360" imgH="330120" progId="Equation.3">
                  <p:embed/>
                </p:oleObj>
              </mc:Choice>
              <mc:Fallback>
                <p:oleObj name="公式" r:id="rId21" imgW="1206360" imgH="3301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39595" y="4572000"/>
                        <a:ext cx="2878138" cy="787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38" name="组合 37"/>
          <p:cNvGrpSpPr/>
          <p:nvPr/>
        </p:nvGrpSpPr>
        <p:grpSpPr>
          <a:xfrm>
            <a:off x="7573356" y="4864699"/>
            <a:ext cx="3469219" cy="461665"/>
            <a:chOff x="7254024" y="3529384"/>
            <a:chExt cx="3469219" cy="461665"/>
          </a:xfrm>
        </p:grpSpPr>
        <p:graphicFrame>
          <p:nvGraphicFramePr>
            <p:cNvPr id="25" name="对象 2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763631977"/>
                </p:ext>
              </p:extLst>
            </p:nvPr>
          </p:nvGraphicFramePr>
          <p:xfrm>
            <a:off x="7953656" y="3555847"/>
            <a:ext cx="755087" cy="42856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0679" name="公式" r:id="rId23" imgW="355292" imgH="203024" progId="Equation.3">
                    <p:embed/>
                  </p:oleObj>
                </mc:Choice>
                <mc:Fallback>
                  <p:oleObj name="公式" r:id="rId23" imgW="355292" imgH="203024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953656" y="3555847"/>
                          <a:ext cx="755087" cy="428563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7" name="Rectangle 154"/>
            <p:cNvSpPr>
              <a:spLocks noChangeArrowheads="1"/>
            </p:cNvSpPr>
            <p:nvPr/>
          </p:nvSpPr>
          <p:spPr bwMode="auto">
            <a:xfrm>
              <a:off x="7254024" y="3529384"/>
              <a:ext cx="3469219" cy="4616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zh-CN" alt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微软雅黑" pitchFamily="34" charset="-122"/>
                  <a:ea typeface="微软雅黑" pitchFamily="34" charset="-122"/>
                  <a:cs typeface="Times New Roman" pitchFamily="18" charset="0"/>
                </a:rPr>
                <a:t>显然        也是方程解，</a:t>
              </a:r>
              <a:r>
                <a:rPr kumimoji="0" lang="zh-CN" alt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微软雅黑" pitchFamily="34" charset="-122"/>
                  <a:ea typeface="微软雅黑" pitchFamily="34" charset="-122"/>
                  <a:cs typeface="宋体" pitchFamily="2" charset="-122"/>
                </a:rPr>
                <a:t>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558465898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00"/>
                            </p:stCondLst>
                            <p:childTnLst>
                              <p:par>
                                <p:cTn id="6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组合 2">
            <a:extLst>
              <a:ext uri="{FF2B5EF4-FFF2-40B4-BE49-F238E27FC236}">
                <a16:creationId xmlns="" xmlns:a16="http://schemas.microsoft.com/office/drawing/2014/main" id="{8F2215B8-1A97-4B95-9EAF-1CBC5DF510B2}"/>
              </a:ext>
            </a:extLst>
          </p:cNvPr>
          <p:cNvGrpSpPr/>
          <p:nvPr/>
        </p:nvGrpSpPr>
        <p:grpSpPr>
          <a:xfrm>
            <a:off x="1089616" y="926459"/>
            <a:ext cx="4324210" cy="646331"/>
            <a:chOff x="912176" y="1074014"/>
            <a:chExt cx="4324210" cy="646331"/>
          </a:xfrm>
        </p:grpSpPr>
        <p:grpSp>
          <p:nvGrpSpPr>
            <p:cNvPr id="2" name="组合 1">
              <a:extLst>
                <a:ext uri="{FF2B5EF4-FFF2-40B4-BE49-F238E27FC236}">
                  <a16:creationId xmlns="" xmlns:a16="http://schemas.microsoft.com/office/drawing/2014/main" id="{733AA1EE-2E53-4388-ABAD-77DE784419EE}"/>
                </a:ext>
              </a:extLst>
            </p:cNvPr>
            <p:cNvGrpSpPr/>
            <p:nvPr/>
          </p:nvGrpSpPr>
          <p:grpSpPr>
            <a:xfrm>
              <a:off x="912176" y="1074014"/>
              <a:ext cx="4324210" cy="646331"/>
              <a:chOff x="912176" y="1074014"/>
              <a:chExt cx="4324210" cy="646331"/>
            </a:xfrm>
          </p:grpSpPr>
          <p:sp>
            <p:nvSpPr>
              <p:cNvPr id="4110" name="Text Box 42"/>
              <p:cNvSpPr txBox="1">
                <a:spLocks noChangeArrowheads="1"/>
              </p:cNvSpPr>
              <p:nvPr/>
            </p:nvSpPr>
            <p:spPr bwMode="auto">
              <a:xfrm>
                <a:off x="1465634" y="1074014"/>
                <a:ext cx="3770752" cy="6463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b="1">
                    <a:solidFill>
                      <a:schemeClr val="tx1"/>
                    </a:solidFill>
                    <a:latin typeface="Constantia" pitchFamily="18" charset="0"/>
                    <a:ea typeface="宋体" pitchFamily="2" charset="-122"/>
                  </a:defRPr>
                </a:lvl1pPr>
                <a:lvl2pPr marL="742950" indent="-285750" eaLnBrk="0" hangingPunct="0">
                  <a:defRPr b="1">
                    <a:solidFill>
                      <a:schemeClr val="tx1"/>
                    </a:solidFill>
                    <a:latin typeface="Constantia" pitchFamily="18" charset="0"/>
                    <a:ea typeface="宋体" pitchFamily="2" charset="-122"/>
                  </a:defRPr>
                </a:lvl2pPr>
                <a:lvl3pPr marL="1143000" indent="-228600" eaLnBrk="0" hangingPunct="0">
                  <a:defRPr b="1">
                    <a:solidFill>
                      <a:schemeClr val="tx1"/>
                    </a:solidFill>
                    <a:latin typeface="Constantia" pitchFamily="18" charset="0"/>
                    <a:ea typeface="宋体" pitchFamily="2" charset="-122"/>
                  </a:defRPr>
                </a:lvl3pPr>
                <a:lvl4pPr marL="1600200" indent="-228600" eaLnBrk="0" hangingPunct="0">
                  <a:defRPr b="1">
                    <a:solidFill>
                      <a:schemeClr val="tx1"/>
                    </a:solidFill>
                    <a:latin typeface="Constantia" pitchFamily="18" charset="0"/>
                    <a:ea typeface="宋体" pitchFamily="2" charset="-122"/>
                  </a:defRPr>
                </a:lvl4pPr>
                <a:lvl5pPr marL="2057400" indent="-228600" eaLnBrk="0" hangingPunct="0">
                  <a:defRPr b="1">
                    <a:solidFill>
                      <a:schemeClr val="tx1"/>
                    </a:solidFill>
                    <a:latin typeface="Constantia" pitchFamily="18" charset="0"/>
                    <a:ea typeface="宋体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itchFamily="34" charset="0"/>
                  <a:defRPr b="1">
                    <a:solidFill>
                      <a:schemeClr val="tx1"/>
                    </a:solidFill>
                    <a:latin typeface="Constantia" pitchFamily="18" charset="0"/>
                    <a:ea typeface="宋体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itchFamily="34" charset="0"/>
                  <a:defRPr b="1">
                    <a:solidFill>
                      <a:schemeClr val="tx1"/>
                    </a:solidFill>
                    <a:latin typeface="Constantia" pitchFamily="18" charset="0"/>
                    <a:ea typeface="宋体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itchFamily="34" charset="0"/>
                  <a:defRPr b="1">
                    <a:solidFill>
                      <a:schemeClr val="tx1"/>
                    </a:solidFill>
                    <a:latin typeface="Constantia" pitchFamily="18" charset="0"/>
                    <a:ea typeface="宋体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itchFamily="34" charset="0"/>
                  <a:defRPr b="1">
                    <a:solidFill>
                      <a:schemeClr val="tx1"/>
                    </a:solidFill>
                    <a:latin typeface="Constantia" pitchFamily="18" charset="0"/>
                    <a:ea typeface="宋体" pitchFamily="2" charset="-122"/>
                  </a:defRPr>
                </a:lvl9pPr>
              </a:lstStyle>
              <a:p>
                <a:pPr eaLnBrk="1" hangingPunct="1">
                  <a:lnSpc>
                    <a:spcPct val="150000"/>
                  </a:lnSpc>
                </a:pPr>
                <a:r>
                  <a:rPr lang="zh-CN" altLang="en-US" sz="2400" b="0" dirty="0">
                    <a:latin typeface="Arial" pitchFamily="34" charset="0"/>
                    <a:ea typeface="微软雅黑" panose="020B0503020204020204" pitchFamily="34" charset="-122"/>
                  </a:rPr>
                  <a:t>解微分方程</a:t>
                </a:r>
              </a:p>
            </p:txBody>
          </p:sp>
          <p:sp>
            <p:nvSpPr>
              <p:cNvPr id="30" name="椭圆 29"/>
              <p:cNvSpPr/>
              <p:nvPr/>
            </p:nvSpPr>
            <p:spPr>
              <a:xfrm>
                <a:off x="912176" y="1179390"/>
                <a:ext cx="484601" cy="484601"/>
              </a:xfrm>
              <a:prstGeom prst="ellipse">
                <a:avLst/>
              </a:prstGeom>
              <a:solidFill>
                <a:srgbClr val="1A74CC"/>
              </a:solidFill>
              <a:ln>
                <a:noFill/>
              </a:ln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altLang="zh-CN" sz="2800" dirty="0">
                    <a:solidFill>
                      <a:schemeClr val="bg1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1</a:t>
                </a:r>
                <a:endParaRPr lang="zh-CN" altLang="en-US" sz="28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</p:grpSp>
        <p:graphicFrame>
          <p:nvGraphicFramePr>
            <p:cNvPr id="4102" name="Object 5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279198114"/>
                </p:ext>
              </p:extLst>
            </p:nvPr>
          </p:nvGraphicFramePr>
          <p:xfrm>
            <a:off x="3189469" y="1209683"/>
            <a:ext cx="887782" cy="4381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1692" name="Equation" r:id="rId3" imgW="469800" imgH="203040" progId="Equation.DSMT4">
                    <p:embed/>
                  </p:oleObj>
                </mc:Choice>
                <mc:Fallback>
                  <p:oleObj name="Equation" r:id="rId3" imgW="469800" imgH="20304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189469" y="1209683"/>
                          <a:ext cx="887782" cy="438150"/>
                        </a:xfrm>
                        <a:prstGeom prst="rect">
                          <a:avLst/>
                        </a:prstGeom>
                        <a:noFill/>
                        <a:extLst/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4" name="组合 3">
            <a:extLst>
              <a:ext uri="{FF2B5EF4-FFF2-40B4-BE49-F238E27FC236}">
                <a16:creationId xmlns="" xmlns:a16="http://schemas.microsoft.com/office/drawing/2014/main" id="{A974FDE8-EAD0-4F43-B632-A1C16C50B16F}"/>
              </a:ext>
            </a:extLst>
          </p:cNvPr>
          <p:cNvGrpSpPr/>
          <p:nvPr/>
        </p:nvGrpSpPr>
        <p:grpSpPr>
          <a:xfrm>
            <a:off x="1815317" y="2002473"/>
            <a:ext cx="3554968" cy="849313"/>
            <a:chOff x="886421" y="1813791"/>
            <a:chExt cx="3554968" cy="849313"/>
          </a:xfrm>
        </p:grpSpPr>
        <p:sp>
          <p:nvSpPr>
            <p:cNvPr id="27" name="TextBox 52"/>
            <p:cNvSpPr txBox="1">
              <a:spLocks noChangeArrowheads="1"/>
            </p:cNvSpPr>
            <p:nvPr/>
          </p:nvSpPr>
          <p:spPr bwMode="auto">
            <a:xfrm>
              <a:off x="886421" y="2009710"/>
              <a:ext cx="3554968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9pPr>
            </a:lstStyle>
            <a:p>
              <a:pPr eaLnBrk="1" hangingPunct="1"/>
              <a:r>
                <a:rPr lang="zh-CN" altLang="en-US" sz="2400" b="0" dirty="0">
                  <a:latin typeface="Arial" panose="020B0604020202020204" pitchFamily="34" charset="0"/>
                  <a:ea typeface="微软雅黑" panose="020B0503020204020204" pitchFamily="34" charset="-122"/>
                  <a:cs typeface="Arial" panose="020B0604020202020204" pitchFamily="34" charset="0"/>
                </a:rPr>
                <a:t>将方程改写</a:t>
              </a:r>
              <a:r>
                <a:rPr lang="zh-CN" altLang="en-US" sz="2400" b="0" dirty="0" smtClean="0">
                  <a:latin typeface="Arial" panose="020B0604020202020204" pitchFamily="34" charset="0"/>
                  <a:ea typeface="微软雅黑" panose="020B0503020204020204" pitchFamily="34" charset="-122"/>
                  <a:cs typeface="Arial" panose="020B0604020202020204" pitchFamily="34" charset="0"/>
                </a:rPr>
                <a:t>为               </a:t>
              </a:r>
              <a:r>
                <a:rPr lang="en-US" altLang="zh-CN" sz="2400" b="0" dirty="0" smtClean="0">
                  <a:latin typeface="Arial" panose="020B0604020202020204" pitchFamily="34" charset="0"/>
                  <a:ea typeface="微软雅黑" panose="020B0503020204020204" pitchFamily="34" charset="-122"/>
                  <a:cs typeface="Arial" panose="020B0604020202020204" pitchFamily="34" charset="0"/>
                </a:rPr>
                <a:t>,</a:t>
              </a:r>
              <a:endParaRPr lang="zh-CN" altLang="en-US" sz="2400" b="0" dirty="0"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endParaRPr>
            </a:p>
          </p:txBody>
        </p:sp>
        <p:graphicFrame>
          <p:nvGraphicFramePr>
            <p:cNvPr id="23" name="Object 53">
              <a:extLst>
                <a:ext uri="{FF2B5EF4-FFF2-40B4-BE49-F238E27FC236}">
                  <a16:creationId xmlns="" xmlns:a16="http://schemas.microsoft.com/office/drawing/2014/main" id="{6E4756EE-7692-4953-99E8-FB5E2BB0FA4D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194436493"/>
                </p:ext>
              </p:extLst>
            </p:nvPr>
          </p:nvGraphicFramePr>
          <p:xfrm>
            <a:off x="2952750" y="1813791"/>
            <a:ext cx="1098745" cy="84931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1693" name="Equation" r:id="rId5" imgW="520560" imgH="393480" progId="Equation.DSMT4">
                    <p:embed/>
                  </p:oleObj>
                </mc:Choice>
                <mc:Fallback>
                  <p:oleObj name="Equation" r:id="rId5" imgW="520560" imgH="39348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952750" y="1813791"/>
                          <a:ext cx="1098745" cy="849313"/>
                        </a:xfrm>
                        <a:prstGeom prst="rect">
                          <a:avLst/>
                        </a:prstGeom>
                        <a:noFill/>
                        <a:extLst/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5" name="组合 4">
            <a:extLst>
              <a:ext uri="{FF2B5EF4-FFF2-40B4-BE49-F238E27FC236}">
                <a16:creationId xmlns="" xmlns:a16="http://schemas.microsoft.com/office/drawing/2014/main" id="{90E25900-B8D4-4623-99AA-3F19A24DFBDC}"/>
              </a:ext>
            </a:extLst>
          </p:cNvPr>
          <p:cNvGrpSpPr/>
          <p:nvPr/>
        </p:nvGrpSpPr>
        <p:grpSpPr>
          <a:xfrm>
            <a:off x="5370284" y="1977580"/>
            <a:ext cx="3428772" cy="903287"/>
            <a:chOff x="886420" y="2550334"/>
            <a:chExt cx="3428772" cy="903287"/>
          </a:xfrm>
        </p:grpSpPr>
        <p:sp>
          <p:nvSpPr>
            <p:cNvPr id="18" name="TextBox 52"/>
            <p:cNvSpPr txBox="1">
              <a:spLocks noChangeArrowheads="1"/>
            </p:cNvSpPr>
            <p:nvPr/>
          </p:nvSpPr>
          <p:spPr bwMode="auto">
            <a:xfrm>
              <a:off x="886420" y="2771146"/>
              <a:ext cx="3428772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9pPr>
            </a:lstStyle>
            <a:p>
              <a:pPr eaLnBrk="1" hangingPunct="1"/>
              <a:r>
                <a:rPr lang="zh-CN" altLang="en-US" sz="2400" b="0" dirty="0">
                  <a:latin typeface="Arial" panose="020B0604020202020204" pitchFamily="34" charset="0"/>
                  <a:ea typeface="微软雅黑" panose="020B0503020204020204" pitchFamily="34" charset="-122"/>
                  <a:cs typeface="Arial" panose="020B0604020202020204" pitchFamily="34" charset="0"/>
                </a:rPr>
                <a:t>分离</a:t>
              </a:r>
              <a:r>
                <a:rPr lang="zh-CN" altLang="en-US" sz="2400" b="0" dirty="0" smtClean="0">
                  <a:latin typeface="Arial" panose="020B0604020202020204" pitchFamily="34" charset="0"/>
                  <a:ea typeface="微软雅黑" panose="020B0503020204020204" pitchFamily="34" charset="-122"/>
                  <a:cs typeface="Arial" panose="020B0604020202020204" pitchFamily="34" charset="0"/>
                </a:rPr>
                <a:t>变量得</a:t>
              </a:r>
              <a:endParaRPr lang="zh-CN" altLang="en-US" sz="2400" b="0" dirty="0"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endParaRPr>
            </a:p>
          </p:txBody>
        </p:sp>
        <p:graphicFrame>
          <p:nvGraphicFramePr>
            <p:cNvPr id="24" name="Object 53">
              <a:extLst>
                <a:ext uri="{FF2B5EF4-FFF2-40B4-BE49-F238E27FC236}">
                  <a16:creationId xmlns="" xmlns:a16="http://schemas.microsoft.com/office/drawing/2014/main" id="{80E05E5D-EBC3-4B97-90A6-BCCFACBDF81C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559466303"/>
                </p:ext>
              </p:extLst>
            </p:nvPr>
          </p:nvGraphicFramePr>
          <p:xfrm>
            <a:off x="2589900" y="2550334"/>
            <a:ext cx="1434771" cy="90328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1694" name="Equation" r:id="rId7" imgW="698400" imgH="419040" progId="Equation.DSMT4">
                    <p:embed/>
                  </p:oleObj>
                </mc:Choice>
                <mc:Fallback>
                  <p:oleObj name="Equation" r:id="rId7" imgW="698400" imgH="41904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589900" y="2550334"/>
                          <a:ext cx="1434771" cy="903287"/>
                        </a:xfrm>
                        <a:prstGeom prst="rect">
                          <a:avLst/>
                        </a:prstGeom>
                        <a:noFill/>
                        <a:extLst/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6" name="组合 5">
            <a:extLst>
              <a:ext uri="{FF2B5EF4-FFF2-40B4-BE49-F238E27FC236}">
                <a16:creationId xmlns="" xmlns:a16="http://schemas.microsoft.com/office/drawing/2014/main" id="{6D2E46B3-5FB8-4EC8-AD02-48606D8E21EA}"/>
              </a:ext>
            </a:extLst>
          </p:cNvPr>
          <p:cNvGrpSpPr/>
          <p:nvPr/>
        </p:nvGrpSpPr>
        <p:grpSpPr>
          <a:xfrm>
            <a:off x="1805938" y="3001186"/>
            <a:ext cx="3985263" cy="903287"/>
            <a:chOff x="886420" y="3617911"/>
            <a:chExt cx="3985263" cy="903287"/>
          </a:xfrm>
        </p:grpSpPr>
        <p:sp>
          <p:nvSpPr>
            <p:cNvPr id="21" name="TextBox 52"/>
            <p:cNvSpPr txBox="1">
              <a:spLocks noChangeArrowheads="1"/>
            </p:cNvSpPr>
            <p:nvPr/>
          </p:nvSpPr>
          <p:spPr bwMode="auto">
            <a:xfrm>
              <a:off x="886420" y="3821984"/>
              <a:ext cx="3985263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9pPr>
            </a:lstStyle>
            <a:p>
              <a:pPr eaLnBrk="1" hangingPunct="1"/>
              <a:r>
                <a:rPr lang="zh-CN" altLang="en-US" sz="2400" b="0" dirty="0">
                  <a:latin typeface="Arial" panose="020B0604020202020204" pitchFamily="34" charset="0"/>
                  <a:ea typeface="微软雅黑" panose="020B0503020204020204" pitchFamily="34" charset="-122"/>
                  <a:cs typeface="Arial" panose="020B0604020202020204" pitchFamily="34" charset="0"/>
                </a:rPr>
                <a:t>两边</a:t>
              </a:r>
              <a:r>
                <a:rPr lang="zh-CN" altLang="en-US" sz="2400" b="0" dirty="0" smtClean="0">
                  <a:latin typeface="Arial" panose="020B0604020202020204" pitchFamily="34" charset="0"/>
                  <a:ea typeface="微软雅黑" panose="020B0503020204020204" pitchFamily="34" charset="-122"/>
                  <a:cs typeface="Arial" panose="020B0604020202020204" pitchFamily="34" charset="0"/>
                </a:rPr>
                <a:t>积分得                      ，</a:t>
              </a:r>
              <a:endParaRPr lang="zh-CN" altLang="en-US" sz="2400" b="0" dirty="0"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endParaRPr>
            </a:p>
          </p:txBody>
        </p:sp>
        <p:graphicFrame>
          <p:nvGraphicFramePr>
            <p:cNvPr id="28" name="Object 53">
              <a:extLst>
                <a:ext uri="{FF2B5EF4-FFF2-40B4-BE49-F238E27FC236}">
                  <a16:creationId xmlns="" xmlns:a16="http://schemas.microsoft.com/office/drawing/2014/main" id="{965B3CBF-B688-4BCF-B313-22D5966EDE6A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990187668"/>
                </p:ext>
              </p:extLst>
            </p:nvPr>
          </p:nvGraphicFramePr>
          <p:xfrm>
            <a:off x="2590742" y="3617911"/>
            <a:ext cx="1781934" cy="90328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1695" name="Equation" r:id="rId9" imgW="876240" imgH="419040" progId="Equation.DSMT4">
                    <p:embed/>
                  </p:oleObj>
                </mc:Choice>
                <mc:Fallback>
                  <p:oleObj name="Equation" r:id="rId9" imgW="876240" imgH="41904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590742" y="3617911"/>
                          <a:ext cx="1781934" cy="903287"/>
                        </a:xfrm>
                        <a:prstGeom prst="rect">
                          <a:avLst/>
                        </a:prstGeom>
                        <a:noFill/>
                        <a:extLst/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8" name="组合 7">
            <a:extLst>
              <a:ext uri="{FF2B5EF4-FFF2-40B4-BE49-F238E27FC236}">
                <a16:creationId xmlns="" xmlns:a16="http://schemas.microsoft.com/office/drawing/2014/main" id="{EFF3FC2C-0538-42BD-AD82-7AEDD9392767}"/>
              </a:ext>
            </a:extLst>
          </p:cNvPr>
          <p:cNvGrpSpPr/>
          <p:nvPr/>
        </p:nvGrpSpPr>
        <p:grpSpPr>
          <a:xfrm>
            <a:off x="1815316" y="4891135"/>
            <a:ext cx="4794806" cy="725637"/>
            <a:chOff x="886420" y="5515237"/>
            <a:chExt cx="4794806" cy="725637"/>
          </a:xfrm>
        </p:grpSpPr>
        <p:sp>
          <p:nvSpPr>
            <p:cNvPr id="26" name="TextBox 52"/>
            <p:cNvSpPr txBox="1">
              <a:spLocks noChangeArrowheads="1"/>
            </p:cNvSpPr>
            <p:nvPr/>
          </p:nvSpPr>
          <p:spPr bwMode="auto">
            <a:xfrm>
              <a:off x="886420" y="5779209"/>
              <a:ext cx="3554968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9pPr>
            </a:lstStyle>
            <a:p>
              <a:pPr eaLnBrk="1" hangingPunct="1"/>
              <a:r>
                <a:rPr lang="zh-CN" altLang="en-US" sz="2400" b="0" dirty="0" smtClean="0">
                  <a:latin typeface="Arial" panose="020B0604020202020204" pitchFamily="34" charset="0"/>
                  <a:ea typeface="微软雅黑" panose="020B0503020204020204" pitchFamily="34" charset="-122"/>
                  <a:cs typeface="Arial" panose="020B0604020202020204" pitchFamily="34" charset="0"/>
                </a:rPr>
                <a:t>因此所求微分方程的解为</a:t>
              </a:r>
              <a:endParaRPr lang="zh-CN" altLang="en-US" sz="2400" b="0" dirty="0"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endParaRPr>
            </a:p>
          </p:txBody>
        </p:sp>
        <p:graphicFrame>
          <p:nvGraphicFramePr>
            <p:cNvPr id="33" name="Object 53">
              <a:extLst>
                <a:ext uri="{FF2B5EF4-FFF2-40B4-BE49-F238E27FC236}">
                  <a16:creationId xmlns="" xmlns:a16="http://schemas.microsoft.com/office/drawing/2014/main" id="{E786183A-C181-4706-8950-7343A3D0468B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181298577"/>
                </p:ext>
              </p:extLst>
            </p:nvPr>
          </p:nvGraphicFramePr>
          <p:xfrm>
            <a:off x="4441388" y="5515237"/>
            <a:ext cx="1239838" cy="7112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1696" name="Equation" r:id="rId11" imgW="609480" imgH="330120" progId="Equation.DSMT4">
                    <p:embed/>
                  </p:oleObj>
                </mc:Choice>
                <mc:Fallback>
                  <p:oleObj name="Equation" r:id="rId11" imgW="609480" imgH="33012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441388" y="5515237"/>
                          <a:ext cx="1239838" cy="711200"/>
                        </a:xfrm>
                        <a:prstGeom prst="rect">
                          <a:avLst/>
                        </a:prstGeom>
                        <a:noFill/>
                        <a:extLst/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0" name="组合 9">
            <a:extLst>
              <a:ext uri="{FF2B5EF4-FFF2-40B4-BE49-F238E27FC236}">
                <a16:creationId xmlns="" xmlns:a16="http://schemas.microsoft.com/office/drawing/2014/main" id="{2E2B943D-B2AC-4AE1-992F-3CCBF832F25A}"/>
              </a:ext>
            </a:extLst>
          </p:cNvPr>
          <p:cNvGrpSpPr/>
          <p:nvPr/>
        </p:nvGrpSpPr>
        <p:grpSpPr>
          <a:xfrm>
            <a:off x="6585751" y="5155183"/>
            <a:ext cx="2525168" cy="461665"/>
            <a:chOff x="8155352" y="5741357"/>
            <a:chExt cx="2525168" cy="461665"/>
          </a:xfrm>
        </p:grpSpPr>
        <p:sp>
          <p:nvSpPr>
            <p:cNvPr id="9" name="矩形 8">
              <a:extLst>
                <a:ext uri="{FF2B5EF4-FFF2-40B4-BE49-F238E27FC236}">
                  <a16:creationId xmlns="" xmlns:a16="http://schemas.microsoft.com/office/drawing/2014/main" id="{762080D5-89B5-40BC-84F7-C1718C779FB2}"/>
                </a:ext>
              </a:extLst>
            </p:cNvPr>
            <p:cNvSpPr/>
            <p:nvPr/>
          </p:nvSpPr>
          <p:spPr>
            <a:xfrm>
              <a:off x="8155352" y="5741357"/>
              <a:ext cx="2525168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zh-CN" altLang="zh-CN" sz="2400" dirty="0">
                  <a:latin typeface="Arial" panose="020B0604020202020204" pitchFamily="34" charset="0"/>
                  <a:ea typeface="微软雅黑" panose="020B0503020204020204" pitchFamily="34" charset="-122"/>
                  <a:cs typeface="Arial" panose="020B0604020202020204" pitchFamily="34" charset="0"/>
                </a:rPr>
                <a:t>（</a:t>
              </a:r>
              <a:r>
                <a:rPr lang="en-US" altLang="zh-CN" sz="2400" dirty="0">
                  <a:latin typeface="Arial" panose="020B0604020202020204" pitchFamily="34" charset="0"/>
                  <a:ea typeface="微软雅黑" panose="020B0503020204020204" pitchFamily="34" charset="-122"/>
                  <a:cs typeface="Arial" panose="020B0604020202020204" pitchFamily="34" charset="0"/>
                </a:rPr>
                <a:t>    </a:t>
              </a:r>
              <a:r>
                <a:rPr lang="zh-CN" altLang="zh-CN" sz="2400" dirty="0">
                  <a:latin typeface="Arial" panose="020B0604020202020204" pitchFamily="34" charset="0"/>
                  <a:ea typeface="微软雅黑" panose="020B0503020204020204" pitchFamily="34" charset="-122"/>
                  <a:cs typeface="Arial" panose="020B0604020202020204" pitchFamily="34" charset="0"/>
                </a:rPr>
                <a:t>为任意常数）</a:t>
              </a:r>
              <a:endParaRPr lang="zh-CN" altLang="en-US" sz="2400" dirty="0"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endParaRPr>
            </a:p>
          </p:txBody>
        </p:sp>
        <p:graphicFrame>
          <p:nvGraphicFramePr>
            <p:cNvPr id="34" name="对象 33">
              <a:extLst>
                <a:ext uri="{FF2B5EF4-FFF2-40B4-BE49-F238E27FC236}">
                  <a16:creationId xmlns="" xmlns:a16="http://schemas.microsoft.com/office/drawing/2014/main" id="{19AEFD24-C4C5-4782-A4AF-0B9C15EAFB76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904405597"/>
                </p:ext>
              </p:extLst>
            </p:nvPr>
          </p:nvGraphicFramePr>
          <p:xfrm>
            <a:off x="8534127" y="5782319"/>
            <a:ext cx="326572" cy="37973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1697" name="公式" r:id="rId13" imgW="152268" imgH="164957" progId="Equation.3">
                    <p:embed/>
                  </p:oleObj>
                </mc:Choice>
                <mc:Fallback>
                  <p:oleObj name="公式" r:id="rId13" imgW="152268" imgH="164957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8534127" y="5782319"/>
                          <a:ext cx="326572" cy="379739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35" name="AutoShape 2"/>
          <p:cNvSpPr>
            <a:spLocks noChangeArrowheads="1"/>
          </p:cNvSpPr>
          <p:nvPr/>
        </p:nvSpPr>
        <p:spPr bwMode="auto">
          <a:xfrm>
            <a:off x="1177019" y="1901370"/>
            <a:ext cx="8939439" cy="4209143"/>
          </a:xfrm>
          <a:prstGeom prst="foldedCorner">
            <a:avLst>
              <a:gd name="adj" fmla="val 12500"/>
            </a:avLst>
          </a:prstGeom>
          <a:noFill/>
          <a:ln w="28575">
            <a:solidFill>
              <a:srgbClr val="1A74CC"/>
            </a:solidFill>
          </a:ln>
          <a:effectLst/>
          <a:extLst/>
        </p:spPr>
        <p:txBody>
          <a:bodyPr wrap="none" tIns="72000" bIns="0"/>
          <a:lstStyle/>
          <a:p>
            <a:pPr algn="l" latinLnBrk="1" hangingPunct="0">
              <a:spcBef>
                <a:spcPts val="1200"/>
              </a:spcBef>
            </a:pP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解</a:t>
            </a:r>
            <a:r>
              <a:rPr lang="zh-CN" altLang="en-US" sz="2400" dirty="0">
                <a:latin typeface="Times New Roman" pitchFamily="18" charset="0"/>
                <a:sym typeface="Wingdings" pitchFamily="2" charset="2"/>
              </a:rPr>
              <a:t>：</a:t>
            </a:r>
            <a:endParaRPr lang="zh-CN" altLang="en-US" sz="2400" dirty="0">
              <a:latin typeface="宋体" charset="-122"/>
            </a:endParaRPr>
          </a:p>
        </p:txBody>
      </p:sp>
      <p:sp>
        <p:nvSpPr>
          <p:cNvPr id="14" name="Rectangle 148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pSp>
        <p:nvGrpSpPr>
          <p:cNvPr id="7" name="组合 6"/>
          <p:cNvGrpSpPr/>
          <p:nvPr/>
        </p:nvGrpSpPr>
        <p:grpSpPr>
          <a:xfrm>
            <a:off x="5610802" y="2992734"/>
            <a:ext cx="2880056" cy="886714"/>
            <a:chOff x="5654344" y="2600856"/>
            <a:chExt cx="2880056" cy="886714"/>
          </a:xfrm>
        </p:grpSpPr>
        <p:sp>
          <p:nvSpPr>
            <p:cNvPr id="36" name="TextBox 52"/>
            <p:cNvSpPr txBox="1">
              <a:spLocks noChangeArrowheads="1"/>
            </p:cNvSpPr>
            <p:nvPr/>
          </p:nvSpPr>
          <p:spPr bwMode="auto">
            <a:xfrm>
              <a:off x="5654344" y="2813380"/>
              <a:ext cx="2676856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9pPr>
            </a:lstStyle>
            <a:p>
              <a:pPr eaLnBrk="1" hangingPunct="1"/>
              <a:r>
                <a:rPr lang="zh-CN" altLang="en-US" sz="2400" b="0" dirty="0">
                  <a:latin typeface="Arial" panose="020B0604020202020204" pitchFamily="34" charset="0"/>
                  <a:ea typeface="微软雅黑" panose="020B0503020204020204" pitchFamily="34" charset="-122"/>
                  <a:cs typeface="Arial" panose="020B0604020202020204" pitchFamily="34" charset="0"/>
                </a:rPr>
                <a:t>即</a:t>
              </a:r>
            </a:p>
          </p:txBody>
        </p:sp>
        <p:graphicFrame>
          <p:nvGraphicFramePr>
            <p:cNvPr id="16" name="对象 1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656840587"/>
                </p:ext>
              </p:extLst>
            </p:nvPr>
          </p:nvGraphicFramePr>
          <p:xfrm>
            <a:off x="6110514" y="2600856"/>
            <a:ext cx="2423886" cy="88671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1698" name="公式" r:id="rId15" imgW="1079280" imgH="393480" progId="Equation.3">
                    <p:embed/>
                  </p:oleObj>
                </mc:Choice>
                <mc:Fallback>
                  <p:oleObj name="公式" r:id="rId15" imgW="1079280" imgH="3934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6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110514" y="2600856"/>
                          <a:ext cx="2423886" cy="88671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29" name="对象 2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95886178"/>
              </p:ext>
            </p:extLst>
          </p:nvPr>
        </p:nvGraphicFramePr>
        <p:xfrm>
          <a:off x="1834966" y="4000751"/>
          <a:ext cx="1625600" cy="744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699" name="公式" r:id="rId17" imgW="723600" imgH="330120" progId="Equation.3">
                  <p:embed/>
                </p:oleObj>
              </mc:Choice>
              <mc:Fallback>
                <p:oleObj name="公式" r:id="rId17" imgW="723600" imgH="3301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34966" y="4000751"/>
                        <a:ext cx="1625600" cy="7445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对象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6711172"/>
              </p:ext>
            </p:extLst>
          </p:nvPr>
        </p:nvGraphicFramePr>
        <p:xfrm>
          <a:off x="3622675" y="4007307"/>
          <a:ext cx="1566863" cy="687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00" name="公式" r:id="rId19" imgW="698400" imgH="304560" progId="Equation.3">
                  <p:embed/>
                </p:oleObj>
              </mc:Choice>
              <mc:Fallback>
                <p:oleObj name="公式" r:id="rId19" imgW="698400" imgH="3045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22675" y="4007307"/>
                        <a:ext cx="1566863" cy="6873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对象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36366248"/>
              </p:ext>
            </p:extLst>
          </p:nvPr>
        </p:nvGraphicFramePr>
        <p:xfrm>
          <a:off x="5597525" y="4014563"/>
          <a:ext cx="1111250" cy="687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01" name="公式" r:id="rId21" imgW="495000" imgH="304560" progId="Equation.3">
                  <p:embed/>
                </p:oleObj>
              </mc:Choice>
              <mc:Fallback>
                <p:oleObj name="公式" r:id="rId21" imgW="495000" imgH="3045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97525" y="4014563"/>
                        <a:ext cx="1111250" cy="6873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9605881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"/>
                            </p:stCondLst>
                            <p:childTnLst>
                              <p:par>
                                <p:cTn id="5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同心圆 2"/>
          <p:cNvSpPr/>
          <p:nvPr/>
        </p:nvSpPr>
        <p:spPr>
          <a:xfrm>
            <a:off x="-456719" y="-623730"/>
            <a:ext cx="2457450" cy="2457450"/>
          </a:xfrm>
          <a:prstGeom prst="donut">
            <a:avLst>
              <a:gd name="adj" fmla="val 8281"/>
            </a:avLst>
          </a:prstGeom>
          <a:solidFill>
            <a:schemeClr val="bg1"/>
          </a:solidFill>
          <a:ln>
            <a:noFill/>
          </a:ln>
          <a:effectLst>
            <a:outerShdw blurRad="114300" dist="38100" dir="5400000" algn="t" rotWithShape="0">
              <a:prstClr val="black">
                <a:alpha val="2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>
              <a:solidFill>
                <a:schemeClr val="tx1"/>
              </a:solidFill>
              <a:ea typeface="微软雅黑" panose="020B0503020204020204" pitchFamily="34" charset="-122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166712" y="353411"/>
            <a:ext cx="121058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40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目录</a:t>
            </a:r>
          </a:p>
        </p:txBody>
      </p:sp>
      <p:sp>
        <p:nvSpPr>
          <p:cNvPr id="6" name="同心圆 5"/>
          <p:cNvSpPr/>
          <p:nvPr/>
        </p:nvSpPr>
        <p:spPr>
          <a:xfrm>
            <a:off x="2131414" y="507329"/>
            <a:ext cx="400050" cy="400050"/>
          </a:xfrm>
          <a:prstGeom prst="donut">
            <a:avLst>
              <a:gd name="adj" fmla="val 8281"/>
            </a:avLst>
          </a:prstGeom>
          <a:solidFill>
            <a:schemeClr val="bg1"/>
          </a:solidFill>
          <a:ln>
            <a:noFill/>
          </a:ln>
          <a:effectLst>
            <a:outerShdw blurRad="114300" dist="38100" dir="5400000" algn="t" rotWithShape="0">
              <a:prstClr val="black">
                <a:alpha val="2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>
              <a:solidFill>
                <a:schemeClr val="tx1"/>
              </a:solidFill>
              <a:ea typeface="微软雅黑" panose="020B0503020204020204" pitchFamily="34" charset="-122"/>
            </a:endParaRPr>
          </a:p>
        </p:txBody>
      </p:sp>
      <p:sp>
        <p:nvSpPr>
          <p:cNvPr id="7" name="同心圆 6"/>
          <p:cNvSpPr/>
          <p:nvPr/>
        </p:nvSpPr>
        <p:spPr>
          <a:xfrm>
            <a:off x="2514119" y="100718"/>
            <a:ext cx="305893" cy="305893"/>
          </a:xfrm>
          <a:prstGeom prst="donut">
            <a:avLst>
              <a:gd name="adj" fmla="val 8281"/>
            </a:avLst>
          </a:prstGeom>
          <a:solidFill>
            <a:schemeClr val="bg1"/>
          </a:solidFill>
          <a:ln>
            <a:noFill/>
          </a:ln>
          <a:effectLst>
            <a:outerShdw blurRad="114300" dist="38100" dir="5400000" algn="t" rotWithShape="0">
              <a:prstClr val="black">
                <a:alpha val="2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 dirty="0">
              <a:solidFill>
                <a:schemeClr val="tx1"/>
              </a:solidFill>
              <a:ea typeface="微软雅黑" panose="020B0503020204020204" pitchFamily="34" charset="-122"/>
            </a:endParaRPr>
          </a:p>
        </p:txBody>
      </p:sp>
      <p:grpSp>
        <p:nvGrpSpPr>
          <p:cNvPr id="16" name="组合 15"/>
          <p:cNvGrpSpPr/>
          <p:nvPr/>
        </p:nvGrpSpPr>
        <p:grpSpPr>
          <a:xfrm>
            <a:off x="5034001" y="2563233"/>
            <a:ext cx="2492994" cy="2533906"/>
            <a:chOff x="3942951" y="2733648"/>
            <a:chExt cx="1653816" cy="1680960"/>
          </a:xfrm>
        </p:grpSpPr>
        <p:sp>
          <p:nvSpPr>
            <p:cNvPr id="13" name="文本框 12"/>
            <p:cNvSpPr txBox="1"/>
            <p:nvPr/>
          </p:nvSpPr>
          <p:spPr>
            <a:xfrm>
              <a:off x="3942951" y="3618325"/>
              <a:ext cx="1653816" cy="79628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3600" b="1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Arial" panose="020B0604020202020204" pitchFamily="34" charset="0"/>
                </a:rPr>
                <a:t>常微分方程</a:t>
              </a:r>
              <a:endParaRPr lang="en-US" altLang="zh-CN" sz="36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endParaRPr>
            </a:p>
            <a:p>
              <a:pPr algn="ctr"/>
              <a:r>
                <a:rPr lang="zh-CN" altLang="en-US" sz="3600" b="1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Arial" panose="020B0604020202020204" pitchFamily="34" charset="0"/>
                </a:rPr>
                <a:t>的解法</a:t>
              </a:r>
              <a:endParaRPr lang="zh-CN" altLang="en-US" sz="36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endParaRPr>
            </a:p>
          </p:txBody>
        </p:sp>
        <p:grpSp>
          <p:nvGrpSpPr>
            <p:cNvPr id="17" name="Group 4"/>
            <p:cNvGrpSpPr>
              <a:grpSpLocks noChangeAspect="1"/>
            </p:cNvGrpSpPr>
            <p:nvPr/>
          </p:nvGrpSpPr>
          <p:grpSpPr bwMode="auto">
            <a:xfrm>
              <a:off x="4276490" y="2733648"/>
              <a:ext cx="1097757" cy="772215"/>
              <a:chOff x="3697" y="2057"/>
              <a:chExt cx="290" cy="204"/>
            </a:xfrm>
            <a:solidFill>
              <a:schemeClr val="bg1"/>
            </a:solidFill>
          </p:grpSpPr>
          <p:sp>
            <p:nvSpPr>
              <p:cNvPr id="19" name="Freeform 5"/>
              <p:cNvSpPr>
                <a:spLocks noEditPoints="1"/>
              </p:cNvSpPr>
              <p:nvPr/>
            </p:nvSpPr>
            <p:spPr bwMode="auto">
              <a:xfrm>
                <a:off x="3697" y="2057"/>
                <a:ext cx="290" cy="204"/>
              </a:xfrm>
              <a:custGeom>
                <a:avLst/>
                <a:gdLst>
                  <a:gd name="T0" fmla="*/ 290 w 290"/>
                  <a:gd name="T1" fmla="*/ 125 h 204"/>
                  <a:gd name="T2" fmla="*/ 271 w 290"/>
                  <a:gd name="T3" fmla="*/ 0 h 204"/>
                  <a:gd name="T4" fmla="*/ 20 w 290"/>
                  <a:gd name="T5" fmla="*/ 0 h 204"/>
                  <a:gd name="T6" fmla="*/ 0 w 290"/>
                  <a:gd name="T7" fmla="*/ 125 h 204"/>
                  <a:gd name="T8" fmla="*/ 0 w 290"/>
                  <a:gd name="T9" fmla="*/ 125 h 204"/>
                  <a:gd name="T10" fmla="*/ 0 w 290"/>
                  <a:gd name="T11" fmla="*/ 204 h 204"/>
                  <a:gd name="T12" fmla="*/ 290 w 290"/>
                  <a:gd name="T13" fmla="*/ 204 h 204"/>
                  <a:gd name="T14" fmla="*/ 290 w 290"/>
                  <a:gd name="T15" fmla="*/ 125 h 204"/>
                  <a:gd name="T16" fmla="*/ 290 w 290"/>
                  <a:gd name="T17" fmla="*/ 125 h 204"/>
                  <a:gd name="T18" fmla="*/ 281 w 290"/>
                  <a:gd name="T19" fmla="*/ 194 h 204"/>
                  <a:gd name="T20" fmla="*/ 10 w 290"/>
                  <a:gd name="T21" fmla="*/ 194 h 204"/>
                  <a:gd name="T22" fmla="*/ 10 w 290"/>
                  <a:gd name="T23" fmla="*/ 135 h 204"/>
                  <a:gd name="T24" fmla="*/ 281 w 290"/>
                  <a:gd name="T25" fmla="*/ 135 h 204"/>
                  <a:gd name="T26" fmla="*/ 281 w 290"/>
                  <a:gd name="T27" fmla="*/ 194 h 2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290" h="204">
                    <a:moveTo>
                      <a:pt x="290" y="125"/>
                    </a:moveTo>
                    <a:lnTo>
                      <a:pt x="271" y="0"/>
                    </a:lnTo>
                    <a:lnTo>
                      <a:pt x="20" y="0"/>
                    </a:lnTo>
                    <a:lnTo>
                      <a:pt x="0" y="125"/>
                    </a:lnTo>
                    <a:lnTo>
                      <a:pt x="0" y="125"/>
                    </a:lnTo>
                    <a:lnTo>
                      <a:pt x="0" y="204"/>
                    </a:lnTo>
                    <a:lnTo>
                      <a:pt x="290" y="204"/>
                    </a:lnTo>
                    <a:lnTo>
                      <a:pt x="290" y="125"/>
                    </a:lnTo>
                    <a:lnTo>
                      <a:pt x="290" y="125"/>
                    </a:lnTo>
                    <a:close/>
                    <a:moveTo>
                      <a:pt x="281" y="194"/>
                    </a:moveTo>
                    <a:lnTo>
                      <a:pt x="10" y="194"/>
                    </a:lnTo>
                    <a:lnTo>
                      <a:pt x="10" y="135"/>
                    </a:lnTo>
                    <a:lnTo>
                      <a:pt x="281" y="135"/>
                    </a:lnTo>
                    <a:lnTo>
                      <a:pt x="281" y="194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>
                  <a:ea typeface="微软雅黑" panose="020B0503020204020204" pitchFamily="34" charset="-122"/>
                </a:endParaRPr>
              </a:p>
            </p:txBody>
          </p:sp>
          <p:sp>
            <p:nvSpPr>
              <p:cNvPr id="20" name="Rectangle 6"/>
              <p:cNvSpPr>
                <a:spLocks noChangeArrowheads="1"/>
              </p:cNvSpPr>
              <p:nvPr/>
            </p:nvSpPr>
            <p:spPr bwMode="auto">
              <a:xfrm>
                <a:off x="3726" y="2212"/>
                <a:ext cx="170" cy="17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>
                  <a:ea typeface="微软雅黑" panose="020B0503020204020204" pitchFamily="34" charset="-122"/>
                </a:endParaRPr>
              </a:p>
            </p:txBody>
          </p:sp>
          <p:sp>
            <p:nvSpPr>
              <p:cNvPr id="21" name="Freeform 7"/>
              <p:cNvSpPr>
                <a:spLocks/>
              </p:cNvSpPr>
              <p:nvPr/>
            </p:nvSpPr>
            <p:spPr bwMode="auto">
              <a:xfrm>
                <a:off x="3920" y="2212"/>
                <a:ext cx="41" cy="17"/>
              </a:xfrm>
              <a:custGeom>
                <a:avLst/>
                <a:gdLst>
                  <a:gd name="T0" fmla="*/ 4 w 17"/>
                  <a:gd name="T1" fmla="*/ 7 h 7"/>
                  <a:gd name="T2" fmla="*/ 14 w 17"/>
                  <a:gd name="T3" fmla="*/ 7 h 7"/>
                  <a:gd name="T4" fmla="*/ 17 w 17"/>
                  <a:gd name="T5" fmla="*/ 4 h 7"/>
                  <a:gd name="T6" fmla="*/ 14 w 17"/>
                  <a:gd name="T7" fmla="*/ 0 h 7"/>
                  <a:gd name="T8" fmla="*/ 4 w 17"/>
                  <a:gd name="T9" fmla="*/ 0 h 7"/>
                  <a:gd name="T10" fmla="*/ 0 w 17"/>
                  <a:gd name="T11" fmla="*/ 4 h 7"/>
                  <a:gd name="T12" fmla="*/ 4 w 17"/>
                  <a:gd name="T13" fmla="*/ 7 h 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7" h="7">
                    <a:moveTo>
                      <a:pt x="4" y="7"/>
                    </a:moveTo>
                    <a:cubicBezTo>
                      <a:pt x="14" y="7"/>
                      <a:pt x="14" y="7"/>
                      <a:pt x="14" y="7"/>
                    </a:cubicBezTo>
                    <a:cubicBezTo>
                      <a:pt x="16" y="7"/>
                      <a:pt x="17" y="6"/>
                      <a:pt x="17" y="4"/>
                    </a:cubicBezTo>
                    <a:cubicBezTo>
                      <a:pt x="17" y="2"/>
                      <a:pt x="16" y="0"/>
                      <a:pt x="14" y="0"/>
                    </a:cubicBezTo>
                    <a:cubicBezTo>
                      <a:pt x="4" y="0"/>
                      <a:pt x="4" y="0"/>
                      <a:pt x="4" y="0"/>
                    </a:cubicBezTo>
                    <a:cubicBezTo>
                      <a:pt x="2" y="0"/>
                      <a:pt x="0" y="2"/>
                      <a:pt x="0" y="4"/>
                    </a:cubicBezTo>
                    <a:cubicBezTo>
                      <a:pt x="0" y="6"/>
                      <a:pt x="2" y="7"/>
                      <a:pt x="4" y="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>
                  <a:ea typeface="微软雅黑" panose="020B0503020204020204" pitchFamily="34" charset="-122"/>
                </a:endParaRPr>
              </a:p>
            </p:txBody>
          </p:sp>
        </p:grpSp>
        <p:sp>
          <p:nvSpPr>
            <p:cNvPr id="22" name="椭圆 21"/>
            <p:cNvSpPr/>
            <p:nvPr/>
          </p:nvSpPr>
          <p:spPr>
            <a:xfrm>
              <a:off x="4010206" y="3347903"/>
              <a:ext cx="228118" cy="228118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outerShdw blurRad="114300" dist="38100" dir="5400000" algn="t" rotWithShape="0">
                <a:prstClr val="black">
                  <a:alpha val="23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>
                <a:solidFill>
                  <a:schemeClr val="tx1"/>
                </a:solidFill>
                <a:ea typeface="微软雅黑" panose="020B0503020204020204" pitchFamily="34" charset="-122"/>
              </a:endParaRPr>
            </a:p>
          </p:txBody>
        </p:sp>
      </p:grpSp>
      <p:grpSp>
        <p:nvGrpSpPr>
          <p:cNvPr id="39" name="组合 38"/>
          <p:cNvGrpSpPr/>
          <p:nvPr/>
        </p:nvGrpSpPr>
        <p:grpSpPr>
          <a:xfrm>
            <a:off x="1763766" y="2538014"/>
            <a:ext cx="2492991" cy="2572327"/>
            <a:chOff x="1111547" y="2418656"/>
            <a:chExt cx="2047230" cy="2112381"/>
          </a:xfrm>
        </p:grpSpPr>
        <p:sp>
          <p:nvSpPr>
            <p:cNvPr id="8" name="椭圆 7"/>
            <p:cNvSpPr/>
            <p:nvPr/>
          </p:nvSpPr>
          <p:spPr>
            <a:xfrm>
              <a:off x="1574715" y="2422452"/>
              <a:ext cx="228118" cy="228118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outerShdw blurRad="114300" dist="38100" dir="5400000" algn="t" rotWithShape="0">
                <a:prstClr val="black">
                  <a:alpha val="23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>
                <a:solidFill>
                  <a:schemeClr val="tx1"/>
                </a:solidFill>
                <a:ea typeface="微软雅黑" panose="020B0503020204020204" pitchFamily="34" charset="-122"/>
              </a:endParaRPr>
            </a:p>
          </p:txBody>
        </p:sp>
        <p:grpSp>
          <p:nvGrpSpPr>
            <p:cNvPr id="9" name="Group 4"/>
            <p:cNvGrpSpPr>
              <a:grpSpLocks noChangeAspect="1"/>
            </p:cNvGrpSpPr>
            <p:nvPr/>
          </p:nvGrpSpPr>
          <p:grpSpPr bwMode="auto">
            <a:xfrm rot="21066235">
              <a:off x="1768956" y="2418656"/>
              <a:ext cx="1112762" cy="1123567"/>
              <a:chOff x="3739" y="2056"/>
              <a:chExt cx="206" cy="208"/>
            </a:xfrm>
            <a:solidFill>
              <a:schemeClr val="bg1"/>
            </a:solidFill>
          </p:grpSpPr>
          <p:sp>
            <p:nvSpPr>
              <p:cNvPr id="10" name="Freeform 5"/>
              <p:cNvSpPr>
                <a:spLocks noEditPoints="1"/>
              </p:cNvSpPr>
              <p:nvPr/>
            </p:nvSpPr>
            <p:spPr bwMode="auto">
              <a:xfrm>
                <a:off x="3739" y="2110"/>
                <a:ext cx="79" cy="154"/>
              </a:xfrm>
              <a:custGeom>
                <a:avLst/>
                <a:gdLst>
                  <a:gd name="T0" fmla="*/ 28 w 32"/>
                  <a:gd name="T1" fmla="*/ 0 h 63"/>
                  <a:gd name="T2" fmla="*/ 9 w 32"/>
                  <a:gd name="T3" fmla="*/ 2 h 63"/>
                  <a:gd name="T4" fmla="*/ 0 w 32"/>
                  <a:gd name="T5" fmla="*/ 11 h 63"/>
                  <a:gd name="T6" fmla="*/ 0 w 32"/>
                  <a:gd name="T7" fmla="*/ 23 h 63"/>
                  <a:gd name="T8" fmla="*/ 9 w 32"/>
                  <a:gd name="T9" fmla="*/ 33 h 63"/>
                  <a:gd name="T10" fmla="*/ 19 w 32"/>
                  <a:gd name="T11" fmla="*/ 36 h 63"/>
                  <a:gd name="T12" fmla="*/ 19 w 32"/>
                  <a:gd name="T13" fmla="*/ 58 h 63"/>
                  <a:gd name="T14" fmla="*/ 22 w 32"/>
                  <a:gd name="T15" fmla="*/ 61 h 63"/>
                  <a:gd name="T16" fmla="*/ 27 w 32"/>
                  <a:gd name="T17" fmla="*/ 52 h 63"/>
                  <a:gd name="T18" fmla="*/ 28 w 32"/>
                  <a:gd name="T19" fmla="*/ 45 h 63"/>
                  <a:gd name="T20" fmla="*/ 28 w 32"/>
                  <a:gd name="T21" fmla="*/ 37 h 63"/>
                  <a:gd name="T22" fmla="*/ 31 w 32"/>
                  <a:gd name="T23" fmla="*/ 31 h 63"/>
                  <a:gd name="T24" fmla="*/ 31 w 32"/>
                  <a:gd name="T25" fmla="*/ 4 h 63"/>
                  <a:gd name="T26" fmla="*/ 28 w 32"/>
                  <a:gd name="T27" fmla="*/ 0 h 63"/>
                  <a:gd name="T28" fmla="*/ 10 w 32"/>
                  <a:gd name="T29" fmla="*/ 23 h 63"/>
                  <a:gd name="T30" fmla="*/ 7 w 32"/>
                  <a:gd name="T31" fmla="*/ 26 h 63"/>
                  <a:gd name="T32" fmla="*/ 5 w 32"/>
                  <a:gd name="T33" fmla="*/ 23 h 63"/>
                  <a:gd name="T34" fmla="*/ 5 w 32"/>
                  <a:gd name="T35" fmla="*/ 11 h 63"/>
                  <a:gd name="T36" fmla="*/ 7 w 32"/>
                  <a:gd name="T37" fmla="*/ 8 h 63"/>
                  <a:gd name="T38" fmla="*/ 10 w 32"/>
                  <a:gd name="T39" fmla="*/ 11 h 63"/>
                  <a:gd name="T40" fmla="*/ 10 w 32"/>
                  <a:gd name="T41" fmla="*/ 23 h 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32" h="63">
                    <a:moveTo>
                      <a:pt x="28" y="0"/>
                    </a:moveTo>
                    <a:cubicBezTo>
                      <a:pt x="9" y="2"/>
                      <a:pt x="9" y="2"/>
                      <a:pt x="9" y="2"/>
                    </a:cubicBezTo>
                    <a:cubicBezTo>
                      <a:pt x="9" y="2"/>
                      <a:pt x="0" y="3"/>
                      <a:pt x="0" y="11"/>
                    </a:cubicBezTo>
                    <a:cubicBezTo>
                      <a:pt x="0" y="23"/>
                      <a:pt x="0" y="23"/>
                      <a:pt x="0" y="23"/>
                    </a:cubicBezTo>
                    <a:cubicBezTo>
                      <a:pt x="0" y="23"/>
                      <a:pt x="0" y="33"/>
                      <a:pt x="9" y="33"/>
                    </a:cubicBezTo>
                    <a:cubicBezTo>
                      <a:pt x="9" y="33"/>
                      <a:pt x="19" y="33"/>
                      <a:pt x="19" y="36"/>
                    </a:cubicBezTo>
                    <a:cubicBezTo>
                      <a:pt x="19" y="58"/>
                      <a:pt x="19" y="58"/>
                      <a:pt x="19" y="58"/>
                    </a:cubicBezTo>
                    <a:cubicBezTo>
                      <a:pt x="19" y="58"/>
                      <a:pt x="19" y="61"/>
                      <a:pt x="22" y="61"/>
                    </a:cubicBezTo>
                    <a:cubicBezTo>
                      <a:pt x="22" y="61"/>
                      <a:pt x="32" y="63"/>
                      <a:pt x="27" y="52"/>
                    </a:cubicBezTo>
                    <a:cubicBezTo>
                      <a:pt x="31" y="49"/>
                      <a:pt x="28" y="45"/>
                      <a:pt x="28" y="45"/>
                    </a:cubicBezTo>
                    <a:cubicBezTo>
                      <a:pt x="28" y="45"/>
                      <a:pt x="31" y="41"/>
                      <a:pt x="28" y="37"/>
                    </a:cubicBezTo>
                    <a:cubicBezTo>
                      <a:pt x="28" y="37"/>
                      <a:pt x="31" y="33"/>
                      <a:pt x="31" y="31"/>
                    </a:cubicBezTo>
                    <a:cubicBezTo>
                      <a:pt x="31" y="4"/>
                      <a:pt x="31" y="4"/>
                      <a:pt x="31" y="4"/>
                    </a:cubicBezTo>
                    <a:cubicBezTo>
                      <a:pt x="31" y="4"/>
                      <a:pt x="31" y="0"/>
                      <a:pt x="28" y="0"/>
                    </a:cubicBezTo>
                    <a:close/>
                    <a:moveTo>
                      <a:pt x="10" y="23"/>
                    </a:moveTo>
                    <a:cubicBezTo>
                      <a:pt x="10" y="25"/>
                      <a:pt x="9" y="26"/>
                      <a:pt x="7" y="26"/>
                    </a:cubicBezTo>
                    <a:cubicBezTo>
                      <a:pt x="6" y="26"/>
                      <a:pt x="5" y="25"/>
                      <a:pt x="5" y="23"/>
                    </a:cubicBezTo>
                    <a:cubicBezTo>
                      <a:pt x="5" y="11"/>
                      <a:pt x="5" y="11"/>
                      <a:pt x="5" y="11"/>
                    </a:cubicBezTo>
                    <a:cubicBezTo>
                      <a:pt x="5" y="9"/>
                      <a:pt x="6" y="8"/>
                      <a:pt x="7" y="8"/>
                    </a:cubicBezTo>
                    <a:cubicBezTo>
                      <a:pt x="9" y="8"/>
                      <a:pt x="10" y="9"/>
                      <a:pt x="10" y="11"/>
                    </a:cubicBezTo>
                    <a:lnTo>
                      <a:pt x="10" y="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>
                  <a:solidFill>
                    <a:schemeClr val="bg1"/>
                  </a:solidFill>
                  <a:ea typeface="微软雅黑" panose="020B0503020204020204" pitchFamily="34" charset="-122"/>
                </a:endParaRPr>
              </a:p>
            </p:txBody>
          </p:sp>
          <p:sp>
            <p:nvSpPr>
              <p:cNvPr id="11" name="Freeform 6"/>
              <p:cNvSpPr>
                <a:spLocks/>
              </p:cNvSpPr>
              <p:nvPr/>
            </p:nvSpPr>
            <p:spPr bwMode="auto">
              <a:xfrm>
                <a:off x="3820" y="2056"/>
                <a:ext cx="125" cy="178"/>
              </a:xfrm>
              <a:custGeom>
                <a:avLst/>
                <a:gdLst>
                  <a:gd name="T0" fmla="*/ 46 w 51"/>
                  <a:gd name="T1" fmla="*/ 28 h 73"/>
                  <a:gd name="T2" fmla="*/ 46 w 51"/>
                  <a:gd name="T3" fmla="*/ 3 h 73"/>
                  <a:gd name="T4" fmla="*/ 43 w 51"/>
                  <a:gd name="T5" fmla="*/ 3 h 73"/>
                  <a:gd name="T6" fmla="*/ 3 w 51"/>
                  <a:gd name="T7" fmla="*/ 22 h 73"/>
                  <a:gd name="T8" fmla="*/ 1 w 51"/>
                  <a:gd name="T9" fmla="*/ 25 h 73"/>
                  <a:gd name="T10" fmla="*/ 1 w 51"/>
                  <a:gd name="T11" fmla="*/ 48 h 73"/>
                  <a:gd name="T12" fmla="*/ 4 w 51"/>
                  <a:gd name="T13" fmla="*/ 51 h 73"/>
                  <a:gd name="T14" fmla="*/ 44 w 51"/>
                  <a:gd name="T15" fmla="*/ 70 h 73"/>
                  <a:gd name="T16" fmla="*/ 46 w 51"/>
                  <a:gd name="T17" fmla="*/ 70 h 73"/>
                  <a:gd name="T18" fmla="*/ 46 w 51"/>
                  <a:gd name="T19" fmla="*/ 45 h 73"/>
                  <a:gd name="T20" fmla="*/ 51 w 51"/>
                  <a:gd name="T21" fmla="*/ 36 h 73"/>
                  <a:gd name="T22" fmla="*/ 46 w 51"/>
                  <a:gd name="T23" fmla="*/ 28 h 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51" h="73">
                    <a:moveTo>
                      <a:pt x="46" y="28"/>
                    </a:moveTo>
                    <a:cubicBezTo>
                      <a:pt x="46" y="3"/>
                      <a:pt x="46" y="3"/>
                      <a:pt x="46" y="3"/>
                    </a:cubicBezTo>
                    <a:cubicBezTo>
                      <a:pt x="46" y="0"/>
                      <a:pt x="43" y="3"/>
                      <a:pt x="43" y="3"/>
                    </a:cubicBezTo>
                    <a:cubicBezTo>
                      <a:pt x="30" y="24"/>
                      <a:pt x="3" y="22"/>
                      <a:pt x="3" y="22"/>
                    </a:cubicBezTo>
                    <a:cubicBezTo>
                      <a:pt x="0" y="22"/>
                      <a:pt x="1" y="25"/>
                      <a:pt x="1" y="25"/>
                    </a:cubicBezTo>
                    <a:cubicBezTo>
                      <a:pt x="1" y="48"/>
                      <a:pt x="1" y="48"/>
                      <a:pt x="1" y="48"/>
                    </a:cubicBezTo>
                    <a:cubicBezTo>
                      <a:pt x="1" y="51"/>
                      <a:pt x="4" y="51"/>
                      <a:pt x="4" y="51"/>
                    </a:cubicBezTo>
                    <a:cubicBezTo>
                      <a:pt x="34" y="51"/>
                      <a:pt x="44" y="70"/>
                      <a:pt x="44" y="70"/>
                    </a:cubicBezTo>
                    <a:cubicBezTo>
                      <a:pt x="44" y="70"/>
                      <a:pt x="46" y="73"/>
                      <a:pt x="46" y="70"/>
                    </a:cubicBezTo>
                    <a:cubicBezTo>
                      <a:pt x="46" y="45"/>
                      <a:pt x="46" y="45"/>
                      <a:pt x="46" y="45"/>
                    </a:cubicBezTo>
                    <a:cubicBezTo>
                      <a:pt x="49" y="43"/>
                      <a:pt x="51" y="40"/>
                      <a:pt x="51" y="36"/>
                    </a:cubicBezTo>
                    <a:cubicBezTo>
                      <a:pt x="51" y="33"/>
                      <a:pt x="49" y="30"/>
                      <a:pt x="46" y="2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>
                  <a:solidFill>
                    <a:schemeClr val="bg1"/>
                  </a:solidFill>
                  <a:ea typeface="微软雅黑" panose="020B0503020204020204" pitchFamily="34" charset="-122"/>
                </a:endParaRPr>
              </a:p>
            </p:txBody>
          </p:sp>
        </p:grpSp>
        <p:sp>
          <p:nvSpPr>
            <p:cNvPr id="12" name="文本框 11"/>
            <p:cNvSpPr txBox="1"/>
            <p:nvPr/>
          </p:nvSpPr>
          <p:spPr>
            <a:xfrm>
              <a:off x="1111547" y="3545333"/>
              <a:ext cx="2047230" cy="98570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3600" b="1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Arial" panose="020B0604020202020204" pitchFamily="34" charset="0"/>
                </a:rPr>
                <a:t>常微分方程</a:t>
              </a:r>
              <a:endParaRPr lang="en-US" altLang="zh-CN" sz="36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endParaRPr>
            </a:p>
            <a:p>
              <a:pPr algn="ctr"/>
              <a:r>
                <a:rPr lang="zh-CN" altLang="en-US" sz="3600" b="1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Arial" panose="020B0604020202020204" pitchFamily="34" charset="0"/>
                </a:rPr>
                <a:t>的概念</a:t>
              </a:r>
              <a:endParaRPr lang="zh-CN" altLang="en-US" sz="36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endParaRPr>
            </a:p>
          </p:txBody>
        </p:sp>
      </p:grpSp>
      <p:sp>
        <p:nvSpPr>
          <p:cNvPr id="4" name="椭圆 3"/>
          <p:cNvSpPr/>
          <p:nvPr/>
        </p:nvSpPr>
        <p:spPr>
          <a:xfrm>
            <a:off x="1902046" y="2206776"/>
            <a:ext cx="2449237" cy="2449237"/>
          </a:xfrm>
          <a:prstGeom prst="ellipse">
            <a:avLst/>
          </a:prstGeom>
          <a:noFill/>
          <a:ln>
            <a:solidFill>
              <a:schemeClr val="bg1"/>
            </a:solidFill>
          </a:ln>
          <a:effectLst>
            <a:outerShdw blurRad="114300" dist="38100" dir="5400000" algn="t" rotWithShape="0">
              <a:prstClr val="black">
                <a:alpha val="2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>
              <a:solidFill>
                <a:schemeClr val="tx1"/>
              </a:solidFill>
              <a:ea typeface="微软雅黑" panose="020B0503020204020204" pitchFamily="34" charset="-122"/>
            </a:endParaRPr>
          </a:p>
        </p:txBody>
      </p:sp>
      <p:grpSp>
        <p:nvGrpSpPr>
          <p:cNvPr id="31" name="组合 30"/>
          <p:cNvGrpSpPr/>
          <p:nvPr/>
        </p:nvGrpSpPr>
        <p:grpSpPr>
          <a:xfrm>
            <a:off x="8056850" y="2355048"/>
            <a:ext cx="2954660" cy="2433516"/>
            <a:chOff x="6341199" y="2510238"/>
            <a:chExt cx="2105527" cy="1734158"/>
          </a:xfrm>
        </p:grpSpPr>
        <p:sp>
          <p:nvSpPr>
            <p:cNvPr id="32" name="文本框 31"/>
            <p:cNvSpPr txBox="1"/>
            <p:nvPr/>
          </p:nvSpPr>
          <p:spPr>
            <a:xfrm>
              <a:off x="6341199" y="3783812"/>
              <a:ext cx="2105527" cy="46058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3600" b="1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Arial" panose="020B0604020202020204" pitchFamily="34" charset="0"/>
                </a:rPr>
                <a:t>经济应用举例</a:t>
              </a:r>
              <a:endParaRPr lang="zh-CN" altLang="en-US" sz="36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endParaRPr>
            </a:p>
          </p:txBody>
        </p:sp>
        <p:grpSp>
          <p:nvGrpSpPr>
            <p:cNvPr id="33" name="Group 9"/>
            <p:cNvGrpSpPr>
              <a:grpSpLocks noChangeAspect="1"/>
            </p:cNvGrpSpPr>
            <p:nvPr/>
          </p:nvGrpSpPr>
          <p:grpSpPr bwMode="auto">
            <a:xfrm>
              <a:off x="6702217" y="2703735"/>
              <a:ext cx="1135752" cy="933256"/>
              <a:chOff x="3702" y="2087"/>
              <a:chExt cx="258" cy="212"/>
            </a:xfrm>
            <a:solidFill>
              <a:schemeClr val="bg1"/>
            </a:solidFill>
          </p:grpSpPr>
          <p:sp>
            <p:nvSpPr>
              <p:cNvPr id="36" name="Freeform 10"/>
              <p:cNvSpPr>
                <a:spLocks/>
              </p:cNvSpPr>
              <p:nvPr/>
            </p:nvSpPr>
            <p:spPr bwMode="auto">
              <a:xfrm>
                <a:off x="3712" y="2102"/>
                <a:ext cx="244" cy="180"/>
              </a:xfrm>
              <a:custGeom>
                <a:avLst/>
                <a:gdLst>
                  <a:gd name="T0" fmla="*/ 244 w 244"/>
                  <a:gd name="T1" fmla="*/ 0 h 180"/>
                  <a:gd name="T2" fmla="*/ 234 w 244"/>
                  <a:gd name="T3" fmla="*/ 10 h 180"/>
                  <a:gd name="T4" fmla="*/ 234 w 244"/>
                  <a:gd name="T5" fmla="*/ 166 h 180"/>
                  <a:gd name="T6" fmla="*/ 7 w 244"/>
                  <a:gd name="T7" fmla="*/ 166 h 180"/>
                  <a:gd name="T8" fmla="*/ 0 w 244"/>
                  <a:gd name="T9" fmla="*/ 180 h 180"/>
                  <a:gd name="T10" fmla="*/ 244 w 244"/>
                  <a:gd name="T11" fmla="*/ 180 h 180"/>
                  <a:gd name="T12" fmla="*/ 244 w 244"/>
                  <a:gd name="T13" fmla="*/ 0 h 1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44" h="180">
                    <a:moveTo>
                      <a:pt x="244" y="0"/>
                    </a:moveTo>
                    <a:lnTo>
                      <a:pt x="234" y="10"/>
                    </a:lnTo>
                    <a:lnTo>
                      <a:pt x="234" y="166"/>
                    </a:lnTo>
                    <a:lnTo>
                      <a:pt x="7" y="166"/>
                    </a:lnTo>
                    <a:lnTo>
                      <a:pt x="0" y="180"/>
                    </a:lnTo>
                    <a:lnTo>
                      <a:pt x="244" y="180"/>
                    </a:lnTo>
                    <a:lnTo>
                      <a:pt x="244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>
                  <a:solidFill>
                    <a:schemeClr val="bg1"/>
                  </a:solidFill>
                  <a:ea typeface="微软雅黑" panose="020B0503020204020204" pitchFamily="34" charset="-122"/>
                </a:endParaRPr>
              </a:p>
            </p:txBody>
          </p:sp>
          <p:sp>
            <p:nvSpPr>
              <p:cNvPr id="37" name="Freeform 11"/>
              <p:cNvSpPr>
                <a:spLocks/>
              </p:cNvSpPr>
              <p:nvPr/>
            </p:nvSpPr>
            <p:spPr bwMode="auto">
              <a:xfrm>
                <a:off x="3712" y="2102"/>
                <a:ext cx="244" cy="180"/>
              </a:xfrm>
              <a:custGeom>
                <a:avLst/>
                <a:gdLst>
                  <a:gd name="T0" fmla="*/ 244 w 244"/>
                  <a:gd name="T1" fmla="*/ 0 h 180"/>
                  <a:gd name="T2" fmla="*/ 234 w 244"/>
                  <a:gd name="T3" fmla="*/ 10 h 180"/>
                  <a:gd name="T4" fmla="*/ 234 w 244"/>
                  <a:gd name="T5" fmla="*/ 166 h 180"/>
                  <a:gd name="T6" fmla="*/ 7 w 244"/>
                  <a:gd name="T7" fmla="*/ 166 h 180"/>
                  <a:gd name="T8" fmla="*/ 0 w 244"/>
                  <a:gd name="T9" fmla="*/ 180 h 180"/>
                  <a:gd name="T10" fmla="*/ 244 w 244"/>
                  <a:gd name="T11" fmla="*/ 180 h 180"/>
                  <a:gd name="T12" fmla="*/ 244 w 244"/>
                  <a:gd name="T13" fmla="*/ 0 h 1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44" h="180">
                    <a:moveTo>
                      <a:pt x="244" y="0"/>
                    </a:moveTo>
                    <a:lnTo>
                      <a:pt x="234" y="10"/>
                    </a:lnTo>
                    <a:lnTo>
                      <a:pt x="234" y="166"/>
                    </a:lnTo>
                    <a:lnTo>
                      <a:pt x="7" y="166"/>
                    </a:lnTo>
                    <a:lnTo>
                      <a:pt x="0" y="180"/>
                    </a:lnTo>
                    <a:lnTo>
                      <a:pt x="244" y="180"/>
                    </a:lnTo>
                    <a:lnTo>
                      <a:pt x="244" y="0"/>
                    </a:ln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>
                  <a:solidFill>
                    <a:schemeClr val="bg1"/>
                  </a:solidFill>
                  <a:ea typeface="微软雅黑" panose="020B0503020204020204" pitchFamily="34" charset="-122"/>
                </a:endParaRPr>
              </a:p>
            </p:txBody>
          </p:sp>
          <p:sp>
            <p:nvSpPr>
              <p:cNvPr id="38" name="Freeform 12"/>
              <p:cNvSpPr>
                <a:spLocks/>
              </p:cNvSpPr>
              <p:nvPr/>
            </p:nvSpPr>
            <p:spPr bwMode="auto">
              <a:xfrm>
                <a:off x="3702" y="2087"/>
                <a:ext cx="244" cy="181"/>
              </a:xfrm>
              <a:custGeom>
                <a:avLst/>
                <a:gdLst>
                  <a:gd name="T0" fmla="*/ 244 w 244"/>
                  <a:gd name="T1" fmla="*/ 0 h 181"/>
                  <a:gd name="T2" fmla="*/ 178 w 244"/>
                  <a:gd name="T3" fmla="*/ 74 h 181"/>
                  <a:gd name="T4" fmla="*/ 129 w 244"/>
                  <a:gd name="T5" fmla="*/ 47 h 181"/>
                  <a:gd name="T6" fmla="*/ 83 w 244"/>
                  <a:gd name="T7" fmla="*/ 120 h 181"/>
                  <a:gd name="T8" fmla="*/ 39 w 244"/>
                  <a:gd name="T9" fmla="*/ 120 h 181"/>
                  <a:gd name="T10" fmla="*/ 0 w 244"/>
                  <a:gd name="T11" fmla="*/ 181 h 181"/>
                  <a:gd name="T12" fmla="*/ 17 w 244"/>
                  <a:gd name="T13" fmla="*/ 181 h 181"/>
                  <a:gd name="T14" fmla="*/ 49 w 244"/>
                  <a:gd name="T15" fmla="*/ 134 h 181"/>
                  <a:gd name="T16" fmla="*/ 90 w 244"/>
                  <a:gd name="T17" fmla="*/ 134 h 181"/>
                  <a:gd name="T18" fmla="*/ 139 w 244"/>
                  <a:gd name="T19" fmla="*/ 61 h 181"/>
                  <a:gd name="T20" fmla="*/ 185 w 244"/>
                  <a:gd name="T21" fmla="*/ 88 h 181"/>
                  <a:gd name="T22" fmla="*/ 244 w 244"/>
                  <a:gd name="T23" fmla="*/ 25 h 181"/>
                  <a:gd name="T24" fmla="*/ 244 w 244"/>
                  <a:gd name="T25" fmla="*/ 0 h 1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244" h="181">
                    <a:moveTo>
                      <a:pt x="244" y="0"/>
                    </a:moveTo>
                    <a:lnTo>
                      <a:pt x="178" y="74"/>
                    </a:lnTo>
                    <a:lnTo>
                      <a:pt x="129" y="47"/>
                    </a:lnTo>
                    <a:lnTo>
                      <a:pt x="83" y="120"/>
                    </a:lnTo>
                    <a:lnTo>
                      <a:pt x="39" y="120"/>
                    </a:lnTo>
                    <a:lnTo>
                      <a:pt x="0" y="181"/>
                    </a:lnTo>
                    <a:lnTo>
                      <a:pt x="17" y="181"/>
                    </a:lnTo>
                    <a:lnTo>
                      <a:pt x="49" y="134"/>
                    </a:lnTo>
                    <a:lnTo>
                      <a:pt x="90" y="134"/>
                    </a:lnTo>
                    <a:lnTo>
                      <a:pt x="139" y="61"/>
                    </a:lnTo>
                    <a:lnTo>
                      <a:pt x="185" y="88"/>
                    </a:lnTo>
                    <a:lnTo>
                      <a:pt x="244" y="25"/>
                    </a:lnTo>
                    <a:lnTo>
                      <a:pt x="244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>
                  <a:solidFill>
                    <a:schemeClr val="bg1"/>
                  </a:solidFill>
                  <a:ea typeface="微软雅黑" panose="020B0503020204020204" pitchFamily="34" charset="-122"/>
                </a:endParaRPr>
              </a:p>
            </p:txBody>
          </p:sp>
          <p:sp>
            <p:nvSpPr>
              <p:cNvPr id="40" name="Freeform 13"/>
              <p:cNvSpPr>
                <a:spLocks/>
              </p:cNvSpPr>
              <p:nvPr/>
            </p:nvSpPr>
            <p:spPr bwMode="auto">
              <a:xfrm>
                <a:off x="3702" y="2087"/>
                <a:ext cx="244" cy="181"/>
              </a:xfrm>
              <a:custGeom>
                <a:avLst/>
                <a:gdLst>
                  <a:gd name="T0" fmla="*/ 244 w 244"/>
                  <a:gd name="T1" fmla="*/ 0 h 181"/>
                  <a:gd name="T2" fmla="*/ 178 w 244"/>
                  <a:gd name="T3" fmla="*/ 74 h 181"/>
                  <a:gd name="T4" fmla="*/ 129 w 244"/>
                  <a:gd name="T5" fmla="*/ 47 h 181"/>
                  <a:gd name="T6" fmla="*/ 83 w 244"/>
                  <a:gd name="T7" fmla="*/ 120 h 181"/>
                  <a:gd name="T8" fmla="*/ 39 w 244"/>
                  <a:gd name="T9" fmla="*/ 120 h 181"/>
                  <a:gd name="T10" fmla="*/ 0 w 244"/>
                  <a:gd name="T11" fmla="*/ 181 h 181"/>
                  <a:gd name="T12" fmla="*/ 17 w 244"/>
                  <a:gd name="T13" fmla="*/ 181 h 181"/>
                  <a:gd name="T14" fmla="*/ 49 w 244"/>
                  <a:gd name="T15" fmla="*/ 134 h 181"/>
                  <a:gd name="T16" fmla="*/ 90 w 244"/>
                  <a:gd name="T17" fmla="*/ 134 h 181"/>
                  <a:gd name="T18" fmla="*/ 139 w 244"/>
                  <a:gd name="T19" fmla="*/ 61 h 181"/>
                  <a:gd name="T20" fmla="*/ 185 w 244"/>
                  <a:gd name="T21" fmla="*/ 88 h 181"/>
                  <a:gd name="T22" fmla="*/ 244 w 244"/>
                  <a:gd name="T23" fmla="*/ 25 h 181"/>
                  <a:gd name="T24" fmla="*/ 244 w 244"/>
                  <a:gd name="T25" fmla="*/ 0 h 1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244" h="181">
                    <a:moveTo>
                      <a:pt x="244" y="0"/>
                    </a:moveTo>
                    <a:lnTo>
                      <a:pt x="178" y="74"/>
                    </a:lnTo>
                    <a:lnTo>
                      <a:pt x="129" y="47"/>
                    </a:lnTo>
                    <a:lnTo>
                      <a:pt x="83" y="120"/>
                    </a:lnTo>
                    <a:lnTo>
                      <a:pt x="39" y="120"/>
                    </a:lnTo>
                    <a:lnTo>
                      <a:pt x="0" y="181"/>
                    </a:lnTo>
                    <a:lnTo>
                      <a:pt x="17" y="181"/>
                    </a:lnTo>
                    <a:lnTo>
                      <a:pt x="49" y="134"/>
                    </a:lnTo>
                    <a:lnTo>
                      <a:pt x="90" y="134"/>
                    </a:lnTo>
                    <a:lnTo>
                      <a:pt x="139" y="61"/>
                    </a:lnTo>
                    <a:lnTo>
                      <a:pt x="185" y="88"/>
                    </a:lnTo>
                    <a:lnTo>
                      <a:pt x="244" y="25"/>
                    </a:lnTo>
                    <a:lnTo>
                      <a:pt x="244" y="0"/>
                    </a:ln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>
                  <a:solidFill>
                    <a:schemeClr val="bg1"/>
                  </a:solidFill>
                  <a:ea typeface="微软雅黑" panose="020B0503020204020204" pitchFamily="34" charset="-122"/>
                </a:endParaRPr>
              </a:p>
            </p:txBody>
          </p:sp>
          <p:sp>
            <p:nvSpPr>
              <p:cNvPr id="41" name="Freeform 14"/>
              <p:cNvSpPr>
                <a:spLocks/>
              </p:cNvSpPr>
              <p:nvPr/>
            </p:nvSpPr>
            <p:spPr bwMode="auto">
              <a:xfrm>
                <a:off x="3719" y="2112"/>
                <a:ext cx="227" cy="156"/>
              </a:xfrm>
              <a:custGeom>
                <a:avLst/>
                <a:gdLst>
                  <a:gd name="T0" fmla="*/ 227 w 227"/>
                  <a:gd name="T1" fmla="*/ 0 h 156"/>
                  <a:gd name="T2" fmla="*/ 168 w 227"/>
                  <a:gd name="T3" fmla="*/ 63 h 156"/>
                  <a:gd name="T4" fmla="*/ 122 w 227"/>
                  <a:gd name="T5" fmla="*/ 36 h 156"/>
                  <a:gd name="T6" fmla="*/ 73 w 227"/>
                  <a:gd name="T7" fmla="*/ 109 h 156"/>
                  <a:gd name="T8" fmla="*/ 32 w 227"/>
                  <a:gd name="T9" fmla="*/ 109 h 156"/>
                  <a:gd name="T10" fmla="*/ 0 w 227"/>
                  <a:gd name="T11" fmla="*/ 156 h 156"/>
                  <a:gd name="T12" fmla="*/ 227 w 227"/>
                  <a:gd name="T13" fmla="*/ 156 h 156"/>
                  <a:gd name="T14" fmla="*/ 227 w 227"/>
                  <a:gd name="T15" fmla="*/ 0 h 1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27" h="156">
                    <a:moveTo>
                      <a:pt x="227" y="0"/>
                    </a:moveTo>
                    <a:lnTo>
                      <a:pt x="168" y="63"/>
                    </a:lnTo>
                    <a:lnTo>
                      <a:pt x="122" y="36"/>
                    </a:lnTo>
                    <a:lnTo>
                      <a:pt x="73" y="109"/>
                    </a:lnTo>
                    <a:lnTo>
                      <a:pt x="32" y="109"/>
                    </a:lnTo>
                    <a:lnTo>
                      <a:pt x="0" y="156"/>
                    </a:lnTo>
                    <a:lnTo>
                      <a:pt x="227" y="156"/>
                    </a:lnTo>
                    <a:lnTo>
                      <a:pt x="227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>
                  <a:solidFill>
                    <a:schemeClr val="bg1"/>
                  </a:solidFill>
                  <a:ea typeface="微软雅黑" panose="020B0503020204020204" pitchFamily="34" charset="-122"/>
                </a:endParaRPr>
              </a:p>
            </p:txBody>
          </p:sp>
          <p:sp>
            <p:nvSpPr>
              <p:cNvPr id="42" name="Freeform 15"/>
              <p:cNvSpPr>
                <a:spLocks/>
              </p:cNvSpPr>
              <p:nvPr/>
            </p:nvSpPr>
            <p:spPr bwMode="auto">
              <a:xfrm>
                <a:off x="3719" y="2112"/>
                <a:ext cx="227" cy="156"/>
              </a:xfrm>
              <a:custGeom>
                <a:avLst/>
                <a:gdLst>
                  <a:gd name="T0" fmla="*/ 227 w 227"/>
                  <a:gd name="T1" fmla="*/ 0 h 156"/>
                  <a:gd name="T2" fmla="*/ 168 w 227"/>
                  <a:gd name="T3" fmla="*/ 63 h 156"/>
                  <a:gd name="T4" fmla="*/ 122 w 227"/>
                  <a:gd name="T5" fmla="*/ 36 h 156"/>
                  <a:gd name="T6" fmla="*/ 73 w 227"/>
                  <a:gd name="T7" fmla="*/ 109 h 156"/>
                  <a:gd name="T8" fmla="*/ 32 w 227"/>
                  <a:gd name="T9" fmla="*/ 109 h 156"/>
                  <a:gd name="T10" fmla="*/ 0 w 227"/>
                  <a:gd name="T11" fmla="*/ 156 h 156"/>
                  <a:gd name="T12" fmla="*/ 227 w 227"/>
                  <a:gd name="T13" fmla="*/ 156 h 156"/>
                  <a:gd name="T14" fmla="*/ 227 w 227"/>
                  <a:gd name="T15" fmla="*/ 0 h 1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27" h="156">
                    <a:moveTo>
                      <a:pt x="227" y="0"/>
                    </a:moveTo>
                    <a:lnTo>
                      <a:pt x="168" y="63"/>
                    </a:lnTo>
                    <a:lnTo>
                      <a:pt x="122" y="36"/>
                    </a:lnTo>
                    <a:lnTo>
                      <a:pt x="73" y="109"/>
                    </a:lnTo>
                    <a:lnTo>
                      <a:pt x="32" y="109"/>
                    </a:lnTo>
                    <a:lnTo>
                      <a:pt x="0" y="156"/>
                    </a:lnTo>
                    <a:lnTo>
                      <a:pt x="227" y="156"/>
                    </a:lnTo>
                    <a:lnTo>
                      <a:pt x="227" y="0"/>
                    </a:ln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>
                  <a:solidFill>
                    <a:schemeClr val="bg1"/>
                  </a:solidFill>
                  <a:ea typeface="微软雅黑" panose="020B0503020204020204" pitchFamily="34" charset="-122"/>
                </a:endParaRPr>
              </a:p>
            </p:txBody>
          </p:sp>
          <p:sp>
            <p:nvSpPr>
              <p:cNvPr id="43" name="Freeform 16"/>
              <p:cNvSpPr>
                <a:spLocks/>
              </p:cNvSpPr>
              <p:nvPr/>
            </p:nvSpPr>
            <p:spPr bwMode="auto">
              <a:xfrm>
                <a:off x="3719" y="2119"/>
                <a:ext cx="241" cy="180"/>
              </a:xfrm>
              <a:custGeom>
                <a:avLst/>
                <a:gdLst>
                  <a:gd name="T0" fmla="*/ 0 w 241"/>
                  <a:gd name="T1" fmla="*/ 180 h 180"/>
                  <a:gd name="T2" fmla="*/ 241 w 241"/>
                  <a:gd name="T3" fmla="*/ 180 h 180"/>
                  <a:gd name="T4" fmla="*/ 241 w 241"/>
                  <a:gd name="T5" fmla="*/ 0 h 180"/>
                  <a:gd name="T6" fmla="*/ 176 w 241"/>
                  <a:gd name="T7" fmla="*/ 73 h 180"/>
                  <a:gd name="T8" fmla="*/ 129 w 241"/>
                  <a:gd name="T9" fmla="*/ 46 h 180"/>
                  <a:gd name="T10" fmla="*/ 81 w 241"/>
                  <a:gd name="T11" fmla="*/ 119 h 180"/>
                  <a:gd name="T12" fmla="*/ 37 w 241"/>
                  <a:gd name="T13" fmla="*/ 119 h 180"/>
                  <a:gd name="T14" fmla="*/ 0 w 241"/>
                  <a:gd name="T15" fmla="*/ 180 h 1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41" h="180">
                    <a:moveTo>
                      <a:pt x="0" y="180"/>
                    </a:moveTo>
                    <a:lnTo>
                      <a:pt x="241" y="180"/>
                    </a:lnTo>
                    <a:lnTo>
                      <a:pt x="241" y="0"/>
                    </a:lnTo>
                    <a:lnTo>
                      <a:pt x="176" y="73"/>
                    </a:lnTo>
                    <a:lnTo>
                      <a:pt x="129" y="46"/>
                    </a:lnTo>
                    <a:lnTo>
                      <a:pt x="81" y="119"/>
                    </a:lnTo>
                    <a:lnTo>
                      <a:pt x="37" y="119"/>
                    </a:lnTo>
                    <a:lnTo>
                      <a:pt x="0" y="1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>
                  <a:solidFill>
                    <a:schemeClr val="bg1"/>
                  </a:solidFill>
                  <a:ea typeface="微软雅黑" panose="020B0503020204020204" pitchFamily="34" charset="-122"/>
                </a:endParaRPr>
              </a:p>
            </p:txBody>
          </p:sp>
        </p:grpSp>
        <p:sp>
          <p:nvSpPr>
            <p:cNvPr id="35" name="椭圆 34"/>
            <p:cNvSpPr>
              <a:spLocks noChangeAspect="1"/>
            </p:cNvSpPr>
            <p:nvPr/>
          </p:nvSpPr>
          <p:spPr>
            <a:xfrm>
              <a:off x="7721945" y="2510238"/>
              <a:ext cx="208303" cy="208303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outerShdw blurRad="114300" dist="38100" dir="5400000" algn="t" rotWithShape="0">
                <a:prstClr val="black">
                  <a:alpha val="23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>
                <a:solidFill>
                  <a:schemeClr val="tx1"/>
                </a:solidFill>
                <a:ea typeface="微软雅黑" panose="020B0503020204020204" pitchFamily="34" charset="-122"/>
              </a:endParaRPr>
            </a:p>
          </p:txBody>
        </p:sp>
      </p:grpSp>
    </p:spTree>
    <p:custDataLst>
      <p:tags r:id="rId1"/>
    </p:custDataLst>
    <p:extLst>
      <p:ext uri="{BB962C8B-B14F-4D97-AF65-F5344CB8AC3E}">
        <p14:creationId xmlns:p14="http://schemas.microsoft.com/office/powerpoint/2010/main" val="20361998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 advTm="10917">
        <p14:flythrough/>
      </p:transition>
    </mc:Choice>
    <mc:Fallback xmlns="">
      <p:transition spd="slow" advTm="10917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35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350"/>
                            </p:stCondLst>
                            <p:childTnLst>
                              <p:par>
                                <p:cTn id="11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3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3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3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12" presetClass="entr" presetSubtype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850"/>
                            </p:stCondLst>
                            <p:childTnLst>
                              <p:par>
                                <p:cTn id="24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25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7" dur="25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100"/>
                            </p:stCondLst>
                            <p:childTnLst>
                              <p:par>
                                <p:cTn id="29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5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2" dur="25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350"/>
                            </p:stCondLst>
                            <p:childTnLst>
                              <p:par>
                                <p:cTn id="34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25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7" dur="25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500" tmFilter="0, 0; .2, .5; .8, .5; 1, 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2" dur="250" autoRev="1" fill="hold"/>
                                        <p:tgtEl>
                                          <p:spTgt spid="3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500" tmFilter="0, 0; .2, .5; .8, .5; 1, 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7" dur="250" autoRev="1" fill="hold"/>
                                        <p:tgtEl>
                                          <p:spTgt spid="1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500" tmFilter="0, 0; .2, .5; .8, .5; 1, 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2" dur="250" autoRev="1" fill="hold"/>
                                        <p:tgtEl>
                                          <p:spTgt spid="3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500"/>
                            </p:stCondLst>
                            <p:childTnLst>
                              <p:par>
                                <p:cTn id="59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0" dur="500" tmFilter="0, 0; .2, .5; .8, .5; 1, 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1" dur="250" autoRev="1" fill="hold"/>
                                        <p:tgtEl>
                                          <p:spTgt spid="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1"/>
      <p:bldP spid="6" grpId="0" animBg="1"/>
      <p:bldP spid="7" grpId="0" animBg="1"/>
      <p:bldP spid="4" grpId="0" animBg="1"/>
      <p:bldP spid="4" grpId="1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31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9" name="Rectangle 533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11" name="Rectangle 535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pSp>
        <p:nvGrpSpPr>
          <p:cNvPr id="25" name="组合 24"/>
          <p:cNvGrpSpPr/>
          <p:nvPr/>
        </p:nvGrpSpPr>
        <p:grpSpPr>
          <a:xfrm>
            <a:off x="966296" y="757178"/>
            <a:ext cx="10259407" cy="632264"/>
            <a:chOff x="912176" y="1074039"/>
            <a:chExt cx="9836938" cy="632264"/>
          </a:xfrm>
        </p:grpSpPr>
        <p:grpSp>
          <p:nvGrpSpPr>
            <p:cNvPr id="2" name="组合 1">
              <a:extLst>
                <a:ext uri="{FF2B5EF4-FFF2-40B4-BE49-F238E27FC236}">
                  <a16:creationId xmlns="" xmlns:a16="http://schemas.microsoft.com/office/drawing/2014/main" id="{733AA1EE-2E53-4388-ABAD-77DE784419EE}"/>
                </a:ext>
              </a:extLst>
            </p:cNvPr>
            <p:cNvGrpSpPr/>
            <p:nvPr/>
          </p:nvGrpSpPr>
          <p:grpSpPr>
            <a:xfrm>
              <a:off x="912176" y="1074039"/>
              <a:ext cx="9836938" cy="589952"/>
              <a:chOff x="912176" y="1074039"/>
              <a:chExt cx="9836938" cy="589952"/>
            </a:xfrm>
          </p:grpSpPr>
          <p:sp>
            <p:nvSpPr>
              <p:cNvPr id="4110" name="Text Box 42"/>
              <p:cNvSpPr txBox="1">
                <a:spLocks noChangeArrowheads="1"/>
              </p:cNvSpPr>
              <p:nvPr/>
            </p:nvSpPr>
            <p:spPr bwMode="auto">
              <a:xfrm>
                <a:off x="1436869" y="1074039"/>
                <a:ext cx="9312245" cy="5804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b="1">
                    <a:solidFill>
                      <a:schemeClr val="tx1"/>
                    </a:solidFill>
                    <a:latin typeface="Constantia" pitchFamily="18" charset="0"/>
                    <a:ea typeface="宋体" pitchFamily="2" charset="-122"/>
                  </a:defRPr>
                </a:lvl1pPr>
                <a:lvl2pPr marL="742950" indent="-285750" eaLnBrk="0" hangingPunct="0">
                  <a:defRPr b="1">
                    <a:solidFill>
                      <a:schemeClr val="tx1"/>
                    </a:solidFill>
                    <a:latin typeface="Constantia" pitchFamily="18" charset="0"/>
                    <a:ea typeface="宋体" pitchFamily="2" charset="-122"/>
                  </a:defRPr>
                </a:lvl2pPr>
                <a:lvl3pPr marL="1143000" indent="-228600" eaLnBrk="0" hangingPunct="0">
                  <a:defRPr b="1">
                    <a:solidFill>
                      <a:schemeClr val="tx1"/>
                    </a:solidFill>
                    <a:latin typeface="Constantia" pitchFamily="18" charset="0"/>
                    <a:ea typeface="宋体" pitchFamily="2" charset="-122"/>
                  </a:defRPr>
                </a:lvl3pPr>
                <a:lvl4pPr marL="1600200" indent="-228600" eaLnBrk="0" hangingPunct="0">
                  <a:defRPr b="1">
                    <a:solidFill>
                      <a:schemeClr val="tx1"/>
                    </a:solidFill>
                    <a:latin typeface="Constantia" pitchFamily="18" charset="0"/>
                    <a:ea typeface="宋体" pitchFamily="2" charset="-122"/>
                  </a:defRPr>
                </a:lvl4pPr>
                <a:lvl5pPr marL="2057400" indent="-228600" eaLnBrk="0" hangingPunct="0">
                  <a:defRPr b="1">
                    <a:solidFill>
                      <a:schemeClr val="tx1"/>
                    </a:solidFill>
                    <a:latin typeface="Constantia" pitchFamily="18" charset="0"/>
                    <a:ea typeface="宋体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itchFamily="34" charset="0"/>
                  <a:defRPr b="1">
                    <a:solidFill>
                      <a:schemeClr val="tx1"/>
                    </a:solidFill>
                    <a:latin typeface="Constantia" pitchFamily="18" charset="0"/>
                    <a:ea typeface="宋体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itchFamily="34" charset="0"/>
                  <a:defRPr b="1">
                    <a:solidFill>
                      <a:schemeClr val="tx1"/>
                    </a:solidFill>
                    <a:latin typeface="Constantia" pitchFamily="18" charset="0"/>
                    <a:ea typeface="宋体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itchFamily="34" charset="0"/>
                  <a:defRPr b="1">
                    <a:solidFill>
                      <a:schemeClr val="tx1"/>
                    </a:solidFill>
                    <a:latin typeface="Constantia" pitchFamily="18" charset="0"/>
                    <a:ea typeface="宋体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itchFamily="34" charset="0"/>
                  <a:defRPr b="1">
                    <a:solidFill>
                      <a:schemeClr val="tx1"/>
                    </a:solidFill>
                    <a:latin typeface="Constantia" pitchFamily="18" charset="0"/>
                    <a:ea typeface="宋体" pitchFamily="2" charset="-122"/>
                  </a:defRPr>
                </a:lvl9pPr>
              </a:lstStyle>
              <a:p>
                <a:pPr eaLnBrk="1" hangingPunct="1">
                  <a:lnSpc>
                    <a:spcPct val="150000"/>
                  </a:lnSpc>
                </a:pPr>
                <a:r>
                  <a:rPr lang="zh-CN" altLang="en-US" sz="2400" b="0" dirty="0">
                    <a:latin typeface="Arial" pitchFamily="34" charset="0"/>
                    <a:ea typeface="微软雅黑" panose="020B0503020204020204" pitchFamily="34" charset="-122"/>
                  </a:rPr>
                  <a:t>求微分方程                                      满足初始条件                  的特解。</a:t>
                </a:r>
              </a:p>
            </p:txBody>
          </p:sp>
          <p:sp>
            <p:nvSpPr>
              <p:cNvPr id="30" name="椭圆 29"/>
              <p:cNvSpPr/>
              <p:nvPr/>
            </p:nvSpPr>
            <p:spPr>
              <a:xfrm>
                <a:off x="912176" y="1179390"/>
                <a:ext cx="484601" cy="484601"/>
              </a:xfrm>
              <a:prstGeom prst="ellipse">
                <a:avLst/>
              </a:prstGeom>
              <a:solidFill>
                <a:srgbClr val="1A74CC"/>
              </a:solidFill>
              <a:ln>
                <a:noFill/>
              </a:ln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altLang="zh-CN" sz="2800" dirty="0">
                    <a:solidFill>
                      <a:schemeClr val="bg1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2</a:t>
                </a:r>
                <a:endParaRPr lang="zh-CN" altLang="en-US" sz="28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</p:grpSp>
        <p:graphicFrame>
          <p:nvGraphicFramePr>
            <p:cNvPr id="8" name="对象 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993468687"/>
                </p:ext>
              </p:extLst>
            </p:nvPr>
          </p:nvGraphicFramePr>
          <p:xfrm>
            <a:off x="7889693" y="1106228"/>
            <a:ext cx="1322730" cy="6000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2716" name="Equation" r:id="rId3" imgW="558720" imgH="253800" progId="Equation.DSMT4">
                    <p:embed/>
                  </p:oleObj>
                </mc:Choice>
                <mc:Fallback>
                  <p:oleObj name="Equation" r:id="rId3" imgW="558720" imgH="25380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889693" y="1106228"/>
                          <a:ext cx="1322730" cy="600075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2" name="对象 1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592561805"/>
                </p:ext>
              </p:extLst>
            </p:nvPr>
          </p:nvGraphicFramePr>
          <p:xfrm>
            <a:off x="3074257" y="1157926"/>
            <a:ext cx="2973388" cy="50958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2717" name="Equation" r:id="rId5" imgW="1346040" imgH="228600" progId="Equation.DSMT4">
                    <p:embed/>
                  </p:oleObj>
                </mc:Choice>
                <mc:Fallback>
                  <p:oleObj name="Equation" r:id="rId5" imgW="1346040" imgH="22860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074257" y="1157926"/>
                          <a:ext cx="2973388" cy="509588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3" name="Rectangle 537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pSp>
        <p:nvGrpSpPr>
          <p:cNvPr id="32" name="组合 31">
            <a:extLst>
              <a:ext uri="{FF2B5EF4-FFF2-40B4-BE49-F238E27FC236}">
                <a16:creationId xmlns="" xmlns:a16="http://schemas.microsoft.com/office/drawing/2014/main" id="{19672A90-5752-4E8D-B32C-A2618687A1AF}"/>
              </a:ext>
            </a:extLst>
          </p:cNvPr>
          <p:cNvGrpSpPr/>
          <p:nvPr/>
        </p:nvGrpSpPr>
        <p:grpSpPr>
          <a:xfrm>
            <a:off x="1568578" y="1759923"/>
            <a:ext cx="4801035" cy="493742"/>
            <a:chOff x="886420" y="1977633"/>
            <a:chExt cx="4801035" cy="493742"/>
          </a:xfrm>
        </p:grpSpPr>
        <p:sp>
          <p:nvSpPr>
            <p:cNvPr id="33" name="TextBox 52">
              <a:extLst>
                <a:ext uri="{FF2B5EF4-FFF2-40B4-BE49-F238E27FC236}">
                  <a16:creationId xmlns="" xmlns:a16="http://schemas.microsoft.com/office/drawing/2014/main" id="{EF14BE3C-AE1A-48F7-B7B4-F9E496F301C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86420" y="2009710"/>
              <a:ext cx="4801035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9pPr>
            </a:lstStyle>
            <a:p>
              <a:pPr eaLnBrk="1" hangingPunct="1"/>
              <a:r>
                <a:rPr lang="zh-CN" altLang="en-US" sz="2400" b="0" dirty="0">
                  <a:latin typeface="Arial" panose="020B0604020202020204" pitchFamily="34" charset="0"/>
                  <a:ea typeface="微软雅黑" panose="020B0503020204020204" pitchFamily="34" charset="-122"/>
                  <a:cs typeface="Arial" panose="020B0604020202020204" pitchFamily="34" charset="0"/>
                </a:rPr>
                <a:t>将方程改写</a:t>
              </a:r>
              <a:r>
                <a:rPr lang="zh-CN" altLang="en-US" sz="2400" b="0" dirty="0" smtClean="0">
                  <a:latin typeface="Arial" panose="020B0604020202020204" pitchFamily="34" charset="0"/>
                  <a:ea typeface="微软雅黑" panose="020B0503020204020204" pitchFamily="34" charset="-122"/>
                  <a:cs typeface="Arial" panose="020B0604020202020204" pitchFamily="34" charset="0"/>
                </a:rPr>
                <a:t>为                              ，</a:t>
              </a:r>
              <a:endParaRPr lang="zh-CN" altLang="en-US" sz="2400" b="0" dirty="0"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endParaRPr>
            </a:p>
          </p:txBody>
        </p:sp>
        <p:graphicFrame>
          <p:nvGraphicFramePr>
            <p:cNvPr id="34" name="Object 53">
              <a:extLst>
                <a:ext uri="{FF2B5EF4-FFF2-40B4-BE49-F238E27FC236}">
                  <a16:creationId xmlns="" xmlns:a16="http://schemas.microsoft.com/office/drawing/2014/main" id="{88842534-7026-46D6-A450-EEF969377496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973483051"/>
                </p:ext>
              </p:extLst>
            </p:nvPr>
          </p:nvGraphicFramePr>
          <p:xfrm>
            <a:off x="2826121" y="1977633"/>
            <a:ext cx="2571750" cy="4921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2718" name="Equation" r:id="rId7" imgW="1218960" imgH="228600" progId="Equation.DSMT4">
                    <p:embed/>
                  </p:oleObj>
                </mc:Choice>
                <mc:Fallback>
                  <p:oleObj name="Equation" r:id="rId7" imgW="1218960" imgH="22860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826121" y="1977633"/>
                          <a:ext cx="2571750" cy="492125"/>
                        </a:xfrm>
                        <a:prstGeom prst="rect">
                          <a:avLst/>
                        </a:prstGeom>
                        <a:noFill/>
                        <a:extLst/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35" name="组合 34">
            <a:extLst>
              <a:ext uri="{FF2B5EF4-FFF2-40B4-BE49-F238E27FC236}">
                <a16:creationId xmlns="" xmlns:a16="http://schemas.microsoft.com/office/drawing/2014/main" id="{6B8DEF55-9B30-4F4B-971F-2EBD0D7CB79E}"/>
              </a:ext>
            </a:extLst>
          </p:cNvPr>
          <p:cNvGrpSpPr/>
          <p:nvPr/>
        </p:nvGrpSpPr>
        <p:grpSpPr>
          <a:xfrm>
            <a:off x="6343684" y="1582079"/>
            <a:ext cx="3990401" cy="894199"/>
            <a:chOff x="886420" y="2559423"/>
            <a:chExt cx="3990401" cy="894199"/>
          </a:xfrm>
        </p:grpSpPr>
        <p:sp>
          <p:nvSpPr>
            <p:cNvPr id="36" name="TextBox 52">
              <a:extLst>
                <a:ext uri="{FF2B5EF4-FFF2-40B4-BE49-F238E27FC236}">
                  <a16:creationId xmlns="" xmlns:a16="http://schemas.microsoft.com/office/drawing/2014/main" id="{0C5EEB84-B60F-4861-BFDC-3A3891712E2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86420" y="2771146"/>
              <a:ext cx="3428772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9pPr>
            </a:lstStyle>
            <a:p>
              <a:pPr eaLnBrk="1" hangingPunct="1"/>
              <a:r>
                <a:rPr lang="zh-CN" altLang="en-US" sz="2400" b="0" dirty="0">
                  <a:latin typeface="Arial" panose="020B0604020202020204" pitchFamily="34" charset="0"/>
                  <a:ea typeface="微软雅黑" panose="020B0503020204020204" pitchFamily="34" charset="-122"/>
                  <a:cs typeface="Arial" panose="020B0604020202020204" pitchFamily="34" charset="0"/>
                </a:rPr>
                <a:t>分离变量，得</a:t>
              </a:r>
            </a:p>
          </p:txBody>
        </p:sp>
        <p:graphicFrame>
          <p:nvGraphicFramePr>
            <p:cNvPr id="37" name="Object 53">
              <a:extLst>
                <a:ext uri="{FF2B5EF4-FFF2-40B4-BE49-F238E27FC236}">
                  <a16:creationId xmlns="" xmlns:a16="http://schemas.microsoft.com/office/drawing/2014/main" id="{56240B38-D789-46CA-9754-7BA5C55EEF07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505033725"/>
                </p:ext>
              </p:extLst>
            </p:nvPr>
          </p:nvGraphicFramePr>
          <p:xfrm>
            <a:off x="2836980" y="2559423"/>
            <a:ext cx="2039841" cy="89419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2719" name="Equation" r:id="rId9" imgW="1002960" imgH="419040" progId="Equation.DSMT4">
                    <p:embed/>
                  </p:oleObj>
                </mc:Choice>
                <mc:Fallback>
                  <p:oleObj name="Equation" r:id="rId9" imgW="1002960" imgH="41904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836980" y="2559423"/>
                          <a:ext cx="2039841" cy="894199"/>
                        </a:xfrm>
                        <a:prstGeom prst="rect">
                          <a:avLst/>
                        </a:prstGeom>
                        <a:noFill/>
                        <a:extLst/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38" name="组合 37">
            <a:extLst>
              <a:ext uri="{FF2B5EF4-FFF2-40B4-BE49-F238E27FC236}">
                <a16:creationId xmlns="" xmlns:a16="http://schemas.microsoft.com/office/drawing/2014/main" id="{52846DB9-6A35-49EF-AA5C-978B7CF8E987}"/>
              </a:ext>
            </a:extLst>
          </p:cNvPr>
          <p:cNvGrpSpPr/>
          <p:nvPr/>
        </p:nvGrpSpPr>
        <p:grpSpPr>
          <a:xfrm>
            <a:off x="1559200" y="2465691"/>
            <a:ext cx="4667429" cy="903288"/>
            <a:chOff x="886420" y="3619434"/>
            <a:chExt cx="4667429" cy="903288"/>
          </a:xfrm>
        </p:grpSpPr>
        <p:sp>
          <p:nvSpPr>
            <p:cNvPr id="40" name="TextBox 52">
              <a:extLst>
                <a:ext uri="{FF2B5EF4-FFF2-40B4-BE49-F238E27FC236}">
                  <a16:creationId xmlns="" xmlns:a16="http://schemas.microsoft.com/office/drawing/2014/main" id="{62E47495-5492-45FC-9F0F-AC5C5F359DD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86420" y="3821984"/>
              <a:ext cx="4667429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9pPr>
            </a:lstStyle>
            <a:p>
              <a:pPr eaLnBrk="1" hangingPunct="1"/>
              <a:r>
                <a:rPr lang="zh-CN" altLang="en-US" sz="2400" b="0" dirty="0">
                  <a:latin typeface="Arial" panose="020B0604020202020204" pitchFamily="34" charset="0"/>
                  <a:ea typeface="微软雅黑" panose="020B0503020204020204" pitchFamily="34" charset="-122"/>
                  <a:cs typeface="Arial" panose="020B0604020202020204" pitchFamily="34" charset="0"/>
                </a:rPr>
                <a:t>两边积分，得                             ，</a:t>
              </a:r>
            </a:p>
          </p:txBody>
        </p:sp>
        <p:graphicFrame>
          <p:nvGraphicFramePr>
            <p:cNvPr id="42" name="Object 53">
              <a:extLst>
                <a:ext uri="{FF2B5EF4-FFF2-40B4-BE49-F238E27FC236}">
                  <a16:creationId xmlns="" xmlns:a16="http://schemas.microsoft.com/office/drawing/2014/main" id="{7D315BAE-5B75-427D-B5B9-AF7F286D9E5B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041282556"/>
                </p:ext>
              </p:extLst>
            </p:nvPr>
          </p:nvGraphicFramePr>
          <p:xfrm>
            <a:off x="2875269" y="3619434"/>
            <a:ext cx="2351088" cy="90328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2720" name="Equation" r:id="rId11" imgW="1155600" imgH="419040" progId="Equation.DSMT4">
                    <p:embed/>
                  </p:oleObj>
                </mc:Choice>
                <mc:Fallback>
                  <p:oleObj name="Equation" r:id="rId11" imgW="1155600" imgH="41904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875269" y="3619434"/>
                          <a:ext cx="2351088" cy="903288"/>
                        </a:xfrm>
                        <a:prstGeom prst="rect">
                          <a:avLst/>
                        </a:prstGeom>
                        <a:noFill/>
                        <a:extLst/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4" name="组合 3">
            <a:extLst>
              <a:ext uri="{FF2B5EF4-FFF2-40B4-BE49-F238E27FC236}">
                <a16:creationId xmlns="" xmlns:a16="http://schemas.microsoft.com/office/drawing/2014/main" id="{4DB796E4-7A6F-46F1-9318-0B84D5B4D2F3}"/>
              </a:ext>
            </a:extLst>
          </p:cNvPr>
          <p:cNvGrpSpPr/>
          <p:nvPr/>
        </p:nvGrpSpPr>
        <p:grpSpPr>
          <a:xfrm>
            <a:off x="1559200" y="3491448"/>
            <a:ext cx="6498870" cy="600075"/>
            <a:chOff x="886420" y="4870251"/>
            <a:chExt cx="6498870" cy="600075"/>
          </a:xfrm>
        </p:grpSpPr>
        <p:grpSp>
          <p:nvGrpSpPr>
            <p:cNvPr id="48" name="组合 47">
              <a:extLst>
                <a:ext uri="{FF2B5EF4-FFF2-40B4-BE49-F238E27FC236}">
                  <a16:creationId xmlns="" xmlns:a16="http://schemas.microsoft.com/office/drawing/2014/main" id="{EE365B84-4011-462C-B354-86846E2A136C}"/>
                </a:ext>
              </a:extLst>
            </p:cNvPr>
            <p:cNvGrpSpPr/>
            <p:nvPr/>
          </p:nvGrpSpPr>
          <p:grpSpPr>
            <a:xfrm>
              <a:off x="886420" y="4965489"/>
              <a:ext cx="6498870" cy="461665"/>
              <a:chOff x="886420" y="4965489"/>
              <a:chExt cx="6498870" cy="461665"/>
            </a:xfrm>
          </p:grpSpPr>
          <p:sp>
            <p:nvSpPr>
              <p:cNvPr id="49" name="TextBox 52">
                <a:extLst>
                  <a:ext uri="{FF2B5EF4-FFF2-40B4-BE49-F238E27FC236}">
                    <a16:creationId xmlns="" xmlns:a16="http://schemas.microsoft.com/office/drawing/2014/main" id="{03A3207C-3E27-402B-9B89-AF17A52A569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886420" y="4965489"/>
                <a:ext cx="6498870" cy="4616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b="1">
                    <a:solidFill>
                      <a:schemeClr val="tx1"/>
                    </a:solidFill>
                    <a:latin typeface="Constantia" pitchFamily="18" charset="0"/>
                    <a:ea typeface="宋体" pitchFamily="2" charset="-122"/>
                  </a:defRPr>
                </a:lvl1pPr>
                <a:lvl2pPr marL="742950" indent="-285750" eaLnBrk="0" hangingPunct="0">
                  <a:defRPr b="1">
                    <a:solidFill>
                      <a:schemeClr val="tx1"/>
                    </a:solidFill>
                    <a:latin typeface="Constantia" pitchFamily="18" charset="0"/>
                    <a:ea typeface="宋体" pitchFamily="2" charset="-122"/>
                  </a:defRPr>
                </a:lvl2pPr>
                <a:lvl3pPr marL="1143000" indent="-228600" eaLnBrk="0" hangingPunct="0">
                  <a:defRPr b="1">
                    <a:solidFill>
                      <a:schemeClr val="tx1"/>
                    </a:solidFill>
                    <a:latin typeface="Constantia" pitchFamily="18" charset="0"/>
                    <a:ea typeface="宋体" pitchFamily="2" charset="-122"/>
                  </a:defRPr>
                </a:lvl3pPr>
                <a:lvl4pPr marL="1600200" indent="-228600" eaLnBrk="0" hangingPunct="0">
                  <a:defRPr b="1">
                    <a:solidFill>
                      <a:schemeClr val="tx1"/>
                    </a:solidFill>
                    <a:latin typeface="Constantia" pitchFamily="18" charset="0"/>
                    <a:ea typeface="宋体" pitchFamily="2" charset="-122"/>
                  </a:defRPr>
                </a:lvl4pPr>
                <a:lvl5pPr marL="2057400" indent="-228600" eaLnBrk="0" hangingPunct="0">
                  <a:defRPr b="1">
                    <a:solidFill>
                      <a:schemeClr val="tx1"/>
                    </a:solidFill>
                    <a:latin typeface="Constantia" pitchFamily="18" charset="0"/>
                    <a:ea typeface="宋体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itchFamily="34" charset="0"/>
                  <a:defRPr b="1">
                    <a:solidFill>
                      <a:schemeClr val="tx1"/>
                    </a:solidFill>
                    <a:latin typeface="Constantia" pitchFamily="18" charset="0"/>
                    <a:ea typeface="宋体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itchFamily="34" charset="0"/>
                  <a:defRPr b="1">
                    <a:solidFill>
                      <a:schemeClr val="tx1"/>
                    </a:solidFill>
                    <a:latin typeface="Constantia" pitchFamily="18" charset="0"/>
                    <a:ea typeface="宋体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itchFamily="34" charset="0"/>
                  <a:defRPr b="1">
                    <a:solidFill>
                      <a:schemeClr val="tx1"/>
                    </a:solidFill>
                    <a:latin typeface="Constantia" pitchFamily="18" charset="0"/>
                    <a:ea typeface="宋体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itchFamily="34" charset="0"/>
                  <a:defRPr b="1">
                    <a:solidFill>
                      <a:schemeClr val="tx1"/>
                    </a:solidFill>
                    <a:latin typeface="Constantia" pitchFamily="18" charset="0"/>
                    <a:ea typeface="宋体" pitchFamily="2" charset="-122"/>
                  </a:defRPr>
                </a:lvl9pPr>
              </a:lstStyle>
              <a:p>
                <a:pPr eaLnBrk="1" hangingPunct="1"/>
                <a:r>
                  <a:rPr lang="zh-CN" altLang="en-US" sz="2400" b="0" dirty="0">
                    <a:latin typeface="Arial" panose="020B0604020202020204" pitchFamily="34" charset="0"/>
                    <a:ea typeface="微软雅黑" panose="020B0503020204020204" pitchFamily="34" charset="-122"/>
                    <a:cs typeface="Arial" panose="020B0604020202020204" pitchFamily="34" charset="0"/>
                  </a:rPr>
                  <a:t>将初始条件                 代入上式，求得          </a:t>
                </a:r>
                <a:r>
                  <a:rPr lang="zh-CN" altLang="en-US" sz="2400" b="0" dirty="0" smtClean="0">
                    <a:latin typeface="Arial" panose="020B0604020202020204" pitchFamily="34" charset="0"/>
                    <a:ea typeface="微软雅黑" panose="020B0503020204020204" pitchFamily="34" charset="-122"/>
                    <a:cs typeface="Arial" panose="020B0604020202020204" pitchFamily="34" charset="0"/>
                  </a:rPr>
                  <a:t>，</a:t>
                </a:r>
                <a:endParaRPr lang="zh-CN" altLang="en-US" sz="2400" b="0" dirty="0">
                  <a:latin typeface="Arial" panose="020B0604020202020204" pitchFamily="34" charset="0"/>
                  <a:ea typeface="微软雅黑" panose="020B0503020204020204" pitchFamily="34" charset="-122"/>
                  <a:cs typeface="Arial" panose="020B0604020202020204" pitchFamily="34" charset="0"/>
                </a:endParaRPr>
              </a:p>
            </p:txBody>
          </p:sp>
          <p:graphicFrame>
            <p:nvGraphicFramePr>
              <p:cNvPr id="50" name="Object 53">
                <a:extLst>
                  <a:ext uri="{FF2B5EF4-FFF2-40B4-BE49-F238E27FC236}">
                    <a16:creationId xmlns="" xmlns:a16="http://schemas.microsoft.com/office/drawing/2014/main" id="{AB2A5304-1213-446D-9A1A-6D60724DFC40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660333612"/>
                  </p:ext>
                </p:extLst>
              </p:nvPr>
            </p:nvGraphicFramePr>
            <p:xfrm>
              <a:off x="6193201" y="4972447"/>
              <a:ext cx="722313" cy="384175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72721" name="Equation" r:id="rId13" imgW="355320" imgH="177480" progId="Equation.DSMT4">
                      <p:embed/>
                    </p:oleObj>
                  </mc:Choice>
                  <mc:Fallback>
                    <p:oleObj name="Equation" r:id="rId13" imgW="355320" imgH="177480" progId="Equation.DSMT4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4"/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6193201" y="4972447"/>
                            <a:ext cx="722313" cy="384175"/>
                          </a:xfrm>
                          <a:prstGeom prst="rect">
                            <a:avLst/>
                          </a:prstGeom>
                          <a:noFill/>
                          <a:extLst/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graphicFrame>
          <p:nvGraphicFramePr>
            <p:cNvPr id="57" name="对象 56">
              <a:extLst>
                <a:ext uri="{FF2B5EF4-FFF2-40B4-BE49-F238E27FC236}">
                  <a16:creationId xmlns="" xmlns:a16="http://schemas.microsoft.com/office/drawing/2014/main" id="{A1B88E32-DFB3-44F8-8817-3D3E20A8459A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29920272"/>
                </p:ext>
              </p:extLst>
            </p:nvPr>
          </p:nvGraphicFramePr>
          <p:xfrm>
            <a:off x="2522247" y="4870251"/>
            <a:ext cx="1379538" cy="6000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2722" name="Equation" r:id="rId15" imgW="558720" imgH="253800" progId="Equation.DSMT4">
                    <p:embed/>
                  </p:oleObj>
                </mc:Choice>
                <mc:Fallback>
                  <p:oleObj name="Equation" r:id="rId15" imgW="558720" imgH="25380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522247" y="4870251"/>
                          <a:ext cx="1379538" cy="600075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3" name="组合 2">
            <a:extLst>
              <a:ext uri="{FF2B5EF4-FFF2-40B4-BE49-F238E27FC236}">
                <a16:creationId xmlns="" xmlns:a16="http://schemas.microsoft.com/office/drawing/2014/main" id="{3B51E61E-3503-4DAD-9866-786C40C6ED2C}"/>
              </a:ext>
            </a:extLst>
          </p:cNvPr>
          <p:cNvGrpSpPr/>
          <p:nvPr/>
        </p:nvGrpSpPr>
        <p:grpSpPr>
          <a:xfrm>
            <a:off x="1710831" y="5213259"/>
            <a:ext cx="2638482" cy="903288"/>
            <a:chOff x="3844445" y="5539259"/>
            <a:chExt cx="2638482" cy="903288"/>
          </a:xfrm>
        </p:grpSpPr>
        <p:sp>
          <p:nvSpPr>
            <p:cNvPr id="55" name="矩形 54">
              <a:extLst>
                <a:ext uri="{FF2B5EF4-FFF2-40B4-BE49-F238E27FC236}">
                  <a16:creationId xmlns="" xmlns:a16="http://schemas.microsoft.com/office/drawing/2014/main" id="{66327A46-C243-4E70-A8D2-A80DBE0B87E5}"/>
                </a:ext>
              </a:extLst>
            </p:cNvPr>
            <p:cNvSpPr/>
            <p:nvPr/>
          </p:nvSpPr>
          <p:spPr>
            <a:xfrm>
              <a:off x="3844445" y="5767873"/>
              <a:ext cx="2525168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zh-CN" altLang="en-US" sz="2400" dirty="0">
                  <a:latin typeface="Arial" panose="020B0604020202020204" pitchFamily="34" charset="0"/>
                  <a:ea typeface="微软雅黑" panose="020B0503020204020204" pitchFamily="34" charset="-122"/>
                  <a:cs typeface="Arial" panose="020B0604020202020204" pitchFamily="34" charset="0"/>
                </a:rPr>
                <a:t>即</a:t>
              </a:r>
            </a:p>
          </p:txBody>
        </p:sp>
        <p:graphicFrame>
          <p:nvGraphicFramePr>
            <p:cNvPr id="58" name="Object 53">
              <a:extLst>
                <a:ext uri="{FF2B5EF4-FFF2-40B4-BE49-F238E27FC236}">
                  <a16:creationId xmlns="" xmlns:a16="http://schemas.microsoft.com/office/drawing/2014/main" id="{4960E4DE-E512-480C-91D1-C729896A73EC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174491117"/>
                </p:ext>
              </p:extLst>
            </p:nvPr>
          </p:nvGraphicFramePr>
          <p:xfrm>
            <a:off x="4312815" y="5539259"/>
            <a:ext cx="2170112" cy="90328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2723" name="Equation" r:id="rId16" imgW="1066680" imgH="419040" progId="Equation.DSMT4">
                    <p:embed/>
                  </p:oleObj>
                </mc:Choice>
                <mc:Fallback>
                  <p:oleObj name="Equation" r:id="rId16" imgW="1066680" imgH="41904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7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312815" y="5539259"/>
                          <a:ext cx="2170112" cy="903288"/>
                        </a:xfrm>
                        <a:prstGeom prst="rect">
                          <a:avLst/>
                        </a:prstGeom>
                        <a:noFill/>
                        <a:extLst/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39" name="AutoShape 2"/>
          <p:cNvSpPr>
            <a:spLocks noChangeArrowheads="1"/>
          </p:cNvSpPr>
          <p:nvPr/>
        </p:nvSpPr>
        <p:spPr bwMode="auto">
          <a:xfrm>
            <a:off x="973824" y="1524006"/>
            <a:ext cx="9868348" cy="4789713"/>
          </a:xfrm>
          <a:prstGeom prst="foldedCorner">
            <a:avLst>
              <a:gd name="adj" fmla="val 12500"/>
            </a:avLst>
          </a:prstGeom>
          <a:noFill/>
          <a:ln w="28575">
            <a:solidFill>
              <a:srgbClr val="1A74CC"/>
            </a:solidFill>
          </a:ln>
          <a:effectLst/>
          <a:extLst/>
        </p:spPr>
        <p:txBody>
          <a:bodyPr wrap="none" tIns="72000" bIns="0"/>
          <a:lstStyle/>
          <a:p>
            <a:pPr algn="l" latinLnBrk="1" hangingPunct="0">
              <a:spcBef>
                <a:spcPts val="1200"/>
              </a:spcBef>
            </a:pP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解</a:t>
            </a:r>
            <a:r>
              <a:rPr lang="zh-CN" altLang="en-US" sz="2400" dirty="0">
                <a:latin typeface="Times New Roman" pitchFamily="18" charset="0"/>
                <a:sym typeface="Wingdings" pitchFamily="2" charset="2"/>
              </a:rPr>
              <a:t>：</a:t>
            </a:r>
            <a:endParaRPr lang="zh-CN" altLang="en-US" sz="2400" dirty="0">
              <a:latin typeface="宋体" charset="-122"/>
            </a:endParaRPr>
          </a:p>
        </p:txBody>
      </p:sp>
      <p:grpSp>
        <p:nvGrpSpPr>
          <p:cNvPr id="5" name="组合 4"/>
          <p:cNvGrpSpPr/>
          <p:nvPr/>
        </p:nvGrpSpPr>
        <p:grpSpPr>
          <a:xfrm>
            <a:off x="6226629" y="2447429"/>
            <a:ext cx="3374508" cy="903288"/>
            <a:chOff x="6226629" y="2723195"/>
            <a:chExt cx="3374508" cy="903288"/>
          </a:xfrm>
        </p:grpSpPr>
        <p:graphicFrame>
          <p:nvGraphicFramePr>
            <p:cNvPr id="47" name="Object 53">
              <a:extLst>
                <a:ext uri="{FF2B5EF4-FFF2-40B4-BE49-F238E27FC236}">
                  <a16:creationId xmlns="" xmlns:a16="http://schemas.microsoft.com/office/drawing/2014/main" id="{520F5F2F-048B-4ED8-A6DC-1AFD6DB7C268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093455636"/>
                </p:ext>
              </p:extLst>
            </p:nvPr>
          </p:nvGraphicFramePr>
          <p:xfrm>
            <a:off x="7017404" y="2723195"/>
            <a:ext cx="2478088" cy="90328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2724" name="Equation" r:id="rId18" imgW="1218960" imgH="419040" progId="Equation.DSMT4">
                    <p:embed/>
                  </p:oleObj>
                </mc:Choice>
                <mc:Fallback>
                  <p:oleObj name="Equation" r:id="rId18" imgW="1218960" imgH="41904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9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017404" y="2723195"/>
                          <a:ext cx="2478088" cy="903288"/>
                        </a:xfrm>
                        <a:prstGeom prst="rect">
                          <a:avLst/>
                        </a:prstGeom>
                        <a:noFill/>
                        <a:extLst/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41" name="TextBox 52">
              <a:extLst>
                <a:ext uri="{FF2B5EF4-FFF2-40B4-BE49-F238E27FC236}">
                  <a16:creationId xmlns="" xmlns:a16="http://schemas.microsoft.com/office/drawing/2014/main" id="{62E47495-5492-45FC-9F0F-AC5C5F359DD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226629" y="2936753"/>
              <a:ext cx="3374508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9pPr>
            </a:lstStyle>
            <a:p>
              <a:pPr eaLnBrk="1" hangingPunct="1"/>
              <a:r>
                <a:rPr lang="zh-CN" altLang="en-US" sz="2400" b="0" dirty="0" smtClean="0">
                  <a:latin typeface="Arial" panose="020B0604020202020204" pitchFamily="34" charset="0"/>
                  <a:ea typeface="微软雅黑" panose="020B0503020204020204" pitchFamily="34" charset="-122"/>
                  <a:cs typeface="Arial" panose="020B0604020202020204" pitchFamily="34" charset="0"/>
                </a:rPr>
                <a:t>于是                             </a:t>
              </a:r>
              <a:r>
                <a:rPr lang="zh-CN" altLang="en-US" sz="2400" b="0" dirty="0">
                  <a:latin typeface="Arial" panose="020B0604020202020204" pitchFamily="34" charset="0"/>
                  <a:ea typeface="微软雅黑" panose="020B0503020204020204" pitchFamily="34" charset="-122"/>
                  <a:cs typeface="Arial" panose="020B0604020202020204" pitchFamily="34" charset="0"/>
                </a:rPr>
                <a:t>，</a:t>
              </a:r>
            </a:p>
          </p:txBody>
        </p:sp>
      </p:grpSp>
      <p:grpSp>
        <p:nvGrpSpPr>
          <p:cNvPr id="10" name="组合 9"/>
          <p:cNvGrpSpPr/>
          <p:nvPr/>
        </p:nvGrpSpPr>
        <p:grpSpPr>
          <a:xfrm>
            <a:off x="1584490" y="4242726"/>
            <a:ext cx="5917668" cy="903288"/>
            <a:chOff x="1584490" y="4416894"/>
            <a:chExt cx="5917668" cy="903288"/>
          </a:xfrm>
        </p:grpSpPr>
        <p:sp>
          <p:nvSpPr>
            <p:cNvPr id="6" name="矩形 5"/>
            <p:cNvSpPr/>
            <p:nvPr/>
          </p:nvSpPr>
          <p:spPr>
            <a:xfrm>
              <a:off x="1584490" y="4637706"/>
              <a:ext cx="3570208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zh-CN" altLang="en-US" sz="2400" dirty="0">
                  <a:latin typeface="Arial" panose="020B0604020202020204" pitchFamily="34" charset="0"/>
                  <a:ea typeface="微软雅黑" panose="020B0503020204020204" pitchFamily="34" charset="-122"/>
                  <a:cs typeface="Arial" panose="020B0604020202020204" pitchFamily="34" charset="0"/>
                </a:rPr>
                <a:t>所以所求微分方程特解为</a:t>
              </a:r>
            </a:p>
          </p:txBody>
        </p:sp>
        <p:graphicFrame>
          <p:nvGraphicFramePr>
            <p:cNvPr id="43" name="Object 53">
              <a:extLst>
                <a:ext uri="{FF2B5EF4-FFF2-40B4-BE49-F238E27FC236}">
                  <a16:creationId xmlns="" xmlns:a16="http://schemas.microsoft.com/office/drawing/2014/main" id="{1A3F3514-6C52-4089-B2D6-963A51B94AB0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99776100"/>
                </p:ext>
              </p:extLst>
            </p:nvPr>
          </p:nvGraphicFramePr>
          <p:xfrm>
            <a:off x="5125670" y="4416894"/>
            <a:ext cx="2376488" cy="90328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2725" name="Equation" r:id="rId20" imgW="1168200" imgH="419040" progId="Equation.DSMT4">
                    <p:embed/>
                  </p:oleObj>
                </mc:Choice>
                <mc:Fallback>
                  <p:oleObj name="Equation" r:id="rId20" imgW="1168200" imgH="41904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1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125670" y="4416894"/>
                          <a:ext cx="2376488" cy="903288"/>
                        </a:xfrm>
                        <a:prstGeom prst="rect">
                          <a:avLst/>
                        </a:prstGeom>
                        <a:noFill/>
                        <a:extLst/>
                      </p:spPr>
                    </p:pic>
                  </p:oleObj>
                </mc:Fallback>
              </mc:AlternateContent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2337656952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31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9" name="Rectangle 533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11" name="Rectangle 535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pSp>
        <p:nvGrpSpPr>
          <p:cNvPr id="2" name="组合 1">
            <a:extLst>
              <a:ext uri="{FF2B5EF4-FFF2-40B4-BE49-F238E27FC236}">
                <a16:creationId xmlns="" xmlns:a16="http://schemas.microsoft.com/office/drawing/2014/main" id="{733AA1EE-2E53-4388-ABAD-77DE784419EE}"/>
              </a:ext>
            </a:extLst>
          </p:cNvPr>
          <p:cNvGrpSpPr/>
          <p:nvPr/>
        </p:nvGrpSpPr>
        <p:grpSpPr>
          <a:xfrm>
            <a:off x="969814" y="700143"/>
            <a:ext cx="9872358" cy="1134413"/>
            <a:chOff x="912176" y="1074039"/>
            <a:chExt cx="9049364" cy="1134413"/>
          </a:xfrm>
        </p:grpSpPr>
        <p:sp>
          <p:nvSpPr>
            <p:cNvPr id="4110" name="Text Box 42"/>
            <p:cNvSpPr txBox="1">
              <a:spLocks noChangeArrowheads="1"/>
            </p:cNvSpPr>
            <p:nvPr/>
          </p:nvSpPr>
          <p:spPr bwMode="auto">
            <a:xfrm>
              <a:off x="1436869" y="1074039"/>
              <a:ext cx="8524671" cy="11344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9pPr>
            </a:lstStyle>
            <a:p>
              <a:pPr eaLnBrk="1" hangingPunct="1">
                <a:lnSpc>
                  <a:spcPct val="150000"/>
                </a:lnSpc>
              </a:pPr>
              <a:r>
                <a:rPr lang="zh-CN" altLang="en-US" sz="2400" b="0" dirty="0">
                  <a:latin typeface="Arial" pitchFamily="34" charset="0"/>
                  <a:ea typeface="微软雅黑" panose="020B0503020204020204" pitchFamily="34" charset="-122"/>
                </a:rPr>
                <a:t>已知某种放射性元素的衰变率与当时尚未衰变的放射性元素的量</a:t>
              </a:r>
              <a:r>
                <a:rPr lang="zh-CN" altLang="en-US" sz="2400" b="0" dirty="0" smtClean="0">
                  <a:latin typeface="Arial" pitchFamily="34" charset="0"/>
                  <a:ea typeface="微软雅黑" panose="020B0503020204020204" pitchFamily="34" charset="-122"/>
                </a:rPr>
                <a:t>成正比，</a:t>
              </a:r>
              <a:r>
                <a:rPr lang="zh-CN" altLang="en-US" sz="2400" b="0" dirty="0">
                  <a:latin typeface="Arial" pitchFamily="34" charset="0"/>
                  <a:ea typeface="微软雅黑" panose="020B0503020204020204" pitchFamily="34" charset="-122"/>
                </a:rPr>
                <a:t>求这种放射性元素的衰变规律。</a:t>
              </a:r>
            </a:p>
          </p:txBody>
        </p:sp>
        <p:sp>
          <p:nvSpPr>
            <p:cNvPr id="30" name="椭圆 29"/>
            <p:cNvSpPr/>
            <p:nvPr/>
          </p:nvSpPr>
          <p:spPr>
            <a:xfrm>
              <a:off x="912176" y="1179390"/>
              <a:ext cx="484601" cy="484601"/>
            </a:xfrm>
            <a:prstGeom prst="ellipse">
              <a:avLst/>
            </a:prstGeom>
            <a:solidFill>
              <a:srgbClr val="1A74CC"/>
            </a:soli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altLang="zh-CN" sz="28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3</a:t>
              </a:r>
              <a:endParaRPr lang="zh-CN" altLang="en-US" sz="28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13" name="Rectangle 537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pSp>
        <p:nvGrpSpPr>
          <p:cNvPr id="32" name="组合 31">
            <a:extLst>
              <a:ext uri="{FF2B5EF4-FFF2-40B4-BE49-F238E27FC236}">
                <a16:creationId xmlns="" xmlns:a16="http://schemas.microsoft.com/office/drawing/2014/main" id="{19672A90-5752-4E8D-B32C-A2618687A1AF}"/>
              </a:ext>
            </a:extLst>
          </p:cNvPr>
          <p:cNvGrpSpPr/>
          <p:nvPr/>
        </p:nvGrpSpPr>
        <p:grpSpPr>
          <a:xfrm>
            <a:off x="1675312" y="2113151"/>
            <a:ext cx="6612346" cy="461665"/>
            <a:chOff x="886421" y="2009710"/>
            <a:chExt cx="6612346" cy="461665"/>
          </a:xfrm>
        </p:grpSpPr>
        <p:sp>
          <p:nvSpPr>
            <p:cNvPr id="33" name="TextBox 52">
              <a:extLst>
                <a:ext uri="{FF2B5EF4-FFF2-40B4-BE49-F238E27FC236}">
                  <a16:creationId xmlns="" xmlns:a16="http://schemas.microsoft.com/office/drawing/2014/main" id="{EF14BE3C-AE1A-48F7-B7B4-F9E496F301C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86421" y="2009710"/>
              <a:ext cx="6612346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9pPr>
            </a:lstStyle>
            <a:p>
              <a:pPr eaLnBrk="1" hangingPunct="1"/>
              <a:r>
                <a:rPr lang="zh-CN" altLang="en-US" sz="2400" b="0" dirty="0">
                  <a:latin typeface="Arial" panose="020B0604020202020204" pitchFamily="34" charset="0"/>
                  <a:ea typeface="微软雅黑" panose="020B0503020204020204" pitchFamily="34" charset="-122"/>
                  <a:cs typeface="Arial" panose="020B0604020202020204" pitchFamily="34" charset="0"/>
                </a:rPr>
                <a:t>设这种放射性元素的衰变规律是</a:t>
              </a:r>
            </a:p>
          </p:txBody>
        </p:sp>
        <p:graphicFrame>
          <p:nvGraphicFramePr>
            <p:cNvPr id="34" name="Object 53">
              <a:extLst>
                <a:ext uri="{FF2B5EF4-FFF2-40B4-BE49-F238E27FC236}">
                  <a16:creationId xmlns="" xmlns:a16="http://schemas.microsoft.com/office/drawing/2014/main" id="{88842534-7026-46D6-A450-EEF969377496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598040250"/>
                </p:ext>
              </p:extLst>
            </p:nvPr>
          </p:nvGraphicFramePr>
          <p:xfrm>
            <a:off x="5316223" y="2009710"/>
            <a:ext cx="1186690" cy="43152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3738" name="Equation" r:id="rId3" imgW="571320" imgH="203040" progId="Equation.DSMT4">
                    <p:embed/>
                  </p:oleObj>
                </mc:Choice>
                <mc:Fallback>
                  <p:oleObj name="Equation" r:id="rId3" imgW="571320" imgH="20304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316223" y="2009710"/>
                          <a:ext cx="1186690" cy="431523"/>
                        </a:xfrm>
                        <a:prstGeom prst="rect">
                          <a:avLst/>
                        </a:prstGeom>
                        <a:noFill/>
                        <a:extLst/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35" name="组合 34">
            <a:extLst>
              <a:ext uri="{FF2B5EF4-FFF2-40B4-BE49-F238E27FC236}">
                <a16:creationId xmlns="" xmlns:a16="http://schemas.microsoft.com/office/drawing/2014/main" id="{6B8DEF55-9B30-4F4B-971F-2EBD0D7CB79E}"/>
              </a:ext>
            </a:extLst>
          </p:cNvPr>
          <p:cNvGrpSpPr/>
          <p:nvPr/>
        </p:nvGrpSpPr>
        <p:grpSpPr>
          <a:xfrm>
            <a:off x="1669268" y="3535772"/>
            <a:ext cx="3428772" cy="868540"/>
            <a:chOff x="886420" y="2585082"/>
            <a:chExt cx="3428772" cy="868540"/>
          </a:xfrm>
        </p:grpSpPr>
        <p:sp>
          <p:nvSpPr>
            <p:cNvPr id="36" name="TextBox 52">
              <a:extLst>
                <a:ext uri="{FF2B5EF4-FFF2-40B4-BE49-F238E27FC236}">
                  <a16:creationId xmlns="" xmlns:a16="http://schemas.microsoft.com/office/drawing/2014/main" id="{0C5EEB84-B60F-4861-BFDC-3A3891712E2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86420" y="2771146"/>
              <a:ext cx="3428772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9pPr>
            </a:lstStyle>
            <a:p>
              <a:pPr eaLnBrk="1" hangingPunct="1"/>
              <a:r>
                <a:rPr lang="zh-CN" altLang="en-US" sz="2400" b="0" dirty="0">
                  <a:latin typeface="Arial" panose="020B0604020202020204" pitchFamily="34" charset="0"/>
                  <a:ea typeface="微软雅黑" panose="020B0503020204020204" pitchFamily="34" charset="-122"/>
                  <a:cs typeface="Arial" panose="020B0604020202020204" pitchFamily="34" charset="0"/>
                </a:rPr>
                <a:t>分离变量，得</a:t>
              </a:r>
            </a:p>
          </p:txBody>
        </p:sp>
        <p:graphicFrame>
          <p:nvGraphicFramePr>
            <p:cNvPr id="37" name="Object 53">
              <a:extLst>
                <a:ext uri="{FF2B5EF4-FFF2-40B4-BE49-F238E27FC236}">
                  <a16:creationId xmlns="" xmlns:a16="http://schemas.microsoft.com/office/drawing/2014/main" id="{56240B38-D789-46CA-9754-7BA5C55EEF07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54073153"/>
                </p:ext>
              </p:extLst>
            </p:nvPr>
          </p:nvGraphicFramePr>
          <p:xfrm>
            <a:off x="2875247" y="2585082"/>
            <a:ext cx="1378367" cy="86854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3739" name="Equation" r:id="rId5" imgW="698400" imgH="419040" progId="Equation.DSMT4">
                    <p:embed/>
                  </p:oleObj>
                </mc:Choice>
                <mc:Fallback>
                  <p:oleObj name="Equation" r:id="rId5" imgW="698400" imgH="41904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875247" y="2585082"/>
                          <a:ext cx="1378367" cy="868540"/>
                        </a:xfrm>
                        <a:prstGeom prst="rect">
                          <a:avLst/>
                        </a:prstGeom>
                        <a:noFill/>
                        <a:extLst/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38" name="组合 37">
            <a:extLst>
              <a:ext uri="{FF2B5EF4-FFF2-40B4-BE49-F238E27FC236}">
                <a16:creationId xmlns="" xmlns:a16="http://schemas.microsoft.com/office/drawing/2014/main" id="{52846DB9-6A35-49EF-AA5C-978B7CF8E987}"/>
              </a:ext>
            </a:extLst>
          </p:cNvPr>
          <p:cNvGrpSpPr/>
          <p:nvPr/>
        </p:nvGrpSpPr>
        <p:grpSpPr>
          <a:xfrm>
            <a:off x="1669269" y="4362571"/>
            <a:ext cx="4238730" cy="863999"/>
            <a:chOff x="886421" y="3638583"/>
            <a:chExt cx="4238730" cy="863999"/>
          </a:xfrm>
        </p:grpSpPr>
        <p:sp>
          <p:nvSpPr>
            <p:cNvPr id="40" name="TextBox 52">
              <a:extLst>
                <a:ext uri="{FF2B5EF4-FFF2-40B4-BE49-F238E27FC236}">
                  <a16:creationId xmlns="" xmlns:a16="http://schemas.microsoft.com/office/drawing/2014/main" id="{62E47495-5492-45FC-9F0F-AC5C5F359DD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86421" y="3821984"/>
              <a:ext cx="4238730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9pPr>
            </a:lstStyle>
            <a:p>
              <a:pPr eaLnBrk="1" hangingPunct="1"/>
              <a:r>
                <a:rPr lang="zh-CN" altLang="en-US" sz="2400" b="0" dirty="0">
                  <a:latin typeface="Arial" panose="020B0604020202020204" pitchFamily="34" charset="0"/>
                  <a:ea typeface="微软雅黑" panose="020B0503020204020204" pitchFamily="34" charset="-122"/>
                  <a:cs typeface="Arial" panose="020B0604020202020204" pitchFamily="34" charset="0"/>
                </a:rPr>
                <a:t>两边积分，得                     </a:t>
              </a:r>
              <a:r>
                <a:rPr lang="zh-CN" altLang="en-US" sz="2400" b="0" dirty="0" smtClean="0">
                  <a:latin typeface="Arial" panose="020B0604020202020204" pitchFamily="34" charset="0"/>
                  <a:ea typeface="微软雅黑" panose="020B0503020204020204" pitchFamily="34" charset="-122"/>
                  <a:cs typeface="Arial" panose="020B0604020202020204" pitchFamily="34" charset="0"/>
                </a:rPr>
                <a:t>，</a:t>
              </a:r>
              <a:endParaRPr lang="zh-CN" altLang="en-US" sz="2400" b="0" dirty="0"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endParaRPr>
            </a:p>
          </p:txBody>
        </p:sp>
        <p:graphicFrame>
          <p:nvGraphicFramePr>
            <p:cNvPr id="42" name="Object 53">
              <a:extLst>
                <a:ext uri="{FF2B5EF4-FFF2-40B4-BE49-F238E27FC236}">
                  <a16:creationId xmlns="" xmlns:a16="http://schemas.microsoft.com/office/drawing/2014/main" id="{7D315BAE-5B75-427D-B5B9-AF7F286D9E5B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516986448"/>
                </p:ext>
              </p:extLst>
            </p:nvPr>
          </p:nvGraphicFramePr>
          <p:xfrm>
            <a:off x="2870921" y="3638583"/>
            <a:ext cx="1731034" cy="86399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3740" name="Equation" r:id="rId7" imgW="888840" imgH="419040" progId="Equation.DSMT4">
                    <p:embed/>
                  </p:oleObj>
                </mc:Choice>
                <mc:Fallback>
                  <p:oleObj name="Equation" r:id="rId7" imgW="888840" imgH="41904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870921" y="3638583"/>
                          <a:ext cx="1731034" cy="863999"/>
                        </a:xfrm>
                        <a:prstGeom prst="rect">
                          <a:avLst/>
                        </a:prstGeom>
                        <a:noFill/>
                        <a:extLst/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5" name="组合 4">
            <a:extLst>
              <a:ext uri="{FF2B5EF4-FFF2-40B4-BE49-F238E27FC236}">
                <a16:creationId xmlns="" xmlns:a16="http://schemas.microsoft.com/office/drawing/2014/main" id="{46B2F034-1277-4510-914D-64F0227B378E}"/>
              </a:ext>
            </a:extLst>
          </p:cNvPr>
          <p:cNvGrpSpPr/>
          <p:nvPr/>
        </p:nvGrpSpPr>
        <p:grpSpPr>
          <a:xfrm>
            <a:off x="1669268" y="2772228"/>
            <a:ext cx="3599418" cy="788165"/>
            <a:chOff x="1027001" y="2718182"/>
            <a:chExt cx="3599418" cy="788165"/>
          </a:xfrm>
        </p:grpSpPr>
        <p:graphicFrame>
          <p:nvGraphicFramePr>
            <p:cNvPr id="39" name="Object 53">
              <a:extLst>
                <a:ext uri="{FF2B5EF4-FFF2-40B4-BE49-F238E27FC236}">
                  <a16:creationId xmlns="" xmlns:a16="http://schemas.microsoft.com/office/drawing/2014/main" id="{C3B1840C-7DAF-4FFF-880A-51C359ECD631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708243154"/>
                </p:ext>
              </p:extLst>
            </p:nvPr>
          </p:nvGraphicFramePr>
          <p:xfrm>
            <a:off x="2729792" y="2718182"/>
            <a:ext cx="1340618" cy="78816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3741" name="Equation" r:id="rId9" imgW="685800" imgH="393480" progId="Equation.DSMT4">
                    <p:embed/>
                  </p:oleObj>
                </mc:Choice>
                <mc:Fallback>
                  <p:oleObj name="Equation" r:id="rId9" imgW="685800" imgH="39348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729792" y="2718182"/>
                          <a:ext cx="1340618" cy="788165"/>
                        </a:xfrm>
                        <a:prstGeom prst="rect">
                          <a:avLst/>
                        </a:prstGeom>
                        <a:noFill/>
                        <a:extLst/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41" name="TextBox 52">
              <a:extLst>
                <a:ext uri="{FF2B5EF4-FFF2-40B4-BE49-F238E27FC236}">
                  <a16:creationId xmlns="" xmlns:a16="http://schemas.microsoft.com/office/drawing/2014/main" id="{01E71664-F84C-4214-8A76-B3BE6151E44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27001" y="2858923"/>
              <a:ext cx="3599418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9pPr>
            </a:lstStyle>
            <a:p>
              <a:pPr eaLnBrk="1" hangingPunct="1"/>
              <a:r>
                <a:rPr lang="zh-CN" altLang="en-US" sz="2400" b="0" dirty="0">
                  <a:latin typeface="Arial" panose="020B0604020202020204" pitchFamily="34" charset="0"/>
                  <a:ea typeface="微软雅黑" panose="020B0503020204020204" pitchFamily="34" charset="-122"/>
                  <a:cs typeface="Arial" panose="020B0604020202020204" pitchFamily="34" charset="0"/>
                </a:rPr>
                <a:t>依题意，</a:t>
              </a:r>
              <a:r>
                <a:rPr lang="zh-CN" altLang="en-US" sz="2400" b="0" dirty="0" smtClean="0">
                  <a:latin typeface="Arial" panose="020B0604020202020204" pitchFamily="34" charset="0"/>
                  <a:ea typeface="微软雅黑" panose="020B0503020204020204" pitchFamily="34" charset="-122"/>
                  <a:cs typeface="Arial" panose="020B0604020202020204" pitchFamily="34" charset="0"/>
                </a:rPr>
                <a:t>有</a:t>
              </a:r>
              <a:endParaRPr lang="zh-CN" altLang="en-US" sz="2400" b="0" dirty="0"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endParaRPr>
            </a:p>
          </p:txBody>
        </p:sp>
      </p:grpSp>
      <p:grpSp>
        <p:nvGrpSpPr>
          <p:cNvPr id="6" name="组合 5">
            <a:extLst>
              <a:ext uri="{FF2B5EF4-FFF2-40B4-BE49-F238E27FC236}">
                <a16:creationId xmlns="" xmlns:a16="http://schemas.microsoft.com/office/drawing/2014/main" id="{539DF34B-2118-42FA-A447-0DFA47524713}"/>
              </a:ext>
            </a:extLst>
          </p:cNvPr>
          <p:cNvGrpSpPr/>
          <p:nvPr/>
        </p:nvGrpSpPr>
        <p:grpSpPr>
          <a:xfrm>
            <a:off x="1669268" y="5361014"/>
            <a:ext cx="6296209" cy="505207"/>
            <a:chOff x="944700" y="6068855"/>
            <a:chExt cx="6296209" cy="505207"/>
          </a:xfrm>
        </p:grpSpPr>
        <p:sp>
          <p:nvSpPr>
            <p:cNvPr id="45" name="矩形 44">
              <a:extLst>
                <a:ext uri="{FF2B5EF4-FFF2-40B4-BE49-F238E27FC236}">
                  <a16:creationId xmlns="" xmlns:a16="http://schemas.microsoft.com/office/drawing/2014/main" id="{C77735A6-997E-488C-AF05-A560A0384B20}"/>
                </a:ext>
              </a:extLst>
            </p:cNvPr>
            <p:cNvSpPr/>
            <p:nvPr/>
          </p:nvSpPr>
          <p:spPr>
            <a:xfrm>
              <a:off x="944700" y="6112397"/>
              <a:ext cx="6114873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zh-CN" altLang="en-US" sz="2400" dirty="0">
                  <a:latin typeface="Arial" panose="020B0604020202020204" pitchFamily="34" charset="0"/>
                  <a:ea typeface="微软雅黑" panose="020B0503020204020204" pitchFamily="34" charset="-122"/>
                  <a:cs typeface="Arial" panose="020B0604020202020204" pitchFamily="34" charset="0"/>
                </a:rPr>
                <a:t>所以，所求放射性元素的衰变规律是</a:t>
              </a:r>
            </a:p>
          </p:txBody>
        </p:sp>
        <p:graphicFrame>
          <p:nvGraphicFramePr>
            <p:cNvPr id="46" name="Object 53">
              <a:extLst>
                <a:ext uri="{FF2B5EF4-FFF2-40B4-BE49-F238E27FC236}">
                  <a16:creationId xmlns="" xmlns:a16="http://schemas.microsoft.com/office/drawing/2014/main" id="{54F70436-9D92-4BC0-9381-5893A9CCA9EB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534540268"/>
                </p:ext>
              </p:extLst>
            </p:nvPr>
          </p:nvGraphicFramePr>
          <p:xfrm>
            <a:off x="6002659" y="6068855"/>
            <a:ext cx="1238250" cy="4921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3742" name="Equation" r:id="rId11" imgW="609480" imgH="228600" progId="Equation.DSMT4">
                    <p:embed/>
                  </p:oleObj>
                </mc:Choice>
                <mc:Fallback>
                  <p:oleObj name="Equation" r:id="rId11" imgW="609480" imgH="22860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002659" y="6068855"/>
                          <a:ext cx="1238250" cy="492125"/>
                        </a:xfrm>
                        <a:prstGeom prst="rect">
                          <a:avLst/>
                        </a:prstGeom>
                        <a:noFill/>
                        <a:extLst/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48" name="AutoShape 2"/>
          <p:cNvSpPr>
            <a:spLocks noChangeArrowheads="1"/>
          </p:cNvSpPr>
          <p:nvPr/>
        </p:nvSpPr>
        <p:spPr bwMode="auto">
          <a:xfrm>
            <a:off x="973824" y="1886857"/>
            <a:ext cx="9868348" cy="4310744"/>
          </a:xfrm>
          <a:prstGeom prst="foldedCorner">
            <a:avLst>
              <a:gd name="adj" fmla="val 12500"/>
            </a:avLst>
          </a:prstGeom>
          <a:noFill/>
          <a:ln w="28575">
            <a:solidFill>
              <a:srgbClr val="1A74CC"/>
            </a:solidFill>
          </a:ln>
          <a:effectLst/>
          <a:extLst/>
        </p:spPr>
        <p:txBody>
          <a:bodyPr wrap="none" tIns="72000" bIns="0"/>
          <a:lstStyle/>
          <a:p>
            <a:pPr algn="l" latinLnBrk="1" hangingPunct="0">
              <a:spcBef>
                <a:spcPts val="1200"/>
              </a:spcBef>
            </a:pP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解</a:t>
            </a:r>
            <a:r>
              <a:rPr lang="zh-CN" altLang="en-US" sz="2400" dirty="0">
                <a:latin typeface="Times New Roman" pitchFamily="18" charset="0"/>
                <a:sym typeface="Wingdings" pitchFamily="2" charset="2"/>
              </a:rPr>
              <a:t>：</a:t>
            </a:r>
            <a:endParaRPr lang="zh-CN" altLang="en-US" sz="2400" dirty="0">
              <a:latin typeface="宋体" charset="-122"/>
            </a:endParaRPr>
          </a:p>
        </p:txBody>
      </p:sp>
      <p:grpSp>
        <p:nvGrpSpPr>
          <p:cNvPr id="4" name="组合 3"/>
          <p:cNvGrpSpPr/>
          <p:nvPr/>
        </p:nvGrpSpPr>
        <p:grpSpPr>
          <a:xfrm>
            <a:off x="4884302" y="2928727"/>
            <a:ext cx="3940384" cy="461665"/>
            <a:chOff x="4884302" y="2928727"/>
            <a:chExt cx="3940384" cy="461665"/>
          </a:xfrm>
        </p:grpSpPr>
        <p:sp>
          <p:nvSpPr>
            <p:cNvPr id="49" name="TextBox 52">
              <a:extLst>
                <a:ext uri="{FF2B5EF4-FFF2-40B4-BE49-F238E27FC236}">
                  <a16:creationId xmlns="" xmlns:a16="http://schemas.microsoft.com/office/drawing/2014/main" id="{01E71664-F84C-4214-8A76-B3BE6151E44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84302" y="2928727"/>
              <a:ext cx="3940384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9pPr>
            </a:lstStyle>
            <a:p>
              <a:pPr eaLnBrk="1" hangingPunct="1"/>
              <a:r>
                <a:rPr lang="zh-CN" altLang="en-US" sz="2400" b="0" dirty="0" smtClean="0">
                  <a:latin typeface="Arial" panose="020B0604020202020204" pitchFamily="34" charset="0"/>
                  <a:ea typeface="微软雅黑" panose="020B0503020204020204" pitchFamily="34" charset="-122"/>
                  <a:cs typeface="Arial" panose="020B0604020202020204" pitchFamily="34" charset="0"/>
                </a:rPr>
                <a:t>（   </a:t>
              </a:r>
              <a:r>
                <a:rPr lang="zh-CN" altLang="en-US" sz="2400" b="0" dirty="0">
                  <a:latin typeface="Arial" panose="020B0604020202020204" pitchFamily="34" charset="0"/>
                  <a:ea typeface="微软雅黑" panose="020B0503020204020204" pitchFamily="34" charset="-122"/>
                  <a:cs typeface="Arial" panose="020B0604020202020204" pitchFamily="34" charset="0"/>
                </a:rPr>
                <a:t>为比例常数，</a:t>
              </a:r>
              <a:r>
                <a:rPr lang="zh-CN" altLang="en-US" sz="2400" b="0" dirty="0" smtClean="0">
                  <a:latin typeface="Arial" panose="020B0604020202020204" pitchFamily="34" charset="0"/>
                  <a:ea typeface="微软雅黑" panose="020B0503020204020204" pitchFamily="34" charset="-122"/>
                  <a:cs typeface="Arial" panose="020B0604020202020204" pitchFamily="34" charset="0"/>
                </a:rPr>
                <a:t>且         </a:t>
              </a:r>
              <a:r>
                <a:rPr lang="zh-CN" altLang="en-US" sz="2400" b="0" dirty="0">
                  <a:latin typeface="Arial" panose="020B0604020202020204" pitchFamily="34" charset="0"/>
                  <a:ea typeface="微软雅黑" panose="020B0503020204020204" pitchFamily="34" charset="-122"/>
                  <a:cs typeface="Arial" panose="020B0604020202020204" pitchFamily="34" charset="0"/>
                </a:rPr>
                <a:t>）</a:t>
              </a:r>
            </a:p>
          </p:txBody>
        </p:sp>
        <p:graphicFrame>
          <p:nvGraphicFramePr>
            <p:cNvPr id="50" name="Object 53">
              <a:extLst>
                <a:ext uri="{FF2B5EF4-FFF2-40B4-BE49-F238E27FC236}">
                  <a16:creationId xmlns="" xmlns:a16="http://schemas.microsoft.com/office/drawing/2014/main" id="{95E098E4-65CB-4175-8520-BA87CCDFFDE7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849223480"/>
                </p:ext>
              </p:extLst>
            </p:nvPr>
          </p:nvGraphicFramePr>
          <p:xfrm>
            <a:off x="5265632" y="2959947"/>
            <a:ext cx="268287" cy="3841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3743" name="Equation" r:id="rId13" imgW="126720" imgH="177480" progId="Equation.DSMT4">
                    <p:embed/>
                  </p:oleObj>
                </mc:Choice>
                <mc:Fallback>
                  <p:oleObj name="Equation" r:id="rId13" imgW="126720" imgH="17748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4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265632" y="2959947"/>
                          <a:ext cx="268287" cy="384175"/>
                        </a:xfrm>
                        <a:prstGeom prst="rect">
                          <a:avLst/>
                        </a:prstGeom>
                        <a:noFill/>
                        <a:extLst/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51" name="Object 53">
              <a:extLst>
                <a:ext uri="{FF2B5EF4-FFF2-40B4-BE49-F238E27FC236}">
                  <a16:creationId xmlns="" xmlns:a16="http://schemas.microsoft.com/office/drawing/2014/main" id="{C7178172-E6E3-4A5A-9AB2-8541ABC774AF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496130745"/>
                </p:ext>
              </p:extLst>
            </p:nvPr>
          </p:nvGraphicFramePr>
          <p:xfrm>
            <a:off x="7733518" y="2973664"/>
            <a:ext cx="750887" cy="3841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3744" name="Equation" r:id="rId15" imgW="355320" imgH="177480" progId="Equation.DSMT4">
                    <p:embed/>
                  </p:oleObj>
                </mc:Choice>
                <mc:Fallback>
                  <p:oleObj name="Equation" r:id="rId15" imgW="355320" imgH="17748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6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733518" y="2973664"/>
                          <a:ext cx="750887" cy="384175"/>
                        </a:xfrm>
                        <a:prstGeom prst="rect">
                          <a:avLst/>
                        </a:prstGeom>
                        <a:noFill/>
                        <a:extLst/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2" name="Rectangle 95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pSp>
        <p:nvGrpSpPr>
          <p:cNvPr id="15" name="组合 14"/>
          <p:cNvGrpSpPr/>
          <p:nvPr/>
        </p:nvGrpSpPr>
        <p:grpSpPr>
          <a:xfrm>
            <a:off x="5676127" y="4495557"/>
            <a:ext cx="2576831" cy="461665"/>
            <a:chOff x="5676127" y="4495557"/>
            <a:chExt cx="2576831" cy="461665"/>
          </a:xfrm>
        </p:grpSpPr>
        <p:sp>
          <p:nvSpPr>
            <p:cNvPr id="8" name="矩形 7"/>
            <p:cNvSpPr/>
            <p:nvPr/>
          </p:nvSpPr>
          <p:spPr>
            <a:xfrm>
              <a:off x="5676127" y="4495557"/>
              <a:ext cx="492443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zh-CN" altLang="en-US" sz="2400" dirty="0">
                  <a:latin typeface="Arial" panose="020B0604020202020204" pitchFamily="34" charset="0"/>
                  <a:ea typeface="微软雅黑" panose="020B0503020204020204" pitchFamily="34" charset="-122"/>
                  <a:cs typeface="Arial" panose="020B0604020202020204" pitchFamily="34" charset="0"/>
                </a:rPr>
                <a:t>即</a:t>
              </a:r>
            </a:p>
          </p:txBody>
        </p:sp>
        <p:graphicFrame>
          <p:nvGraphicFramePr>
            <p:cNvPr id="14" name="对象 1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973001424"/>
                </p:ext>
              </p:extLst>
            </p:nvPr>
          </p:nvGraphicFramePr>
          <p:xfrm>
            <a:off x="6168570" y="4549234"/>
            <a:ext cx="2084388" cy="40798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3745" name="公式" r:id="rId17" imgW="1041120" imgH="203040" progId="Equation.3">
                    <p:embed/>
                  </p:oleObj>
                </mc:Choice>
                <mc:Fallback>
                  <p:oleObj name="公式" r:id="rId17" imgW="1041120" imgH="20304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8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168570" y="4549234"/>
                          <a:ext cx="2084388" cy="407988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754208728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矩形 13"/>
          <p:cNvSpPr/>
          <p:nvPr/>
        </p:nvSpPr>
        <p:spPr bwMode="auto">
          <a:xfrm>
            <a:off x="874714" y="2492374"/>
            <a:ext cx="10442574" cy="3342369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solidFill>
              <a:srgbClr val="1A74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 sz="2400">
              <a:ea typeface="微软雅黑" panose="020B0503020204020204" pitchFamily="34" charset="-122"/>
            </a:endParaRPr>
          </a:p>
        </p:txBody>
      </p:sp>
      <p:grpSp>
        <p:nvGrpSpPr>
          <p:cNvPr id="8" name="组合 7"/>
          <p:cNvGrpSpPr/>
          <p:nvPr/>
        </p:nvGrpSpPr>
        <p:grpSpPr>
          <a:xfrm>
            <a:off x="874714" y="597158"/>
            <a:ext cx="1458857" cy="1633167"/>
            <a:chOff x="2128190" y="855990"/>
            <a:chExt cx="1162972" cy="1349048"/>
          </a:xfrm>
        </p:grpSpPr>
        <p:sp>
          <p:nvSpPr>
            <p:cNvPr id="3" name="六边形 2"/>
            <p:cNvSpPr/>
            <p:nvPr/>
          </p:nvSpPr>
          <p:spPr>
            <a:xfrm rot="5400000">
              <a:off x="2035152" y="949028"/>
              <a:ext cx="1349048" cy="1162972"/>
            </a:xfrm>
            <a:prstGeom prst="hexagon">
              <a:avLst/>
            </a:prstGeom>
            <a:solidFill>
              <a:srgbClr val="1A74CC"/>
            </a:solidFill>
            <a:ln>
              <a:noFill/>
            </a:ln>
            <a:effectLst>
              <a:outerShdw blurRad="114300" dist="38100" dir="5400000" algn="t" rotWithShape="0">
                <a:prstClr val="black">
                  <a:alpha val="23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 sz="2400" dirty="0">
                <a:solidFill>
                  <a:schemeClr val="tx1"/>
                </a:solidFill>
                <a:ea typeface="微软雅黑" panose="020B0503020204020204" pitchFamily="34" charset="-122"/>
              </a:endParaRPr>
            </a:p>
          </p:txBody>
        </p:sp>
        <p:sp>
          <p:nvSpPr>
            <p:cNvPr id="7" name="文本框 6"/>
            <p:cNvSpPr txBox="1"/>
            <p:nvPr/>
          </p:nvSpPr>
          <p:spPr>
            <a:xfrm>
              <a:off x="2155678" y="1299681"/>
              <a:ext cx="1128625" cy="46617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3200" b="1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微训练</a:t>
              </a:r>
            </a:p>
          </p:txBody>
        </p:sp>
      </p:grpSp>
      <p:sp>
        <p:nvSpPr>
          <p:cNvPr id="19" name="Text Box 8"/>
          <p:cNvSpPr txBox="1">
            <a:spLocks noChangeArrowheads="1"/>
          </p:cNvSpPr>
          <p:nvPr/>
        </p:nvSpPr>
        <p:spPr bwMode="auto">
          <a:xfrm>
            <a:off x="1247075" y="2695977"/>
            <a:ext cx="905534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9pPr>
          </a:lstStyle>
          <a:p>
            <a:pPr eaLnBrk="1" latinLnBrk="1">
              <a:lnSpc>
                <a:spcPct val="150000"/>
              </a:lnSpc>
            </a:pPr>
            <a:r>
              <a:rPr lang="en-US" altLang="zh-CN" sz="2400" b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1.</a:t>
            </a:r>
            <a:r>
              <a:rPr lang="zh-CN" altLang="zh-CN" sz="2400" b="0" dirty="0">
                <a:latin typeface="Arial" pitchFamily="34" charset="0"/>
                <a:ea typeface="微软雅黑" panose="020B0503020204020204" pitchFamily="34" charset="-122"/>
              </a:rPr>
              <a:t>指出下列微分方程</a:t>
            </a:r>
            <a:r>
              <a:rPr lang="zh-CN" altLang="en-US" sz="2400" b="0">
                <a:latin typeface="Arial" pitchFamily="34" charset="0"/>
                <a:ea typeface="微软雅黑" panose="020B0503020204020204" pitchFamily="34" charset="-122"/>
              </a:rPr>
              <a:t>中</a:t>
            </a:r>
            <a:r>
              <a:rPr lang="zh-CN" altLang="en-US" sz="2400" b="0" smtClean="0">
                <a:latin typeface="Arial" pitchFamily="34" charset="0"/>
                <a:ea typeface="微软雅黑" panose="020B0503020204020204" pitchFamily="34" charset="-122"/>
              </a:rPr>
              <a:t>，哪些</a:t>
            </a:r>
            <a:r>
              <a:rPr lang="zh-CN" altLang="en-US" sz="2400" b="0" dirty="0">
                <a:latin typeface="Arial" pitchFamily="34" charset="0"/>
                <a:ea typeface="微软雅黑" panose="020B0503020204020204" pitchFamily="34" charset="-122"/>
              </a:rPr>
              <a:t>是可分离变量微分方程</a:t>
            </a:r>
            <a:r>
              <a:rPr lang="en-US" altLang="zh-CN" sz="2400" b="0" dirty="0">
                <a:latin typeface="Arial" pitchFamily="34" charset="0"/>
                <a:ea typeface="微软雅黑" panose="020B0503020204020204" pitchFamily="34" charset="-122"/>
              </a:rPr>
              <a:t>.</a:t>
            </a:r>
            <a:endParaRPr lang="zh-CN" altLang="en-US" sz="2400" b="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" name="Rectangle 4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pSp>
        <p:nvGrpSpPr>
          <p:cNvPr id="10" name="组合 9"/>
          <p:cNvGrpSpPr/>
          <p:nvPr/>
        </p:nvGrpSpPr>
        <p:grpSpPr>
          <a:xfrm>
            <a:off x="1247149" y="3378379"/>
            <a:ext cx="3731251" cy="1057275"/>
            <a:chOff x="1247149" y="3131641"/>
            <a:chExt cx="3731251" cy="1057275"/>
          </a:xfrm>
        </p:grpSpPr>
        <p:sp>
          <p:nvSpPr>
            <p:cNvPr id="26" name="Rectangle 12"/>
            <p:cNvSpPr>
              <a:spLocks noChangeArrowheads="1"/>
            </p:cNvSpPr>
            <p:nvPr/>
          </p:nvSpPr>
          <p:spPr bwMode="auto">
            <a:xfrm>
              <a:off x="1247149" y="3337114"/>
              <a:ext cx="3731251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9pPr>
            </a:lstStyle>
            <a:p>
              <a:pPr eaLnBrk="1" latinLnBrk="1">
                <a:lnSpc>
                  <a:spcPct val="150000"/>
                </a:lnSpc>
              </a:pPr>
              <a:r>
                <a:rPr lang="zh-CN" altLang="en-US" sz="2400" b="0" dirty="0">
                  <a:latin typeface="Arial" pitchFamily="34" charset="0"/>
                  <a:ea typeface="微软雅黑" panose="020B0503020204020204" pitchFamily="34" charset="-122"/>
                </a:rPr>
                <a:t>（</a:t>
              </a:r>
              <a:r>
                <a:rPr lang="en-US" altLang="zh-CN" sz="2400" b="0" dirty="0">
                  <a:latin typeface="Arial" pitchFamily="34" charset="0"/>
                  <a:ea typeface="微软雅黑" panose="020B0503020204020204" pitchFamily="34" charset="-122"/>
                </a:rPr>
                <a:t>1</a:t>
              </a:r>
              <a:r>
                <a:rPr lang="zh-CN" altLang="en-US" sz="2400" b="0" dirty="0">
                  <a:latin typeface="Arial" pitchFamily="34" charset="0"/>
                  <a:ea typeface="微软雅黑" panose="020B0503020204020204" pitchFamily="34" charset="-122"/>
                </a:rPr>
                <a:t>）</a:t>
              </a:r>
            </a:p>
          </p:txBody>
        </p:sp>
        <p:graphicFrame>
          <p:nvGraphicFramePr>
            <p:cNvPr id="5" name="对象 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11585683"/>
                </p:ext>
              </p:extLst>
            </p:nvPr>
          </p:nvGraphicFramePr>
          <p:xfrm>
            <a:off x="2448111" y="3131641"/>
            <a:ext cx="1216025" cy="10572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4758" name="Equation" r:id="rId4" imgW="482400" imgH="419040" progId="Equation.DSMT4">
                    <p:embed/>
                  </p:oleObj>
                </mc:Choice>
                <mc:Fallback>
                  <p:oleObj name="Equation" r:id="rId4" imgW="482400" imgH="41904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448111" y="3131641"/>
                          <a:ext cx="1216025" cy="1057275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1" name="Rectangle 6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pSp>
        <p:nvGrpSpPr>
          <p:cNvPr id="31" name="组合 30"/>
          <p:cNvGrpSpPr/>
          <p:nvPr/>
        </p:nvGrpSpPr>
        <p:grpSpPr>
          <a:xfrm>
            <a:off x="5898889" y="3436026"/>
            <a:ext cx="3731251" cy="912812"/>
            <a:chOff x="5898889" y="3189288"/>
            <a:chExt cx="3731251" cy="912812"/>
          </a:xfrm>
        </p:grpSpPr>
        <p:sp>
          <p:nvSpPr>
            <p:cNvPr id="16" name="Rectangle 12"/>
            <p:cNvSpPr>
              <a:spLocks noChangeArrowheads="1"/>
            </p:cNvSpPr>
            <p:nvPr/>
          </p:nvSpPr>
          <p:spPr bwMode="auto">
            <a:xfrm>
              <a:off x="5898889" y="3329860"/>
              <a:ext cx="3731251" cy="5804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9pPr>
            </a:lstStyle>
            <a:p>
              <a:pPr eaLnBrk="1" latinLnBrk="1">
                <a:lnSpc>
                  <a:spcPct val="150000"/>
                </a:lnSpc>
              </a:pPr>
              <a:r>
                <a:rPr lang="zh-CN" altLang="en-US" sz="2400" b="0" dirty="0">
                  <a:latin typeface="Arial" pitchFamily="34" charset="0"/>
                  <a:ea typeface="微软雅黑" panose="020B0503020204020204" pitchFamily="34" charset="-122"/>
                </a:rPr>
                <a:t>（</a:t>
              </a:r>
              <a:r>
                <a:rPr lang="en-US" altLang="zh-CN" sz="2400" b="0" dirty="0">
                  <a:latin typeface="Arial" pitchFamily="34" charset="0"/>
                  <a:ea typeface="微软雅黑" panose="020B0503020204020204" pitchFamily="34" charset="-122"/>
                </a:rPr>
                <a:t>2</a:t>
              </a:r>
              <a:r>
                <a:rPr lang="zh-CN" altLang="en-US" sz="2400" b="0" dirty="0">
                  <a:latin typeface="Arial" pitchFamily="34" charset="0"/>
                  <a:ea typeface="微软雅黑" panose="020B0503020204020204" pitchFamily="34" charset="-122"/>
                </a:rPr>
                <a:t>）</a:t>
              </a:r>
            </a:p>
          </p:txBody>
        </p:sp>
        <p:graphicFrame>
          <p:nvGraphicFramePr>
            <p:cNvPr id="12" name="对象 1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089411948"/>
                </p:ext>
              </p:extLst>
            </p:nvPr>
          </p:nvGraphicFramePr>
          <p:xfrm>
            <a:off x="6951663" y="3189288"/>
            <a:ext cx="1914525" cy="91281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4759" name="Equation" r:id="rId6" imgW="825480" imgH="393480" progId="Equation.DSMT4">
                    <p:embed/>
                  </p:oleObj>
                </mc:Choice>
                <mc:Fallback>
                  <p:oleObj name="Equation" r:id="rId6" imgW="825480" imgH="39348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951663" y="3189288"/>
                          <a:ext cx="1914525" cy="912812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3" name="Rectangle 8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pSp>
        <p:nvGrpSpPr>
          <p:cNvPr id="32" name="组合 31"/>
          <p:cNvGrpSpPr/>
          <p:nvPr/>
        </p:nvGrpSpPr>
        <p:grpSpPr>
          <a:xfrm>
            <a:off x="1247075" y="4463231"/>
            <a:ext cx="3731251" cy="1000125"/>
            <a:chOff x="1247075" y="4216493"/>
            <a:chExt cx="3731251" cy="1000125"/>
          </a:xfrm>
        </p:grpSpPr>
        <p:sp>
          <p:nvSpPr>
            <p:cNvPr id="20" name="Rectangle 12"/>
            <p:cNvSpPr>
              <a:spLocks noChangeArrowheads="1"/>
            </p:cNvSpPr>
            <p:nvPr/>
          </p:nvSpPr>
          <p:spPr bwMode="auto">
            <a:xfrm>
              <a:off x="1247075" y="4409098"/>
              <a:ext cx="3731251" cy="5804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9pPr>
            </a:lstStyle>
            <a:p>
              <a:pPr eaLnBrk="1" latinLnBrk="1">
                <a:lnSpc>
                  <a:spcPct val="150000"/>
                </a:lnSpc>
              </a:pPr>
              <a:r>
                <a:rPr lang="zh-CN" altLang="en-US" sz="2400" b="0" dirty="0">
                  <a:latin typeface="Arial" pitchFamily="34" charset="0"/>
                  <a:ea typeface="微软雅黑" panose="020B0503020204020204" pitchFamily="34" charset="-122"/>
                </a:rPr>
                <a:t>（</a:t>
              </a:r>
              <a:r>
                <a:rPr lang="en-US" altLang="zh-CN" sz="2400" b="0" dirty="0">
                  <a:latin typeface="Arial" pitchFamily="34" charset="0"/>
                  <a:ea typeface="微软雅黑" panose="020B0503020204020204" pitchFamily="34" charset="-122"/>
                </a:rPr>
                <a:t>3</a:t>
              </a:r>
              <a:r>
                <a:rPr lang="zh-CN" altLang="en-US" sz="2400" b="0" dirty="0">
                  <a:latin typeface="Arial" pitchFamily="34" charset="0"/>
                  <a:ea typeface="微软雅黑" panose="020B0503020204020204" pitchFamily="34" charset="-122"/>
                </a:rPr>
                <a:t>）</a:t>
              </a:r>
            </a:p>
          </p:txBody>
        </p:sp>
        <p:graphicFrame>
          <p:nvGraphicFramePr>
            <p:cNvPr id="25" name="对象 2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072326477"/>
                </p:ext>
              </p:extLst>
            </p:nvPr>
          </p:nvGraphicFramePr>
          <p:xfrm>
            <a:off x="2352196" y="4216493"/>
            <a:ext cx="2309813" cy="10001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4760" name="Equation" r:id="rId8" imgW="914400" imgH="393480" progId="Equation.DSMT4">
                    <p:embed/>
                  </p:oleObj>
                </mc:Choice>
                <mc:Fallback>
                  <p:oleObj name="Equation" r:id="rId8" imgW="914400" imgH="39348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352196" y="4216493"/>
                          <a:ext cx="2309813" cy="1000125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28" name="Rectangle 10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pSp>
        <p:nvGrpSpPr>
          <p:cNvPr id="30" name="组合 29"/>
          <p:cNvGrpSpPr/>
          <p:nvPr/>
        </p:nvGrpSpPr>
        <p:grpSpPr>
          <a:xfrm>
            <a:off x="5894498" y="4622258"/>
            <a:ext cx="3731251" cy="830828"/>
            <a:chOff x="5891634" y="4099102"/>
            <a:chExt cx="3731251" cy="830828"/>
          </a:xfrm>
        </p:grpSpPr>
        <p:sp>
          <p:nvSpPr>
            <p:cNvPr id="23" name="Rectangle 12"/>
            <p:cNvSpPr>
              <a:spLocks noChangeArrowheads="1"/>
            </p:cNvSpPr>
            <p:nvPr/>
          </p:nvSpPr>
          <p:spPr bwMode="auto">
            <a:xfrm>
              <a:off x="5891634" y="4099102"/>
              <a:ext cx="3731251" cy="5804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9pPr>
            </a:lstStyle>
            <a:p>
              <a:pPr eaLnBrk="1" latinLnBrk="1">
                <a:lnSpc>
                  <a:spcPct val="150000"/>
                </a:lnSpc>
              </a:pPr>
              <a:r>
                <a:rPr lang="zh-CN" altLang="en-US" sz="2400" b="0" dirty="0">
                  <a:latin typeface="Arial" pitchFamily="34" charset="0"/>
                  <a:ea typeface="微软雅黑" panose="020B0503020204020204" pitchFamily="34" charset="-122"/>
                </a:rPr>
                <a:t>（</a:t>
              </a:r>
              <a:r>
                <a:rPr lang="en-US" altLang="zh-CN" sz="2400" b="0" dirty="0">
                  <a:latin typeface="Arial" pitchFamily="34" charset="0"/>
                  <a:ea typeface="微软雅黑" panose="020B0503020204020204" pitchFamily="34" charset="-122"/>
                </a:rPr>
                <a:t>4</a:t>
              </a:r>
              <a:r>
                <a:rPr lang="zh-CN" altLang="en-US" sz="2400" b="0" dirty="0">
                  <a:latin typeface="Arial" pitchFamily="34" charset="0"/>
                  <a:ea typeface="微软雅黑" panose="020B0503020204020204" pitchFamily="34" charset="-122"/>
                </a:rPr>
                <a:t>）</a:t>
              </a:r>
            </a:p>
          </p:txBody>
        </p:sp>
        <p:graphicFrame>
          <p:nvGraphicFramePr>
            <p:cNvPr id="29" name="对象 28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267789750"/>
                </p:ext>
              </p:extLst>
            </p:nvPr>
          </p:nvGraphicFramePr>
          <p:xfrm>
            <a:off x="6948799" y="4133005"/>
            <a:ext cx="2508250" cy="7969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4761" name="Equation" r:id="rId10" imgW="1244520" imgH="393480" progId="Equation.DSMT4">
                    <p:embed/>
                  </p:oleObj>
                </mc:Choice>
                <mc:Fallback>
                  <p:oleObj name="Equation" r:id="rId10" imgW="1244520" imgH="39348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948799" y="4133005"/>
                          <a:ext cx="2508250" cy="796925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</p:grpSp>
    </p:spTree>
    <p:custDataLst>
      <p:tags r:id="rId2"/>
    </p:custDataLst>
    <p:extLst>
      <p:ext uri="{BB962C8B-B14F-4D97-AF65-F5344CB8AC3E}">
        <p14:creationId xmlns:p14="http://schemas.microsoft.com/office/powerpoint/2010/main" val="17098524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2662"/>
    </mc:Choice>
    <mc:Fallback xmlns="">
      <p:transition spd="slow" advTm="12662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30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000"/>
                            </p:stCondLst>
                            <p:childTnLst>
                              <p:par>
                                <p:cTn id="2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500"/>
                            </p:stCondLst>
                            <p:childTnLst>
                              <p:par>
                                <p:cTn id="3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9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矩形 13"/>
          <p:cNvSpPr/>
          <p:nvPr/>
        </p:nvSpPr>
        <p:spPr bwMode="auto">
          <a:xfrm>
            <a:off x="874714" y="2492374"/>
            <a:ext cx="10442574" cy="2805339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solidFill>
              <a:srgbClr val="1A74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 sz="2400">
              <a:ea typeface="微软雅黑" panose="020B0503020204020204" pitchFamily="34" charset="-122"/>
            </a:endParaRPr>
          </a:p>
        </p:txBody>
      </p:sp>
      <p:grpSp>
        <p:nvGrpSpPr>
          <p:cNvPr id="8" name="组合 7"/>
          <p:cNvGrpSpPr/>
          <p:nvPr/>
        </p:nvGrpSpPr>
        <p:grpSpPr>
          <a:xfrm>
            <a:off x="874714" y="597158"/>
            <a:ext cx="1458857" cy="1633167"/>
            <a:chOff x="2128190" y="855990"/>
            <a:chExt cx="1162972" cy="1349048"/>
          </a:xfrm>
        </p:grpSpPr>
        <p:sp>
          <p:nvSpPr>
            <p:cNvPr id="3" name="六边形 2"/>
            <p:cNvSpPr/>
            <p:nvPr/>
          </p:nvSpPr>
          <p:spPr>
            <a:xfrm rot="5400000">
              <a:off x="2035152" y="949028"/>
              <a:ext cx="1349048" cy="1162972"/>
            </a:xfrm>
            <a:prstGeom prst="hexagon">
              <a:avLst/>
            </a:prstGeom>
            <a:solidFill>
              <a:srgbClr val="1A74CC"/>
            </a:solidFill>
            <a:ln>
              <a:noFill/>
            </a:ln>
            <a:effectLst>
              <a:outerShdw blurRad="114300" dist="38100" dir="5400000" algn="t" rotWithShape="0">
                <a:prstClr val="black">
                  <a:alpha val="23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 sz="2400" dirty="0">
                <a:solidFill>
                  <a:schemeClr val="tx1"/>
                </a:solidFill>
                <a:ea typeface="微软雅黑" panose="020B0503020204020204" pitchFamily="34" charset="-122"/>
              </a:endParaRPr>
            </a:p>
          </p:txBody>
        </p:sp>
        <p:sp>
          <p:nvSpPr>
            <p:cNvPr id="7" name="文本框 6"/>
            <p:cNvSpPr txBox="1"/>
            <p:nvPr/>
          </p:nvSpPr>
          <p:spPr>
            <a:xfrm>
              <a:off x="2155678" y="1299681"/>
              <a:ext cx="1128625" cy="46617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3200" b="1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微训练</a:t>
              </a:r>
            </a:p>
          </p:txBody>
        </p:sp>
      </p:grpSp>
      <p:sp>
        <p:nvSpPr>
          <p:cNvPr id="2" name="Rectangle 4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11" name="Rectangle 6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13" name="Rectangle 8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28" name="Rectangle 10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pSp>
        <p:nvGrpSpPr>
          <p:cNvPr id="5" name="组合 4">
            <a:extLst>
              <a:ext uri="{FF2B5EF4-FFF2-40B4-BE49-F238E27FC236}">
                <a16:creationId xmlns="" xmlns:a16="http://schemas.microsoft.com/office/drawing/2014/main" id="{91100737-346A-4211-B756-4448CEF568C4}"/>
              </a:ext>
            </a:extLst>
          </p:cNvPr>
          <p:cNvGrpSpPr/>
          <p:nvPr/>
        </p:nvGrpSpPr>
        <p:grpSpPr>
          <a:xfrm>
            <a:off x="1247075" y="2695977"/>
            <a:ext cx="4527670" cy="646331"/>
            <a:chOff x="1247075" y="2695977"/>
            <a:chExt cx="4527670" cy="646331"/>
          </a:xfrm>
        </p:grpSpPr>
        <p:sp>
          <p:nvSpPr>
            <p:cNvPr id="19" name="Text Box 8"/>
            <p:cNvSpPr txBox="1">
              <a:spLocks noChangeArrowheads="1"/>
            </p:cNvSpPr>
            <p:nvPr/>
          </p:nvSpPr>
          <p:spPr bwMode="auto">
            <a:xfrm>
              <a:off x="1247075" y="2695977"/>
              <a:ext cx="4527670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9pPr>
            </a:lstStyle>
            <a:p>
              <a:pPr eaLnBrk="1" latinLnBrk="1">
                <a:lnSpc>
                  <a:spcPct val="150000"/>
                </a:lnSpc>
              </a:pPr>
              <a:r>
                <a:rPr lang="en-US" altLang="zh-CN" sz="2400" b="0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2</a:t>
              </a:r>
              <a:r>
                <a:rPr lang="en-US" altLang="zh-CN" sz="2400" b="0" dirty="0" smtClean="0">
                  <a:latin typeface="微软雅黑" panose="020B0503020204020204" pitchFamily="34" charset="-122"/>
                  <a:ea typeface="微软雅黑" panose="020B0503020204020204" pitchFamily="34" charset="-122"/>
                </a:rPr>
                <a:t>. </a:t>
              </a:r>
              <a:r>
                <a:rPr lang="zh-CN" altLang="en-US" sz="2400" b="0" dirty="0" smtClean="0">
                  <a:latin typeface="微软雅黑" panose="020B0503020204020204" pitchFamily="34" charset="-122"/>
                  <a:ea typeface="微软雅黑" panose="020B0503020204020204" pitchFamily="34" charset="-122"/>
                </a:rPr>
                <a:t>解</a:t>
              </a:r>
              <a:r>
                <a:rPr lang="zh-CN" altLang="zh-CN" sz="2400" b="0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微分方程</a:t>
              </a:r>
              <a:endParaRPr lang="zh-CN" altLang="en-US" sz="2400" b="0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graphicFrame>
          <p:nvGraphicFramePr>
            <p:cNvPr id="6" name="对象 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882096824"/>
                </p:ext>
              </p:extLst>
            </p:nvPr>
          </p:nvGraphicFramePr>
          <p:xfrm>
            <a:off x="3285230" y="2726210"/>
            <a:ext cx="1843087" cy="5524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5782" name="Equation" r:id="rId4" imgW="761760" imgH="228600" progId="Equation.DSMT4">
                    <p:embed/>
                  </p:oleObj>
                </mc:Choice>
                <mc:Fallback>
                  <p:oleObj name="Equation" r:id="rId4" imgW="761760" imgH="22860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285230" y="2726210"/>
                          <a:ext cx="1843087" cy="552450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5" name="Rectangle 4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pSp>
        <p:nvGrpSpPr>
          <p:cNvPr id="21" name="组合 20">
            <a:extLst>
              <a:ext uri="{FF2B5EF4-FFF2-40B4-BE49-F238E27FC236}">
                <a16:creationId xmlns="" xmlns:a16="http://schemas.microsoft.com/office/drawing/2014/main" id="{8B9F93E1-78F3-4B46-B28F-5FA864966225}"/>
              </a:ext>
            </a:extLst>
          </p:cNvPr>
          <p:cNvGrpSpPr/>
          <p:nvPr/>
        </p:nvGrpSpPr>
        <p:grpSpPr>
          <a:xfrm>
            <a:off x="1247075" y="3434040"/>
            <a:ext cx="5035105" cy="646331"/>
            <a:chOff x="1247075" y="2695977"/>
            <a:chExt cx="5035105" cy="646331"/>
          </a:xfrm>
        </p:grpSpPr>
        <p:sp>
          <p:nvSpPr>
            <p:cNvPr id="22" name="Text Box 8">
              <a:extLst>
                <a:ext uri="{FF2B5EF4-FFF2-40B4-BE49-F238E27FC236}">
                  <a16:creationId xmlns="" xmlns:a16="http://schemas.microsoft.com/office/drawing/2014/main" id="{856550A5-573A-4E7C-BC4E-D940912D486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47075" y="2695977"/>
              <a:ext cx="5035105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9pPr>
            </a:lstStyle>
            <a:p>
              <a:pPr eaLnBrk="1" latinLnBrk="1">
                <a:lnSpc>
                  <a:spcPct val="150000"/>
                </a:lnSpc>
              </a:pPr>
              <a:r>
                <a:rPr lang="en-US" altLang="zh-CN" sz="2400" b="0" dirty="0" smtClean="0">
                  <a:latin typeface="微软雅黑" panose="020B0503020204020204" pitchFamily="34" charset="-122"/>
                  <a:ea typeface="微软雅黑" panose="020B0503020204020204" pitchFamily="34" charset="-122"/>
                </a:rPr>
                <a:t>3 .</a:t>
              </a:r>
              <a:r>
                <a:rPr lang="zh-CN" altLang="en-US" sz="2400" b="0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解</a:t>
              </a:r>
              <a:r>
                <a:rPr lang="zh-CN" altLang="zh-CN" sz="2400" b="0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微分方程</a:t>
              </a:r>
              <a:endParaRPr lang="zh-CN" altLang="en-US" sz="2400" b="0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graphicFrame>
          <p:nvGraphicFramePr>
            <p:cNvPr id="23" name="对象 22">
              <a:extLst>
                <a:ext uri="{FF2B5EF4-FFF2-40B4-BE49-F238E27FC236}">
                  <a16:creationId xmlns="" xmlns:a16="http://schemas.microsoft.com/office/drawing/2014/main" id="{7516754B-C4A3-406D-8213-669C33255F67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537468538"/>
                </p:ext>
              </p:extLst>
            </p:nvPr>
          </p:nvGraphicFramePr>
          <p:xfrm>
            <a:off x="3285230" y="2724584"/>
            <a:ext cx="2211387" cy="5524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5783" name="Equation" r:id="rId6" imgW="914400" imgH="228600" progId="Equation.DSMT4">
                    <p:embed/>
                  </p:oleObj>
                </mc:Choice>
                <mc:Fallback>
                  <p:oleObj name="Equation" r:id="rId6" imgW="914400" imgH="22860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285230" y="2724584"/>
                          <a:ext cx="2211387" cy="552450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0" name="组合 9">
            <a:extLst>
              <a:ext uri="{FF2B5EF4-FFF2-40B4-BE49-F238E27FC236}">
                <a16:creationId xmlns="" xmlns:a16="http://schemas.microsoft.com/office/drawing/2014/main" id="{3C44A865-D689-403F-B1F6-DB44232B0F05}"/>
              </a:ext>
            </a:extLst>
          </p:cNvPr>
          <p:cNvGrpSpPr/>
          <p:nvPr/>
        </p:nvGrpSpPr>
        <p:grpSpPr>
          <a:xfrm>
            <a:off x="1247074" y="4236731"/>
            <a:ext cx="10070213" cy="646331"/>
            <a:chOff x="1247074" y="4193189"/>
            <a:chExt cx="10070213" cy="646331"/>
          </a:xfrm>
        </p:grpSpPr>
        <p:sp>
          <p:nvSpPr>
            <p:cNvPr id="24" name="Text Box 42">
              <a:extLst>
                <a:ext uri="{FF2B5EF4-FFF2-40B4-BE49-F238E27FC236}">
                  <a16:creationId xmlns="" xmlns:a16="http://schemas.microsoft.com/office/drawing/2014/main" id="{49EABE53-D5F6-4A75-A01C-3369C342859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47074" y="4193189"/>
              <a:ext cx="10070213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9pPr>
            </a:lstStyle>
            <a:p>
              <a:pPr eaLnBrk="1" hangingPunct="1">
                <a:lnSpc>
                  <a:spcPct val="150000"/>
                </a:lnSpc>
              </a:pPr>
              <a:r>
                <a:rPr lang="en-US" altLang="zh-CN" sz="2400" b="0" dirty="0">
                  <a:latin typeface="Arial" pitchFamily="34" charset="0"/>
                  <a:ea typeface="微软雅黑" panose="020B0503020204020204" pitchFamily="34" charset="-122"/>
                </a:rPr>
                <a:t>4</a:t>
              </a:r>
              <a:r>
                <a:rPr lang="en-US" altLang="zh-CN" sz="2400" b="0" dirty="0" smtClean="0">
                  <a:latin typeface="Arial" pitchFamily="34" charset="0"/>
                  <a:ea typeface="微软雅黑" panose="020B0503020204020204" pitchFamily="34" charset="-122"/>
                </a:rPr>
                <a:t>. </a:t>
              </a:r>
              <a:r>
                <a:rPr lang="zh-CN" altLang="en-US" sz="2400" b="0" dirty="0" smtClean="0">
                  <a:latin typeface="Arial" pitchFamily="34" charset="0"/>
                  <a:ea typeface="微软雅黑" panose="020B0503020204020204" pitchFamily="34" charset="-122"/>
                </a:rPr>
                <a:t>求</a:t>
              </a:r>
              <a:r>
                <a:rPr lang="zh-CN" altLang="en-US" sz="2400" b="0" dirty="0">
                  <a:latin typeface="Arial" pitchFamily="34" charset="0"/>
                  <a:ea typeface="微软雅黑" panose="020B0503020204020204" pitchFamily="34" charset="-122"/>
                </a:rPr>
                <a:t>微分方程                                         满足初始条件                  的特解。</a:t>
              </a:r>
            </a:p>
          </p:txBody>
        </p:sp>
        <p:graphicFrame>
          <p:nvGraphicFramePr>
            <p:cNvPr id="25" name="对象 24">
              <a:extLst>
                <a:ext uri="{FF2B5EF4-FFF2-40B4-BE49-F238E27FC236}">
                  <a16:creationId xmlns="" xmlns:a16="http://schemas.microsoft.com/office/drawing/2014/main" id="{4F8B9162-5937-4670-8E38-7B56C9E490D8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255704056"/>
                </p:ext>
              </p:extLst>
            </p:nvPr>
          </p:nvGraphicFramePr>
          <p:xfrm>
            <a:off x="8508742" y="4264016"/>
            <a:ext cx="1317625" cy="50958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5784" name="Equation" r:id="rId8" imgW="533160" imgH="215640" progId="Equation.DSMT4">
                    <p:embed/>
                  </p:oleObj>
                </mc:Choice>
                <mc:Fallback>
                  <p:oleObj name="Equation" r:id="rId8" imgW="533160" imgH="21564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8508742" y="4264016"/>
                          <a:ext cx="1317625" cy="509587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7" name="对象 26">
              <a:extLst>
                <a:ext uri="{FF2B5EF4-FFF2-40B4-BE49-F238E27FC236}">
                  <a16:creationId xmlns="" xmlns:a16="http://schemas.microsoft.com/office/drawing/2014/main" id="{0CB8B973-68C9-456B-BB7D-BD2B2760FB8B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735068232"/>
                </p:ext>
              </p:extLst>
            </p:nvPr>
          </p:nvGraphicFramePr>
          <p:xfrm>
            <a:off x="3225321" y="4264016"/>
            <a:ext cx="3305175" cy="50958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5785" name="Equation" r:id="rId10" imgW="1434960" imgH="228600" progId="Equation.DSMT4">
                    <p:embed/>
                  </p:oleObj>
                </mc:Choice>
                <mc:Fallback>
                  <p:oleObj name="Equation" r:id="rId10" imgW="1434960" imgH="22860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225321" y="4264016"/>
                          <a:ext cx="3305175" cy="509588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</p:grpSp>
    </p:spTree>
    <p:custDataLst>
      <p:tags r:id="rId2"/>
    </p:custDataLst>
    <p:extLst>
      <p:ext uri="{BB962C8B-B14F-4D97-AF65-F5344CB8AC3E}">
        <p14:creationId xmlns:p14="http://schemas.microsoft.com/office/powerpoint/2010/main" val="5097876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2662"/>
    </mc:Choice>
    <mc:Fallback xmlns="">
      <p:transition spd="slow" advTm="12662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500"/>
                            </p:stCondLst>
                            <p:childTnLst>
                              <p:par>
                                <p:cTn id="2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矩形 33"/>
          <p:cNvSpPr/>
          <p:nvPr/>
        </p:nvSpPr>
        <p:spPr bwMode="auto">
          <a:xfrm>
            <a:off x="1235075" y="2662697"/>
            <a:ext cx="9721849" cy="2485774"/>
          </a:xfrm>
          <a:prstGeom prst="rect">
            <a:avLst/>
          </a:prstGeom>
          <a:noFill/>
          <a:ln>
            <a:solidFill>
              <a:srgbClr val="1A74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zh-CN" altLang="en-US"/>
          </a:p>
        </p:txBody>
      </p:sp>
      <p:sp>
        <p:nvSpPr>
          <p:cNvPr id="35" name="矩形 55"/>
          <p:cNvSpPr>
            <a:spLocks noChangeArrowheads="1"/>
          </p:cNvSpPr>
          <p:nvPr/>
        </p:nvSpPr>
        <p:spPr bwMode="auto">
          <a:xfrm>
            <a:off x="1235238" y="1623954"/>
            <a:ext cx="3278706" cy="523220"/>
          </a:xfrm>
          <a:prstGeom prst="rect">
            <a:avLst/>
          </a:prstGeom>
          <a:solidFill>
            <a:srgbClr val="007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9pPr>
          </a:lstStyle>
          <a:p>
            <a:r>
              <a:rPr lang="zh-CN" altLang="en-US" sz="28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方正粗宋简体"/>
              </a:rPr>
              <a:t>一阶线性微分方程</a:t>
            </a:r>
            <a:endParaRPr lang="zh-CN" altLang="en-US" sz="28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方正粗宋简体"/>
            </a:endParaRPr>
          </a:p>
        </p:txBody>
      </p:sp>
      <p:grpSp>
        <p:nvGrpSpPr>
          <p:cNvPr id="2" name="组合 1">
            <a:extLst>
              <a:ext uri="{FF2B5EF4-FFF2-40B4-BE49-F238E27FC236}">
                <a16:creationId xmlns:a16="http://schemas.microsoft.com/office/drawing/2014/main" xmlns="" id="{4EC66BA0-DDCF-4107-B108-472F5BA03ED9}"/>
              </a:ext>
            </a:extLst>
          </p:cNvPr>
          <p:cNvGrpSpPr/>
          <p:nvPr/>
        </p:nvGrpSpPr>
        <p:grpSpPr>
          <a:xfrm>
            <a:off x="1404360" y="2935811"/>
            <a:ext cx="9655534" cy="863600"/>
            <a:chOff x="1868556" y="1593902"/>
            <a:chExt cx="9655534" cy="863600"/>
          </a:xfrm>
        </p:grpSpPr>
        <p:grpSp>
          <p:nvGrpSpPr>
            <p:cNvPr id="4" name="组合 3">
              <a:extLst>
                <a:ext uri="{FF2B5EF4-FFF2-40B4-BE49-F238E27FC236}">
                  <a16:creationId xmlns:a16="http://schemas.microsoft.com/office/drawing/2014/main" xmlns="" id="{FDD07D5A-52F6-4642-9FB2-39CAC69C5520}"/>
                </a:ext>
              </a:extLst>
            </p:cNvPr>
            <p:cNvGrpSpPr/>
            <p:nvPr/>
          </p:nvGrpSpPr>
          <p:grpSpPr>
            <a:xfrm>
              <a:off x="1868556" y="1707673"/>
              <a:ext cx="9655534" cy="648556"/>
              <a:chOff x="1868556" y="1707673"/>
              <a:chExt cx="9165550" cy="648556"/>
            </a:xfrm>
          </p:grpSpPr>
          <p:sp>
            <p:nvSpPr>
              <p:cNvPr id="83" name="Text Box 12">
                <a:extLst>
                  <a:ext uri="{FF2B5EF4-FFF2-40B4-BE49-F238E27FC236}">
                    <a16:creationId xmlns:a16="http://schemas.microsoft.com/office/drawing/2014/main" xmlns="" id="{A70B57A8-C7F8-44A8-9F22-82FC9E29BED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868556" y="1707673"/>
                <a:ext cx="1433003" cy="58105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itchFamily="34" charset="0"/>
                  <a:defRPr sz="2000"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itchFamily="34" charset="0"/>
                  <a:defRPr sz="2000"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itchFamily="34" charset="0"/>
                  <a:defRPr sz="2000"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itchFamily="34" charset="0"/>
                  <a:defRPr sz="2000"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9pPr>
              </a:lstStyle>
              <a:p>
                <a:pPr marL="0" marR="0" lvl="0" indent="0" defTabSz="914400" eaLnBrk="1" fontAlgn="base" latinLnBrk="0" hangingPunct="1">
                  <a:lnSpc>
                    <a:spcPct val="15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itchFamily="34" charset="0"/>
                  <a:buNone/>
                  <a:tabLst/>
                  <a:defRPr/>
                </a:pPr>
                <a:r>
                  <a:rPr kumimoji="0" lang="zh-CN" altLang="en-US" sz="24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定义</a:t>
                </a:r>
                <a:endParaRPr kumimoji="0" lang="en-US" altLang="zh-CN" sz="240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93" name="Text Box 12">
                <a:extLst>
                  <a:ext uri="{FF2B5EF4-FFF2-40B4-BE49-F238E27FC236}">
                    <a16:creationId xmlns:a16="http://schemas.microsoft.com/office/drawing/2014/main" xmlns="" id="{94DC9CF0-4C63-4006-BBDC-46057660428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640229" y="1709898"/>
                <a:ext cx="8393877" cy="6463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itchFamily="34" charset="0"/>
                  <a:defRPr sz="2000"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itchFamily="34" charset="0"/>
                  <a:defRPr sz="2000"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itchFamily="34" charset="0"/>
                  <a:defRPr sz="2000"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itchFamily="34" charset="0"/>
                  <a:defRPr sz="2000"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9pPr>
              </a:lstStyle>
              <a:p>
                <a:pPr lvl="0" fontAlgn="base">
                  <a:lnSpc>
                    <a:spcPct val="150000"/>
                  </a:lnSpc>
                  <a:spcBef>
                    <a:spcPct val="0"/>
                  </a:spcBef>
                  <a:spcAft>
                    <a:spcPct val="0"/>
                  </a:spcAft>
                  <a:defRPr/>
                </a:pPr>
                <a:r>
                  <a:rPr kumimoji="0" lang="zh-CN" altLang="en-US" sz="240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形如                               的微分方程</a:t>
                </a:r>
                <a:r>
                  <a:rPr kumimoji="0" lang="zh-CN" altLang="en-US" sz="2400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叫做的</a:t>
                </a:r>
                <a:r>
                  <a:rPr kumimoji="0" lang="zh-CN" altLang="en-US" sz="24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一阶线性</a:t>
                </a:r>
                <a:r>
                  <a:rPr lang="zh-CN" altLang="en-US" sz="2400" b="1" kern="0" dirty="0" smtClean="0">
                    <a:solidFill>
                      <a:srgbClr val="FF0000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微分方程</a:t>
                </a:r>
                <a:r>
                  <a:rPr lang="zh-CN" altLang="en-US" sz="2400" kern="0" dirty="0" smtClean="0"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。</a:t>
                </a:r>
                <a:endParaRPr kumimoji="0" lang="en-US" altLang="zh-CN" sz="2400" i="0" u="none" strike="noStrike" kern="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</p:grpSp>
        <p:graphicFrame>
          <p:nvGraphicFramePr>
            <p:cNvPr id="18" name="Object 6">
              <a:extLst>
                <a:ext uri="{FF2B5EF4-FFF2-40B4-BE49-F238E27FC236}">
                  <a16:creationId xmlns:a16="http://schemas.microsoft.com/office/drawing/2014/main" xmlns="" id="{F3792DB2-8E44-4848-BFDB-117815049126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034184181"/>
                </p:ext>
              </p:extLst>
            </p:nvPr>
          </p:nvGraphicFramePr>
          <p:xfrm>
            <a:off x="3467059" y="1593902"/>
            <a:ext cx="2657475" cy="8636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6805" name="Equation" r:id="rId4" imgW="1180800" imgH="393480" progId="Equation.DSMT4">
                    <p:embed/>
                  </p:oleObj>
                </mc:Choice>
                <mc:Fallback>
                  <p:oleObj name="Equation" r:id="rId4" imgW="1180800" imgH="39348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467059" y="1593902"/>
                          <a:ext cx="2657475" cy="8636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5" name="组合 4">
            <a:extLst>
              <a:ext uri="{FF2B5EF4-FFF2-40B4-BE49-F238E27FC236}">
                <a16:creationId xmlns:a16="http://schemas.microsoft.com/office/drawing/2014/main" xmlns="" id="{41CBB38C-D6FD-4D47-B10B-5376EB7DFB11}"/>
              </a:ext>
            </a:extLst>
          </p:cNvPr>
          <p:cNvGrpSpPr/>
          <p:nvPr/>
        </p:nvGrpSpPr>
        <p:grpSpPr>
          <a:xfrm>
            <a:off x="2202631" y="4273814"/>
            <a:ext cx="5968906" cy="476179"/>
            <a:chOff x="3363751" y="4273814"/>
            <a:chExt cx="5968906" cy="476179"/>
          </a:xfrm>
        </p:grpSpPr>
        <p:sp>
          <p:nvSpPr>
            <p:cNvPr id="3" name="矩形 2">
              <a:extLst>
                <a:ext uri="{FF2B5EF4-FFF2-40B4-BE49-F238E27FC236}">
                  <a16:creationId xmlns:a16="http://schemas.microsoft.com/office/drawing/2014/main" xmlns="" id="{E677A5BD-4A41-49EA-BE06-82F4388C1319}"/>
                </a:ext>
              </a:extLst>
            </p:cNvPr>
            <p:cNvSpPr/>
            <p:nvPr/>
          </p:nvSpPr>
          <p:spPr>
            <a:xfrm>
              <a:off x="3363751" y="4273814"/>
              <a:ext cx="5968906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zh-CN" altLang="en-US" sz="2400" kern="0" dirty="0" smtClean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其中                     </a:t>
              </a:r>
              <a:r>
                <a:rPr lang="zh-CN" altLang="en-US" sz="2400" kern="0" dirty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都是</a:t>
              </a:r>
              <a:r>
                <a:rPr lang="en-US" altLang="zh-CN" sz="2400" kern="0" dirty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  </a:t>
              </a:r>
              <a:r>
                <a:rPr lang="zh-CN" altLang="en-US" sz="2400" kern="0" dirty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的连续函数。</a:t>
              </a:r>
            </a:p>
          </p:txBody>
        </p:sp>
        <p:graphicFrame>
          <p:nvGraphicFramePr>
            <p:cNvPr id="10" name="Object 6">
              <a:extLst>
                <a:ext uri="{FF2B5EF4-FFF2-40B4-BE49-F238E27FC236}">
                  <a16:creationId xmlns:a16="http://schemas.microsoft.com/office/drawing/2014/main" xmlns="" id="{7D273A9E-B92E-4CC3-AE98-C72D39D606FC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707675399"/>
                </p:ext>
              </p:extLst>
            </p:nvPr>
          </p:nvGraphicFramePr>
          <p:xfrm>
            <a:off x="4152141" y="4303906"/>
            <a:ext cx="1743075" cy="44608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6806" name="Equation" r:id="rId6" imgW="774360" imgH="203040" progId="Equation.DSMT4">
                    <p:embed/>
                  </p:oleObj>
                </mc:Choice>
                <mc:Fallback>
                  <p:oleObj name="Equation" r:id="rId6" imgW="774360" imgH="20304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152141" y="4303906"/>
                          <a:ext cx="1743075" cy="446087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1" name="Object 6">
              <a:extLst>
                <a:ext uri="{FF2B5EF4-FFF2-40B4-BE49-F238E27FC236}">
                  <a16:creationId xmlns:a16="http://schemas.microsoft.com/office/drawing/2014/main" xmlns="" id="{F8BCA55F-C86B-4172-8F1C-FF74B6E89A83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936093209"/>
                </p:ext>
              </p:extLst>
            </p:nvPr>
          </p:nvGraphicFramePr>
          <p:xfrm>
            <a:off x="6555864" y="4373563"/>
            <a:ext cx="285750" cy="30638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6807" name="Equation" r:id="rId8" imgW="126720" imgH="139680" progId="Equation.DSMT4">
                    <p:embed/>
                  </p:oleObj>
                </mc:Choice>
                <mc:Fallback>
                  <p:oleObj name="Equation" r:id="rId8" imgW="126720" imgH="13968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555864" y="4373563"/>
                          <a:ext cx="285750" cy="306387"/>
                        </a:xfrm>
                        <a:prstGeom prst="rect">
                          <a:avLst/>
                        </a:prstGeom>
                        <a:noFill/>
                        <a:extLst/>
                      </p:spPr>
                    </p:pic>
                  </p:oleObj>
                </mc:Fallback>
              </mc:AlternateContent>
            </a:graphicData>
          </a:graphic>
        </p:graphicFrame>
      </p:grpSp>
    </p:spTree>
    <p:custDataLst>
      <p:tags r:id="rId2"/>
    </p:custDataLst>
    <p:extLst>
      <p:ext uri="{BB962C8B-B14F-4D97-AF65-F5344CB8AC3E}">
        <p14:creationId xmlns:p14="http://schemas.microsoft.com/office/powerpoint/2010/main" val="2332521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 advTm="58029">
        <p14:flythrough/>
      </p:transition>
    </mc:Choice>
    <mc:Fallback xmlns="">
      <p:transition spd="slow" advTm="58029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animBg="1"/>
      <p:bldP spid="35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矩形 33"/>
          <p:cNvSpPr/>
          <p:nvPr/>
        </p:nvSpPr>
        <p:spPr bwMode="auto">
          <a:xfrm>
            <a:off x="1235075" y="1754182"/>
            <a:ext cx="9721849" cy="3840064"/>
          </a:xfrm>
          <a:prstGeom prst="rect">
            <a:avLst/>
          </a:prstGeom>
          <a:noFill/>
          <a:ln>
            <a:solidFill>
              <a:srgbClr val="1A74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zh-CN" altLang="en-US"/>
          </a:p>
        </p:txBody>
      </p:sp>
      <p:sp>
        <p:nvSpPr>
          <p:cNvPr id="35" name="矩形 55"/>
          <p:cNvSpPr>
            <a:spLocks noChangeArrowheads="1"/>
          </p:cNvSpPr>
          <p:nvPr/>
        </p:nvSpPr>
        <p:spPr bwMode="auto">
          <a:xfrm>
            <a:off x="1235075" y="979545"/>
            <a:ext cx="898018" cy="523875"/>
          </a:xfrm>
          <a:prstGeom prst="rect">
            <a:avLst/>
          </a:prstGeom>
          <a:solidFill>
            <a:srgbClr val="007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9pPr>
          </a:lstStyle>
          <a:p>
            <a:r>
              <a:rPr lang="zh-CN" altLang="en-US" sz="28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方正粗宋简体"/>
              </a:rPr>
              <a:t>说明</a:t>
            </a:r>
          </a:p>
        </p:txBody>
      </p:sp>
      <p:grpSp>
        <p:nvGrpSpPr>
          <p:cNvPr id="3" name="组合 2">
            <a:extLst>
              <a:ext uri="{FF2B5EF4-FFF2-40B4-BE49-F238E27FC236}">
                <a16:creationId xmlns:a16="http://schemas.microsoft.com/office/drawing/2014/main" xmlns="" id="{188FC8EE-20ED-48AD-816C-EB20D81E2823}"/>
              </a:ext>
            </a:extLst>
          </p:cNvPr>
          <p:cNvGrpSpPr/>
          <p:nvPr/>
        </p:nvGrpSpPr>
        <p:grpSpPr>
          <a:xfrm>
            <a:off x="1796879" y="2221905"/>
            <a:ext cx="8598237" cy="646331"/>
            <a:chOff x="1796880" y="1816400"/>
            <a:chExt cx="8598237" cy="646331"/>
          </a:xfrm>
        </p:grpSpPr>
        <p:sp>
          <p:nvSpPr>
            <p:cNvPr id="82" name="Rectangle 7">
              <a:extLst>
                <a:ext uri="{FF2B5EF4-FFF2-40B4-BE49-F238E27FC236}">
                  <a16:creationId xmlns:a16="http://schemas.microsoft.com/office/drawing/2014/main" xmlns="" id="{4CB36CB1-1F37-4E1E-AED8-E25AD510934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96880" y="1816400"/>
              <a:ext cx="8598237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/>
            <a:p>
              <a:pPr marL="342900" indent="-342900" fontAlgn="base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1A74CC"/>
                </a:buClr>
                <a:buSzPct val="80000"/>
                <a:buFont typeface="Wingdings" panose="05000000000000000000" pitchFamily="2" charset="2"/>
                <a:buChar char="p"/>
              </a:pPr>
              <a:r>
                <a:rPr lang="zh-CN" altLang="en-US" sz="2400" dirty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当             时，上述微分方程称为一阶</a:t>
              </a:r>
              <a:r>
                <a:rPr lang="zh-CN" altLang="en-US" sz="2400" b="1" dirty="0">
                  <a:solidFill>
                    <a:srgbClr val="FF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齐次</a:t>
              </a:r>
              <a:r>
                <a:rPr lang="zh-CN" altLang="en-US" sz="2400" dirty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线性微分方程。  </a:t>
              </a:r>
              <a:endParaRPr lang="en-US" altLang="zh-CN" sz="24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graphicFrame>
          <p:nvGraphicFramePr>
            <p:cNvPr id="18" name="Object 10">
              <a:extLst>
                <a:ext uri="{FF2B5EF4-FFF2-40B4-BE49-F238E27FC236}">
                  <a16:creationId xmlns:a16="http://schemas.microsoft.com/office/drawing/2014/main" xmlns="" id="{9A3E0F5C-8D91-43D6-8958-0B97D5763D4F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428009390"/>
                </p:ext>
              </p:extLst>
            </p:nvPr>
          </p:nvGraphicFramePr>
          <p:xfrm>
            <a:off x="2689696" y="2015627"/>
            <a:ext cx="1100137" cy="3683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7831" name="Equation" r:id="rId4" imgW="571320" imgH="203040" progId="Equation.DSMT4">
                    <p:embed/>
                  </p:oleObj>
                </mc:Choice>
                <mc:Fallback>
                  <p:oleObj name="Equation" r:id="rId4" imgW="571320" imgH="20304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689696" y="2015627"/>
                          <a:ext cx="1100137" cy="3683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4" name="组合 3">
            <a:extLst>
              <a:ext uri="{FF2B5EF4-FFF2-40B4-BE49-F238E27FC236}">
                <a16:creationId xmlns:a16="http://schemas.microsoft.com/office/drawing/2014/main" xmlns="" id="{645992E6-89AD-4BB8-9C1C-5C665D9EBDD2}"/>
              </a:ext>
            </a:extLst>
          </p:cNvPr>
          <p:cNvGrpSpPr/>
          <p:nvPr/>
        </p:nvGrpSpPr>
        <p:grpSpPr>
          <a:xfrm>
            <a:off x="1796878" y="3316724"/>
            <a:ext cx="8598237" cy="646331"/>
            <a:chOff x="1796880" y="2806382"/>
            <a:chExt cx="8598237" cy="646331"/>
          </a:xfrm>
        </p:grpSpPr>
        <p:sp>
          <p:nvSpPr>
            <p:cNvPr id="19" name="Rectangle 7">
              <a:extLst>
                <a:ext uri="{FF2B5EF4-FFF2-40B4-BE49-F238E27FC236}">
                  <a16:creationId xmlns:a16="http://schemas.microsoft.com/office/drawing/2014/main" xmlns="" id="{05F8E4CC-E3F0-4FB2-9D9A-7F1D5B90E11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96880" y="2806382"/>
              <a:ext cx="8598237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/>
            <a:p>
              <a:pPr marL="342900" indent="-342900" fontAlgn="base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1A74CC"/>
                </a:buClr>
                <a:buSzPct val="80000"/>
                <a:buFont typeface="Wingdings" panose="05000000000000000000" pitchFamily="2" charset="2"/>
                <a:buChar char="p"/>
              </a:pPr>
              <a:r>
                <a:rPr lang="zh-CN" altLang="en-US" sz="2400" dirty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当             时，上述微分方程称为一阶</a:t>
              </a:r>
              <a:r>
                <a:rPr lang="zh-CN" altLang="en-US" sz="2400" b="1" dirty="0">
                  <a:solidFill>
                    <a:srgbClr val="FF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非齐次</a:t>
              </a:r>
              <a:r>
                <a:rPr lang="zh-CN" altLang="en-US" sz="2400" dirty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线性微分方程。  </a:t>
              </a:r>
              <a:endParaRPr lang="en-US" altLang="zh-CN" sz="24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graphicFrame>
          <p:nvGraphicFramePr>
            <p:cNvPr id="20" name="Object 10">
              <a:extLst>
                <a:ext uri="{FF2B5EF4-FFF2-40B4-BE49-F238E27FC236}">
                  <a16:creationId xmlns:a16="http://schemas.microsoft.com/office/drawing/2014/main" xmlns="" id="{26412B73-6274-47BB-A331-1B7B84A2E6DE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20046612"/>
                </p:ext>
              </p:extLst>
            </p:nvPr>
          </p:nvGraphicFramePr>
          <p:xfrm>
            <a:off x="2689696" y="2998183"/>
            <a:ext cx="1100137" cy="3683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7832" name="Equation" r:id="rId6" imgW="571320" imgH="203040" progId="Equation.DSMT4">
                    <p:embed/>
                  </p:oleObj>
                </mc:Choice>
                <mc:Fallback>
                  <p:oleObj name="Equation" r:id="rId6" imgW="571320" imgH="20304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689696" y="2998183"/>
                          <a:ext cx="1100137" cy="3683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5" name="组合 4">
            <a:extLst>
              <a:ext uri="{FF2B5EF4-FFF2-40B4-BE49-F238E27FC236}">
                <a16:creationId xmlns:a16="http://schemas.microsoft.com/office/drawing/2014/main" xmlns="" id="{D8790A21-ECCA-4D95-B129-C4F76B27E6FF}"/>
              </a:ext>
            </a:extLst>
          </p:cNvPr>
          <p:cNvGrpSpPr/>
          <p:nvPr/>
        </p:nvGrpSpPr>
        <p:grpSpPr>
          <a:xfrm>
            <a:off x="1810947" y="4469167"/>
            <a:ext cx="8598237" cy="581057"/>
            <a:chOff x="1810947" y="4164373"/>
            <a:chExt cx="8598237" cy="581057"/>
          </a:xfrm>
        </p:grpSpPr>
        <p:grpSp>
          <p:nvGrpSpPr>
            <p:cNvPr id="60" name="Group 8">
              <a:extLst>
                <a:ext uri="{FF2B5EF4-FFF2-40B4-BE49-F238E27FC236}">
                  <a16:creationId xmlns:a16="http://schemas.microsoft.com/office/drawing/2014/main" xmlns="" id="{89B90A2A-09ED-4E22-8111-991CE16A7A5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810947" y="4221998"/>
              <a:ext cx="8598237" cy="494411"/>
              <a:chOff x="0" y="95"/>
              <a:chExt cx="12853" cy="1037"/>
            </a:xfrm>
          </p:grpSpPr>
          <p:sp>
            <p:nvSpPr>
              <p:cNvPr id="70" name="Rectangle 9">
                <a:extLst>
                  <a:ext uri="{FF2B5EF4-FFF2-40B4-BE49-F238E27FC236}">
                    <a16:creationId xmlns:a16="http://schemas.microsoft.com/office/drawing/2014/main" xmlns="" id="{5DC1E655-FB77-4830-A5C5-C2F0C91D38B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0" y="95"/>
                <a:ext cx="12853" cy="96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/>
              <a:p>
                <a:pPr marL="342900" marR="0" lvl="0" indent="-34290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1A74CC"/>
                  </a:buClr>
                  <a:buSzPct val="80000"/>
                  <a:buFont typeface="Wingdings" panose="05000000000000000000" pitchFamily="2" charset="2"/>
                  <a:buChar char="p"/>
                  <a:tabLst/>
                  <a:defRPr/>
                </a:pPr>
                <a:r>
                  <a:rPr kumimoji="0" lang="zh-CN" altLang="en-US" sz="240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 方程特点：它所含的未知函数    及其导数     都是</a:t>
                </a:r>
                <a:r>
                  <a:rPr kumimoji="0" lang="zh-CN" altLang="en-US" sz="24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一次</a:t>
                </a:r>
                <a:r>
                  <a:rPr kumimoji="0" lang="zh-CN" altLang="en-US" sz="240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的。</a:t>
                </a:r>
              </a:p>
            </p:txBody>
          </p:sp>
          <p:graphicFrame>
            <p:nvGraphicFramePr>
              <p:cNvPr id="71" name="Object 10">
                <a:extLst>
                  <a:ext uri="{FF2B5EF4-FFF2-40B4-BE49-F238E27FC236}">
                    <a16:creationId xmlns:a16="http://schemas.microsoft.com/office/drawing/2014/main" xmlns="" id="{2C066A13-3FC5-4BF6-9B75-7944C0F6B313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753421378"/>
                  </p:ext>
                </p:extLst>
              </p:nvPr>
            </p:nvGraphicFramePr>
            <p:xfrm>
              <a:off x="6684" y="155"/>
              <a:ext cx="659" cy="977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77833" name="Equation" r:id="rId8" imgW="139680" imgH="164880" progId="Equation.DSMT4">
                      <p:embed/>
                    </p:oleObj>
                  </mc:Choice>
                  <mc:Fallback>
                    <p:oleObj name="Equation" r:id="rId8" imgW="139680" imgH="164880" progId="Equation.DSMT4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9"/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6684" y="155"/>
                            <a:ext cx="659" cy="977"/>
                          </a:xfrm>
                          <a:prstGeom prst="rect">
                            <a:avLst/>
                          </a:prstGeom>
                          <a:noFill/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graphicFrame>
          <p:nvGraphicFramePr>
            <p:cNvPr id="21" name="Object 10">
              <a:extLst>
                <a:ext uri="{FF2B5EF4-FFF2-40B4-BE49-F238E27FC236}">
                  <a16:creationId xmlns:a16="http://schemas.microsoft.com/office/drawing/2014/main" xmlns="" id="{FE87019B-8A84-4219-AC4C-F53E07AABEC4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791662847"/>
                </p:ext>
              </p:extLst>
            </p:nvPr>
          </p:nvGraphicFramePr>
          <p:xfrm>
            <a:off x="7835376" y="4164373"/>
            <a:ext cx="529551" cy="58105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7834" name="Equation" r:id="rId10" imgW="164880" imgH="203040" progId="Equation.DSMT4">
                    <p:embed/>
                  </p:oleObj>
                </mc:Choice>
                <mc:Fallback>
                  <p:oleObj name="Equation" r:id="rId10" imgW="164880" imgH="20304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835376" y="4164373"/>
                          <a:ext cx="529551" cy="581057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15" name="Object 6">
            <a:extLst>
              <a:ext uri="{FF2B5EF4-FFF2-40B4-BE49-F238E27FC236}">
                <a16:creationId xmlns:a16="http://schemas.microsoft.com/office/drawing/2014/main" xmlns="" id="{F3792DB2-8E44-4848-BFDB-11781504912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88032096"/>
              </p:ext>
            </p:extLst>
          </p:nvPr>
        </p:nvGraphicFramePr>
        <p:xfrm>
          <a:off x="2538406" y="796076"/>
          <a:ext cx="2657475" cy="86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7835" name="Equation" r:id="rId12" imgW="1180800" imgH="393480" progId="Equation.DSMT4">
                  <p:embed/>
                </p:oleObj>
              </mc:Choice>
              <mc:Fallback>
                <p:oleObj name="Equation" r:id="rId12" imgW="118080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38406" y="796076"/>
                        <a:ext cx="2657475" cy="863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2"/>
    </p:custDataLst>
    <p:extLst>
      <p:ext uri="{BB962C8B-B14F-4D97-AF65-F5344CB8AC3E}">
        <p14:creationId xmlns:p14="http://schemas.microsoft.com/office/powerpoint/2010/main" val="11527833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 advTm="58029">
        <p14:flythrough/>
      </p:transition>
    </mc:Choice>
    <mc:Fallback xmlns="">
      <p:transition spd="slow" advTm="58029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animBg="1"/>
      <p:bldP spid="35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矩形 33"/>
          <p:cNvSpPr/>
          <p:nvPr/>
        </p:nvSpPr>
        <p:spPr bwMode="auto">
          <a:xfrm>
            <a:off x="1235075" y="1449387"/>
            <a:ext cx="9721849" cy="4472442"/>
          </a:xfrm>
          <a:prstGeom prst="rect">
            <a:avLst/>
          </a:prstGeom>
          <a:noFill/>
          <a:ln>
            <a:solidFill>
              <a:srgbClr val="1A74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zh-CN" altLang="en-US"/>
          </a:p>
        </p:txBody>
      </p:sp>
      <p:grpSp>
        <p:nvGrpSpPr>
          <p:cNvPr id="3" name="组合 2">
            <a:extLst>
              <a:ext uri="{FF2B5EF4-FFF2-40B4-BE49-F238E27FC236}">
                <a16:creationId xmlns:a16="http://schemas.microsoft.com/office/drawing/2014/main" xmlns="" id="{A4651CF7-E651-4557-954D-B33FBA257D2F}"/>
              </a:ext>
            </a:extLst>
          </p:cNvPr>
          <p:cNvGrpSpPr/>
          <p:nvPr/>
        </p:nvGrpSpPr>
        <p:grpSpPr>
          <a:xfrm>
            <a:off x="2522700" y="2399176"/>
            <a:ext cx="5082764" cy="873125"/>
            <a:chOff x="1242232" y="2252811"/>
            <a:chExt cx="5082764" cy="873125"/>
          </a:xfrm>
        </p:grpSpPr>
        <p:graphicFrame>
          <p:nvGraphicFramePr>
            <p:cNvPr id="79" name="Object 18">
              <a:extLst>
                <a:ext uri="{FF2B5EF4-FFF2-40B4-BE49-F238E27FC236}">
                  <a16:creationId xmlns:a16="http://schemas.microsoft.com/office/drawing/2014/main" xmlns="" id="{42811E0A-D9F3-4F56-B57D-3C8FBE5C4F01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226445642"/>
                </p:ext>
              </p:extLst>
            </p:nvPr>
          </p:nvGraphicFramePr>
          <p:xfrm>
            <a:off x="3267336" y="2252811"/>
            <a:ext cx="2078037" cy="8731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8855" name="Equation" r:id="rId4" imgW="901440" imgH="419040" progId="Equation.DSMT4">
                    <p:embed/>
                  </p:oleObj>
                </mc:Choice>
                <mc:Fallback>
                  <p:oleObj name="Equation" r:id="rId4" imgW="901440" imgH="41904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267336" y="2252811"/>
                          <a:ext cx="2078037" cy="87312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81" name="Rectangle 15">
              <a:extLst>
                <a:ext uri="{FF2B5EF4-FFF2-40B4-BE49-F238E27FC236}">
                  <a16:creationId xmlns:a16="http://schemas.microsoft.com/office/drawing/2014/main" xmlns="" id="{82944DBB-912E-4000-A13A-16BBFD302B8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42232" y="2319806"/>
              <a:ext cx="5082764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/>
            <a:p>
              <a:pPr marR="0" lvl="0" defTabSz="914400" eaLnBrk="1" fontAlgn="base" latinLnBrk="0" hangingPunct="1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1A74CC"/>
                </a:buClr>
                <a:buSzPct val="80000"/>
                <a:tabLst/>
                <a:defRPr/>
              </a:pPr>
              <a:r>
                <a:rPr kumimoji="0" lang="zh-CN" altLang="en-US" sz="240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</a:rPr>
                <a:t>分离变量，得                      　</a:t>
              </a:r>
            </a:p>
          </p:txBody>
        </p:sp>
      </p:grpSp>
      <p:grpSp>
        <p:nvGrpSpPr>
          <p:cNvPr id="8" name="组合 7">
            <a:extLst>
              <a:ext uri="{FF2B5EF4-FFF2-40B4-BE49-F238E27FC236}">
                <a16:creationId xmlns:a16="http://schemas.microsoft.com/office/drawing/2014/main" xmlns="" id="{067F34C4-ED9E-453F-8A60-B7CF49DB0993}"/>
              </a:ext>
            </a:extLst>
          </p:cNvPr>
          <p:cNvGrpSpPr/>
          <p:nvPr/>
        </p:nvGrpSpPr>
        <p:grpSpPr>
          <a:xfrm>
            <a:off x="1381377" y="1538029"/>
            <a:ext cx="8592953" cy="863600"/>
            <a:chOff x="1381377" y="1463675"/>
            <a:chExt cx="8592953" cy="863600"/>
          </a:xfrm>
        </p:grpSpPr>
        <p:sp>
          <p:nvSpPr>
            <p:cNvPr id="76" name="Rectangle 15">
              <a:extLst>
                <a:ext uri="{FF2B5EF4-FFF2-40B4-BE49-F238E27FC236}">
                  <a16:creationId xmlns:a16="http://schemas.microsoft.com/office/drawing/2014/main" xmlns="" id="{11AF4FEF-8CE3-49BC-A330-E6539C9792A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81377" y="1539082"/>
              <a:ext cx="8592953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/>
            <a:p>
              <a:pPr marR="0" lvl="0" defTabSz="914400" eaLnBrk="1" fontAlgn="base" latinLnBrk="0" hangingPunct="1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1A74CC"/>
                </a:buClr>
                <a:buSzPct val="80000"/>
                <a:tabLst/>
                <a:defRPr/>
              </a:pPr>
              <a:r>
                <a:rPr kumimoji="0" lang="zh-CN" altLang="en-US" sz="2400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Arial" panose="020B0604020202020204" pitchFamily="34" charset="0"/>
                  <a:ea typeface="微软雅黑" panose="020B0503020204020204" pitchFamily="34" charset="-122"/>
                  <a:cs typeface="Arial" panose="020B0604020202020204" pitchFamily="34" charset="0"/>
                </a:rPr>
                <a:t>第一步  </a:t>
              </a:r>
              <a:r>
                <a:rPr kumimoji="0" lang="zh-CN" altLang="en-US" sz="2400" i="0" u="none" strike="noStrike" kern="0" cap="none" spc="0" normalizeH="0" baseline="0" noProof="0" dirty="0" smtClean="0">
                  <a:ln>
                    <a:noFill/>
                  </a:ln>
                  <a:effectLst/>
                  <a:uLnTx/>
                  <a:uFillTx/>
                  <a:latin typeface="Arial" panose="020B0604020202020204" pitchFamily="34" charset="0"/>
                  <a:ea typeface="微软雅黑" panose="020B0503020204020204" pitchFamily="34" charset="-122"/>
                  <a:cs typeface="Arial" panose="020B0604020202020204" pitchFamily="34" charset="0"/>
                </a:rPr>
                <a:t>先</a:t>
              </a:r>
              <a:r>
                <a:rPr kumimoji="0" lang="zh-CN" altLang="en-US" sz="2400" i="0" u="none" strike="noStrike" kern="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Arial" panose="020B0604020202020204" pitchFamily="34" charset="0"/>
                  <a:ea typeface="微软雅黑" panose="020B0503020204020204" pitchFamily="34" charset="-122"/>
                  <a:cs typeface="Arial" panose="020B0604020202020204" pitchFamily="34" charset="0"/>
                </a:rPr>
                <a:t>求一阶齐次线性微分方程                           </a:t>
              </a:r>
              <a:r>
                <a:rPr kumimoji="0" lang="zh-CN" altLang="en-US" sz="2400" i="0" u="none" strike="noStrike" kern="0" cap="none" spc="0" normalizeH="0" baseline="0" noProof="0" dirty="0" smtClean="0">
                  <a:ln>
                    <a:noFill/>
                  </a:ln>
                  <a:effectLst/>
                  <a:uLnTx/>
                  <a:uFillTx/>
                  <a:latin typeface="Arial" panose="020B0604020202020204" pitchFamily="34" charset="0"/>
                  <a:ea typeface="微软雅黑" panose="020B0503020204020204" pitchFamily="34" charset="-122"/>
                  <a:cs typeface="Arial" panose="020B0604020202020204" pitchFamily="34" charset="0"/>
                </a:rPr>
                <a:t>的</a:t>
              </a:r>
              <a:r>
                <a:rPr kumimoji="0" lang="zh-CN" altLang="en-US" sz="2400" i="0" u="none" strike="noStrike" kern="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Arial" panose="020B0604020202020204" pitchFamily="34" charset="0"/>
                  <a:ea typeface="微软雅黑" panose="020B0503020204020204" pitchFamily="34" charset="-122"/>
                  <a:cs typeface="Arial" panose="020B0604020202020204" pitchFamily="34" charset="0"/>
                </a:rPr>
                <a:t>通解</a:t>
              </a:r>
              <a:r>
                <a:rPr kumimoji="0" lang="zh-CN" altLang="en-US" sz="2400" i="0" u="none" strike="noStrike" kern="0" cap="none" spc="0" normalizeH="0" baseline="0" noProof="0" dirty="0" smtClean="0">
                  <a:ln>
                    <a:noFill/>
                  </a:ln>
                  <a:effectLst/>
                  <a:uLnTx/>
                  <a:uFillTx/>
                  <a:latin typeface="Arial" panose="020B0604020202020204" pitchFamily="34" charset="0"/>
                  <a:ea typeface="微软雅黑" panose="020B0503020204020204" pitchFamily="34" charset="-122"/>
                  <a:cs typeface="Arial" panose="020B0604020202020204" pitchFamily="34" charset="0"/>
                </a:rPr>
                <a:t>，</a:t>
              </a:r>
              <a:endParaRPr kumimoji="0" lang="zh-CN" altLang="en-US" sz="240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graphicFrame>
          <p:nvGraphicFramePr>
            <p:cNvPr id="20" name="Object 6">
              <a:extLst>
                <a:ext uri="{FF2B5EF4-FFF2-40B4-BE49-F238E27FC236}">
                  <a16:creationId xmlns:a16="http://schemas.microsoft.com/office/drawing/2014/main" xmlns="" id="{0C958EEC-C0CC-4B46-B6AF-90BAAFCD0BA3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829605306"/>
                </p:ext>
              </p:extLst>
            </p:nvPr>
          </p:nvGraphicFramePr>
          <p:xfrm>
            <a:off x="6260982" y="1463675"/>
            <a:ext cx="2171700" cy="8636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8856" name="Equation" r:id="rId6" imgW="965160" imgH="393480" progId="Equation.DSMT4">
                    <p:embed/>
                  </p:oleObj>
                </mc:Choice>
                <mc:Fallback>
                  <p:oleObj name="Equation" r:id="rId6" imgW="965160" imgH="39348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260982" y="1463675"/>
                          <a:ext cx="2171700" cy="8636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2" name="Rectangle 2">
            <a:extLst>
              <a:ext uri="{FF2B5EF4-FFF2-40B4-BE49-F238E27FC236}">
                <a16:creationId xmlns:a16="http://schemas.microsoft.com/office/drawing/2014/main" xmlns="" id="{D7704854-4D1F-4253-93D9-DAFF97AD63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31" name="Rectangle 15">
            <a:extLst>
              <a:ext uri="{FF2B5EF4-FFF2-40B4-BE49-F238E27FC236}">
                <a16:creationId xmlns:a16="http://schemas.microsoft.com/office/drawing/2014/main" xmlns="" id="{CC049380-0C19-4347-A94C-132168AE33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4531" y="5478252"/>
            <a:ext cx="9434529" cy="5804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marR="0" lvl="0" defTabSz="91440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rgbClr val="1A74CC"/>
              </a:buClr>
              <a:buSzPct val="80000"/>
              <a:tabLst/>
              <a:defRPr/>
            </a:pPr>
            <a:endParaRPr kumimoji="0" lang="zh-CN" altLang="en-US" sz="240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15" name="组合 14"/>
          <p:cNvGrpSpPr/>
          <p:nvPr/>
        </p:nvGrpSpPr>
        <p:grpSpPr>
          <a:xfrm>
            <a:off x="1235075" y="548103"/>
            <a:ext cx="7488012" cy="863600"/>
            <a:chOff x="1235075" y="548103"/>
            <a:chExt cx="7488012" cy="863600"/>
          </a:xfrm>
        </p:grpSpPr>
        <p:sp>
          <p:nvSpPr>
            <p:cNvPr id="35" name="矩形 55"/>
            <p:cNvSpPr>
              <a:spLocks noChangeArrowheads="1"/>
            </p:cNvSpPr>
            <p:nvPr/>
          </p:nvSpPr>
          <p:spPr bwMode="auto">
            <a:xfrm>
              <a:off x="1235075" y="718293"/>
              <a:ext cx="7488012" cy="523220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宋体" pitchFamily="2" charset="-122"/>
                  <a:ea typeface="宋体" pitchFamily="2" charset="-122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宋体" pitchFamily="2" charset="-122"/>
                  <a:ea typeface="宋体" pitchFamily="2" charset="-122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宋体" pitchFamily="2" charset="-122"/>
                  <a:ea typeface="宋体" pitchFamily="2" charset="-122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宋体" pitchFamily="2" charset="-122"/>
                  <a:ea typeface="宋体" pitchFamily="2" charset="-122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宋体" pitchFamily="2" charset="-122"/>
                  <a:ea typeface="宋体" pitchFamily="2" charset="-122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宋体" pitchFamily="2" charset="-122"/>
                  <a:ea typeface="宋体" pitchFamily="2" charset="-122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宋体" pitchFamily="2" charset="-122"/>
                  <a:ea typeface="宋体" pitchFamily="2" charset="-122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宋体" pitchFamily="2" charset="-122"/>
                  <a:ea typeface="宋体" pitchFamily="2" charset="-122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宋体" pitchFamily="2" charset="-122"/>
                  <a:ea typeface="宋体" pitchFamily="2" charset="-122"/>
                </a:defRPr>
              </a:lvl9pPr>
            </a:lstStyle>
            <a:p>
              <a:r>
                <a:rPr lang="zh-CN" altLang="en-US" sz="2800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方正粗宋简体"/>
                </a:rPr>
                <a:t>一阶线性微分方程                           求解</a:t>
              </a:r>
              <a:r>
                <a:rPr lang="zh-CN" altLang="en-US" sz="28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方正粗宋简体"/>
                </a:rPr>
                <a:t>方法</a:t>
              </a:r>
            </a:p>
          </p:txBody>
        </p:sp>
        <p:graphicFrame>
          <p:nvGraphicFramePr>
            <p:cNvPr id="29" name="Object 6">
              <a:extLst>
                <a:ext uri="{FF2B5EF4-FFF2-40B4-BE49-F238E27FC236}">
                  <a16:creationId xmlns:a16="http://schemas.microsoft.com/office/drawing/2014/main" xmlns="" id="{F3792DB2-8E44-4848-BFDB-117815049126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438762926"/>
                </p:ext>
              </p:extLst>
            </p:nvPr>
          </p:nvGraphicFramePr>
          <p:xfrm>
            <a:off x="4340030" y="548103"/>
            <a:ext cx="2657475" cy="8636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8857" name="Equation" r:id="rId8" imgW="1180800" imgH="393480" progId="Equation.DSMT4">
                    <p:embed/>
                  </p:oleObj>
                </mc:Choice>
                <mc:Fallback>
                  <p:oleObj name="Equation" r:id="rId8" imgW="1180800" imgH="39348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340030" y="548103"/>
                          <a:ext cx="2657475" cy="863600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extLst/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4" name="Rectangle 86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pSp>
        <p:nvGrpSpPr>
          <p:cNvPr id="6" name="组合 5"/>
          <p:cNvGrpSpPr/>
          <p:nvPr/>
        </p:nvGrpSpPr>
        <p:grpSpPr>
          <a:xfrm>
            <a:off x="2588826" y="3297333"/>
            <a:ext cx="5814921" cy="663503"/>
            <a:chOff x="1369650" y="3398931"/>
            <a:chExt cx="5814921" cy="663503"/>
          </a:xfrm>
        </p:grpSpPr>
        <p:sp>
          <p:nvSpPr>
            <p:cNvPr id="82" name="Rectangle 7">
              <a:extLst>
                <a:ext uri="{FF2B5EF4-FFF2-40B4-BE49-F238E27FC236}">
                  <a16:creationId xmlns:a16="http://schemas.microsoft.com/office/drawing/2014/main" xmlns="" id="{4CB36CB1-1F37-4E1E-AED8-E25AD510934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69650" y="3398931"/>
              <a:ext cx="5814921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/>
            <a:p>
              <a:pPr fontAlgn="base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1A74CC"/>
                </a:buClr>
                <a:buSzPct val="80000"/>
              </a:pPr>
              <a:r>
                <a:rPr lang="zh-CN" altLang="en-US" sz="2400" dirty="0">
                  <a:solidFill>
                    <a:srgbClr val="000000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Arial" panose="020B0604020202020204" pitchFamily="34" charset="0"/>
                </a:rPr>
                <a:t>两边积分，得                                     </a:t>
              </a:r>
              <a:r>
                <a:rPr lang="zh-CN" altLang="en-US" sz="2400" dirty="0" smtClean="0">
                  <a:solidFill>
                    <a:srgbClr val="000000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Arial" panose="020B0604020202020204" pitchFamily="34" charset="0"/>
                </a:rPr>
                <a:t>，</a:t>
              </a:r>
              <a:endParaRPr lang="en-US" altLang="zh-CN" sz="2400" dirty="0">
                <a:solidFill>
                  <a:srgbClr val="000000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endParaRPr>
            </a:p>
          </p:txBody>
        </p:sp>
        <p:graphicFrame>
          <p:nvGraphicFramePr>
            <p:cNvPr id="5" name="对象 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269704578"/>
                </p:ext>
              </p:extLst>
            </p:nvPr>
          </p:nvGraphicFramePr>
          <p:xfrm>
            <a:off x="3396348" y="3471501"/>
            <a:ext cx="3039572" cy="59093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8858" name="公式" r:id="rId10" imgW="1422360" imgH="279360" progId="Equation.3">
                    <p:embed/>
                  </p:oleObj>
                </mc:Choice>
                <mc:Fallback>
                  <p:oleObj name="公式" r:id="rId10" imgW="1422360" imgH="27936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396348" y="3471501"/>
                          <a:ext cx="3039572" cy="590933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7" name="Rectangle 97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28" name="Rectangle 7">
            <a:extLst>
              <a:ext uri="{FF2B5EF4-FFF2-40B4-BE49-F238E27FC236}">
                <a16:creationId xmlns:a16="http://schemas.microsoft.com/office/drawing/2014/main" xmlns="" id="{3667AFD9-66C7-4C91-9632-E10D383E07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67839" y="4164889"/>
            <a:ext cx="6650331" cy="5804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lvl="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rgbClr val="1A74CC"/>
              </a:buClr>
              <a:buSzPct val="80000"/>
            </a:pPr>
            <a:r>
              <a:rPr lang="zh-CN" altLang="en-US" sz="2400" dirty="0">
                <a:solidFill>
                  <a:srgbClr val="000000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整理，</a:t>
            </a:r>
            <a:r>
              <a:rPr lang="zh-CN" altLang="en-US" sz="2400" dirty="0" smtClean="0">
                <a:solidFill>
                  <a:srgbClr val="000000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得</a:t>
            </a:r>
            <a:r>
              <a:rPr lang="zh-CN" altLang="en-US" sz="2400" kern="0" dirty="0"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一阶齐次线性微分方程的通解为</a:t>
            </a:r>
            <a:r>
              <a:rPr lang="zh-CN" altLang="en-US" sz="2400" kern="0" dirty="0" smtClean="0"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：</a:t>
            </a:r>
            <a:r>
              <a:rPr lang="zh-CN" altLang="en-US" sz="2400" dirty="0" smtClean="0">
                <a:solidFill>
                  <a:srgbClr val="000000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                                             </a:t>
            </a:r>
            <a:endParaRPr lang="en-US" altLang="zh-CN" sz="2400" dirty="0">
              <a:solidFill>
                <a:srgbClr val="000000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graphicFrame>
        <p:nvGraphicFramePr>
          <p:cNvPr id="33" name="Object 6">
            <a:extLst>
              <a:ext uri="{FF2B5EF4-FFF2-40B4-BE49-F238E27FC236}">
                <a16:creationId xmlns:a16="http://schemas.microsoft.com/office/drawing/2014/main" xmlns="" id="{B1F558D4-FF11-47FF-B085-ABAB4693DC9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19057949"/>
              </p:ext>
            </p:extLst>
          </p:nvPr>
        </p:nvGraphicFramePr>
        <p:xfrm>
          <a:off x="3561748" y="4953014"/>
          <a:ext cx="4862512" cy="641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8859" name="Equation" r:id="rId12" imgW="1968480" imgH="291960" progId="Equation.DSMT4">
                  <p:embed/>
                </p:oleObj>
              </mc:Choice>
              <mc:Fallback>
                <p:oleObj name="Equation" r:id="rId12" imgW="1968480" imgH="2919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61748" y="4953014"/>
                        <a:ext cx="4862512" cy="6413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1" name="组合 20"/>
          <p:cNvGrpSpPr/>
          <p:nvPr/>
        </p:nvGrpSpPr>
        <p:grpSpPr>
          <a:xfrm>
            <a:off x="-10638" y="0"/>
            <a:ext cx="1082057" cy="2418739"/>
            <a:chOff x="-10638" y="0"/>
            <a:chExt cx="1082057" cy="2418739"/>
          </a:xfrm>
        </p:grpSpPr>
        <p:sp>
          <p:nvSpPr>
            <p:cNvPr id="22" name="等腰三角形 21"/>
            <p:cNvSpPr/>
            <p:nvPr/>
          </p:nvSpPr>
          <p:spPr>
            <a:xfrm rot="5400000">
              <a:off x="-673660" y="673660"/>
              <a:ext cx="2418739" cy="1071419"/>
            </a:xfrm>
            <a:prstGeom prst="triangle">
              <a:avLst/>
            </a:prstGeom>
            <a:solidFill>
              <a:srgbClr val="1A74CC"/>
            </a:solidFill>
            <a:ln>
              <a:noFill/>
            </a:ln>
            <a:effectLst>
              <a:outerShdw blurRad="114300" dist="38100" dir="5400000" algn="t" rotWithShape="0">
                <a:prstClr val="black">
                  <a:alpha val="23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-10638" y="935670"/>
              <a:ext cx="935671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800" b="1" dirty="0">
                  <a:solidFill>
                    <a:schemeClr val="bg1"/>
                  </a:solidFill>
                  <a:latin typeface="微软雅黑" pitchFamily="34" charset="-122"/>
                  <a:ea typeface="微软雅黑" pitchFamily="34" charset="-122"/>
                </a:rPr>
                <a:t>定理</a:t>
              </a:r>
            </a:p>
          </p:txBody>
        </p:sp>
      </p:grpSp>
      <p:cxnSp>
        <p:nvCxnSpPr>
          <p:cNvPr id="10" name="直接连接符 9"/>
          <p:cNvCxnSpPr/>
          <p:nvPr/>
        </p:nvCxnSpPr>
        <p:spPr>
          <a:xfrm>
            <a:off x="3541486" y="5768459"/>
            <a:ext cx="4862261" cy="0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矩形 11"/>
          <p:cNvSpPr/>
          <p:nvPr/>
        </p:nvSpPr>
        <p:spPr>
          <a:xfrm>
            <a:off x="6197600" y="1540866"/>
            <a:ext cx="2307771" cy="852735"/>
          </a:xfrm>
          <a:prstGeom prst="rect">
            <a:avLst/>
          </a:prstGeom>
          <a:noFill/>
          <a:ln w="31750">
            <a:solidFill>
              <a:srgbClr val="FF0000"/>
            </a:solidFill>
          </a:ln>
          <a:effectLst>
            <a:outerShdw blurRad="114300" dist="38100" dir="5400000" algn="t" rotWithShape="0">
              <a:prstClr val="black">
                <a:alpha val="2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23917018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 advTm="58029">
        <p14:flythrough/>
      </p:transition>
    </mc:Choice>
    <mc:Fallback xmlns="">
      <p:transition spd="slow" advTm="58029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5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animBg="1"/>
      <p:bldP spid="28" grpId="0"/>
      <p:bldP spid="12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矩形 33"/>
          <p:cNvSpPr/>
          <p:nvPr/>
        </p:nvSpPr>
        <p:spPr bwMode="auto">
          <a:xfrm>
            <a:off x="1235075" y="1449387"/>
            <a:ext cx="9721849" cy="4472442"/>
          </a:xfrm>
          <a:prstGeom prst="rect">
            <a:avLst/>
          </a:prstGeom>
          <a:noFill/>
          <a:ln>
            <a:solidFill>
              <a:srgbClr val="1A74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zh-CN" altLang="en-US"/>
          </a:p>
        </p:txBody>
      </p:sp>
      <p:grpSp>
        <p:nvGrpSpPr>
          <p:cNvPr id="8" name="组合 7">
            <a:extLst>
              <a:ext uri="{FF2B5EF4-FFF2-40B4-BE49-F238E27FC236}">
                <a16:creationId xmlns:a16="http://schemas.microsoft.com/office/drawing/2014/main" xmlns="" id="{067F34C4-ED9E-453F-8A60-B7CF49DB0993}"/>
              </a:ext>
            </a:extLst>
          </p:cNvPr>
          <p:cNvGrpSpPr/>
          <p:nvPr/>
        </p:nvGrpSpPr>
        <p:grpSpPr>
          <a:xfrm>
            <a:off x="1381377" y="1407403"/>
            <a:ext cx="8592953" cy="863600"/>
            <a:chOff x="1381377" y="1463675"/>
            <a:chExt cx="8592953" cy="863600"/>
          </a:xfrm>
        </p:grpSpPr>
        <p:sp>
          <p:nvSpPr>
            <p:cNvPr id="76" name="Rectangle 15">
              <a:extLst>
                <a:ext uri="{FF2B5EF4-FFF2-40B4-BE49-F238E27FC236}">
                  <a16:creationId xmlns:a16="http://schemas.microsoft.com/office/drawing/2014/main" xmlns="" id="{11AF4FEF-8CE3-49BC-A330-E6539C9792A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81377" y="1539082"/>
              <a:ext cx="8592953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/>
            <a:p>
              <a:pPr marR="0" lvl="0" defTabSz="914400" eaLnBrk="1" fontAlgn="base" latinLnBrk="0" hangingPunct="1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1A74CC"/>
                </a:buClr>
                <a:buSzPct val="80000"/>
                <a:tabLst/>
                <a:defRPr/>
              </a:pPr>
              <a:r>
                <a:rPr kumimoji="0" lang="zh-CN" altLang="en-US" sz="2400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Arial" panose="020B0604020202020204" pitchFamily="34" charset="0"/>
                  <a:ea typeface="微软雅黑" panose="020B0503020204020204" pitchFamily="34" charset="-122"/>
                  <a:cs typeface="Arial" panose="020B0604020202020204" pitchFamily="34" charset="0"/>
                </a:rPr>
                <a:t>第一步  </a:t>
              </a:r>
              <a:r>
                <a:rPr kumimoji="0" lang="zh-CN" altLang="en-US" sz="2400" i="0" u="none" strike="noStrike" kern="0" cap="none" spc="0" normalizeH="0" baseline="0" noProof="0" dirty="0" smtClean="0">
                  <a:ln>
                    <a:noFill/>
                  </a:ln>
                  <a:effectLst/>
                  <a:uLnTx/>
                  <a:uFillTx/>
                  <a:latin typeface="Arial" panose="020B0604020202020204" pitchFamily="34" charset="0"/>
                  <a:ea typeface="微软雅黑" panose="020B0503020204020204" pitchFamily="34" charset="-122"/>
                  <a:cs typeface="Arial" panose="020B0604020202020204" pitchFamily="34" charset="0"/>
                </a:rPr>
                <a:t>先</a:t>
              </a:r>
              <a:r>
                <a:rPr kumimoji="0" lang="zh-CN" altLang="en-US" sz="2400" i="0" u="none" strike="noStrike" kern="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Arial" panose="020B0604020202020204" pitchFamily="34" charset="0"/>
                  <a:ea typeface="微软雅黑" panose="020B0503020204020204" pitchFamily="34" charset="-122"/>
                  <a:cs typeface="Arial" panose="020B0604020202020204" pitchFamily="34" charset="0"/>
                </a:rPr>
                <a:t>求一阶齐次线性微分方程                           </a:t>
              </a:r>
              <a:r>
                <a:rPr kumimoji="0" lang="zh-CN" altLang="en-US" sz="2400" i="0" u="none" strike="noStrike" kern="0" cap="none" spc="0" normalizeH="0" baseline="0" noProof="0" dirty="0" smtClean="0">
                  <a:ln>
                    <a:noFill/>
                  </a:ln>
                  <a:effectLst/>
                  <a:uLnTx/>
                  <a:uFillTx/>
                  <a:latin typeface="Arial" panose="020B0604020202020204" pitchFamily="34" charset="0"/>
                  <a:ea typeface="微软雅黑" panose="020B0503020204020204" pitchFamily="34" charset="-122"/>
                  <a:cs typeface="Arial" panose="020B0604020202020204" pitchFamily="34" charset="0"/>
                </a:rPr>
                <a:t>的通解</a:t>
              </a:r>
              <a:r>
                <a:rPr lang="zh-CN" altLang="en-US" sz="2400" kern="0" dirty="0">
                  <a:latin typeface="Arial" panose="020B0604020202020204" pitchFamily="34" charset="0"/>
                  <a:ea typeface="微软雅黑" panose="020B0503020204020204" pitchFamily="34" charset="-122"/>
                  <a:cs typeface="Arial" panose="020B0604020202020204" pitchFamily="34" charset="0"/>
                </a:rPr>
                <a:t>：</a:t>
              </a:r>
              <a:endParaRPr kumimoji="0" lang="zh-CN" altLang="en-US" sz="240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graphicFrame>
          <p:nvGraphicFramePr>
            <p:cNvPr id="20" name="Object 6">
              <a:extLst>
                <a:ext uri="{FF2B5EF4-FFF2-40B4-BE49-F238E27FC236}">
                  <a16:creationId xmlns:a16="http://schemas.microsoft.com/office/drawing/2014/main" xmlns="" id="{0C958EEC-C0CC-4B46-B6AF-90BAAFCD0BA3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288164886"/>
                </p:ext>
              </p:extLst>
            </p:nvPr>
          </p:nvGraphicFramePr>
          <p:xfrm>
            <a:off x="6260982" y="1463675"/>
            <a:ext cx="2171700" cy="8636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9882" name="Equation" r:id="rId4" imgW="965160" imgH="393480" progId="Equation.DSMT4">
                    <p:embed/>
                  </p:oleObj>
                </mc:Choice>
                <mc:Fallback>
                  <p:oleObj name="Equation" r:id="rId4" imgW="965160" imgH="39348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260982" y="1463675"/>
                          <a:ext cx="2171700" cy="8636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2" name="Rectangle 2">
            <a:extLst>
              <a:ext uri="{FF2B5EF4-FFF2-40B4-BE49-F238E27FC236}">
                <a16:creationId xmlns:a16="http://schemas.microsoft.com/office/drawing/2014/main" xmlns="" id="{D7704854-4D1F-4253-93D9-DAFF97AD63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31" name="Rectangle 15">
            <a:extLst>
              <a:ext uri="{FF2B5EF4-FFF2-40B4-BE49-F238E27FC236}">
                <a16:creationId xmlns:a16="http://schemas.microsoft.com/office/drawing/2014/main" xmlns="" id="{CC049380-0C19-4347-A94C-132168AE33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4531" y="5579850"/>
            <a:ext cx="9434529" cy="5804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marR="0" lvl="0" defTabSz="91440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rgbClr val="1A74CC"/>
              </a:buClr>
              <a:buSzPct val="80000"/>
              <a:tabLst/>
              <a:defRPr/>
            </a:pPr>
            <a:endParaRPr kumimoji="0" lang="zh-CN" altLang="en-US" sz="240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" name="Rectangle 86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7" name="Rectangle 97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33" name="Object 6">
            <a:extLst>
              <a:ext uri="{FF2B5EF4-FFF2-40B4-BE49-F238E27FC236}">
                <a16:creationId xmlns:a16="http://schemas.microsoft.com/office/drawing/2014/main" xmlns="" id="{B1F558D4-FF11-47FF-B085-ABAB4693DC9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58118644"/>
              </p:ext>
            </p:extLst>
          </p:nvPr>
        </p:nvGraphicFramePr>
        <p:xfrm>
          <a:off x="3416605" y="2413014"/>
          <a:ext cx="4862512" cy="641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9883" name="Equation" r:id="rId6" imgW="1968480" imgH="291960" progId="Equation.DSMT4">
                  <p:embed/>
                </p:oleObj>
              </mc:Choice>
              <mc:Fallback>
                <p:oleObj name="Equation" r:id="rId6" imgW="1968480" imgH="2919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16605" y="2413014"/>
                        <a:ext cx="4862512" cy="6413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Rectangle 7">
            <a:extLst>
              <a:ext uri="{FF2B5EF4-FFF2-40B4-BE49-F238E27FC236}">
                <a16:creationId xmlns:a16="http://schemas.microsoft.com/office/drawing/2014/main" xmlns="" id="{33FBF162-F57F-4822-BE2C-9742688F93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6094" y="4391057"/>
            <a:ext cx="6040706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rgbClr val="1A74CC"/>
              </a:buClr>
              <a:buSzPct val="80000"/>
            </a:pPr>
            <a:r>
              <a:rPr lang="zh-CN" altLang="en-US" sz="2400" dirty="0">
                <a:solidFill>
                  <a:srgbClr val="FF0000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第三步 </a:t>
            </a:r>
            <a:r>
              <a:rPr lang="zh-CN" altLang="en-US" sz="2400" dirty="0" smtClean="0">
                <a:solidFill>
                  <a:srgbClr val="FF0000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 </a:t>
            </a:r>
            <a:r>
              <a:rPr lang="zh-CN" altLang="en-US" sz="2400" dirty="0">
                <a:solidFill>
                  <a:srgbClr val="000000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把上式代入原微分方程中</a:t>
            </a:r>
            <a:r>
              <a:rPr lang="zh-CN" altLang="en-US" sz="2400" dirty="0" smtClean="0">
                <a:solidFill>
                  <a:srgbClr val="000000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，得</a:t>
            </a:r>
            <a:endParaRPr lang="en-US" altLang="zh-CN" sz="2400" dirty="0">
              <a:solidFill>
                <a:srgbClr val="000000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grpSp>
        <p:nvGrpSpPr>
          <p:cNvPr id="24" name="组合 23">
            <a:extLst>
              <a:ext uri="{FF2B5EF4-FFF2-40B4-BE49-F238E27FC236}">
                <a16:creationId xmlns:a16="http://schemas.microsoft.com/office/drawing/2014/main" xmlns="" id="{30EDA973-36F0-4651-86BF-7E936146A0D2}"/>
              </a:ext>
            </a:extLst>
          </p:cNvPr>
          <p:cNvGrpSpPr/>
          <p:nvPr/>
        </p:nvGrpSpPr>
        <p:grpSpPr>
          <a:xfrm>
            <a:off x="1366182" y="3171321"/>
            <a:ext cx="9590742" cy="646331"/>
            <a:chOff x="1366182" y="3548685"/>
            <a:chExt cx="9590742" cy="646331"/>
          </a:xfrm>
        </p:grpSpPr>
        <p:sp>
          <p:nvSpPr>
            <p:cNvPr id="25" name="Rectangle 7">
              <a:extLst>
                <a:ext uri="{FF2B5EF4-FFF2-40B4-BE49-F238E27FC236}">
                  <a16:creationId xmlns:a16="http://schemas.microsoft.com/office/drawing/2014/main" xmlns="" id="{491F6476-05E2-4A93-A19C-980496D8D1F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66182" y="3548685"/>
              <a:ext cx="9590742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/>
            <a:p>
              <a:pPr fontAlgn="base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1A74CC"/>
                </a:buClr>
                <a:buSzPct val="80000"/>
              </a:pPr>
              <a:r>
                <a:rPr lang="zh-CN" altLang="en-US" sz="2400" dirty="0">
                  <a:solidFill>
                    <a:srgbClr val="FF0000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Arial" panose="020B0604020202020204" pitchFamily="34" charset="0"/>
                </a:rPr>
                <a:t>第二步  </a:t>
              </a:r>
              <a:r>
                <a:rPr lang="zh-CN" altLang="en-US" sz="2400" dirty="0">
                  <a:solidFill>
                    <a:srgbClr val="000000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Arial" panose="020B0604020202020204" pitchFamily="34" charset="0"/>
                </a:rPr>
                <a:t>把上述通解中的任意常数</a:t>
              </a:r>
              <a:r>
                <a:rPr lang="en-US" altLang="zh-CN" sz="2400" dirty="0">
                  <a:solidFill>
                    <a:srgbClr val="000000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Arial" panose="020B0604020202020204" pitchFamily="34" charset="0"/>
                </a:rPr>
                <a:t>     </a:t>
              </a:r>
              <a:r>
                <a:rPr lang="zh-CN" altLang="en-US" sz="2400" dirty="0">
                  <a:solidFill>
                    <a:srgbClr val="000000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Arial" panose="020B0604020202020204" pitchFamily="34" charset="0"/>
                </a:rPr>
                <a:t>换成     的未知函数          </a:t>
              </a:r>
              <a:r>
                <a:rPr lang="zh-CN" altLang="en-US" sz="2400" dirty="0" smtClean="0">
                  <a:solidFill>
                    <a:srgbClr val="000000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Arial" panose="020B0604020202020204" pitchFamily="34" charset="0"/>
                </a:rPr>
                <a:t>得：</a:t>
              </a:r>
              <a:endParaRPr lang="en-US" altLang="zh-CN" sz="2400" dirty="0">
                <a:solidFill>
                  <a:srgbClr val="000000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endParaRPr>
            </a:p>
          </p:txBody>
        </p:sp>
        <p:graphicFrame>
          <p:nvGraphicFramePr>
            <p:cNvPr id="26" name="Object 18">
              <a:extLst>
                <a:ext uri="{FF2B5EF4-FFF2-40B4-BE49-F238E27FC236}">
                  <a16:creationId xmlns:a16="http://schemas.microsoft.com/office/drawing/2014/main" xmlns="" id="{42811E0A-D9F3-4F56-B57D-3C8FBE5C4F01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250369258"/>
                </p:ext>
              </p:extLst>
            </p:nvPr>
          </p:nvGraphicFramePr>
          <p:xfrm>
            <a:off x="5945948" y="3734706"/>
            <a:ext cx="350838" cy="36988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9884" name="Equation" r:id="rId8" imgW="152280" imgH="177480" progId="Equation.DSMT4">
                    <p:embed/>
                  </p:oleObj>
                </mc:Choice>
                <mc:Fallback>
                  <p:oleObj name="Equation" r:id="rId8" imgW="152280" imgH="17748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945948" y="3734706"/>
                          <a:ext cx="350838" cy="36988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0" name="Object 18">
              <a:extLst>
                <a:ext uri="{FF2B5EF4-FFF2-40B4-BE49-F238E27FC236}">
                  <a16:creationId xmlns:a16="http://schemas.microsoft.com/office/drawing/2014/main" xmlns="" id="{2D4C466A-5CFD-47ED-A0C2-A24D05794DCF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198909127"/>
                </p:ext>
              </p:extLst>
            </p:nvPr>
          </p:nvGraphicFramePr>
          <p:xfrm>
            <a:off x="7021060" y="3768725"/>
            <a:ext cx="301625" cy="2921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9885" name="Equation" r:id="rId10" imgW="126720" imgH="139680" progId="Equation.DSMT4">
                    <p:embed/>
                  </p:oleObj>
                </mc:Choice>
                <mc:Fallback>
                  <p:oleObj name="Equation" r:id="rId10" imgW="126720" imgH="13968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021060" y="3768725"/>
                          <a:ext cx="301625" cy="292100"/>
                        </a:xfrm>
                        <a:prstGeom prst="rect">
                          <a:avLst/>
                        </a:prstGeom>
                        <a:noFill/>
                        <a:extLst/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2" name="Object 18">
              <a:extLst>
                <a:ext uri="{FF2B5EF4-FFF2-40B4-BE49-F238E27FC236}">
                  <a16:creationId xmlns:a16="http://schemas.microsoft.com/office/drawing/2014/main" xmlns="" id="{C67206F3-F22B-403E-8396-65E5C0813ADE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950859894"/>
                </p:ext>
              </p:extLst>
            </p:nvPr>
          </p:nvGraphicFramePr>
          <p:xfrm>
            <a:off x="8944318" y="3695700"/>
            <a:ext cx="754062" cy="4254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9886" name="Equation" r:id="rId12" imgW="317160" imgH="203040" progId="Equation.DSMT4">
                    <p:embed/>
                  </p:oleObj>
                </mc:Choice>
                <mc:Fallback>
                  <p:oleObj name="Equation" r:id="rId12" imgW="317160" imgH="20304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3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8944318" y="3695700"/>
                          <a:ext cx="754062" cy="425450"/>
                        </a:xfrm>
                        <a:prstGeom prst="rect">
                          <a:avLst/>
                        </a:prstGeom>
                        <a:noFill/>
                        <a:extLst/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36" name="Object 12">
            <a:extLst>
              <a:ext uri="{FF2B5EF4-FFF2-40B4-BE49-F238E27FC236}">
                <a16:creationId xmlns:a16="http://schemas.microsoft.com/office/drawing/2014/main" xmlns="" id="{F3993D28-16D9-48C3-96A3-F3CB78420DE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55000554"/>
              </p:ext>
            </p:extLst>
          </p:nvPr>
        </p:nvGraphicFramePr>
        <p:xfrm>
          <a:off x="4129453" y="3789018"/>
          <a:ext cx="2225675" cy="560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9887" name="Equation" r:id="rId14" imgW="990360" imgH="291960" progId="Equation.DSMT4">
                  <p:embed/>
                </p:oleObj>
              </mc:Choice>
              <mc:Fallback>
                <p:oleObj name="Equation" r:id="rId14" imgW="990360" imgH="2919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29453" y="3789018"/>
                        <a:ext cx="2225675" cy="5603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" name="Object 13">
            <a:extLst>
              <a:ext uri="{FF2B5EF4-FFF2-40B4-BE49-F238E27FC236}">
                <a16:creationId xmlns:a16="http://schemas.microsoft.com/office/drawing/2014/main" xmlns="" id="{BB388D74-8235-444C-8D86-63F44567D57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90137867"/>
              </p:ext>
            </p:extLst>
          </p:nvPr>
        </p:nvGraphicFramePr>
        <p:xfrm>
          <a:off x="2551788" y="5140993"/>
          <a:ext cx="7146925" cy="601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9888" name="Equation" r:id="rId16" imgW="2984400" imgH="291960" progId="Equation.DSMT4">
                  <p:embed/>
                </p:oleObj>
              </mc:Choice>
              <mc:Fallback>
                <p:oleObj name="Equation" r:id="rId16" imgW="2984400" imgH="2919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51788" y="5140993"/>
                        <a:ext cx="7146925" cy="6016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38" name="组合 37"/>
          <p:cNvGrpSpPr/>
          <p:nvPr/>
        </p:nvGrpSpPr>
        <p:grpSpPr>
          <a:xfrm>
            <a:off x="1235075" y="548103"/>
            <a:ext cx="7488012" cy="863600"/>
            <a:chOff x="1235075" y="548103"/>
            <a:chExt cx="7488012" cy="863600"/>
          </a:xfrm>
        </p:grpSpPr>
        <p:sp>
          <p:nvSpPr>
            <p:cNvPr id="39" name="矩形 55"/>
            <p:cNvSpPr>
              <a:spLocks noChangeArrowheads="1"/>
            </p:cNvSpPr>
            <p:nvPr/>
          </p:nvSpPr>
          <p:spPr bwMode="auto">
            <a:xfrm>
              <a:off x="1235075" y="718293"/>
              <a:ext cx="7488012" cy="523220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宋体" pitchFamily="2" charset="-122"/>
                  <a:ea typeface="宋体" pitchFamily="2" charset="-122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宋体" pitchFamily="2" charset="-122"/>
                  <a:ea typeface="宋体" pitchFamily="2" charset="-122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宋体" pitchFamily="2" charset="-122"/>
                  <a:ea typeface="宋体" pitchFamily="2" charset="-122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宋体" pitchFamily="2" charset="-122"/>
                  <a:ea typeface="宋体" pitchFamily="2" charset="-122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宋体" pitchFamily="2" charset="-122"/>
                  <a:ea typeface="宋体" pitchFamily="2" charset="-122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宋体" pitchFamily="2" charset="-122"/>
                  <a:ea typeface="宋体" pitchFamily="2" charset="-122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宋体" pitchFamily="2" charset="-122"/>
                  <a:ea typeface="宋体" pitchFamily="2" charset="-122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宋体" pitchFamily="2" charset="-122"/>
                  <a:ea typeface="宋体" pitchFamily="2" charset="-122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宋体" pitchFamily="2" charset="-122"/>
                  <a:ea typeface="宋体" pitchFamily="2" charset="-122"/>
                </a:defRPr>
              </a:lvl9pPr>
            </a:lstStyle>
            <a:p>
              <a:r>
                <a:rPr lang="zh-CN" altLang="en-US" sz="2800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方正粗宋简体"/>
                </a:rPr>
                <a:t>一阶线性微分方程                           求解</a:t>
              </a:r>
              <a:r>
                <a:rPr lang="zh-CN" altLang="en-US" sz="28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方正粗宋简体"/>
                </a:rPr>
                <a:t>方法</a:t>
              </a:r>
            </a:p>
          </p:txBody>
        </p:sp>
        <p:graphicFrame>
          <p:nvGraphicFramePr>
            <p:cNvPr id="40" name="Object 6">
              <a:extLst>
                <a:ext uri="{FF2B5EF4-FFF2-40B4-BE49-F238E27FC236}">
                  <a16:creationId xmlns:a16="http://schemas.microsoft.com/office/drawing/2014/main" xmlns="" id="{F3792DB2-8E44-4848-BFDB-117815049126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688504281"/>
                </p:ext>
              </p:extLst>
            </p:nvPr>
          </p:nvGraphicFramePr>
          <p:xfrm>
            <a:off x="4340030" y="548103"/>
            <a:ext cx="2657475" cy="8636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9889" name="Equation" r:id="rId18" imgW="1180800" imgH="393480" progId="Equation.DSMT4">
                    <p:embed/>
                  </p:oleObj>
                </mc:Choice>
                <mc:Fallback>
                  <p:oleObj name="Equation" r:id="rId18" imgW="1180800" imgH="39348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9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340030" y="548103"/>
                          <a:ext cx="2657475" cy="863600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extLst/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23" name="组合 22"/>
          <p:cNvGrpSpPr/>
          <p:nvPr/>
        </p:nvGrpSpPr>
        <p:grpSpPr>
          <a:xfrm>
            <a:off x="-10638" y="0"/>
            <a:ext cx="1082057" cy="2418739"/>
            <a:chOff x="-10638" y="0"/>
            <a:chExt cx="1082057" cy="2418739"/>
          </a:xfrm>
        </p:grpSpPr>
        <p:sp>
          <p:nvSpPr>
            <p:cNvPr id="27" name="等腰三角形 26"/>
            <p:cNvSpPr/>
            <p:nvPr/>
          </p:nvSpPr>
          <p:spPr>
            <a:xfrm rot="5400000">
              <a:off x="-673660" y="673660"/>
              <a:ext cx="2418739" cy="1071419"/>
            </a:xfrm>
            <a:prstGeom prst="triangle">
              <a:avLst/>
            </a:prstGeom>
            <a:solidFill>
              <a:srgbClr val="1A74CC"/>
            </a:solidFill>
            <a:ln>
              <a:noFill/>
            </a:ln>
            <a:effectLst>
              <a:outerShdw blurRad="114300" dist="38100" dir="5400000" algn="t" rotWithShape="0">
                <a:prstClr val="black">
                  <a:alpha val="23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-10638" y="935670"/>
              <a:ext cx="935671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800" b="1" dirty="0">
                  <a:solidFill>
                    <a:schemeClr val="bg1"/>
                  </a:solidFill>
                  <a:latin typeface="微软雅黑" pitchFamily="34" charset="-122"/>
                  <a:ea typeface="微软雅黑" pitchFamily="34" charset="-122"/>
                </a:rPr>
                <a:t>定理</a:t>
              </a:r>
            </a:p>
          </p:txBody>
        </p:sp>
      </p:grpSp>
      <p:cxnSp>
        <p:nvCxnSpPr>
          <p:cNvPr id="5" name="直接连接符 4"/>
          <p:cNvCxnSpPr/>
          <p:nvPr/>
        </p:nvCxnSpPr>
        <p:spPr>
          <a:xfrm>
            <a:off x="4005943" y="5782973"/>
            <a:ext cx="2090057" cy="0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接连接符 28"/>
          <p:cNvCxnSpPr/>
          <p:nvPr/>
        </p:nvCxnSpPr>
        <p:spPr>
          <a:xfrm>
            <a:off x="6524125" y="5761205"/>
            <a:ext cx="2090057" cy="0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2"/>
    </p:custDataLst>
    <p:extLst>
      <p:ext uri="{BB962C8B-B14F-4D97-AF65-F5344CB8AC3E}">
        <p14:creationId xmlns:p14="http://schemas.microsoft.com/office/powerpoint/2010/main" val="32753122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 advTm="58029">
        <p14:flythrough/>
      </p:transition>
    </mc:Choice>
    <mc:Fallback xmlns="">
      <p:transition spd="slow" advTm="58029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矩形 33"/>
          <p:cNvSpPr/>
          <p:nvPr/>
        </p:nvSpPr>
        <p:spPr bwMode="auto">
          <a:xfrm>
            <a:off x="1235074" y="1393358"/>
            <a:ext cx="9721849" cy="5167099"/>
          </a:xfrm>
          <a:prstGeom prst="rect">
            <a:avLst/>
          </a:prstGeom>
          <a:noFill/>
          <a:ln>
            <a:solidFill>
              <a:srgbClr val="1A74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zh-CN" altLang="en-US"/>
          </a:p>
        </p:txBody>
      </p:sp>
      <p:grpSp>
        <p:nvGrpSpPr>
          <p:cNvPr id="5" name="组合 4">
            <a:extLst>
              <a:ext uri="{FF2B5EF4-FFF2-40B4-BE49-F238E27FC236}">
                <a16:creationId xmlns:a16="http://schemas.microsoft.com/office/drawing/2014/main" xmlns="" id="{0D5390B1-ACCC-4A6A-9E36-8F1111413C20}"/>
              </a:ext>
            </a:extLst>
          </p:cNvPr>
          <p:cNvGrpSpPr/>
          <p:nvPr/>
        </p:nvGrpSpPr>
        <p:grpSpPr>
          <a:xfrm>
            <a:off x="2464643" y="2216462"/>
            <a:ext cx="7840502" cy="687361"/>
            <a:chOff x="1376095" y="3211134"/>
            <a:chExt cx="7840502" cy="687361"/>
          </a:xfrm>
        </p:grpSpPr>
        <p:graphicFrame>
          <p:nvGraphicFramePr>
            <p:cNvPr id="74" name="Object 13">
              <a:extLst>
                <a:ext uri="{FF2B5EF4-FFF2-40B4-BE49-F238E27FC236}">
                  <a16:creationId xmlns:a16="http://schemas.microsoft.com/office/drawing/2014/main" xmlns="" id="{621212FE-CB22-4B05-867C-601349BC73BB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099801177"/>
                </p:ext>
              </p:extLst>
            </p:nvPr>
          </p:nvGraphicFramePr>
          <p:xfrm>
            <a:off x="5272889" y="3211134"/>
            <a:ext cx="3497262" cy="6826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0904" name="Equation" r:id="rId4" imgW="1460160" imgH="330120" progId="Equation.DSMT4">
                    <p:embed/>
                  </p:oleObj>
                </mc:Choice>
                <mc:Fallback>
                  <p:oleObj name="Equation" r:id="rId4" imgW="1460160" imgH="33012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272889" y="3211134"/>
                          <a:ext cx="3497262" cy="68262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82" name="Rectangle 7">
              <a:extLst>
                <a:ext uri="{FF2B5EF4-FFF2-40B4-BE49-F238E27FC236}">
                  <a16:creationId xmlns:a16="http://schemas.microsoft.com/office/drawing/2014/main" xmlns="" id="{4CB36CB1-1F37-4E1E-AED8-E25AD510934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76095" y="3252164"/>
              <a:ext cx="7840502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/>
            <a:p>
              <a:pPr fontAlgn="base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1A74CC"/>
                </a:buClr>
                <a:buSzPct val="80000"/>
              </a:pPr>
              <a:r>
                <a:rPr lang="zh-CN" altLang="en-US" sz="2400" dirty="0">
                  <a:solidFill>
                    <a:srgbClr val="000000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Arial" panose="020B0604020202020204" pitchFamily="34" charset="0"/>
                </a:rPr>
                <a:t>对后面的等式两边积分，得</a:t>
              </a:r>
              <a:endParaRPr lang="en-US" altLang="zh-CN" sz="2400" dirty="0">
                <a:solidFill>
                  <a:srgbClr val="000000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endParaRPr>
            </a:p>
          </p:txBody>
        </p:sp>
      </p:grpSp>
      <p:grpSp>
        <p:nvGrpSpPr>
          <p:cNvPr id="3" name="组合 2">
            <a:extLst>
              <a:ext uri="{FF2B5EF4-FFF2-40B4-BE49-F238E27FC236}">
                <a16:creationId xmlns:a16="http://schemas.microsoft.com/office/drawing/2014/main" xmlns="" id="{F2939E08-C868-4BE1-BFCB-DE77C8EB09B6}"/>
              </a:ext>
            </a:extLst>
          </p:cNvPr>
          <p:cNvGrpSpPr/>
          <p:nvPr/>
        </p:nvGrpSpPr>
        <p:grpSpPr>
          <a:xfrm>
            <a:off x="1337373" y="3060055"/>
            <a:ext cx="8716918" cy="646331"/>
            <a:chOff x="1376092" y="3548685"/>
            <a:chExt cx="8716918" cy="646331"/>
          </a:xfrm>
        </p:grpSpPr>
        <p:sp>
          <p:nvSpPr>
            <p:cNvPr id="19" name="Rectangle 7">
              <a:extLst>
                <a:ext uri="{FF2B5EF4-FFF2-40B4-BE49-F238E27FC236}">
                  <a16:creationId xmlns:a16="http://schemas.microsoft.com/office/drawing/2014/main" xmlns="" id="{491F6476-05E2-4A93-A19C-980496D8D1F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76092" y="3548685"/>
              <a:ext cx="8716918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/>
            <a:p>
              <a:pPr fontAlgn="base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1A74CC"/>
                </a:buClr>
                <a:buSzPct val="80000"/>
              </a:pPr>
              <a:r>
                <a:rPr lang="zh-CN" altLang="en-US" sz="2400" dirty="0">
                  <a:solidFill>
                    <a:srgbClr val="FF0000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Arial" panose="020B0604020202020204" pitchFamily="34" charset="0"/>
                </a:rPr>
                <a:t>第四步  </a:t>
              </a:r>
              <a:r>
                <a:rPr lang="zh-CN" altLang="en-US" sz="2400" dirty="0">
                  <a:solidFill>
                    <a:srgbClr val="000000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Arial" panose="020B0604020202020204" pitchFamily="34" charset="0"/>
                </a:rPr>
                <a:t>把上式代入第二步得到的等式                      中，得</a:t>
              </a:r>
              <a:endParaRPr lang="en-US" altLang="zh-CN" sz="2400" dirty="0">
                <a:solidFill>
                  <a:srgbClr val="000000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endParaRPr>
            </a:p>
          </p:txBody>
        </p:sp>
        <p:graphicFrame>
          <p:nvGraphicFramePr>
            <p:cNvPr id="73" name="Object 12">
              <a:extLst>
                <a:ext uri="{FF2B5EF4-FFF2-40B4-BE49-F238E27FC236}">
                  <a16:creationId xmlns:a16="http://schemas.microsoft.com/office/drawing/2014/main" xmlns="" id="{F3993D28-16D9-48C3-96A3-F3CB78420DE5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227712701"/>
                </p:ext>
              </p:extLst>
            </p:nvPr>
          </p:nvGraphicFramePr>
          <p:xfrm>
            <a:off x="6520415" y="3568712"/>
            <a:ext cx="2225675" cy="56038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0905" name="Equation" r:id="rId6" imgW="990360" imgH="291960" progId="Equation.DSMT4">
                    <p:embed/>
                  </p:oleObj>
                </mc:Choice>
                <mc:Fallback>
                  <p:oleObj name="Equation" r:id="rId6" imgW="990360" imgH="29196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520415" y="3568712"/>
                          <a:ext cx="2225675" cy="56038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2" name="组合 1">
            <a:extLst>
              <a:ext uri="{FF2B5EF4-FFF2-40B4-BE49-F238E27FC236}">
                <a16:creationId xmlns:a16="http://schemas.microsoft.com/office/drawing/2014/main" xmlns="" id="{E839C8F5-5C3D-4945-B6B2-9206FE362861}"/>
              </a:ext>
            </a:extLst>
          </p:cNvPr>
          <p:cNvGrpSpPr/>
          <p:nvPr/>
        </p:nvGrpSpPr>
        <p:grpSpPr>
          <a:xfrm>
            <a:off x="2469928" y="1483885"/>
            <a:ext cx="7835216" cy="701528"/>
            <a:chOff x="1381378" y="1483885"/>
            <a:chExt cx="7835216" cy="701528"/>
          </a:xfrm>
        </p:grpSpPr>
        <p:sp>
          <p:nvSpPr>
            <p:cNvPr id="76" name="Rectangle 15">
              <a:extLst>
                <a:ext uri="{FF2B5EF4-FFF2-40B4-BE49-F238E27FC236}">
                  <a16:creationId xmlns:a16="http://schemas.microsoft.com/office/drawing/2014/main" xmlns="" id="{11AF4FEF-8CE3-49BC-A330-E6539C9792A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81378" y="1539082"/>
              <a:ext cx="7835216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/>
            <a:p>
              <a:pPr marR="0" lvl="0" defTabSz="914400" eaLnBrk="1" fontAlgn="base" latinLnBrk="0" hangingPunct="1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1A74CC"/>
                </a:buClr>
                <a:buSzPct val="80000"/>
                <a:tabLst/>
                <a:defRPr/>
              </a:pPr>
              <a:r>
                <a:rPr kumimoji="0" lang="zh-CN" altLang="en-US" sz="2400" i="0" u="none" strike="noStrike" kern="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Arial" panose="020B0604020202020204" pitchFamily="34" charset="0"/>
                  <a:ea typeface="微软雅黑" panose="020B0503020204020204" pitchFamily="34" charset="-122"/>
                  <a:cs typeface="Arial" panose="020B0604020202020204" pitchFamily="34" charset="0"/>
                </a:rPr>
                <a:t>化简并整理，得</a:t>
              </a:r>
              <a:endParaRPr kumimoji="0" lang="zh-CN" altLang="en-US" sz="240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graphicFrame>
          <p:nvGraphicFramePr>
            <p:cNvPr id="20" name="Object 6">
              <a:extLst>
                <a:ext uri="{FF2B5EF4-FFF2-40B4-BE49-F238E27FC236}">
                  <a16:creationId xmlns:a16="http://schemas.microsoft.com/office/drawing/2014/main" xmlns="" id="{0C958EEC-C0CC-4B46-B6AF-90BAAFCD0BA3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740787725"/>
                </p:ext>
              </p:extLst>
            </p:nvPr>
          </p:nvGraphicFramePr>
          <p:xfrm>
            <a:off x="3802615" y="1483885"/>
            <a:ext cx="4943475" cy="6413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0906" name="Equation" r:id="rId8" imgW="2197080" imgH="291960" progId="Equation.DSMT4">
                    <p:embed/>
                  </p:oleObj>
                </mc:Choice>
                <mc:Fallback>
                  <p:oleObj name="Equation" r:id="rId8" imgW="2197080" imgH="29196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802615" y="1483885"/>
                          <a:ext cx="4943475" cy="64135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27" name="Object 12">
            <a:extLst>
              <a:ext uri="{FF2B5EF4-FFF2-40B4-BE49-F238E27FC236}">
                <a16:creationId xmlns:a16="http://schemas.microsoft.com/office/drawing/2014/main" xmlns="" id="{B10EF6D3-42B6-4176-9F6E-63BFD5D1D3E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36050489"/>
              </p:ext>
            </p:extLst>
          </p:nvPr>
        </p:nvGraphicFramePr>
        <p:xfrm>
          <a:off x="3587960" y="3769998"/>
          <a:ext cx="4565650" cy="633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0907" name="Equation" r:id="rId10" imgW="2031840" imgH="330120" progId="Equation.DSMT4">
                  <p:embed/>
                </p:oleObj>
              </mc:Choice>
              <mc:Fallback>
                <p:oleObj name="Equation" r:id="rId10" imgW="2031840" imgH="3301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87960" y="3769998"/>
                        <a:ext cx="4565650" cy="6334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4" name="组合 3">
            <a:extLst>
              <a:ext uri="{FF2B5EF4-FFF2-40B4-BE49-F238E27FC236}">
                <a16:creationId xmlns:a16="http://schemas.microsoft.com/office/drawing/2014/main" xmlns="" id="{132CBD4A-0CD2-469C-BEAF-77C9597441D3}"/>
              </a:ext>
            </a:extLst>
          </p:cNvPr>
          <p:cNvGrpSpPr/>
          <p:nvPr/>
        </p:nvGrpSpPr>
        <p:grpSpPr>
          <a:xfrm>
            <a:off x="1376093" y="4311224"/>
            <a:ext cx="9580830" cy="863600"/>
            <a:chOff x="1376093" y="4575596"/>
            <a:chExt cx="9580830" cy="863600"/>
          </a:xfrm>
        </p:grpSpPr>
        <p:sp>
          <p:nvSpPr>
            <p:cNvPr id="21" name="Rectangle 7">
              <a:extLst>
                <a:ext uri="{FF2B5EF4-FFF2-40B4-BE49-F238E27FC236}">
                  <a16:creationId xmlns:a16="http://schemas.microsoft.com/office/drawing/2014/main" xmlns="" id="{33FBF162-F57F-4822-BE2C-9742688F933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76093" y="4666823"/>
              <a:ext cx="9580830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/>
            <a:p>
              <a:pPr fontAlgn="base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1A74CC"/>
                </a:buClr>
                <a:buSzPct val="80000"/>
              </a:pPr>
              <a:r>
                <a:rPr lang="zh-CN" altLang="en-US" sz="2400" dirty="0" smtClean="0">
                  <a:solidFill>
                    <a:srgbClr val="000000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Arial" panose="020B0604020202020204" pitchFamily="34" charset="0"/>
                </a:rPr>
                <a:t>可验证</a:t>
              </a:r>
              <a:r>
                <a:rPr lang="zh-CN" altLang="en-US" sz="2400" dirty="0">
                  <a:solidFill>
                    <a:srgbClr val="000000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Arial" panose="020B0604020202020204" pitchFamily="34" charset="0"/>
                </a:rPr>
                <a:t>上式就是一阶非齐次线性</a:t>
              </a:r>
              <a:r>
                <a:rPr lang="zh-CN" altLang="en-US" sz="2400" dirty="0" smtClean="0">
                  <a:solidFill>
                    <a:srgbClr val="000000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Arial" panose="020B0604020202020204" pitchFamily="34" charset="0"/>
                </a:rPr>
                <a:t>微分方程                                的</a:t>
              </a:r>
              <a:r>
                <a:rPr lang="zh-CN" altLang="en-US" sz="2400" dirty="0">
                  <a:solidFill>
                    <a:srgbClr val="000000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Arial" panose="020B0604020202020204" pitchFamily="34" charset="0"/>
                </a:rPr>
                <a:t>通解，</a:t>
              </a:r>
              <a:endParaRPr lang="en-US" altLang="zh-CN" sz="2400" dirty="0">
                <a:solidFill>
                  <a:srgbClr val="000000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endParaRPr>
            </a:p>
          </p:txBody>
        </p:sp>
        <p:graphicFrame>
          <p:nvGraphicFramePr>
            <p:cNvPr id="28" name="Object 6">
              <a:extLst>
                <a:ext uri="{FF2B5EF4-FFF2-40B4-BE49-F238E27FC236}">
                  <a16:creationId xmlns:a16="http://schemas.microsoft.com/office/drawing/2014/main" xmlns="" id="{8ED451F3-43A4-4271-8B5D-041CCE0EAD9E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680931258"/>
                </p:ext>
              </p:extLst>
            </p:nvPr>
          </p:nvGraphicFramePr>
          <p:xfrm>
            <a:off x="7018168" y="4575596"/>
            <a:ext cx="2657475" cy="8636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0908" name="Equation" r:id="rId12" imgW="1180800" imgH="393480" progId="Equation.DSMT4">
                    <p:embed/>
                  </p:oleObj>
                </mc:Choice>
                <mc:Fallback>
                  <p:oleObj name="Equation" r:id="rId12" imgW="1180800" imgH="39348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3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018168" y="4575596"/>
                          <a:ext cx="2657475" cy="8636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29" name="Rectangle 7">
            <a:extLst>
              <a:ext uri="{FF2B5EF4-FFF2-40B4-BE49-F238E27FC236}">
                <a16:creationId xmlns:a16="http://schemas.microsoft.com/office/drawing/2014/main" xmlns="" id="{E92DE8A7-2D1B-4558-AA4C-5C0641B45A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6092" y="5131640"/>
            <a:ext cx="8522651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rgbClr val="1A74CC"/>
              </a:buClr>
              <a:buSzPct val="80000"/>
            </a:pPr>
            <a:r>
              <a:rPr lang="zh-CN" altLang="en-US" sz="2400" dirty="0" smtClean="0">
                <a:solidFill>
                  <a:srgbClr val="000000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我们</a:t>
            </a:r>
            <a:r>
              <a:rPr lang="zh-CN" altLang="en-US" sz="2400" dirty="0">
                <a:solidFill>
                  <a:srgbClr val="000000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把它称为一阶非齐次线性微分方程的</a:t>
            </a:r>
            <a:r>
              <a:rPr lang="zh-CN" altLang="en-US" sz="2400" b="1" dirty="0">
                <a:solidFill>
                  <a:srgbClr val="FF0000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通解公式</a:t>
            </a:r>
            <a:r>
              <a:rPr lang="zh-CN" altLang="en-US" sz="2400" dirty="0" smtClean="0">
                <a:solidFill>
                  <a:srgbClr val="000000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。</a:t>
            </a:r>
            <a:endParaRPr lang="en-US" altLang="zh-CN" sz="2400" dirty="0">
              <a:solidFill>
                <a:srgbClr val="000000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18" name="Rectangle 7">
            <a:extLst>
              <a:ext uri="{FF2B5EF4-FFF2-40B4-BE49-F238E27FC236}">
                <a16:creationId xmlns:a16="http://schemas.microsoft.com/office/drawing/2014/main" xmlns="" id="{E92DE8A7-2D1B-4558-AA4C-5C0641B45A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6092" y="5755742"/>
            <a:ext cx="4023222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rgbClr val="1A74CC"/>
              </a:buClr>
              <a:buSzPct val="80000"/>
            </a:pPr>
            <a:r>
              <a:rPr lang="zh-CN" altLang="en-US" sz="2400" dirty="0" smtClean="0">
                <a:solidFill>
                  <a:srgbClr val="000000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这种解法</a:t>
            </a:r>
            <a:r>
              <a:rPr lang="zh-CN" altLang="en-US" sz="2400" dirty="0">
                <a:solidFill>
                  <a:srgbClr val="000000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称为</a:t>
            </a:r>
            <a:r>
              <a:rPr lang="zh-CN" altLang="en-US" sz="2400" b="1" dirty="0">
                <a:solidFill>
                  <a:srgbClr val="FF0000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常数变易法</a:t>
            </a:r>
            <a:r>
              <a:rPr lang="zh-CN" altLang="en-US" sz="2400" dirty="0" smtClean="0">
                <a:solidFill>
                  <a:srgbClr val="000000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。</a:t>
            </a:r>
            <a:endParaRPr lang="en-US" altLang="zh-CN" sz="2400" dirty="0">
              <a:solidFill>
                <a:srgbClr val="000000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22" name="Rectangle 7">
            <a:extLst>
              <a:ext uri="{FF2B5EF4-FFF2-40B4-BE49-F238E27FC236}">
                <a16:creationId xmlns:a16="http://schemas.microsoft.com/office/drawing/2014/main" xmlns="" id="{E92DE8A7-2D1B-4558-AA4C-5C0641B45A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13674" y="5755742"/>
            <a:ext cx="4774288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rgbClr val="1A74CC"/>
              </a:buClr>
              <a:buSzPct val="80000"/>
            </a:pPr>
            <a:r>
              <a:rPr lang="zh-CN" altLang="en-US" sz="2400" dirty="0" smtClean="0">
                <a:solidFill>
                  <a:srgbClr val="000000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通常我们用通解公式求解更为便捷。</a:t>
            </a:r>
            <a:endParaRPr lang="en-US" altLang="zh-CN" sz="2400" dirty="0">
              <a:solidFill>
                <a:srgbClr val="000000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grpSp>
        <p:nvGrpSpPr>
          <p:cNvPr id="23" name="组合 22"/>
          <p:cNvGrpSpPr/>
          <p:nvPr/>
        </p:nvGrpSpPr>
        <p:grpSpPr>
          <a:xfrm>
            <a:off x="1235075" y="490047"/>
            <a:ext cx="7488012" cy="863600"/>
            <a:chOff x="1235075" y="548103"/>
            <a:chExt cx="7488012" cy="863600"/>
          </a:xfrm>
        </p:grpSpPr>
        <p:sp>
          <p:nvSpPr>
            <p:cNvPr id="24" name="矩形 55"/>
            <p:cNvSpPr>
              <a:spLocks noChangeArrowheads="1"/>
            </p:cNvSpPr>
            <p:nvPr/>
          </p:nvSpPr>
          <p:spPr bwMode="auto">
            <a:xfrm>
              <a:off x="1235075" y="718293"/>
              <a:ext cx="7488012" cy="523220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宋体" pitchFamily="2" charset="-122"/>
                  <a:ea typeface="宋体" pitchFamily="2" charset="-122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宋体" pitchFamily="2" charset="-122"/>
                  <a:ea typeface="宋体" pitchFamily="2" charset="-122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宋体" pitchFamily="2" charset="-122"/>
                  <a:ea typeface="宋体" pitchFamily="2" charset="-122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宋体" pitchFamily="2" charset="-122"/>
                  <a:ea typeface="宋体" pitchFamily="2" charset="-122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宋体" pitchFamily="2" charset="-122"/>
                  <a:ea typeface="宋体" pitchFamily="2" charset="-122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宋体" pitchFamily="2" charset="-122"/>
                  <a:ea typeface="宋体" pitchFamily="2" charset="-122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宋体" pitchFamily="2" charset="-122"/>
                  <a:ea typeface="宋体" pitchFamily="2" charset="-122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宋体" pitchFamily="2" charset="-122"/>
                  <a:ea typeface="宋体" pitchFamily="2" charset="-122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宋体" pitchFamily="2" charset="-122"/>
                  <a:ea typeface="宋体" pitchFamily="2" charset="-122"/>
                </a:defRPr>
              </a:lvl9pPr>
            </a:lstStyle>
            <a:p>
              <a:r>
                <a:rPr lang="zh-CN" altLang="en-US" sz="2800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方正粗宋简体"/>
                </a:rPr>
                <a:t>一阶线性微分方程                           求解</a:t>
              </a:r>
              <a:r>
                <a:rPr lang="zh-CN" altLang="en-US" sz="28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方正粗宋简体"/>
                </a:rPr>
                <a:t>方法</a:t>
              </a:r>
            </a:p>
          </p:txBody>
        </p:sp>
        <p:graphicFrame>
          <p:nvGraphicFramePr>
            <p:cNvPr id="25" name="Object 6">
              <a:extLst>
                <a:ext uri="{FF2B5EF4-FFF2-40B4-BE49-F238E27FC236}">
                  <a16:creationId xmlns:a16="http://schemas.microsoft.com/office/drawing/2014/main" xmlns="" id="{F3792DB2-8E44-4848-BFDB-117815049126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164300098"/>
                </p:ext>
              </p:extLst>
            </p:nvPr>
          </p:nvGraphicFramePr>
          <p:xfrm>
            <a:off x="4340030" y="548103"/>
            <a:ext cx="2657475" cy="8636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0909" name="Equation" r:id="rId14" imgW="1180800" imgH="393480" progId="Equation.DSMT4">
                    <p:embed/>
                  </p:oleObj>
                </mc:Choice>
                <mc:Fallback>
                  <p:oleObj name="Equation" r:id="rId14" imgW="1180800" imgH="39348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5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340030" y="548103"/>
                          <a:ext cx="2657475" cy="863600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extLst/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26" name="组合 25"/>
          <p:cNvGrpSpPr/>
          <p:nvPr/>
        </p:nvGrpSpPr>
        <p:grpSpPr>
          <a:xfrm>
            <a:off x="-10638" y="0"/>
            <a:ext cx="1082057" cy="2418739"/>
            <a:chOff x="-10638" y="0"/>
            <a:chExt cx="1082057" cy="2418739"/>
          </a:xfrm>
        </p:grpSpPr>
        <p:sp>
          <p:nvSpPr>
            <p:cNvPr id="30" name="等腰三角形 29"/>
            <p:cNvSpPr/>
            <p:nvPr/>
          </p:nvSpPr>
          <p:spPr>
            <a:xfrm rot="5400000">
              <a:off x="-673660" y="673660"/>
              <a:ext cx="2418739" cy="1071419"/>
            </a:xfrm>
            <a:prstGeom prst="triangle">
              <a:avLst/>
            </a:prstGeom>
            <a:solidFill>
              <a:srgbClr val="1A74CC"/>
            </a:solidFill>
            <a:ln>
              <a:noFill/>
            </a:ln>
            <a:effectLst>
              <a:outerShdw blurRad="114300" dist="38100" dir="5400000" algn="t" rotWithShape="0">
                <a:prstClr val="black">
                  <a:alpha val="23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-10638" y="935670"/>
              <a:ext cx="935671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800" b="1" dirty="0">
                  <a:solidFill>
                    <a:schemeClr val="bg1"/>
                  </a:solidFill>
                  <a:latin typeface="微软雅黑" pitchFamily="34" charset="-122"/>
                  <a:ea typeface="微软雅黑" pitchFamily="34" charset="-122"/>
                </a:rPr>
                <a:t>定理</a:t>
              </a:r>
            </a:p>
          </p:txBody>
        </p:sp>
      </p:grpSp>
    </p:spTree>
    <p:custDataLst>
      <p:tags r:id="rId2"/>
    </p:custDataLst>
    <p:extLst>
      <p:ext uri="{BB962C8B-B14F-4D97-AF65-F5344CB8AC3E}">
        <p14:creationId xmlns:p14="http://schemas.microsoft.com/office/powerpoint/2010/main" val="19942534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 advTm="58029">
        <p14:flythrough/>
      </p:transition>
    </mc:Choice>
    <mc:Fallback xmlns="">
      <p:transition spd="slow" advTm="58029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  <p:bldP spid="18" grpId="0"/>
      <p:bldP spid="22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31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9" name="Rectangle 533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11" name="Rectangle 535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pSp>
        <p:nvGrpSpPr>
          <p:cNvPr id="25" name="组合 24"/>
          <p:cNvGrpSpPr/>
          <p:nvPr/>
        </p:nvGrpSpPr>
        <p:grpSpPr>
          <a:xfrm>
            <a:off x="966296" y="1105514"/>
            <a:ext cx="6595647" cy="646331"/>
            <a:chOff x="912176" y="1074039"/>
            <a:chExt cx="6324047" cy="646331"/>
          </a:xfrm>
        </p:grpSpPr>
        <p:grpSp>
          <p:nvGrpSpPr>
            <p:cNvPr id="2" name="组合 1">
              <a:extLst>
                <a:ext uri="{FF2B5EF4-FFF2-40B4-BE49-F238E27FC236}">
                  <a16:creationId xmlns:a16="http://schemas.microsoft.com/office/drawing/2014/main" xmlns="" id="{733AA1EE-2E53-4388-ABAD-77DE784419EE}"/>
                </a:ext>
              </a:extLst>
            </p:cNvPr>
            <p:cNvGrpSpPr/>
            <p:nvPr/>
          </p:nvGrpSpPr>
          <p:grpSpPr>
            <a:xfrm>
              <a:off x="912176" y="1074039"/>
              <a:ext cx="6324047" cy="646331"/>
              <a:chOff x="912176" y="1074039"/>
              <a:chExt cx="6324047" cy="646331"/>
            </a:xfrm>
          </p:grpSpPr>
          <p:sp>
            <p:nvSpPr>
              <p:cNvPr id="4110" name="Text Box 42"/>
              <p:cNvSpPr txBox="1">
                <a:spLocks noChangeArrowheads="1"/>
              </p:cNvSpPr>
              <p:nvPr/>
            </p:nvSpPr>
            <p:spPr bwMode="auto">
              <a:xfrm>
                <a:off x="1436869" y="1074039"/>
                <a:ext cx="5799354" cy="6463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b="1">
                    <a:solidFill>
                      <a:schemeClr val="tx1"/>
                    </a:solidFill>
                    <a:latin typeface="Constantia" pitchFamily="18" charset="0"/>
                    <a:ea typeface="宋体" pitchFamily="2" charset="-122"/>
                  </a:defRPr>
                </a:lvl1pPr>
                <a:lvl2pPr marL="742950" indent="-285750" eaLnBrk="0" hangingPunct="0">
                  <a:defRPr b="1">
                    <a:solidFill>
                      <a:schemeClr val="tx1"/>
                    </a:solidFill>
                    <a:latin typeface="Constantia" pitchFamily="18" charset="0"/>
                    <a:ea typeface="宋体" pitchFamily="2" charset="-122"/>
                  </a:defRPr>
                </a:lvl2pPr>
                <a:lvl3pPr marL="1143000" indent="-228600" eaLnBrk="0" hangingPunct="0">
                  <a:defRPr b="1">
                    <a:solidFill>
                      <a:schemeClr val="tx1"/>
                    </a:solidFill>
                    <a:latin typeface="Constantia" pitchFamily="18" charset="0"/>
                    <a:ea typeface="宋体" pitchFamily="2" charset="-122"/>
                  </a:defRPr>
                </a:lvl3pPr>
                <a:lvl4pPr marL="1600200" indent="-228600" eaLnBrk="0" hangingPunct="0">
                  <a:defRPr b="1">
                    <a:solidFill>
                      <a:schemeClr val="tx1"/>
                    </a:solidFill>
                    <a:latin typeface="Constantia" pitchFamily="18" charset="0"/>
                    <a:ea typeface="宋体" pitchFamily="2" charset="-122"/>
                  </a:defRPr>
                </a:lvl4pPr>
                <a:lvl5pPr marL="2057400" indent="-228600" eaLnBrk="0" hangingPunct="0">
                  <a:defRPr b="1">
                    <a:solidFill>
                      <a:schemeClr val="tx1"/>
                    </a:solidFill>
                    <a:latin typeface="Constantia" pitchFamily="18" charset="0"/>
                    <a:ea typeface="宋体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itchFamily="34" charset="0"/>
                  <a:defRPr b="1">
                    <a:solidFill>
                      <a:schemeClr val="tx1"/>
                    </a:solidFill>
                    <a:latin typeface="Constantia" pitchFamily="18" charset="0"/>
                    <a:ea typeface="宋体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itchFamily="34" charset="0"/>
                  <a:defRPr b="1">
                    <a:solidFill>
                      <a:schemeClr val="tx1"/>
                    </a:solidFill>
                    <a:latin typeface="Constantia" pitchFamily="18" charset="0"/>
                    <a:ea typeface="宋体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itchFamily="34" charset="0"/>
                  <a:defRPr b="1">
                    <a:solidFill>
                      <a:schemeClr val="tx1"/>
                    </a:solidFill>
                    <a:latin typeface="Constantia" pitchFamily="18" charset="0"/>
                    <a:ea typeface="宋体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itchFamily="34" charset="0"/>
                  <a:defRPr b="1">
                    <a:solidFill>
                      <a:schemeClr val="tx1"/>
                    </a:solidFill>
                    <a:latin typeface="Constantia" pitchFamily="18" charset="0"/>
                    <a:ea typeface="宋体" pitchFamily="2" charset="-122"/>
                  </a:defRPr>
                </a:lvl9pPr>
              </a:lstStyle>
              <a:p>
                <a:pPr eaLnBrk="1" hangingPunct="1">
                  <a:lnSpc>
                    <a:spcPct val="150000"/>
                  </a:lnSpc>
                </a:pPr>
                <a:r>
                  <a:rPr lang="zh-CN" altLang="en-US" sz="2400" b="0" dirty="0">
                    <a:latin typeface="Arial" pitchFamily="34" charset="0"/>
                    <a:ea typeface="微软雅黑" panose="020B0503020204020204" pitchFamily="34" charset="-122"/>
                  </a:rPr>
                  <a:t>求微分方程                         的通解</a:t>
                </a:r>
              </a:p>
            </p:txBody>
          </p:sp>
          <p:sp>
            <p:nvSpPr>
              <p:cNvPr id="30" name="椭圆 29"/>
              <p:cNvSpPr/>
              <p:nvPr/>
            </p:nvSpPr>
            <p:spPr>
              <a:xfrm>
                <a:off x="912176" y="1179390"/>
                <a:ext cx="484601" cy="484601"/>
              </a:xfrm>
              <a:prstGeom prst="ellipse">
                <a:avLst/>
              </a:prstGeom>
              <a:solidFill>
                <a:srgbClr val="1A74CC"/>
              </a:solidFill>
              <a:ln>
                <a:noFill/>
              </a:ln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altLang="zh-CN" sz="2800" dirty="0" smtClean="0">
                    <a:solidFill>
                      <a:schemeClr val="bg1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1</a:t>
                </a:r>
                <a:endParaRPr lang="zh-CN" altLang="en-US" sz="28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</p:grpSp>
        <p:graphicFrame>
          <p:nvGraphicFramePr>
            <p:cNvPr id="12" name="对象 1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308544237"/>
                </p:ext>
              </p:extLst>
            </p:nvPr>
          </p:nvGraphicFramePr>
          <p:xfrm>
            <a:off x="3108753" y="1140394"/>
            <a:ext cx="1739794" cy="50958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1930" name="Equation" r:id="rId3" imgW="787320" imgH="228600" progId="Equation.DSMT4">
                    <p:embed/>
                  </p:oleObj>
                </mc:Choice>
                <mc:Fallback>
                  <p:oleObj name="Equation" r:id="rId3" imgW="787320" imgH="22860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108753" y="1140394"/>
                          <a:ext cx="1739794" cy="509587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3" name="Rectangle 537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pSp>
        <p:nvGrpSpPr>
          <p:cNvPr id="41" name="组合 40">
            <a:extLst>
              <a:ext uri="{FF2B5EF4-FFF2-40B4-BE49-F238E27FC236}">
                <a16:creationId xmlns:a16="http://schemas.microsoft.com/office/drawing/2014/main" xmlns="" id="{BE9728A5-682E-41EA-BF0E-3892C40F5498}"/>
              </a:ext>
            </a:extLst>
          </p:cNvPr>
          <p:cNvGrpSpPr/>
          <p:nvPr/>
        </p:nvGrpSpPr>
        <p:grpSpPr>
          <a:xfrm>
            <a:off x="1492272" y="2121629"/>
            <a:ext cx="3660291" cy="492125"/>
            <a:chOff x="886420" y="2009710"/>
            <a:chExt cx="3660291" cy="492125"/>
          </a:xfrm>
        </p:grpSpPr>
        <p:sp>
          <p:nvSpPr>
            <p:cNvPr id="43" name="TextBox 52">
              <a:extLst>
                <a:ext uri="{FF2B5EF4-FFF2-40B4-BE49-F238E27FC236}">
                  <a16:creationId xmlns:a16="http://schemas.microsoft.com/office/drawing/2014/main" xmlns="" id="{BB5E0617-7841-4E53-B545-1C18E85486E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86420" y="2009710"/>
              <a:ext cx="3660291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9pPr>
            </a:lstStyle>
            <a:p>
              <a:pPr eaLnBrk="1" hangingPunct="1"/>
              <a:r>
                <a:rPr lang="zh-CN" altLang="en-US" sz="2400" b="0" dirty="0">
                  <a:latin typeface="Arial" panose="020B0604020202020204" pitchFamily="34" charset="0"/>
                  <a:ea typeface="微软雅黑" panose="020B0503020204020204" pitchFamily="34" charset="-122"/>
                  <a:cs typeface="Arial" panose="020B0604020202020204" pitchFamily="34" charset="0"/>
                </a:rPr>
                <a:t>令</a:t>
              </a:r>
            </a:p>
          </p:txBody>
        </p:sp>
        <p:graphicFrame>
          <p:nvGraphicFramePr>
            <p:cNvPr id="44" name="Object 53">
              <a:extLst>
                <a:ext uri="{FF2B5EF4-FFF2-40B4-BE49-F238E27FC236}">
                  <a16:creationId xmlns:a16="http://schemas.microsoft.com/office/drawing/2014/main" xmlns="" id="{C7C5636A-546A-4A8F-A7F7-F871104960DB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845898"/>
                </p:ext>
              </p:extLst>
            </p:nvPr>
          </p:nvGraphicFramePr>
          <p:xfrm>
            <a:off x="1288576" y="2009710"/>
            <a:ext cx="2573338" cy="4921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1931" name="Equation" r:id="rId5" imgW="1218960" imgH="228600" progId="Equation.DSMT4">
                    <p:embed/>
                  </p:oleObj>
                </mc:Choice>
                <mc:Fallback>
                  <p:oleObj name="Equation" r:id="rId5" imgW="1218960" imgH="22860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288576" y="2009710"/>
                          <a:ext cx="2573338" cy="492125"/>
                        </a:xfrm>
                        <a:prstGeom prst="rect">
                          <a:avLst/>
                        </a:prstGeom>
                        <a:noFill/>
                        <a:extLst/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51" name="Object 53">
            <a:extLst>
              <a:ext uri="{FF2B5EF4-FFF2-40B4-BE49-F238E27FC236}">
                <a16:creationId xmlns:a16="http://schemas.microsoft.com/office/drawing/2014/main" xmlns="" id="{F5E74972-C939-4A49-AAE3-DBAA70D17C1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53656573"/>
              </p:ext>
            </p:extLst>
          </p:nvPr>
        </p:nvGraphicFramePr>
        <p:xfrm>
          <a:off x="4510651" y="5156110"/>
          <a:ext cx="1858962" cy="849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32" name="Equation" r:id="rId7" imgW="914400" imgH="393480" progId="Equation.DSMT4">
                  <p:embed/>
                </p:oleObj>
              </mc:Choice>
              <mc:Fallback>
                <p:oleObj name="Equation" r:id="rId7" imgW="91440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0651" y="5156110"/>
                        <a:ext cx="1858962" cy="849312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AutoShape 2"/>
          <p:cNvSpPr>
            <a:spLocks noChangeArrowheads="1"/>
          </p:cNvSpPr>
          <p:nvPr/>
        </p:nvSpPr>
        <p:spPr bwMode="auto">
          <a:xfrm>
            <a:off x="872225" y="1973941"/>
            <a:ext cx="10274753" cy="4238174"/>
          </a:xfrm>
          <a:prstGeom prst="foldedCorner">
            <a:avLst>
              <a:gd name="adj" fmla="val 12500"/>
            </a:avLst>
          </a:prstGeom>
          <a:noFill/>
          <a:ln w="28575">
            <a:solidFill>
              <a:srgbClr val="1A74CC"/>
            </a:solidFill>
          </a:ln>
          <a:effectLst/>
          <a:extLst/>
        </p:spPr>
        <p:txBody>
          <a:bodyPr wrap="none" tIns="72000" bIns="0"/>
          <a:lstStyle/>
          <a:p>
            <a:pPr algn="l" latinLnBrk="1" hangingPunct="0">
              <a:spcBef>
                <a:spcPts val="1200"/>
              </a:spcBef>
            </a:pP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解</a:t>
            </a:r>
            <a:r>
              <a:rPr lang="zh-CN" altLang="en-US" sz="2400" dirty="0">
                <a:latin typeface="Times New Roman" pitchFamily="18" charset="0"/>
                <a:sym typeface="Wingdings" pitchFamily="2" charset="2"/>
              </a:rPr>
              <a:t>：</a:t>
            </a:r>
            <a:endParaRPr lang="zh-CN" altLang="en-US" sz="2400" dirty="0">
              <a:latin typeface="宋体" charset="-122"/>
            </a:endParaRPr>
          </a:p>
        </p:txBody>
      </p:sp>
      <p:sp>
        <p:nvSpPr>
          <p:cNvPr id="19" name="TextBox 52"/>
          <p:cNvSpPr txBox="1">
            <a:spLocks noChangeArrowheads="1"/>
          </p:cNvSpPr>
          <p:nvPr/>
        </p:nvSpPr>
        <p:spPr bwMode="auto">
          <a:xfrm>
            <a:off x="1557061" y="2862508"/>
            <a:ext cx="694831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9pPr>
          </a:lstStyle>
          <a:p>
            <a:pPr eaLnBrk="1" hangingPunct="1"/>
            <a:r>
              <a:rPr lang="zh-CN" altLang="en-US" sz="2400" b="0" dirty="0" smtClean="0"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将它们代入</a:t>
            </a:r>
            <a:r>
              <a:rPr lang="zh-CN" altLang="en-US" sz="2400" b="0" dirty="0"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一阶线性微分方程的通解公式并积分得</a:t>
            </a:r>
          </a:p>
        </p:txBody>
      </p:sp>
      <p:graphicFrame>
        <p:nvGraphicFramePr>
          <p:cNvPr id="3" name="对象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37097783"/>
              </p:ext>
            </p:extLst>
          </p:nvPr>
        </p:nvGraphicFramePr>
        <p:xfrm>
          <a:off x="6369613" y="3483827"/>
          <a:ext cx="3049588" cy="671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33" name="公式" r:id="rId9" imgW="1511280" imgH="330120" progId="Equation.3">
                  <p:embed/>
                </p:oleObj>
              </mc:Choice>
              <mc:Fallback>
                <p:oleObj name="公式" r:id="rId9" imgW="1511280" imgH="3301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69613" y="3483827"/>
                        <a:ext cx="3049588" cy="6715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对象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84859631"/>
              </p:ext>
            </p:extLst>
          </p:nvPr>
        </p:nvGraphicFramePr>
        <p:xfrm>
          <a:off x="2461751" y="4448621"/>
          <a:ext cx="2690812" cy="568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34" name="公式" r:id="rId11" imgW="1333440" imgH="279360" progId="Equation.3">
                  <p:embed/>
                </p:oleObj>
              </mc:Choice>
              <mc:Fallback>
                <p:oleObj name="公式" r:id="rId11" imgW="1333440" imgH="2793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61751" y="4448621"/>
                        <a:ext cx="2690812" cy="568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对象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28471346"/>
              </p:ext>
            </p:extLst>
          </p:nvPr>
        </p:nvGraphicFramePr>
        <p:xfrm>
          <a:off x="5210622" y="4448621"/>
          <a:ext cx="2332037" cy="568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35" name="公式" r:id="rId13" imgW="1155600" imgH="279360" progId="Equation.3">
                  <p:embed/>
                </p:oleObj>
              </mc:Choice>
              <mc:Fallback>
                <p:oleObj name="公式" r:id="rId13" imgW="1155600" imgH="2793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10622" y="4448621"/>
                        <a:ext cx="2332037" cy="568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对象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44195288"/>
              </p:ext>
            </p:extLst>
          </p:nvPr>
        </p:nvGraphicFramePr>
        <p:xfrm>
          <a:off x="2383291" y="5157555"/>
          <a:ext cx="2101850" cy="801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36" name="公式" r:id="rId15" imgW="1041120" imgH="393480" progId="Equation.3">
                  <p:embed/>
                </p:oleObj>
              </mc:Choice>
              <mc:Fallback>
                <p:oleObj name="公式" r:id="rId15" imgW="104112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83291" y="5157555"/>
                        <a:ext cx="2101850" cy="8016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对象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82321295"/>
              </p:ext>
            </p:extLst>
          </p:nvPr>
        </p:nvGraphicFramePr>
        <p:xfrm>
          <a:off x="2242113" y="3483827"/>
          <a:ext cx="4127500" cy="671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37" name="公式" r:id="rId17" imgW="2044440" imgH="330120" progId="Equation.3">
                  <p:embed/>
                </p:oleObj>
              </mc:Choice>
              <mc:Fallback>
                <p:oleObj name="公式" r:id="rId17" imgW="2044440" imgH="3301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42113" y="3483827"/>
                        <a:ext cx="4127500" cy="6715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81501436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矩形 38"/>
          <p:cNvSpPr/>
          <p:nvPr/>
        </p:nvSpPr>
        <p:spPr>
          <a:xfrm>
            <a:off x="1330725" y="1666195"/>
            <a:ext cx="9569503" cy="4037919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solidFill>
              <a:srgbClr val="1A74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anchor="ctr"/>
          <a:lstStyle/>
          <a:p>
            <a:pPr algn="ctr">
              <a:defRPr/>
            </a:pPr>
            <a:endParaRPr lang="zh-CN" altLang="en-US" sz="2400">
              <a:ea typeface="微软雅黑" panose="020B0503020204020204" pitchFamily="34" charset="-122"/>
            </a:endParaRPr>
          </a:p>
        </p:txBody>
      </p:sp>
      <p:sp>
        <p:nvSpPr>
          <p:cNvPr id="1058" name="Rectangle 5"/>
          <p:cNvSpPr>
            <a:spLocks noChangeArrowheads="1"/>
          </p:cNvSpPr>
          <p:nvPr/>
        </p:nvSpPr>
        <p:spPr bwMode="auto">
          <a:xfrm>
            <a:off x="1330726" y="1664897"/>
            <a:ext cx="569207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lang="en-US" altLang="zh-CN" sz="2400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【</a:t>
            </a:r>
            <a:r>
              <a:rPr lang="zh-CN" altLang="en-US" sz="2400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问题</a:t>
            </a:r>
            <a:r>
              <a:rPr lang="en-US" altLang="zh-CN" sz="2400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1】</a:t>
            </a:r>
            <a:r>
              <a:rPr lang="zh-CN" altLang="en-US" sz="2400" b="0" dirty="0">
                <a:latin typeface="Arial" pitchFamily="34" charset="0"/>
                <a:ea typeface="微软雅黑" panose="020B0503020204020204" pitchFamily="34" charset="-122"/>
              </a:rPr>
              <a:t>已知某产品的边际成本函数为</a:t>
            </a:r>
          </a:p>
        </p:txBody>
      </p:sp>
      <p:graphicFrame>
        <p:nvGraphicFramePr>
          <p:cNvPr id="46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85002066"/>
              </p:ext>
            </p:extLst>
          </p:nvPr>
        </p:nvGraphicFramePr>
        <p:xfrm>
          <a:off x="6814280" y="1864924"/>
          <a:ext cx="2143125" cy="446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951" name="Equation" r:id="rId3" imgW="952200" imgH="203040" progId="Equation.DSMT4">
                  <p:embed/>
                </p:oleObj>
              </mc:Choice>
              <mc:Fallback>
                <p:oleObj name="Equation" r:id="rId3" imgW="952200" imgH="203040" progId="Equation.DSMT4">
                  <p:embed/>
                  <p:pic>
                    <p:nvPicPr>
                      <p:cNvPr id="0" name="Picture 15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14280" y="1864924"/>
                        <a:ext cx="2143125" cy="4460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40" name="Text Box 42"/>
          <p:cNvSpPr txBox="1">
            <a:spLocks noChangeArrowheads="1"/>
          </p:cNvSpPr>
          <p:nvPr/>
        </p:nvSpPr>
        <p:spPr bwMode="auto">
          <a:xfrm>
            <a:off x="2545398" y="2923472"/>
            <a:ext cx="3604248" cy="4973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9pPr>
          </a:lstStyle>
          <a:p>
            <a:pPr algn="ctr" eaLnBrk="1" hangingPunct="1">
              <a:lnSpc>
                <a:spcPct val="120000"/>
              </a:lnSpc>
              <a:spcBef>
                <a:spcPct val="50000"/>
              </a:spcBef>
            </a:pPr>
            <a:r>
              <a:rPr lang="zh-CN" altLang="en-US" sz="2400" b="0" dirty="0">
                <a:latin typeface="Arial" pitchFamily="34" charset="0"/>
                <a:ea typeface="微软雅黑" panose="020B0503020204020204" pitchFamily="34" charset="-122"/>
              </a:rPr>
              <a:t>设该产品的总成本函数为</a:t>
            </a:r>
          </a:p>
        </p:txBody>
      </p:sp>
      <p:sp>
        <p:nvSpPr>
          <p:cNvPr id="2" name="矩形 1"/>
          <p:cNvSpPr/>
          <p:nvPr/>
        </p:nvSpPr>
        <p:spPr>
          <a:xfrm>
            <a:off x="1464862" y="2201746"/>
            <a:ext cx="6479037" cy="5804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dirty="0" smtClean="0">
                <a:solidFill>
                  <a:prstClr val="black"/>
                </a:solidFill>
                <a:latin typeface="Arial" pitchFamily="34" charset="0"/>
                <a:ea typeface="微软雅黑" panose="020B0503020204020204" pitchFamily="34" charset="-122"/>
              </a:rPr>
              <a:t>为</a:t>
            </a:r>
            <a:r>
              <a:rPr lang="en-US" altLang="zh-CN" sz="2400" dirty="0">
                <a:solidFill>
                  <a:prstClr val="black"/>
                </a:solidFill>
                <a:latin typeface="Arial" pitchFamily="34" charset="0"/>
                <a:ea typeface="微软雅黑" panose="020B0503020204020204" pitchFamily="34" charset="-122"/>
              </a:rPr>
              <a:t>50</a:t>
            </a:r>
            <a:r>
              <a:rPr lang="zh-CN" altLang="en-US" sz="2400" dirty="0" smtClean="0">
                <a:solidFill>
                  <a:prstClr val="black"/>
                </a:solidFill>
                <a:latin typeface="Arial" pitchFamily="34" charset="0"/>
                <a:ea typeface="微软雅黑" panose="020B0503020204020204" pitchFamily="34" charset="-122"/>
              </a:rPr>
              <a:t>，如何</a:t>
            </a:r>
            <a:r>
              <a:rPr lang="zh-CN" altLang="en-US" sz="2400" dirty="0" smtClean="0">
                <a:latin typeface="Arial" pitchFamily="34" charset="0"/>
                <a:ea typeface="微软雅黑" panose="020B0503020204020204" pitchFamily="34" charset="-122"/>
              </a:rPr>
              <a:t>求</a:t>
            </a:r>
            <a:r>
              <a:rPr lang="zh-CN" altLang="en-US" sz="2400" dirty="0">
                <a:latin typeface="Arial" pitchFamily="34" charset="0"/>
                <a:ea typeface="微软雅黑" panose="020B0503020204020204" pitchFamily="34" charset="-122"/>
              </a:rPr>
              <a:t>该产品的总成本</a:t>
            </a:r>
            <a:r>
              <a:rPr lang="zh-CN" altLang="en-US" sz="2400" dirty="0" smtClean="0">
                <a:latin typeface="Arial" pitchFamily="34" charset="0"/>
                <a:ea typeface="微软雅黑" panose="020B0503020204020204" pitchFamily="34" charset="-122"/>
              </a:rPr>
              <a:t>函数？</a:t>
            </a:r>
            <a:endParaRPr lang="zh-CN" altLang="en-US" sz="2400" dirty="0">
              <a:latin typeface="Arial" pitchFamily="34" charset="0"/>
              <a:ea typeface="微软雅黑" panose="020B0503020204020204" pitchFamily="34" charset="-122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8766364" y="1714418"/>
            <a:ext cx="217740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50000"/>
              </a:lnSpc>
            </a:pPr>
            <a:r>
              <a:rPr lang="zh-CN" altLang="en-US" sz="2400" dirty="0">
                <a:solidFill>
                  <a:prstClr val="black"/>
                </a:solidFill>
                <a:latin typeface="Arial" pitchFamily="34" charset="0"/>
                <a:ea typeface="微软雅黑" panose="020B0503020204020204" pitchFamily="34" charset="-122"/>
              </a:rPr>
              <a:t>，且固定成本</a:t>
            </a:r>
          </a:p>
        </p:txBody>
      </p:sp>
      <p:graphicFrame>
        <p:nvGraphicFramePr>
          <p:cNvPr id="37" name="Object 6">
            <a:extLst>
              <a:ext uri="{FF2B5EF4-FFF2-40B4-BE49-F238E27FC236}">
                <a16:creationId xmlns="" xmlns:a16="http://schemas.microsoft.com/office/drawing/2014/main" id="{39569E48-D9C8-4797-AB54-B93BF76A059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02706974"/>
              </p:ext>
            </p:extLst>
          </p:nvPr>
        </p:nvGraphicFramePr>
        <p:xfrm>
          <a:off x="6112492" y="2990850"/>
          <a:ext cx="771525" cy="446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952" name="Equation" r:id="rId5" imgW="342720" imgH="203040" progId="Equation.DSMT4">
                  <p:embed/>
                </p:oleObj>
              </mc:Choice>
              <mc:Fallback>
                <p:oleObj name="Equation" r:id="rId5" imgW="342720" imgH="203040" progId="Equation.DSMT4">
                  <p:embed/>
                  <p:pic>
                    <p:nvPicPr>
                      <p:cNvPr id="0" name="Picture 15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12492" y="2990850"/>
                        <a:ext cx="771525" cy="4460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8" name="Text Box 42">
            <a:extLst>
              <a:ext uri="{FF2B5EF4-FFF2-40B4-BE49-F238E27FC236}">
                <a16:creationId xmlns="" xmlns:a16="http://schemas.microsoft.com/office/drawing/2014/main" id="{A757FED3-12F6-40D3-919E-A93458C09B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09419" y="2923472"/>
            <a:ext cx="3604248" cy="4973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9pPr>
          </a:lstStyle>
          <a:p>
            <a:pPr eaLnBrk="1" hangingPunct="1">
              <a:lnSpc>
                <a:spcPct val="120000"/>
              </a:lnSpc>
              <a:spcBef>
                <a:spcPct val="50000"/>
              </a:spcBef>
            </a:pPr>
            <a:r>
              <a:rPr lang="zh-CN" altLang="en-US" sz="2400" b="0" dirty="0">
                <a:latin typeface="Arial" pitchFamily="34" charset="0"/>
                <a:ea typeface="微软雅黑" panose="020B0503020204020204" pitchFamily="34" charset="-122"/>
              </a:rPr>
              <a:t>，依题意得方程</a:t>
            </a:r>
          </a:p>
        </p:txBody>
      </p:sp>
      <p:sp>
        <p:nvSpPr>
          <p:cNvPr id="3" name="Rectangle 95">
            <a:extLst>
              <a:ext uri="{FF2B5EF4-FFF2-40B4-BE49-F238E27FC236}">
                <a16:creationId xmlns="" xmlns:a16="http://schemas.microsoft.com/office/drawing/2014/main" id="{4F6B7F91-24B7-4D25-BC91-0E273787FF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41" name="Object 6">
            <a:extLst>
              <a:ext uri="{FF2B5EF4-FFF2-40B4-BE49-F238E27FC236}">
                <a16:creationId xmlns="" xmlns:a16="http://schemas.microsoft.com/office/drawing/2014/main" id="{F0773D52-D631-4997-A337-B8CAE7C6AAA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93608534"/>
              </p:ext>
            </p:extLst>
          </p:nvPr>
        </p:nvGraphicFramePr>
        <p:xfrm>
          <a:off x="4536771" y="3653455"/>
          <a:ext cx="2486025" cy="920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953" name="Equation" r:id="rId7" imgW="1104840" imgH="419040" progId="Equation.DSMT4">
                  <p:embed/>
                </p:oleObj>
              </mc:Choice>
              <mc:Fallback>
                <p:oleObj name="Equation" r:id="rId7" imgW="1104840" imgH="419040" progId="Equation.DSMT4">
                  <p:embed/>
                  <p:pic>
                    <p:nvPicPr>
                      <p:cNvPr id="0" name="Picture 15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36771" y="3653455"/>
                        <a:ext cx="2486025" cy="920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2" name="Text Box 42">
            <a:extLst>
              <a:ext uri="{FF2B5EF4-FFF2-40B4-BE49-F238E27FC236}">
                <a16:creationId xmlns="" xmlns:a16="http://schemas.microsoft.com/office/drawing/2014/main" id="{C2EB0197-80B3-41B4-8332-B799425200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81492" y="4817147"/>
            <a:ext cx="778360" cy="5355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9pPr>
          </a:lstStyle>
          <a:p>
            <a:pPr eaLnBrk="1" hangingPunct="1">
              <a:lnSpc>
                <a:spcPct val="120000"/>
              </a:lnSpc>
              <a:spcBef>
                <a:spcPct val="50000"/>
              </a:spcBef>
            </a:pPr>
            <a:r>
              <a:rPr lang="zh-CN" altLang="en-US" sz="2400" b="0" dirty="0">
                <a:latin typeface="Arial" pitchFamily="34" charset="0"/>
                <a:ea typeface="微软雅黑" panose="020B0503020204020204" pitchFamily="34" charset="-122"/>
              </a:rPr>
              <a:t>即   </a:t>
            </a:r>
          </a:p>
        </p:txBody>
      </p:sp>
      <p:graphicFrame>
        <p:nvGraphicFramePr>
          <p:cNvPr id="43" name="Object 6">
            <a:extLst>
              <a:ext uri="{FF2B5EF4-FFF2-40B4-BE49-F238E27FC236}">
                <a16:creationId xmlns="" xmlns:a16="http://schemas.microsoft.com/office/drawing/2014/main" id="{EBBC471B-C120-4504-B54C-8406EF79E8E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43788519"/>
              </p:ext>
            </p:extLst>
          </p:nvPr>
        </p:nvGraphicFramePr>
        <p:xfrm>
          <a:off x="3334932" y="4875588"/>
          <a:ext cx="3028950" cy="447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954" name="Equation" r:id="rId9" imgW="1346040" imgH="203040" progId="Equation.DSMT4">
                  <p:embed/>
                </p:oleObj>
              </mc:Choice>
              <mc:Fallback>
                <p:oleObj name="Equation" r:id="rId9" imgW="1346040" imgH="203040" progId="Equation.DSMT4">
                  <p:embed/>
                  <p:pic>
                    <p:nvPicPr>
                      <p:cNvPr id="0" name="Picture 15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34932" y="4875588"/>
                        <a:ext cx="3028950" cy="4476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矩形 3"/>
          <p:cNvSpPr/>
          <p:nvPr/>
        </p:nvSpPr>
        <p:spPr>
          <a:xfrm>
            <a:off x="1365720" y="2991460"/>
            <a:ext cx="141577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400" b="1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【</a:t>
            </a:r>
            <a:r>
              <a:rPr lang="zh-CN" altLang="en-US" sz="2400" b="1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分析</a:t>
            </a:r>
            <a:r>
              <a:rPr lang="en-US" altLang="zh-CN" sz="2400" b="1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】</a:t>
            </a:r>
            <a:endParaRPr lang="zh-CN" alt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2868501893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3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3050"/>
                            </p:stCondLst>
                            <p:childTnLst>
                              <p:par>
                                <p:cTn id="1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3550"/>
                            </p:stCondLst>
                            <p:childTnLst>
                              <p:par>
                                <p:cTn id="1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3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4800"/>
                            </p:stCondLst>
                            <p:childTnLst>
                              <p:par>
                                <p:cTn id="2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3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3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10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000"/>
                            </p:stCondLst>
                            <p:childTnLst>
                              <p:par>
                                <p:cTn id="3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300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400"/>
                            </p:stCondLst>
                            <p:childTnLst>
                              <p:par>
                                <p:cTn id="4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30000"/>
                                  </p:iterate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00"/>
                            </p:stCondLst>
                            <p:childTnLst>
                              <p:par>
                                <p:cTn id="5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 animBg="1"/>
      <p:bldP spid="1058" grpId="0"/>
      <p:bldP spid="1040" grpId="0"/>
      <p:bldP spid="2" grpId="0"/>
      <p:bldP spid="7" grpId="0"/>
      <p:bldP spid="38" grpId="0"/>
      <p:bldP spid="42" grpId="0"/>
      <p:bldP spid="4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组合 2">
            <a:extLst>
              <a:ext uri="{FF2B5EF4-FFF2-40B4-BE49-F238E27FC236}">
                <a16:creationId xmlns:a16="http://schemas.microsoft.com/office/drawing/2014/main" xmlns="" id="{8F2215B8-1A97-4B95-9EAF-1CBC5DF510B2}"/>
              </a:ext>
            </a:extLst>
          </p:cNvPr>
          <p:cNvGrpSpPr/>
          <p:nvPr/>
        </p:nvGrpSpPr>
        <p:grpSpPr>
          <a:xfrm>
            <a:off x="886420" y="963364"/>
            <a:ext cx="9865702" cy="849313"/>
            <a:chOff x="912176" y="980293"/>
            <a:chExt cx="9865702" cy="849313"/>
          </a:xfrm>
        </p:grpSpPr>
        <p:grpSp>
          <p:nvGrpSpPr>
            <p:cNvPr id="2" name="组合 1">
              <a:extLst>
                <a:ext uri="{FF2B5EF4-FFF2-40B4-BE49-F238E27FC236}">
                  <a16:creationId xmlns:a16="http://schemas.microsoft.com/office/drawing/2014/main" xmlns="" id="{733AA1EE-2E53-4388-ABAD-77DE784419EE}"/>
                </a:ext>
              </a:extLst>
            </p:cNvPr>
            <p:cNvGrpSpPr/>
            <p:nvPr/>
          </p:nvGrpSpPr>
          <p:grpSpPr>
            <a:xfrm>
              <a:off x="912176" y="1074014"/>
              <a:ext cx="9865702" cy="589977"/>
              <a:chOff x="912176" y="1074014"/>
              <a:chExt cx="9865702" cy="589977"/>
            </a:xfrm>
          </p:grpSpPr>
          <p:sp>
            <p:nvSpPr>
              <p:cNvPr id="4110" name="Text Box 42"/>
              <p:cNvSpPr txBox="1">
                <a:spLocks noChangeArrowheads="1"/>
              </p:cNvSpPr>
              <p:nvPr/>
            </p:nvSpPr>
            <p:spPr bwMode="auto">
              <a:xfrm>
                <a:off x="1465633" y="1074014"/>
                <a:ext cx="9312245" cy="5804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b="1">
                    <a:solidFill>
                      <a:schemeClr val="tx1"/>
                    </a:solidFill>
                    <a:latin typeface="Constantia" pitchFamily="18" charset="0"/>
                    <a:ea typeface="宋体" pitchFamily="2" charset="-122"/>
                  </a:defRPr>
                </a:lvl1pPr>
                <a:lvl2pPr marL="742950" indent="-285750" eaLnBrk="0" hangingPunct="0">
                  <a:defRPr b="1">
                    <a:solidFill>
                      <a:schemeClr val="tx1"/>
                    </a:solidFill>
                    <a:latin typeface="Constantia" pitchFamily="18" charset="0"/>
                    <a:ea typeface="宋体" pitchFamily="2" charset="-122"/>
                  </a:defRPr>
                </a:lvl2pPr>
                <a:lvl3pPr marL="1143000" indent="-228600" eaLnBrk="0" hangingPunct="0">
                  <a:defRPr b="1">
                    <a:solidFill>
                      <a:schemeClr val="tx1"/>
                    </a:solidFill>
                    <a:latin typeface="Constantia" pitchFamily="18" charset="0"/>
                    <a:ea typeface="宋体" pitchFamily="2" charset="-122"/>
                  </a:defRPr>
                </a:lvl3pPr>
                <a:lvl4pPr marL="1600200" indent="-228600" eaLnBrk="0" hangingPunct="0">
                  <a:defRPr b="1">
                    <a:solidFill>
                      <a:schemeClr val="tx1"/>
                    </a:solidFill>
                    <a:latin typeface="Constantia" pitchFamily="18" charset="0"/>
                    <a:ea typeface="宋体" pitchFamily="2" charset="-122"/>
                  </a:defRPr>
                </a:lvl4pPr>
                <a:lvl5pPr marL="2057400" indent="-228600" eaLnBrk="0" hangingPunct="0">
                  <a:defRPr b="1">
                    <a:solidFill>
                      <a:schemeClr val="tx1"/>
                    </a:solidFill>
                    <a:latin typeface="Constantia" pitchFamily="18" charset="0"/>
                    <a:ea typeface="宋体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itchFamily="34" charset="0"/>
                  <a:defRPr b="1">
                    <a:solidFill>
                      <a:schemeClr val="tx1"/>
                    </a:solidFill>
                    <a:latin typeface="Constantia" pitchFamily="18" charset="0"/>
                    <a:ea typeface="宋体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itchFamily="34" charset="0"/>
                  <a:defRPr b="1">
                    <a:solidFill>
                      <a:schemeClr val="tx1"/>
                    </a:solidFill>
                    <a:latin typeface="Constantia" pitchFamily="18" charset="0"/>
                    <a:ea typeface="宋体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itchFamily="34" charset="0"/>
                  <a:defRPr b="1">
                    <a:solidFill>
                      <a:schemeClr val="tx1"/>
                    </a:solidFill>
                    <a:latin typeface="Constantia" pitchFamily="18" charset="0"/>
                    <a:ea typeface="宋体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itchFamily="34" charset="0"/>
                  <a:defRPr b="1">
                    <a:solidFill>
                      <a:schemeClr val="tx1"/>
                    </a:solidFill>
                    <a:latin typeface="Constantia" pitchFamily="18" charset="0"/>
                    <a:ea typeface="宋体" pitchFamily="2" charset="-122"/>
                  </a:defRPr>
                </a:lvl9pPr>
              </a:lstStyle>
              <a:p>
                <a:pPr eaLnBrk="1" hangingPunct="1">
                  <a:lnSpc>
                    <a:spcPct val="150000"/>
                  </a:lnSpc>
                </a:pPr>
                <a:r>
                  <a:rPr lang="zh-CN" altLang="en-US" sz="2400" b="0" dirty="0">
                    <a:latin typeface="Arial" pitchFamily="34" charset="0"/>
                    <a:ea typeface="微软雅黑" panose="020B0503020204020204" pitchFamily="34" charset="-122"/>
                  </a:rPr>
                  <a:t>解微分方程</a:t>
                </a:r>
              </a:p>
            </p:txBody>
          </p:sp>
          <p:sp>
            <p:nvSpPr>
              <p:cNvPr id="30" name="椭圆 29"/>
              <p:cNvSpPr/>
              <p:nvPr/>
            </p:nvSpPr>
            <p:spPr>
              <a:xfrm>
                <a:off x="912176" y="1179390"/>
                <a:ext cx="484601" cy="484601"/>
              </a:xfrm>
              <a:prstGeom prst="ellipse">
                <a:avLst/>
              </a:prstGeom>
              <a:solidFill>
                <a:srgbClr val="1A74CC"/>
              </a:solidFill>
              <a:ln>
                <a:noFill/>
              </a:ln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altLang="zh-CN" sz="2800" dirty="0" smtClean="0">
                    <a:solidFill>
                      <a:schemeClr val="bg1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2</a:t>
                </a:r>
                <a:endParaRPr lang="zh-CN" altLang="en-US" sz="28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</p:grpSp>
        <p:graphicFrame>
          <p:nvGraphicFramePr>
            <p:cNvPr id="4102" name="Object 5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021013658"/>
                </p:ext>
              </p:extLst>
            </p:nvPr>
          </p:nvGraphicFramePr>
          <p:xfrm>
            <a:off x="3249340" y="980293"/>
            <a:ext cx="2614612" cy="84931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2956" name="Equation" r:id="rId3" imgW="1384200" imgH="393480" progId="Equation.DSMT4">
                    <p:embed/>
                  </p:oleObj>
                </mc:Choice>
                <mc:Fallback>
                  <p:oleObj name="Equation" r:id="rId3" imgW="1384200" imgH="39348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249340" y="980293"/>
                          <a:ext cx="2614612" cy="849313"/>
                        </a:xfrm>
                        <a:prstGeom prst="rect">
                          <a:avLst/>
                        </a:prstGeom>
                        <a:noFill/>
                        <a:extLst/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4" name="组合 3">
            <a:extLst>
              <a:ext uri="{FF2B5EF4-FFF2-40B4-BE49-F238E27FC236}">
                <a16:creationId xmlns:a16="http://schemas.microsoft.com/office/drawing/2014/main" xmlns="" id="{A974FDE8-EAD0-4F43-B632-A1C16C50B16F}"/>
              </a:ext>
            </a:extLst>
          </p:cNvPr>
          <p:cNvGrpSpPr/>
          <p:nvPr/>
        </p:nvGrpSpPr>
        <p:grpSpPr>
          <a:xfrm>
            <a:off x="1600602" y="2078739"/>
            <a:ext cx="4669569" cy="461793"/>
            <a:chOff x="886420" y="2009710"/>
            <a:chExt cx="4669569" cy="461793"/>
          </a:xfrm>
        </p:grpSpPr>
        <p:sp>
          <p:nvSpPr>
            <p:cNvPr id="27" name="TextBox 52"/>
            <p:cNvSpPr txBox="1">
              <a:spLocks noChangeArrowheads="1"/>
            </p:cNvSpPr>
            <p:nvPr/>
          </p:nvSpPr>
          <p:spPr bwMode="auto">
            <a:xfrm>
              <a:off x="886420" y="2009710"/>
              <a:ext cx="4669569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9pPr>
            </a:lstStyle>
            <a:p>
              <a:pPr eaLnBrk="1" hangingPunct="1"/>
              <a:r>
                <a:rPr lang="zh-CN" altLang="en-US" sz="2400" b="0" dirty="0" smtClean="0">
                  <a:latin typeface="Arial" panose="020B0604020202020204" pitchFamily="34" charset="0"/>
                  <a:ea typeface="微软雅黑" panose="020B0503020204020204" pitchFamily="34" charset="-122"/>
                  <a:cs typeface="Arial" panose="020B0604020202020204" pitchFamily="34" charset="0"/>
                </a:rPr>
                <a:t>令                                             ，</a:t>
              </a:r>
              <a:endParaRPr lang="zh-CN" altLang="en-US" sz="2400" b="0" dirty="0"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endParaRPr>
            </a:p>
          </p:txBody>
        </p:sp>
        <p:graphicFrame>
          <p:nvGraphicFramePr>
            <p:cNvPr id="23" name="Object 53">
              <a:extLst>
                <a:ext uri="{FF2B5EF4-FFF2-40B4-BE49-F238E27FC236}">
                  <a16:creationId xmlns:a16="http://schemas.microsoft.com/office/drawing/2014/main" xmlns="" id="{6E4756EE-7692-4953-99E8-FB5E2BB0FA4D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973749391"/>
                </p:ext>
              </p:extLst>
            </p:nvPr>
          </p:nvGraphicFramePr>
          <p:xfrm>
            <a:off x="1371021" y="2033353"/>
            <a:ext cx="3724275" cy="4381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2957" name="Equation" r:id="rId5" imgW="1765080" imgH="203040" progId="Equation.DSMT4">
                    <p:embed/>
                  </p:oleObj>
                </mc:Choice>
                <mc:Fallback>
                  <p:oleObj name="Equation" r:id="rId5" imgW="1765080" imgH="20304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371021" y="2033353"/>
                          <a:ext cx="3724275" cy="438150"/>
                        </a:xfrm>
                        <a:prstGeom prst="rect">
                          <a:avLst/>
                        </a:prstGeom>
                        <a:noFill/>
                        <a:extLst/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3" name="AutoShape 2"/>
          <p:cNvSpPr>
            <a:spLocks noChangeArrowheads="1"/>
          </p:cNvSpPr>
          <p:nvPr/>
        </p:nvSpPr>
        <p:spPr bwMode="auto">
          <a:xfrm>
            <a:off x="872225" y="1973940"/>
            <a:ext cx="10274753" cy="4368803"/>
          </a:xfrm>
          <a:prstGeom prst="foldedCorner">
            <a:avLst>
              <a:gd name="adj" fmla="val 12500"/>
            </a:avLst>
          </a:prstGeom>
          <a:noFill/>
          <a:ln w="28575">
            <a:solidFill>
              <a:srgbClr val="1A74CC"/>
            </a:solidFill>
          </a:ln>
          <a:effectLst/>
          <a:extLst/>
        </p:spPr>
        <p:txBody>
          <a:bodyPr wrap="none" tIns="72000" bIns="0"/>
          <a:lstStyle/>
          <a:p>
            <a:pPr algn="l" latinLnBrk="1" hangingPunct="0">
              <a:spcBef>
                <a:spcPts val="1200"/>
              </a:spcBef>
            </a:pP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解</a:t>
            </a:r>
            <a:r>
              <a:rPr lang="zh-CN" altLang="en-US" sz="2400" dirty="0">
                <a:latin typeface="Times New Roman" pitchFamily="18" charset="0"/>
                <a:sym typeface="Wingdings" pitchFamily="2" charset="2"/>
              </a:rPr>
              <a:t>：</a:t>
            </a:r>
            <a:endParaRPr lang="zh-CN" altLang="en-US" sz="2400" dirty="0">
              <a:latin typeface="宋体" charset="-122"/>
            </a:endParaRPr>
          </a:p>
        </p:txBody>
      </p:sp>
      <p:sp>
        <p:nvSpPr>
          <p:cNvPr id="14" name="TextBox 52"/>
          <p:cNvSpPr txBox="1">
            <a:spLocks noChangeArrowheads="1"/>
          </p:cNvSpPr>
          <p:nvPr/>
        </p:nvSpPr>
        <p:spPr bwMode="auto">
          <a:xfrm>
            <a:off x="1600603" y="3747862"/>
            <a:ext cx="694831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9pPr>
          </a:lstStyle>
          <a:p>
            <a:pPr eaLnBrk="1" hangingPunct="1"/>
            <a:r>
              <a:rPr lang="zh-CN" altLang="en-US" sz="2400" b="0" dirty="0" smtClean="0"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将它们代入</a:t>
            </a:r>
            <a:r>
              <a:rPr lang="zh-CN" altLang="en-US" sz="2400" b="0" dirty="0"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一阶线性微分方程的通解公式并积分得</a:t>
            </a:r>
          </a:p>
        </p:txBody>
      </p:sp>
      <p:sp>
        <p:nvSpPr>
          <p:cNvPr id="5" name="Rectangle 7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pSp>
        <p:nvGrpSpPr>
          <p:cNvPr id="19" name="组合 18"/>
          <p:cNvGrpSpPr/>
          <p:nvPr/>
        </p:nvGrpSpPr>
        <p:grpSpPr>
          <a:xfrm>
            <a:off x="1600604" y="2847512"/>
            <a:ext cx="3318974" cy="573451"/>
            <a:chOff x="1600604" y="2847512"/>
            <a:chExt cx="3318974" cy="573451"/>
          </a:xfrm>
        </p:grpSpPr>
        <p:sp>
          <p:nvSpPr>
            <p:cNvPr id="15" name="TextBox 52"/>
            <p:cNvSpPr txBox="1">
              <a:spLocks noChangeArrowheads="1"/>
            </p:cNvSpPr>
            <p:nvPr/>
          </p:nvSpPr>
          <p:spPr bwMode="auto">
            <a:xfrm>
              <a:off x="1600604" y="2890672"/>
              <a:ext cx="2334784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9pPr>
            </a:lstStyle>
            <a:p>
              <a:pPr eaLnBrk="1" hangingPunct="1"/>
              <a:r>
                <a:rPr lang="zh-CN" altLang="en-US" sz="2400" b="0" dirty="0" smtClean="0">
                  <a:latin typeface="Arial" panose="020B0604020202020204" pitchFamily="34" charset="0"/>
                  <a:ea typeface="微软雅黑" panose="020B0503020204020204" pitchFamily="34" charset="-122"/>
                  <a:cs typeface="Arial" panose="020B0604020202020204" pitchFamily="34" charset="0"/>
                </a:rPr>
                <a:t>显然</a:t>
              </a:r>
              <a:endParaRPr lang="zh-CN" altLang="en-US" sz="2400" b="0" dirty="0"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endParaRPr>
            </a:p>
          </p:txBody>
        </p:sp>
        <p:graphicFrame>
          <p:nvGraphicFramePr>
            <p:cNvPr id="6" name="对象 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744802054"/>
                </p:ext>
              </p:extLst>
            </p:nvPr>
          </p:nvGraphicFramePr>
          <p:xfrm>
            <a:off x="2358885" y="2847512"/>
            <a:ext cx="2560693" cy="57345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2958" name="公式" r:id="rId7" imgW="1257120" imgH="279360" progId="Equation.3">
                    <p:embed/>
                  </p:oleObj>
                </mc:Choice>
                <mc:Fallback>
                  <p:oleObj name="公式" r:id="rId7" imgW="1257120" imgH="27936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358885" y="2847512"/>
                          <a:ext cx="2560693" cy="573451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7" name="对象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79750341"/>
              </p:ext>
            </p:extLst>
          </p:nvPr>
        </p:nvGraphicFramePr>
        <p:xfrm>
          <a:off x="4941061" y="2736876"/>
          <a:ext cx="1525596" cy="80788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959" name="公式" r:id="rId9" imgW="749160" imgH="393480" progId="Equation.3">
                  <p:embed/>
                </p:oleObj>
              </mc:Choice>
              <mc:Fallback>
                <p:oleObj name="公式" r:id="rId9" imgW="74916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41061" y="2736876"/>
                        <a:ext cx="1525596" cy="80788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对象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61714165"/>
              </p:ext>
            </p:extLst>
          </p:nvPr>
        </p:nvGraphicFramePr>
        <p:xfrm>
          <a:off x="8767066" y="2932139"/>
          <a:ext cx="1449857" cy="36426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960" name="公式" r:id="rId11" imgW="711000" imgH="177480" progId="Equation.3">
                  <p:embed/>
                </p:oleObj>
              </mc:Choice>
              <mc:Fallback>
                <p:oleObj name="公式" r:id="rId11" imgW="711000" imgH="177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767066" y="2932139"/>
                        <a:ext cx="1449857" cy="36426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对象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57333394"/>
              </p:ext>
            </p:extLst>
          </p:nvPr>
        </p:nvGraphicFramePr>
        <p:xfrm>
          <a:off x="6488868" y="2736876"/>
          <a:ext cx="2248722" cy="80788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961" name="公式" r:id="rId13" imgW="1104840" imgH="393480" progId="Equation.3">
                  <p:embed/>
                </p:oleObj>
              </mc:Choice>
              <mc:Fallback>
                <p:oleObj name="公式" r:id="rId13" imgW="110484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88868" y="2736876"/>
                        <a:ext cx="2248722" cy="80788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Rectangle 14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11" name="对象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33032134"/>
              </p:ext>
            </p:extLst>
          </p:nvPr>
        </p:nvGraphicFramePr>
        <p:xfrm>
          <a:off x="1978291" y="4383319"/>
          <a:ext cx="4486275" cy="827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962" name="公式" r:id="rId15" imgW="2222280" imgH="406080" progId="Equation.3">
                  <p:embed/>
                </p:oleObj>
              </mc:Choice>
              <mc:Fallback>
                <p:oleObj name="公式" r:id="rId15" imgW="2222280" imgH="4060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78291" y="4383319"/>
                        <a:ext cx="4486275" cy="82708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对象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82717312"/>
              </p:ext>
            </p:extLst>
          </p:nvPr>
        </p:nvGraphicFramePr>
        <p:xfrm>
          <a:off x="6453598" y="4526421"/>
          <a:ext cx="3895725" cy="568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963" name="公式" r:id="rId17" imgW="1930320" imgH="279360" progId="Equation.3">
                  <p:embed/>
                </p:oleObj>
              </mc:Choice>
              <mc:Fallback>
                <p:oleObj name="公式" r:id="rId17" imgW="1930320" imgH="2793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53598" y="4526421"/>
                        <a:ext cx="3895725" cy="568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Rectangle 18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17" name="对象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54794340"/>
              </p:ext>
            </p:extLst>
          </p:nvPr>
        </p:nvGraphicFramePr>
        <p:xfrm>
          <a:off x="2200746" y="5244196"/>
          <a:ext cx="3943350" cy="852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964" name="公式" r:id="rId19" imgW="1981080" imgH="431640" progId="Equation.3">
                  <p:embed/>
                </p:oleObj>
              </mc:Choice>
              <mc:Fallback>
                <p:oleObj name="公式" r:id="rId19" imgW="198108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0746" y="5244196"/>
                        <a:ext cx="3943350" cy="85248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对象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36919013"/>
              </p:ext>
            </p:extLst>
          </p:nvPr>
        </p:nvGraphicFramePr>
        <p:xfrm>
          <a:off x="6202405" y="5444221"/>
          <a:ext cx="1947862" cy="450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965" name="公式" r:id="rId21" imgW="977760" imgH="228600" progId="Equation.3">
                  <p:embed/>
                </p:oleObj>
              </mc:Choice>
              <mc:Fallback>
                <p:oleObj name="公式" r:id="rId21" imgW="97776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02405" y="5444221"/>
                        <a:ext cx="1947862" cy="450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3389098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矩形 13"/>
          <p:cNvSpPr/>
          <p:nvPr/>
        </p:nvSpPr>
        <p:spPr bwMode="auto">
          <a:xfrm>
            <a:off x="1353677" y="2189788"/>
            <a:ext cx="9590086" cy="3908426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solidFill>
              <a:srgbClr val="1A74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 sz="2400">
              <a:ea typeface="微软雅黑" panose="020B0503020204020204" pitchFamily="34" charset="-122"/>
            </a:endParaRPr>
          </a:p>
        </p:txBody>
      </p:sp>
      <p:grpSp>
        <p:nvGrpSpPr>
          <p:cNvPr id="8" name="组合 7"/>
          <p:cNvGrpSpPr/>
          <p:nvPr/>
        </p:nvGrpSpPr>
        <p:grpSpPr>
          <a:xfrm>
            <a:off x="1353676" y="393962"/>
            <a:ext cx="1458857" cy="1633167"/>
            <a:chOff x="2128190" y="855990"/>
            <a:chExt cx="1162972" cy="1349048"/>
          </a:xfrm>
        </p:grpSpPr>
        <p:sp>
          <p:nvSpPr>
            <p:cNvPr id="3" name="六边形 2"/>
            <p:cNvSpPr/>
            <p:nvPr/>
          </p:nvSpPr>
          <p:spPr>
            <a:xfrm rot="5400000">
              <a:off x="2035152" y="949028"/>
              <a:ext cx="1349048" cy="1162972"/>
            </a:xfrm>
            <a:prstGeom prst="hexagon">
              <a:avLst/>
            </a:prstGeom>
            <a:solidFill>
              <a:srgbClr val="1A74CC"/>
            </a:solidFill>
            <a:ln>
              <a:noFill/>
            </a:ln>
            <a:effectLst>
              <a:outerShdw blurRad="114300" dist="38100" dir="5400000" algn="t" rotWithShape="0">
                <a:prstClr val="black">
                  <a:alpha val="23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 sz="2400" dirty="0">
                <a:solidFill>
                  <a:schemeClr val="tx1"/>
                </a:solidFill>
                <a:ea typeface="微软雅黑" panose="020B0503020204020204" pitchFamily="34" charset="-122"/>
              </a:endParaRPr>
            </a:p>
          </p:txBody>
        </p:sp>
        <p:sp>
          <p:nvSpPr>
            <p:cNvPr id="7" name="文本框 6"/>
            <p:cNvSpPr txBox="1"/>
            <p:nvPr/>
          </p:nvSpPr>
          <p:spPr>
            <a:xfrm>
              <a:off x="2155678" y="1299681"/>
              <a:ext cx="1128625" cy="46617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3200" b="1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微训练</a:t>
              </a:r>
            </a:p>
          </p:txBody>
        </p:sp>
      </p:grpSp>
      <p:sp>
        <p:nvSpPr>
          <p:cNvPr id="19" name="Text Box 8"/>
          <p:cNvSpPr txBox="1">
            <a:spLocks noChangeArrowheads="1"/>
          </p:cNvSpPr>
          <p:nvPr/>
        </p:nvSpPr>
        <p:spPr bwMode="auto">
          <a:xfrm>
            <a:off x="1726037" y="2393391"/>
            <a:ext cx="9014526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9pPr>
          </a:lstStyle>
          <a:p>
            <a:pPr eaLnBrk="1" latinLnBrk="1">
              <a:lnSpc>
                <a:spcPct val="150000"/>
              </a:lnSpc>
            </a:pPr>
            <a:r>
              <a:rPr lang="en-US" altLang="zh-CN" sz="2400" b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1</a:t>
            </a:r>
            <a:r>
              <a:rPr lang="en-US" altLang="zh-CN" sz="2400" b="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.  </a:t>
            </a:r>
            <a:r>
              <a:rPr lang="zh-CN" altLang="zh-CN" sz="2400" b="0" dirty="0" smtClean="0">
                <a:latin typeface="Arial" pitchFamily="34" charset="0"/>
                <a:ea typeface="微软雅黑" panose="020B0503020204020204" pitchFamily="34" charset="-122"/>
              </a:rPr>
              <a:t>指出</a:t>
            </a:r>
            <a:r>
              <a:rPr lang="zh-CN" altLang="zh-CN" sz="2400" b="0" dirty="0">
                <a:latin typeface="Arial" pitchFamily="34" charset="0"/>
                <a:ea typeface="微软雅黑" panose="020B0503020204020204" pitchFamily="34" charset="-122"/>
              </a:rPr>
              <a:t>下列微分方程</a:t>
            </a:r>
            <a:r>
              <a:rPr lang="zh-CN" altLang="en-US" sz="2400" b="0" dirty="0">
                <a:latin typeface="Arial" pitchFamily="34" charset="0"/>
                <a:ea typeface="微软雅黑" panose="020B0503020204020204" pitchFamily="34" charset="-122"/>
              </a:rPr>
              <a:t>中</a:t>
            </a:r>
            <a:r>
              <a:rPr lang="zh-CN" altLang="en-US" sz="2400" b="0" dirty="0" smtClean="0">
                <a:latin typeface="Arial" pitchFamily="34" charset="0"/>
                <a:ea typeface="微软雅黑" panose="020B0503020204020204" pitchFamily="34" charset="-122"/>
              </a:rPr>
              <a:t>，哪些</a:t>
            </a:r>
            <a:r>
              <a:rPr lang="zh-CN" altLang="en-US" sz="2400" b="0" dirty="0">
                <a:latin typeface="Arial" pitchFamily="34" charset="0"/>
                <a:ea typeface="微软雅黑" panose="020B0503020204020204" pitchFamily="34" charset="-122"/>
              </a:rPr>
              <a:t>是一阶线性齐次微分方程</a:t>
            </a:r>
            <a:r>
              <a:rPr lang="zh-CN" altLang="en-US" sz="2400" b="0" dirty="0" smtClean="0">
                <a:latin typeface="Arial" pitchFamily="34" charset="0"/>
                <a:ea typeface="微软雅黑" panose="020B0503020204020204" pitchFamily="34" charset="-122"/>
              </a:rPr>
              <a:t>，哪些</a:t>
            </a:r>
            <a:r>
              <a:rPr lang="zh-CN" altLang="en-US" sz="2400" b="0" dirty="0">
                <a:latin typeface="Arial" pitchFamily="34" charset="0"/>
                <a:ea typeface="微软雅黑" panose="020B0503020204020204" pitchFamily="34" charset="-122"/>
              </a:rPr>
              <a:t>是</a:t>
            </a:r>
            <a:r>
              <a:rPr lang="zh-CN" altLang="en-US" sz="2400" b="0">
                <a:latin typeface="Arial" pitchFamily="34" charset="0"/>
                <a:ea typeface="微软雅黑" panose="020B0503020204020204" pitchFamily="34" charset="-122"/>
              </a:rPr>
              <a:t>一</a:t>
            </a:r>
            <a:r>
              <a:rPr lang="zh-CN" altLang="en-US" sz="2400" b="0" smtClean="0">
                <a:latin typeface="Arial" pitchFamily="34" charset="0"/>
                <a:ea typeface="微软雅黑" panose="020B0503020204020204" pitchFamily="34" charset="-122"/>
              </a:rPr>
              <a:t>阶非</a:t>
            </a:r>
            <a:r>
              <a:rPr lang="zh-CN" altLang="en-US" sz="2400" b="0">
                <a:latin typeface="Arial" pitchFamily="34" charset="0"/>
                <a:ea typeface="微软雅黑" panose="020B0503020204020204" pitchFamily="34" charset="-122"/>
              </a:rPr>
              <a:t>齐</a:t>
            </a:r>
            <a:r>
              <a:rPr lang="zh-CN" altLang="en-US" sz="2400" b="0" smtClean="0">
                <a:latin typeface="Arial" pitchFamily="34" charset="0"/>
                <a:ea typeface="微软雅黑" panose="020B0503020204020204" pitchFamily="34" charset="-122"/>
              </a:rPr>
              <a:t>次</a:t>
            </a:r>
            <a:r>
              <a:rPr lang="zh-CN" altLang="en-US" sz="2400" b="0">
                <a:latin typeface="Arial" pitchFamily="34" charset="0"/>
                <a:ea typeface="微软雅黑" panose="020B0503020204020204" pitchFamily="34" charset="-122"/>
              </a:rPr>
              <a:t>线性</a:t>
            </a:r>
            <a:r>
              <a:rPr lang="zh-CN" altLang="en-US" sz="2400" b="0" smtClean="0">
                <a:latin typeface="Arial" pitchFamily="34" charset="0"/>
                <a:ea typeface="微软雅黑" panose="020B0503020204020204" pitchFamily="34" charset="-122"/>
              </a:rPr>
              <a:t>微分方程</a:t>
            </a:r>
            <a:r>
              <a:rPr lang="zh-CN" altLang="en-US" sz="2400" b="0" dirty="0">
                <a:latin typeface="Arial" pitchFamily="34" charset="0"/>
                <a:ea typeface="微软雅黑" panose="020B0503020204020204" pitchFamily="34" charset="-122"/>
              </a:rPr>
              <a:t>？</a:t>
            </a:r>
            <a:endParaRPr lang="zh-CN" altLang="en-US" sz="2400" b="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" name="Rectangle 4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pSp>
        <p:nvGrpSpPr>
          <p:cNvPr id="10" name="组合 9"/>
          <p:cNvGrpSpPr/>
          <p:nvPr/>
        </p:nvGrpSpPr>
        <p:grpSpPr>
          <a:xfrm>
            <a:off x="1669459" y="3713789"/>
            <a:ext cx="3731251" cy="993775"/>
            <a:chOff x="1247149" y="3163457"/>
            <a:chExt cx="3731251" cy="993775"/>
          </a:xfrm>
        </p:grpSpPr>
        <p:sp>
          <p:nvSpPr>
            <p:cNvPr id="26" name="Rectangle 12"/>
            <p:cNvSpPr>
              <a:spLocks noChangeArrowheads="1"/>
            </p:cNvSpPr>
            <p:nvPr/>
          </p:nvSpPr>
          <p:spPr bwMode="auto">
            <a:xfrm>
              <a:off x="1247149" y="3337114"/>
              <a:ext cx="3731251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9pPr>
            </a:lstStyle>
            <a:p>
              <a:pPr eaLnBrk="1" latinLnBrk="1">
                <a:lnSpc>
                  <a:spcPct val="150000"/>
                </a:lnSpc>
              </a:pPr>
              <a:r>
                <a:rPr lang="zh-CN" altLang="en-US" sz="2400" b="0" dirty="0">
                  <a:latin typeface="Arial" pitchFamily="34" charset="0"/>
                  <a:ea typeface="微软雅黑" panose="020B0503020204020204" pitchFamily="34" charset="-122"/>
                </a:rPr>
                <a:t>（</a:t>
              </a:r>
              <a:r>
                <a:rPr lang="en-US" altLang="zh-CN" sz="2400" b="0" dirty="0">
                  <a:latin typeface="Arial" pitchFamily="34" charset="0"/>
                  <a:ea typeface="微软雅黑" panose="020B0503020204020204" pitchFamily="34" charset="-122"/>
                </a:rPr>
                <a:t>1</a:t>
              </a:r>
              <a:r>
                <a:rPr lang="zh-CN" altLang="en-US" sz="2400" b="0" dirty="0">
                  <a:latin typeface="Arial" pitchFamily="34" charset="0"/>
                  <a:ea typeface="微软雅黑" panose="020B0503020204020204" pitchFamily="34" charset="-122"/>
                </a:rPr>
                <a:t>）</a:t>
              </a:r>
            </a:p>
          </p:txBody>
        </p:sp>
        <p:graphicFrame>
          <p:nvGraphicFramePr>
            <p:cNvPr id="5" name="对象 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225523407"/>
                </p:ext>
              </p:extLst>
            </p:nvPr>
          </p:nvGraphicFramePr>
          <p:xfrm>
            <a:off x="2160090" y="3163457"/>
            <a:ext cx="1792287" cy="9937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3974" name="Equation" r:id="rId4" imgW="711000" imgH="393480" progId="Equation.DSMT4">
                    <p:embed/>
                  </p:oleObj>
                </mc:Choice>
                <mc:Fallback>
                  <p:oleObj name="Equation" r:id="rId4" imgW="711000" imgH="39348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160090" y="3163457"/>
                          <a:ext cx="1792287" cy="993775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1" name="Rectangle 6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pSp>
        <p:nvGrpSpPr>
          <p:cNvPr id="31" name="组合 30"/>
          <p:cNvGrpSpPr/>
          <p:nvPr/>
        </p:nvGrpSpPr>
        <p:grpSpPr>
          <a:xfrm>
            <a:off x="6395106" y="3861338"/>
            <a:ext cx="3731251" cy="580415"/>
            <a:chOff x="5898889" y="3329860"/>
            <a:chExt cx="3731251" cy="580415"/>
          </a:xfrm>
        </p:grpSpPr>
        <p:sp>
          <p:nvSpPr>
            <p:cNvPr id="16" name="Rectangle 12"/>
            <p:cNvSpPr>
              <a:spLocks noChangeArrowheads="1"/>
            </p:cNvSpPr>
            <p:nvPr/>
          </p:nvSpPr>
          <p:spPr bwMode="auto">
            <a:xfrm>
              <a:off x="5898889" y="3329860"/>
              <a:ext cx="3731251" cy="5804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9pPr>
            </a:lstStyle>
            <a:p>
              <a:pPr eaLnBrk="1" latinLnBrk="1">
                <a:lnSpc>
                  <a:spcPct val="150000"/>
                </a:lnSpc>
              </a:pPr>
              <a:r>
                <a:rPr lang="zh-CN" altLang="en-US" sz="2400" b="0" dirty="0">
                  <a:latin typeface="Arial" pitchFamily="34" charset="0"/>
                  <a:ea typeface="微软雅黑" panose="020B0503020204020204" pitchFamily="34" charset="-122"/>
                </a:rPr>
                <a:t>（</a:t>
              </a:r>
              <a:r>
                <a:rPr lang="en-US" altLang="zh-CN" sz="2400" b="0" dirty="0">
                  <a:latin typeface="Arial" pitchFamily="34" charset="0"/>
                  <a:ea typeface="微软雅黑" panose="020B0503020204020204" pitchFamily="34" charset="-122"/>
                </a:rPr>
                <a:t>2</a:t>
              </a:r>
              <a:r>
                <a:rPr lang="zh-CN" altLang="en-US" sz="2400" b="0" dirty="0">
                  <a:latin typeface="Arial" pitchFamily="34" charset="0"/>
                  <a:ea typeface="微软雅黑" panose="020B0503020204020204" pitchFamily="34" charset="-122"/>
                </a:rPr>
                <a:t>）</a:t>
              </a:r>
            </a:p>
          </p:txBody>
        </p:sp>
        <p:graphicFrame>
          <p:nvGraphicFramePr>
            <p:cNvPr id="12" name="对象 1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097474372"/>
                </p:ext>
              </p:extLst>
            </p:nvPr>
          </p:nvGraphicFramePr>
          <p:xfrm>
            <a:off x="6923295" y="3409324"/>
            <a:ext cx="1973263" cy="47148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3975" name="Equation" r:id="rId6" imgW="850680" imgH="203040" progId="Equation.DSMT4">
                    <p:embed/>
                  </p:oleObj>
                </mc:Choice>
                <mc:Fallback>
                  <p:oleObj name="Equation" r:id="rId6" imgW="850680" imgH="20304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923295" y="3409324"/>
                          <a:ext cx="1973263" cy="471487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3" name="Rectangle 8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pSp>
        <p:nvGrpSpPr>
          <p:cNvPr id="32" name="组合 31"/>
          <p:cNvGrpSpPr/>
          <p:nvPr/>
        </p:nvGrpSpPr>
        <p:grpSpPr>
          <a:xfrm>
            <a:off x="1669459" y="5113663"/>
            <a:ext cx="3900312" cy="646276"/>
            <a:chOff x="1247075" y="4409098"/>
            <a:chExt cx="3900312" cy="646276"/>
          </a:xfrm>
        </p:grpSpPr>
        <p:sp>
          <p:nvSpPr>
            <p:cNvPr id="20" name="Rectangle 12"/>
            <p:cNvSpPr>
              <a:spLocks noChangeArrowheads="1"/>
            </p:cNvSpPr>
            <p:nvPr/>
          </p:nvSpPr>
          <p:spPr bwMode="auto">
            <a:xfrm>
              <a:off x="1247075" y="4409098"/>
              <a:ext cx="3731251" cy="5804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9pPr>
            </a:lstStyle>
            <a:p>
              <a:pPr eaLnBrk="1" latinLnBrk="1">
                <a:lnSpc>
                  <a:spcPct val="150000"/>
                </a:lnSpc>
              </a:pPr>
              <a:r>
                <a:rPr lang="zh-CN" altLang="en-US" sz="2400" b="0" dirty="0">
                  <a:latin typeface="Arial" pitchFamily="34" charset="0"/>
                  <a:ea typeface="微软雅黑" panose="020B0503020204020204" pitchFamily="34" charset="-122"/>
                </a:rPr>
                <a:t>（</a:t>
              </a:r>
              <a:r>
                <a:rPr lang="en-US" altLang="zh-CN" sz="2400" b="0" dirty="0">
                  <a:latin typeface="Arial" pitchFamily="34" charset="0"/>
                  <a:ea typeface="微软雅黑" panose="020B0503020204020204" pitchFamily="34" charset="-122"/>
                </a:rPr>
                <a:t>3</a:t>
              </a:r>
              <a:r>
                <a:rPr lang="zh-CN" altLang="en-US" sz="2400" b="0" dirty="0">
                  <a:latin typeface="Arial" pitchFamily="34" charset="0"/>
                  <a:ea typeface="微软雅黑" panose="020B0503020204020204" pitchFamily="34" charset="-122"/>
                </a:rPr>
                <a:t>）</a:t>
              </a:r>
            </a:p>
          </p:txBody>
        </p:sp>
        <p:graphicFrame>
          <p:nvGraphicFramePr>
            <p:cNvPr id="25" name="对象 2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39799191"/>
                </p:ext>
              </p:extLst>
            </p:nvPr>
          </p:nvGraphicFramePr>
          <p:xfrm>
            <a:off x="2035887" y="4539436"/>
            <a:ext cx="3111500" cy="51593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3976" name="Equation" r:id="rId8" imgW="1231560" imgH="203040" progId="Equation.DSMT4">
                    <p:embed/>
                  </p:oleObj>
                </mc:Choice>
                <mc:Fallback>
                  <p:oleObj name="Equation" r:id="rId8" imgW="1231560" imgH="20304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035887" y="4539436"/>
                          <a:ext cx="3111500" cy="515938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28" name="Rectangle 10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pSp>
        <p:nvGrpSpPr>
          <p:cNvPr id="30" name="组合 29"/>
          <p:cNvGrpSpPr/>
          <p:nvPr/>
        </p:nvGrpSpPr>
        <p:grpSpPr>
          <a:xfrm>
            <a:off x="6395106" y="4943757"/>
            <a:ext cx="3731251" cy="796925"/>
            <a:chOff x="5891634" y="4037153"/>
            <a:chExt cx="3731251" cy="796925"/>
          </a:xfrm>
        </p:grpSpPr>
        <p:sp>
          <p:nvSpPr>
            <p:cNvPr id="23" name="Rectangle 12"/>
            <p:cNvSpPr>
              <a:spLocks noChangeArrowheads="1"/>
            </p:cNvSpPr>
            <p:nvPr/>
          </p:nvSpPr>
          <p:spPr bwMode="auto">
            <a:xfrm>
              <a:off x="5891634" y="4099102"/>
              <a:ext cx="3731251" cy="5804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9pPr>
            </a:lstStyle>
            <a:p>
              <a:pPr eaLnBrk="1" latinLnBrk="1">
                <a:lnSpc>
                  <a:spcPct val="150000"/>
                </a:lnSpc>
              </a:pPr>
              <a:r>
                <a:rPr lang="zh-CN" altLang="en-US" sz="2400" b="0" dirty="0">
                  <a:latin typeface="Arial" pitchFamily="34" charset="0"/>
                  <a:ea typeface="微软雅黑" panose="020B0503020204020204" pitchFamily="34" charset="-122"/>
                </a:rPr>
                <a:t>（</a:t>
              </a:r>
              <a:r>
                <a:rPr lang="en-US" altLang="zh-CN" sz="2400" b="0" dirty="0">
                  <a:latin typeface="Arial" pitchFamily="34" charset="0"/>
                  <a:ea typeface="微软雅黑" panose="020B0503020204020204" pitchFamily="34" charset="-122"/>
                </a:rPr>
                <a:t>4</a:t>
              </a:r>
              <a:r>
                <a:rPr lang="zh-CN" altLang="en-US" sz="2400" b="0" dirty="0">
                  <a:latin typeface="Arial" pitchFamily="34" charset="0"/>
                  <a:ea typeface="微软雅黑" panose="020B0503020204020204" pitchFamily="34" charset="-122"/>
                </a:rPr>
                <a:t>）</a:t>
              </a:r>
            </a:p>
          </p:txBody>
        </p:sp>
        <p:graphicFrame>
          <p:nvGraphicFramePr>
            <p:cNvPr id="29" name="对象 28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517643268"/>
                </p:ext>
              </p:extLst>
            </p:nvPr>
          </p:nvGraphicFramePr>
          <p:xfrm>
            <a:off x="6943027" y="4037153"/>
            <a:ext cx="1919288" cy="7969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3977" name="Equation" r:id="rId10" imgW="952200" imgH="393480" progId="Equation.DSMT4">
                    <p:embed/>
                  </p:oleObj>
                </mc:Choice>
                <mc:Fallback>
                  <p:oleObj name="Equation" r:id="rId10" imgW="952200" imgH="39348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943027" y="4037153"/>
                          <a:ext cx="1919288" cy="796925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</p:grpSp>
    </p:spTree>
    <p:custDataLst>
      <p:tags r:id="rId2"/>
    </p:custDataLst>
    <p:extLst>
      <p:ext uri="{BB962C8B-B14F-4D97-AF65-F5344CB8AC3E}">
        <p14:creationId xmlns:p14="http://schemas.microsoft.com/office/powerpoint/2010/main" val="32144114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2662"/>
    </mc:Choice>
    <mc:Fallback xmlns="">
      <p:transition spd="slow" advTm="12662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30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000"/>
                            </p:stCondLst>
                            <p:childTnLst>
                              <p:par>
                                <p:cTn id="2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500"/>
                            </p:stCondLst>
                            <p:childTnLst>
                              <p:par>
                                <p:cTn id="3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9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矩形 13"/>
          <p:cNvSpPr/>
          <p:nvPr/>
        </p:nvSpPr>
        <p:spPr bwMode="auto">
          <a:xfrm>
            <a:off x="1266592" y="2728539"/>
            <a:ext cx="9648143" cy="2805339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solidFill>
              <a:srgbClr val="1A74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 sz="2400">
              <a:ea typeface="微软雅黑" panose="020B0503020204020204" pitchFamily="34" charset="-122"/>
            </a:endParaRPr>
          </a:p>
        </p:txBody>
      </p:sp>
      <p:grpSp>
        <p:nvGrpSpPr>
          <p:cNvPr id="8" name="组合 7"/>
          <p:cNvGrpSpPr/>
          <p:nvPr/>
        </p:nvGrpSpPr>
        <p:grpSpPr>
          <a:xfrm>
            <a:off x="1266592" y="756812"/>
            <a:ext cx="1458857" cy="1633167"/>
            <a:chOff x="2128190" y="855990"/>
            <a:chExt cx="1162972" cy="1349048"/>
          </a:xfrm>
        </p:grpSpPr>
        <p:sp>
          <p:nvSpPr>
            <p:cNvPr id="3" name="六边形 2"/>
            <p:cNvSpPr/>
            <p:nvPr/>
          </p:nvSpPr>
          <p:spPr>
            <a:xfrm rot="5400000">
              <a:off x="2035152" y="949028"/>
              <a:ext cx="1349048" cy="1162972"/>
            </a:xfrm>
            <a:prstGeom prst="hexagon">
              <a:avLst/>
            </a:prstGeom>
            <a:solidFill>
              <a:srgbClr val="1A74CC"/>
            </a:solidFill>
            <a:ln>
              <a:noFill/>
            </a:ln>
            <a:effectLst>
              <a:outerShdw blurRad="114300" dist="38100" dir="5400000" algn="t" rotWithShape="0">
                <a:prstClr val="black">
                  <a:alpha val="23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 sz="2400" dirty="0">
                <a:solidFill>
                  <a:schemeClr val="tx1"/>
                </a:solidFill>
                <a:ea typeface="微软雅黑" panose="020B0503020204020204" pitchFamily="34" charset="-122"/>
              </a:endParaRPr>
            </a:p>
          </p:txBody>
        </p:sp>
        <p:sp>
          <p:nvSpPr>
            <p:cNvPr id="7" name="文本框 6"/>
            <p:cNvSpPr txBox="1"/>
            <p:nvPr/>
          </p:nvSpPr>
          <p:spPr>
            <a:xfrm>
              <a:off x="2155678" y="1299681"/>
              <a:ext cx="1128625" cy="46617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3200" b="1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微训练</a:t>
              </a:r>
            </a:p>
          </p:txBody>
        </p:sp>
      </p:grpSp>
      <p:sp>
        <p:nvSpPr>
          <p:cNvPr id="2" name="Rectangle 4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11" name="Rectangle 6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13" name="Rectangle 8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28" name="Rectangle 10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15" name="Rectangle 4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pSp>
        <p:nvGrpSpPr>
          <p:cNvPr id="21" name="组合 20">
            <a:extLst>
              <a:ext uri="{FF2B5EF4-FFF2-40B4-BE49-F238E27FC236}">
                <a16:creationId xmlns:a16="http://schemas.microsoft.com/office/drawing/2014/main" xmlns="" id="{8B9F93E1-78F3-4B46-B28F-5FA864966225}"/>
              </a:ext>
            </a:extLst>
          </p:cNvPr>
          <p:cNvGrpSpPr/>
          <p:nvPr/>
        </p:nvGrpSpPr>
        <p:grpSpPr>
          <a:xfrm>
            <a:off x="1631788" y="3024146"/>
            <a:ext cx="4856091" cy="950912"/>
            <a:chOff x="1247075" y="2526517"/>
            <a:chExt cx="4856091" cy="950912"/>
          </a:xfrm>
        </p:grpSpPr>
        <p:sp>
          <p:nvSpPr>
            <p:cNvPr id="22" name="Text Box 8">
              <a:extLst>
                <a:ext uri="{FF2B5EF4-FFF2-40B4-BE49-F238E27FC236}">
                  <a16:creationId xmlns:a16="http://schemas.microsoft.com/office/drawing/2014/main" xmlns="" id="{856550A5-573A-4E7C-BC4E-D940912D486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47075" y="2681914"/>
              <a:ext cx="4856091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9pPr>
            </a:lstStyle>
            <a:p>
              <a:pPr eaLnBrk="1" latinLnBrk="1">
                <a:lnSpc>
                  <a:spcPct val="150000"/>
                </a:lnSpc>
              </a:pPr>
              <a:r>
                <a:rPr lang="en-US" altLang="zh-CN" sz="2400" b="0" dirty="0" smtClean="0">
                  <a:latin typeface="微软雅黑" panose="020B0503020204020204" pitchFamily="34" charset="-122"/>
                  <a:ea typeface="微软雅黑" panose="020B0503020204020204" pitchFamily="34" charset="-122"/>
                </a:rPr>
                <a:t>2.  </a:t>
              </a:r>
              <a:r>
                <a:rPr lang="zh-CN" altLang="en-US" sz="2400" b="0" dirty="0" smtClean="0">
                  <a:latin typeface="微软雅黑" panose="020B0503020204020204" pitchFamily="34" charset="-122"/>
                  <a:ea typeface="微软雅黑" panose="020B0503020204020204" pitchFamily="34" charset="-122"/>
                </a:rPr>
                <a:t>解</a:t>
              </a:r>
              <a:r>
                <a:rPr lang="zh-CN" altLang="zh-CN" sz="2400" b="0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微分方程</a:t>
              </a:r>
              <a:r>
                <a:rPr lang="en-US" altLang="zh-CN" sz="2400" b="0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                      </a:t>
              </a:r>
              <a:r>
                <a:rPr lang="en-US" altLang="zh-CN" sz="2400" b="0" dirty="0" smtClean="0">
                  <a:latin typeface="微软雅黑" panose="020B0503020204020204" pitchFamily="34" charset="-122"/>
                  <a:ea typeface="微软雅黑" panose="020B0503020204020204" pitchFamily="34" charset="-122"/>
                </a:rPr>
                <a:t>  </a:t>
              </a:r>
              <a:r>
                <a:rPr lang="zh-CN" altLang="en-US" sz="2400" b="0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。</a:t>
              </a:r>
            </a:p>
          </p:txBody>
        </p:sp>
        <p:graphicFrame>
          <p:nvGraphicFramePr>
            <p:cNvPr id="23" name="对象 22">
              <a:extLst>
                <a:ext uri="{FF2B5EF4-FFF2-40B4-BE49-F238E27FC236}">
                  <a16:creationId xmlns:a16="http://schemas.microsoft.com/office/drawing/2014/main" xmlns="" id="{7516754B-C4A3-406D-8213-669C33255F67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71833139"/>
                </p:ext>
              </p:extLst>
            </p:nvPr>
          </p:nvGraphicFramePr>
          <p:xfrm>
            <a:off x="3314700" y="2526517"/>
            <a:ext cx="2149475" cy="95091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4997" name="Equation" r:id="rId4" imgW="888840" imgH="393480" progId="Equation.DSMT4">
                    <p:embed/>
                  </p:oleObj>
                </mc:Choice>
                <mc:Fallback>
                  <p:oleObj name="Equation" r:id="rId4" imgW="888840" imgH="39348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314700" y="2526517"/>
                          <a:ext cx="2149475" cy="950912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0" name="组合 9">
            <a:extLst>
              <a:ext uri="{FF2B5EF4-FFF2-40B4-BE49-F238E27FC236}">
                <a16:creationId xmlns:a16="http://schemas.microsoft.com/office/drawing/2014/main" xmlns="" id="{3C44A865-D689-403F-B1F6-DB44232B0F05}"/>
              </a:ext>
            </a:extLst>
          </p:cNvPr>
          <p:cNvGrpSpPr/>
          <p:nvPr/>
        </p:nvGrpSpPr>
        <p:grpSpPr>
          <a:xfrm>
            <a:off x="1631788" y="4210979"/>
            <a:ext cx="8455633" cy="646331"/>
            <a:chOff x="1247075" y="4193189"/>
            <a:chExt cx="8455633" cy="646331"/>
          </a:xfrm>
        </p:grpSpPr>
        <p:sp>
          <p:nvSpPr>
            <p:cNvPr id="24" name="Text Box 42">
              <a:extLst>
                <a:ext uri="{FF2B5EF4-FFF2-40B4-BE49-F238E27FC236}">
                  <a16:creationId xmlns:a16="http://schemas.microsoft.com/office/drawing/2014/main" xmlns="" id="{49EABE53-D5F6-4A75-A01C-3369C342859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47075" y="4193189"/>
              <a:ext cx="8455633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9pPr>
            </a:lstStyle>
            <a:p>
              <a:pPr eaLnBrk="1" hangingPunct="1">
                <a:lnSpc>
                  <a:spcPct val="150000"/>
                </a:lnSpc>
              </a:pPr>
              <a:r>
                <a:rPr lang="en-US" altLang="zh-CN" sz="2400" b="0" dirty="0" smtClean="0">
                  <a:latin typeface="Arial" pitchFamily="34" charset="0"/>
                  <a:ea typeface="微软雅黑" panose="020B0503020204020204" pitchFamily="34" charset="-122"/>
                </a:rPr>
                <a:t>3.  </a:t>
              </a:r>
              <a:r>
                <a:rPr lang="zh-CN" altLang="en-US" sz="2400" b="0" dirty="0" smtClean="0">
                  <a:latin typeface="Arial" pitchFamily="34" charset="0"/>
                  <a:ea typeface="微软雅黑" panose="020B0503020204020204" pitchFamily="34" charset="-122"/>
                </a:rPr>
                <a:t>求</a:t>
              </a:r>
              <a:r>
                <a:rPr lang="zh-CN" altLang="en-US" sz="2400" b="0" dirty="0">
                  <a:latin typeface="Arial" pitchFamily="34" charset="0"/>
                  <a:ea typeface="微软雅黑" panose="020B0503020204020204" pitchFamily="34" charset="-122"/>
                </a:rPr>
                <a:t>微分方程                         满足初始条件              </a:t>
              </a:r>
              <a:r>
                <a:rPr lang="zh-CN" altLang="en-US" sz="2400" b="0" dirty="0" smtClean="0">
                  <a:latin typeface="Arial" pitchFamily="34" charset="0"/>
                  <a:ea typeface="微软雅黑" panose="020B0503020204020204" pitchFamily="34" charset="-122"/>
                </a:rPr>
                <a:t> </a:t>
              </a:r>
              <a:r>
                <a:rPr lang="zh-CN" altLang="en-US" sz="2400" b="0" dirty="0">
                  <a:latin typeface="Arial" pitchFamily="34" charset="0"/>
                  <a:ea typeface="微软雅黑" panose="020B0503020204020204" pitchFamily="34" charset="-122"/>
                </a:rPr>
                <a:t>的特解。</a:t>
              </a:r>
            </a:p>
          </p:txBody>
        </p:sp>
        <p:graphicFrame>
          <p:nvGraphicFramePr>
            <p:cNvPr id="25" name="对象 24">
              <a:extLst>
                <a:ext uri="{FF2B5EF4-FFF2-40B4-BE49-F238E27FC236}">
                  <a16:creationId xmlns:a16="http://schemas.microsoft.com/office/drawing/2014/main" xmlns="" id="{4F8B9162-5937-4670-8E38-7B56C9E490D8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057718042"/>
                </p:ext>
              </p:extLst>
            </p:nvPr>
          </p:nvGraphicFramePr>
          <p:xfrm>
            <a:off x="7169150" y="4238625"/>
            <a:ext cx="1317625" cy="6000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4998" name="Equation" r:id="rId6" imgW="533160" imgH="253800" progId="Equation.DSMT4">
                    <p:embed/>
                  </p:oleObj>
                </mc:Choice>
                <mc:Fallback>
                  <p:oleObj name="Equation" r:id="rId6" imgW="533160" imgH="25380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169150" y="4238625"/>
                          <a:ext cx="1317625" cy="600075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7" name="对象 26">
              <a:extLst>
                <a:ext uri="{FF2B5EF4-FFF2-40B4-BE49-F238E27FC236}">
                  <a16:creationId xmlns:a16="http://schemas.microsoft.com/office/drawing/2014/main" xmlns="" id="{0CB8B973-68C9-456B-BB7D-BD2B2760FB8B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981745764"/>
                </p:ext>
              </p:extLst>
            </p:nvPr>
          </p:nvGraphicFramePr>
          <p:xfrm>
            <a:off x="3330480" y="4307104"/>
            <a:ext cx="2046288" cy="45243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4999" name="Equation" r:id="rId8" imgW="888840" imgH="203040" progId="Equation.DSMT4">
                    <p:embed/>
                  </p:oleObj>
                </mc:Choice>
                <mc:Fallback>
                  <p:oleObj name="Equation" r:id="rId8" imgW="888840" imgH="20304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330480" y="4307104"/>
                          <a:ext cx="2046288" cy="452438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</p:grpSp>
    </p:spTree>
    <p:custDataLst>
      <p:tags r:id="rId2"/>
    </p:custDataLst>
    <p:extLst>
      <p:ext uri="{BB962C8B-B14F-4D97-AF65-F5344CB8AC3E}">
        <p14:creationId xmlns:p14="http://schemas.microsoft.com/office/powerpoint/2010/main" val="31957056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2662"/>
    </mc:Choice>
    <mc:Fallback xmlns="">
      <p:transition spd="slow" advTm="12662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同心圆 2"/>
          <p:cNvSpPr/>
          <p:nvPr/>
        </p:nvSpPr>
        <p:spPr>
          <a:xfrm>
            <a:off x="-456719" y="-623730"/>
            <a:ext cx="2457450" cy="2457450"/>
          </a:xfrm>
          <a:prstGeom prst="donut">
            <a:avLst>
              <a:gd name="adj" fmla="val 8281"/>
            </a:avLst>
          </a:prstGeom>
          <a:solidFill>
            <a:schemeClr val="bg1"/>
          </a:solidFill>
          <a:ln>
            <a:noFill/>
          </a:ln>
          <a:effectLst>
            <a:outerShdw blurRad="114300" dist="38100" dir="5400000" algn="t" rotWithShape="0">
              <a:prstClr val="black">
                <a:alpha val="2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>
              <a:solidFill>
                <a:schemeClr val="tx1"/>
              </a:solidFill>
              <a:ea typeface="微软雅黑" panose="020B0503020204020204" pitchFamily="34" charset="-122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166712" y="353411"/>
            <a:ext cx="121058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40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目录</a:t>
            </a:r>
          </a:p>
        </p:txBody>
      </p:sp>
      <p:sp>
        <p:nvSpPr>
          <p:cNvPr id="6" name="同心圆 5"/>
          <p:cNvSpPr/>
          <p:nvPr/>
        </p:nvSpPr>
        <p:spPr>
          <a:xfrm>
            <a:off x="2131414" y="507329"/>
            <a:ext cx="400050" cy="400050"/>
          </a:xfrm>
          <a:prstGeom prst="donut">
            <a:avLst>
              <a:gd name="adj" fmla="val 8281"/>
            </a:avLst>
          </a:prstGeom>
          <a:solidFill>
            <a:schemeClr val="bg1"/>
          </a:solidFill>
          <a:ln>
            <a:noFill/>
          </a:ln>
          <a:effectLst>
            <a:outerShdw blurRad="114300" dist="38100" dir="5400000" algn="t" rotWithShape="0">
              <a:prstClr val="black">
                <a:alpha val="2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>
              <a:solidFill>
                <a:schemeClr val="tx1"/>
              </a:solidFill>
              <a:ea typeface="微软雅黑" panose="020B0503020204020204" pitchFamily="34" charset="-122"/>
            </a:endParaRPr>
          </a:p>
        </p:txBody>
      </p:sp>
      <p:sp>
        <p:nvSpPr>
          <p:cNvPr id="7" name="同心圆 6"/>
          <p:cNvSpPr/>
          <p:nvPr/>
        </p:nvSpPr>
        <p:spPr>
          <a:xfrm>
            <a:off x="2514119" y="100718"/>
            <a:ext cx="305893" cy="305893"/>
          </a:xfrm>
          <a:prstGeom prst="donut">
            <a:avLst>
              <a:gd name="adj" fmla="val 8281"/>
            </a:avLst>
          </a:prstGeom>
          <a:solidFill>
            <a:schemeClr val="bg1"/>
          </a:solidFill>
          <a:ln>
            <a:noFill/>
          </a:ln>
          <a:effectLst>
            <a:outerShdw blurRad="114300" dist="38100" dir="5400000" algn="t" rotWithShape="0">
              <a:prstClr val="black">
                <a:alpha val="2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 dirty="0">
              <a:solidFill>
                <a:schemeClr val="tx1"/>
              </a:solidFill>
              <a:ea typeface="微软雅黑" panose="020B0503020204020204" pitchFamily="34" charset="-122"/>
            </a:endParaRPr>
          </a:p>
        </p:txBody>
      </p:sp>
      <p:grpSp>
        <p:nvGrpSpPr>
          <p:cNvPr id="16" name="组合 15"/>
          <p:cNvGrpSpPr/>
          <p:nvPr/>
        </p:nvGrpSpPr>
        <p:grpSpPr>
          <a:xfrm>
            <a:off x="4816299" y="2563233"/>
            <a:ext cx="2492994" cy="2533906"/>
            <a:chOff x="3856299" y="2733648"/>
            <a:chExt cx="1653816" cy="1680960"/>
          </a:xfrm>
        </p:grpSpPr>
        <p:sp>
          <p:nvSpPr>
            <p:cNvPr id="13" name="文本框 12"/>
            <p:cNvSpPr txBox="1"/>
            <p:nvPr/>
          </p:nvSpPr>
          <p:spPr>
            <a:xfrm>
              <a:off x="3856299" y="3618325"/>
              <a:ext cx="1653816" cy="79628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3600" b="1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Arial" panose="020B0604020202020204" pitchFamily="34" charset="0"/>
                </a:rPr>
                <a:t>常微分方程</a:t>
              </a:r>
              <a:endParaRPr lang="en-US" altLang="zh-CN" sz="36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endParaRPr>
            </a:p>
            <a:p>
              <a:pPr algn="ctr"/>
              <a:r>
                <a:rPr lang="zh-CN" altLang="en-US" sz="3600" b="1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Arial" panose="020B0604020202020204" pitchFamily="34" charset="0"/>
                </a:rPr>
                <a:t>的解法</a:t>
              </a:r>
              <a:endParaRPr lang="zh-CN" altLang="en-US" sz="36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endParaRPr>
            </a:p>
          </p:txBody>
        </p:sp>
        <p:grpSp>
          <p:nvGrpSpPr>
            <p:cNvPr id="17" name="Group 4"/>
            <p:cNvGrpSpPr>
              <a:grpSpLocks noChangeAspect="1"/>
            </p:cNvGrpSpPr>
            <p:nvPr/>
          </p:nvGrpSpPr>
          <p:grpSpPr bwMode="auto">
            <a:xfrm>
              <a:off x="4276490" y="2733648"/>
              <a:ext cx="1097757" cy="772215"/>
              <a:chOff x="3697" y="2057"/>
              <a:chExt cx="290" cy="204"/>
            </a:xfrm>
            <a:solidFill>
              <a:schemeClr val="bg1"/>
            </a:solidFill>
          </p:grpSpPr>
          <p:sp>
            <p:nvSpPr>
              <p:cNvPr id="19" name="Freeform 5"/>
              <p:cNvSpPr>
                <a:spLocks noEditPoints="1"/>
              </p:cNvSpPr>
              <p:nvPr/>
            </p:nvSpPr>
            <p:spPr bwMode="auto">
              <a:xfrm>
                <a:off x="3697" y="2057"/>
                <a:ext cx="290" cy="204"/>
              </a:xfrm>
              <a:custGeom>
                <a:avLst/>
                <a:gdLst>
                  <a:gd name="T0" fmla="*/ 290 w 290"/>
                  <a:gd name="T1" fmla="*/ 125 h 204"/>
                  <a:gd name="T2" fmla="*/ 271 w 290"/>
                  <a:gd name="T3" fmla="*/ 0 h 204"/>
                  <a:gd name="T4" fmla="*/ 20 w 290"/>
                  <a:gd name="T5" fmla="*/ 0 h 204"/>
                  <a:gd name="T6" fmla="*/ 0 w 290"/>
                  <a:gd name="T7" fmla="*/ 125 h 204"/>
                  <a:gd name="T8" fmla="*/ 0 w 290"/>
                  <a:gd name="T9" fmla="*/ 125 h 204"/>
                  <a:gd name="T10" fmla="*/ 0 w 290"/>
                  <a:gd name="T11" fmla="*/ 204 h 204"/>
                  <a:gd name="T12" fmla="*/ 290 w 290"/>
                  <a:gd name="T13" fmla="*/ 204 h 204"/>
                  <a:gd name="T14" fmla="*/ 290 w 290"/>
                  <a:gd name="T15" fmla="*/ 125 h 204"/>
                  <a:gd name="T16" fmla="*/ 290 w 290"/>
                  <a:gd name="T17" fmla="*/ 125 h 204"/>
                  <a:gd name="T18" fmla="*/ 281 w 290"/>
                  <a:gd name="T19" fmla="*/ 194 h 204"/>
                  <a:gd name="T20" fmla="*/ 10 w 290"/>
                  <a:gd name="T21" fmla="*/ 194 h 204"/>
                  <a:gd name="T22" fmla="*/ 10 w 290"/>
                  <a:gd name="T23" fmla="*/ 135 h 204"/>
                  <a:gd name="T24" fmla="*/ 281 w 290"/>
                  <a:gd name="T25" fmla="*/ 135 h 204"/>
                  <a:gd name="T26" fmla="*/ 281 w 290"/>
                  <a:gd name="T27" fmla="*/ 194 h 2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290" h="204">
                    <a:moveTo>
                      <a:pt x="290" y="125"/>
                    </a:moveTo>
                    <a:lnTo>
                      <a:pt x="271" y="0"/>
                    </a:lnTo>
                    <a:lnTo>
                      <a:pt x="20" y="0"/>
                    </a:lnTo>
                    <a:lnTo>
                      <a:pt x="0" y="125"/>
                    </a:lnTo>
                    <a:lnTo>
                      <a:pt x="0" y="125"/>
                    </a:lnTo>
                    <a:lnTo>
                      <a:pt x="0" y="204"/>
                    </a:lnTo>
                    <a:lnTo>
                      <a:pt x="290" y="204"/>
                    </a:lnTo>
                    <a:lnTo>
                      <a:pt x="290" y="125"/>
                    </a:lnTo>
                    <a:lnTo>
                      <a:pt x="290" y="125"/>
                    </a:lnTo>
                    <a:close/>
                    <a:moveTo>
                      <a:pt x="281" y="194"/>
                    </a:moveTo>
                    <a:lnTo>
                      <a:pt x="10" y="194"/>
                    </a:lnTo>
                    <a:lnTo>
                      <a:pt x="10" y="135"/>
                    </a:lnTo>
                    <a:lnTo>
                      <a:pt x="281" y="135"/>
                    </a:lnTo>
                    <a:lnTo>
                      <a:pt x="281" y="194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>
                  <a:ea typeface="微软雅黑" panose="020B0503020204020204" pitchFamily="34" charset="-122"/>
                </a:endParaRPr>
              </a:p>
            </p:txBody>
          </p:sp>
          <p:sp>
            <p:nvSpPr>
              <p:cNvPr id="20" name="Rectangle 6"/>
              <p:cNvSpPr>
                <a:spLocks noChangeArrowheads="1"/>
              </p:cNvSpPr>
              <p:nvPr/>
            </p:nvSpPr>
            <p:spPr bwMode="auto">
              <a:xfrm>
                <a:off x="3726" y="2212"/>
                <a:ext cx="170" cy="17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>
                  <a:ea typeface="微软雅黑" panose="020B0503020204020204" pitchFamily="34" charset="-122"/>
                </a:endParaRPr>
              </a:p>
            </p:txBody>
          </p:sp>
          <p:sp>
            <p:nvSpPr>
              <p:cNvPr id="21" name="Freeform 7"/>
              <p:cNvSpPr>
                <a:spLocks/>
              </p:cNvSpPr>
              <p:nvPr/>
            </p:nvSpPr>
            <p:spPr bwMode="auto">
              <a:xfrm>
                <a:off x="3920" y="2212"/>
                <a:ext cx="41" cy="17"/>
              </a:xfrm>
              <a:custGeom>
                <a:avLst/>
                <a:gdLst>
                  <a:gd name="T0" fmla="*/ 4 w 17"/>
                  <a:gd name="T1" fmla="*/ 7 h 7"/>
                  <a:gd name="T2" fmla="*/ 14 w 17"/>
                  <a:gd name="T3" fmla="*/ 7 h 7"/>
                  <a:gd name="T4" fmla="*/ 17 w 17"/>
                  <a:gd name="T5" fmla="*/ 4 h 7"/>
                  <a:gd name="T6" fmla="*/ 14 w 17"/>
                  <a:gd name="T7" fmla="*/ 0 h 7"/>
                  <a:gd name="T8" fmla="*/ 4 w 17"/>
                  <a:gd name="T9" fmla="*/ 0 h 7"/>
                  <a:gd name="T10" fmla="*/ 0 w 17"/>
                  <a:gd name="T11" fmla="*/ 4 h 7"/>
                  <a:gd name="T12" fmla="*/ 4 w 17"/>
                  <a:gd name="T13" fmla="*/ 7 h 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7" h="7">
                    <a:moveTo>
                      <a:pt x="4" y="7"/>
                    </a:moveTo>
                    <a:cubicBezTo>
                      <a:pt x="14" y="7"/>
                      <a:pt x="14" y="7"/>
                      <a:pt x="14" y="7"/>
                    </a:cubicBezTo>
                    <a:cubicBezTo>
                      <a:pt x="16" y="7"/>
                      <a:pt x="17" y="6"/>
                      <a:pt x="17" y="4"/>
                    </a:cubicBezTo>
                    <a:cubicBezTo>
                      <a:pt x="17" y="2"/>
                      <a:pt x="16" y="0"/>
                      <a:pt x="14" y="0"/>
                    </a:cubicBezTo>
                    <a:cubicBezTo>
                      <a:pt x="4" y="0"/>
                      <a:pt x="4" y="0"/>
                      <a:pt x="4" y="0"/>
                    </a:cubicBezTo>
                    <a:cubicBezTo>
                      <a:pt x="2" y="0"/>
                      <a:pt x="0" y="2"/>
                      <a:pt x="0" y="4"/>
                    </a:cubicBezTo>
                    <a:cubicBezTo>
                      <a:pt x="0" y="6"/>
                      <a:pt x="2" y="7"/>
                      <a:pt x="4" y="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>
                  <a:ea typeface="微软雅黑" panose="020B0503020204020204" pitchFamily="34" charset="-122"/>
                </a:endParaRPr>
              </a:p>
            </p:txBody>
          </p:sp>
        </p:grpSp>
        <p:sp>
          <p:nvSpPr>
            <p:cNvPr id="22" name="椭圆 21"/>
            <p:cNvSpPr/>
            <p:nvPr/>
          </p:nvSpPr>
          <p:spPr>
            <a:xfrm>
              <a:off x="4010206" y="3347903"/>
              <a:ext cx="228118" cy="228118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outerShdw blurRad="114300" dist="38100" dir="5400000" algn="t" rotWithShape="0">
                <a:prstClr val="black">
                  <a:alpha val="23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>
                <a:solidFill>
                  <a:schemeClr val="tx1"/>
                </a:solidFill>
                <a:ea typeface="微软雅黑" panose="020B0503020204020204" pitchFamily="34" charset="-122"/>
              </a:endParaRPr>
            </a:p>
          </p:txBody>
        </p:sp>
      </p:grpSp>
      <p:grpSp>
        <p:nvGrpSpPr>
          <p:cNvPr id="39" name="组合 38"/>
          <p:cNvGrpSpPr/>
          <p:nvPr/>
        </p:nvGrpSpPr>
        <p:grpSpPr>
          <a:xfrm>
            <a:off x="1821822" y="2538014"/>
            <a:ext cx="2492991" cy="2572327"/>
            <a:chOff x="1159223" y="2418656"/>
            <a:chExt cx="2047230" cy="2112381"/>
          </a:xfrm>
        </p:grpSpPr>
        <p:sp>
          <p:nvSpPr>
            <p:cNvPr id="8" name="椭圆 7"/>
            <p:cNvSpPr/>
            <p:nvPr/>
          </p:nvSpPr>
          <p:spPr>
            <a:xfrm>
              <a:off x="1574715" y="2422452"/>
              <a:ext cx="228118" cy="228118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outerShdw blurRad="114300" dist="38100" dir="5400000" algn="t" rotWithShape="0">
                <a:prstClr val="black">
                  <a:alpha val="23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>
                <a:solidFill>
                  <a:schemeClr val="tx1"/>
                </a:solidFill>
                <a:ea typeface="微软雅黑" panose="020B0503020204020204" pitchFamily="34" charset="-122"/>
              </a:endParaRPr>
            </a:p>
          </p:txBody>
        </p:sp>
        <p:grpSp>
          <p:nvGrpSpPr>
            <p:cNvPr id="9" name="Group 4"/>
            <p:cNvGrpSpPr>
              <a:grpSpLocks noChangeAspect="1"/>
            </p:cNvGrpSpPr>
            <p:nvPr/>
          </p:nvGrpSpPr>
          <p:grpSpPr bwMode="auto">
            <a:xfrm rot="21066235">
              <a:off x="1768956" y="2418656"/>
              <a:ext cx="1112762" cy="1123567"/>
              <a:chOff x="3739" y="2056"/>
              <a:chExt cx="206" cy="208"/>
            </a:xfrm>
            <a:solidFill>
              <a:schemeClr val="bg1"/>
            </a:solidFill>
          </p:grpSpPr>
          <p:sp>
            <p:nvSpPr>
              <p:cNvPr id="10" name="Freeform 5"/>
              <p:cNvSpPr>
                <a:spLocks noEditPoints="1"/>
              </p:cNvSpPr>
              <p:nvPr/>
            </p:nvSpPr>
            <p:spPr bwMode="auto">
              <a:xfrm>
                <a:off x="3739" y="2110"/>
                <a:ext cx="79" cy="154"/>
              </a:xfrm>
              <a:custGeom>
                <a:avLst/>
                <a:gdLst>
                  <a:gd name="T0" fmla="*/ 28 w 32"/>
                  <a:gd name="T1" fmla="*/ 0 h 63"/>
                  <a:gd name="T2" fmla="*/ 9 w 32"/>
                  <a:gd name="T3" fmla="*/ 2 h 63"/>
                  <a:gd name="T4" fmla="*/ 0 w 32"/>
                  <a:gd name="T5" fmla="*/ 11 h 63"/>
                  <a:gd name="T6" fmla="*/ 0 w 32"/>
                  <a:gd name="T7" fmla="*/ 23 h 63"/>
                  <a:gd name="T8" fmla="*/ 9 w 32"/>
                  <a:gd name="T9" fmla="*/ 33 h 63"/>
                  <a:gd name="T10" fmla="*/ 19 w 32"/>
                  <a:gd name="T11" fmla="*/ 36 h 63"/>
                  <a:gd name="T12" fmla="*/ 19 w 32"/>
                  <a:gd name="T13" fmla="*/ 58 h 63"/>
                  <a:gd name="T14" fmla="*/ 22 w 32"/>
                  <a:gd name="T15" fmla="*/ 61 h 63"/>
                  <a:gd name="T16" fmla="*/ 27 w 32"/>
                  <a:gd name="T17" fmla="*/ 52 h 63"/>
                  <a:gd name="T18" fmla="*/ 28 w 32"/>
                  <a:gd name="T19" fmla="*/ 45 h 63"/>
                  <a:gd name="T20" fmla="*/ 28 w 32"/>
                  <a:gd name="T21" fmla="*/ 37 h 63"/>
                  <a:gd name="T22" fmla="*/ 31 w 32"/>
                  <a:gd name="T23" fmla="*/ 31 h 63"/>
                  <a:gd name="T24" fmla="*/ 31 w 32"/>
                  <a:gd name="T25" fmla="*/ 4 h 63"/>
                  <a:gd name="T26" fmla="*/ 28 w 32"/>
                  <a:gd name="T27" fmla="*/ 0 h 63"/>
                  <a:gd name="T28" fmla="*/ 10 w 32"/>
                  <a:gd name="T29" fmla="*/ 23 h 63"/>
                  <a:gd name="T30" fmla="*/ 7 w 32"/>
                  <a:gd name="T31" fmla="*/ 26 h 63"/>
                  <a:gd name="T32" fmla="*/ 5 w 32"/>
                  <a:gd name="T33" fmla="*/ 23 h 63"/>
                  <a:gd name="T34" fmla="*/ 5 w 32"/>
                  <a:gd name="T35" fmla="*/ 11 h 63"/>
                  <a:gd name="T36" fmla="*/ 7 w 32"/>
                  <a:gd name="T37" fmla="*/ 8 h 63"/>
                  <a:gd name="T38" fmla="*/ 10 w 32"/>
                  <a:gd name="T39" fmla="*/ 11 h 63"/>
                  <a:gd name="T40" fmla="*/ 10 w 32"/>
                  <a:gd name="T41" fmla="*/ 23 h 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32" h="63">
                    <a:moveTo>
                      <a:pt x="28" y="0"/>
                    </a:moveTo>
                    <a:cubicBezTo>
                      <a:pt x="9" y="2"/>
                      <a:pt x="9" y="2"/>
                      <a:pt x="9" y="2"/>
                    </a:cubicBezTo>
                    <a:cubicBezTo>
                      <a:pt x="9" y="2"/>
                      <a:pt x="0" y="3"/>
                      <a:pt x="0" y="11"/>
                    </a:cubicBezTo>
                    <a:cubicBezTo>
                      <a:pt x="0" y="23"/>
                      <a:pt x="0" y="23"/>
                      <a:pt x="0" y="23"/>
                    </a:cubicBezTo>
                    <a:cubicBezTo>
                      <a:pt x="0" y="23"/>
                      <a:pt x="0" y="33"/>
                      <a:pt x="9" y="33"/>
                    </a:cubicBezTo>
                    <a:cubicBezTo>
                      <a:pt x="9" y="33"/>
                      <a:pt x="19" y="33"/>
                      <a:pt x="19" y="36"/>
                    </a:cubicBezTo>
                    <a:cubicBezTo>
                      <a:pt x="19" y="58"/>
                      <a:pt x="19" y="58"/>
                      <a:pt x="19" y="58"/>
                    </a:cubicBezTo>
                    <a:cubicBezTo>
                      <a:pt x="19" y="58"/>
                      <a:pt x="19" y="61"/>
                      <a:pt x="22" y="61"/>
                    </a:cubicBezTo>
                    <a:cubicBezTo>
                      <a:pt x="22" y="61"/>
                      <a:pt x="32" y="63"/>
                      <a:pt x="27" y="52"/>
                    </a:cubicBezTo>
                    <a:cubicBezTo>
                      <a:pt x="31" y="49"/>
                      <a:pt x="28" y="45"/>
                      <a:pt x="28" y="45"/>
                    </a:cubicBezTo>
                    <a:cubicBezTo>
                      <a:pt x="28" y="45"/>
                      <a:pt x="31" y="41"/>
                      <a:pt x="28" y="37"/>
                    </a:cubicBezTo>
                    <a:cubicBezTo>
                      <a:pt x="28" y="37"/>
                      <a:pt x="31" y="33"/>
                      <a:pt x="31" y="31"/>
                    </a:cubicBezTo>
                    <a:cubicBezTo>
                      <a:pt x="31" y="4"/>
                      <a:pt x="31" y="4"/>
                      <a:pt x="31" y="4"/>
                    </a:cubicBezTo>
                    <a:cubicBezTo>
                      <a:pt x="31" y="4"/>
                      <a:pt x="31" y="0"/>
                      <a:pt x="28" y="0"/>
                    </a:cubicBezTo>
                    <a:close/>
                    <a:moveTo>
                      <a:pt x="10" y="23"/>
                    </a:moveTo>
                    <a:cubicBezTo>
                      <a:pt x="10" y="25"/>
                      <a:pt x="9" y="26"/>
                      <a:pt x="7" y="26"/>
                    </a:cubicBezTo>
                    <a:cubicBezTo>
                      <a:pt x="6" y="26"/>
                      <a:pt x="5" y="25"/>
                      <a:pt x="5" y="23"/>
                    </a:cubicBezTo>
                    <a:cubicBezTo>
                      <a:pt x="5" y="11"/>
                      <a:pt x="5" y="11"/>
                      <a:pt x="5" y="11"/>
                    </a:cubicBezTo>
                    <a:cubicBezTo>
                      <a:pt x="5" y="9"/>
                      <a:pt x="6" y="8"/>
                      <a:pt x="7" y="8"/>
                    </a:cubicBezTo>
                    <a:cubicBezTo>
                      <a:pt x="9" y="8"/>
                      <a:pt x="10" y="9"/>
                      <a:pt x="10" y="11"/>
                    </a:cubicBezTo>
                    <a:lnTo>
                      <a:pt x="10" y="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>
                  <a:solidFill>
                    <a:schemeClr val="bg1"/>
                  </a:solidFill>
                  <a:ea typeface="微软雅黑" panose="020B0503020204020204" pitchFamily="34" charset="-122"/>
                </a:endParaRPr>
              </a:p>
            </p:txBody>
          </p:sp>
          <p:sp>
            <p:nvSpPr>
              <p:cNvPr id="11" name="Freeform 6"/>
              <p:cNvSpPr>
                <a:spLocks/>
              </p:cNvSpPr>
              <p:nvPr/>
            </p:nvSpPr>
            <p:spPr bwMode="auto">
              <a:xfrm>
                <a:off x="3820" y="2056"/>
                <a:ext cx="125" cy="178"/>
              </a:xfrm>
              <a:custGeom>
                <a:avLst/>
                <a:gdLst>
                  <a:gd name="T0" fmla="*/ 46 w 51"/>
                  <a:gd name="T1" fmla="*/ 28 h 73"/>
                  <a:gd name="T2" fmla="*/ 46 w 51"/>
                  <a:gd name="T3" fmla="*/ 3 h 73"/>
                  <a:gd name="T4" fmla="*/ 43 w 51"/>
                  <a:gd name="T5" fmla="*/ 3 h 73"/>
                  <a:gd name="T6" fmla="*/ 3 w 51"/>
                  <a:gd name="T7" fmla="*/ 22 h 73"/>
                  <a:gd name="T8" fmla="*/ 1 w 51"/>
                  <a:gd name="T9" fmla="*/ 25 h 73"/>
                  <a:gd name="T10" fmla="*/ 1 w 51"/>
                  <a:gd name="T11" fmla="*/ 48 h 73"/>
                  <a:gd name="T12" fmla="*/ 4 w 51"/>
                  <a:gd name="T13" fmla="*/ 51 h 73"/>
                  <a:gd name="T14" fmla="*/ 44 w 51"/>
                  <a:gd name="T15" fmla="*/ 70 h 73"/>
                  <a:gd name="T16" fmla="*/ 46 w 51"/>
                  <a:gd name="T17" fmla="*/ 70 h 73"/>
                  <a:gd name="T18" fmla="*/ 46 w 51"/>
                  <a:gd name="T19" fmla="*/ 45 h 73"/>
                  <a:gd name="T20" fmla="*/ 51 w 51"/>
                  <a:gd name="T21" fmla="*/ 36 h 73"/>
                  <a:gd name="T22" fmla="*/ 46 w 51"/>
                  <a:gd name="T23" fmla="*/ 28 h 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51" h="73">
                    <a:moveTo>
                      <a:pt x="46" y="28"/>
                    </a:moveTo>
                    <a:cubicBezTo>
                      <a:pt x="46" y="3"/>
                      <a:pt x="46" y="3"/>
                      <a:pt x="46" y="3"/>
                    </a:cubicBezTo>
                    <a:cubicBezTo>
                      <a:pt x="46" y="0"/>
                      <a:pt x="43" y="3"/>
                      <a:pt x="43" y="3"/>
                    </a:cubicBezTo>
                    <a:cubicBezTo>
                      <a:pt x="30" y="24"/>
                      <a:pt x="3" y="22"/>
                      <a:pt x="3" y="22"/>
                    </a:cubicBezTo>
                    <a:cubicBezTo>
                      <a:pt x="0" y="22"/>
                      <a:pt x="1" y="25"/>
                      <a:pt x="1" y="25"/>
                    </a:cubicBezTo>
                    <a:cubicBezTo>
                      <a:pt x="1" y="48"/>
                      <a:pt x="1" y="48"/>
                      <a:pt x="1" y="48"/>
                    </a:cubicBezTo>
                    <a:cubicBezTo>
                      <a:pt x="1" y="51"/>
                      <a:pt x="4" y="51"/>
                      <a:pt x="4" y="51"/>
                    </a:cubicBezTo>
                    <a:cubicBezTo>
                      <a:pt x="34" y="51"/>
                      <a:pt x="44" y="70"/>
                      <a:pt x="44" y="70"/>
                    </a:cubicBezTo>
                    <a:cubicBezTo>
                      <a:pt x="44" y="70"/>
                      <a:pt x="46" y="73"/>
                      <a:pt x="46" y="70"/>
                    </a:cubicBezTo>
                    <a:cubicBezTo>
                      <a:pt x="46" y="45"/>
                      <a:pt x="46" y="45"/>
                      <a:pt x="46" y="45"/>
                    </a:cubicBezTo>
                    <a:cubicBezTo>
                      <a:pt x="49" y="43"/>
                      <a:pt x="51" y="40"/>
                      <a:pt x="51" y="36"/>
                    </a:cubicBezTo>
                    <a:cubicBezTo>
                      <a:pt x="51" y="33"/>
                      <a:pt x="49" y="30"/>
                      <a:pt x="46" y="2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>
                  <a:solidFill>
                    <a:schemeClr val="bg1"/>
                  </a:solidFill>
                  <a:ea typeface="微软雅黑" panose="020B0503020204020204" pitchFamily="34" charset="-122"/>
                </a:endParaRPr>
              </a:p>
            </p:txBody>
          </p:sp>
        </p:grpSp>
        <p:sp>
          <p:nvSpPr>
            <p:cNvPr id="12" name="文本框 11"/>
            <p:cNvSpPr txBox="1"/>
            <p:nvPr/>
          </p:nvSpPr>
          <p:spPr>
            <a:xfrm>
              <a:off x="1159223" y="3545333"/>
              <a:ext cx="2047230" cy="98570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3600" b="1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Arial" panose="020B0604020202020204" pitchFamily="34" charset="0"/>
                </a:rPr>
                <a:t>常微分方程</a:t>
              </a:r>
              <a:endParaRPr lang="en-US" altLang="zh-CN" sz="36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endParaRPr>
            </a:p>
            <a:p>
              <a:pPr algn="ctr"/>
              <a:r>
                <a:rPr lang="zh-CN" altLang="en-US" sz="3600" b="1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Arial" panose="020B0604020202020204" pitchFamily="34" charset="0"/>
                </a:rPr>
                <a:t>的概念</a:t>
              </a:r>
              <a:endParaRPr lang="zh-CN" altLang="en-US" sz="36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endParaRPr>
            </a:p>
          </p:txBody>
        </p:sp>
      </p:grpSp>
      <p:sp>
        <p:nvSpPr>
          <p:cNvPr id="4" name="椭圆 3"/>
          <p:cNvSpPr/>
          <p:nvPr/>
        </p:nvSpPr>
        <p:spPr>
          <a:xfrm>
            <a:off x="8222489" y="2158651"/>
            <a:ext cx="2449237" cy="2449237"/>
          </a:xfrm>
          <a:prstGeom prst="ellipse">
            <a:avLst/>
          </a:prstGeom>
          <a:noFill/>
          <a:ln>
            <a:solidFill>
              <a:schemeClr val="bg1"/>
            </a:solidFill>
          </a:ln>
          <a:effectLst>
            <a:outerShdw blurRad="114300" dist="38100" dir="5400000" algn="t" rotWithShape="0">
              <a:prstClr val="black">
                <a:alpha val="2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>
              <a:solidFill>
                <a:schemeClr val="tx1"/>
              </a:solidFill>
              <a:ea typeface="微软雅黑" panose="020B0503020204020204" pitchFamily="34" charset="-122"/>
            </a:endParaRPr>
          </a:p>
        </p:txBody>
      </p:sp>
      <p:grpSp>
        <p:nvGrpSpPr>
          <p:cNvPr id="31" name="组合 30"/>
          <p:cNvGrpSpPr/>
          <p:nvPr/>
        </p:nvGrpSpPr>
        <p:grpSpPr>
          <a:xfrm>
            <a:off x="7839140" y="2355049"/>
            <a:ext cx="2954660" cy="2549630"/>
            <a:chOff x="6279141" y="2510238"/>
            <a:chExt cx="2105527" cy="1816903"/>
          </a:xfrm>
        </p:grpSpPr>
        <p:sp>
          <p:nvSpPr>
            <p:cNvPr id="32" name="文本框 31"/>
            <p:cNvSpPr txBox="1"/>
            <p:nvPr/>
          </p:nvSpPr>
          <p:spPr>
            <a:xfrm>
              <a:off x="6279141" y="3866556"/>
              <a:ext cx="2105527" cy="46058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3600" b="1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Arial" panose="020B0604020202020204" pitchFamily="34" charset="0"/>
                </a:rPr>
                <a:t>经济应用举例</a:t>
              </a:r>
              <a:endParaRPr lang="zh-CN" altLang="en-US" sz="36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endParaRPr>
            </a:p>
          </p:txBody>
        </p:sp>
        <p:grpSp>
          <p:nvGrpSpPr>
            <p:cNvPr id="33" name="Group 9"/>
            <p:cNvGrpSpPr>
              <a:grpSpLocks noChangeAspect="1"/>
            </p:cNvGrpSpPr>
            <p:nvPr/>
          </p:nvGrpSpPr>
          <p:grpSpPr bwMode="auto">
            <a:xfrm>
              <a:off x="6702217" y="2703735"/>
              <a:ext cx="1135752" cy="933256"/>
              <a:chOff x="3702" y="2087"/>
              <a:chExt cx="258" cy="212"/>
            </a:xfrm>
            <a:solidFill>
              <a:schemeClr val="bg1"/>
            </a:solidFill>
          </p:grpSpPr>
          <p:sp>
            <p:nvSpPr>
              <p:cNvPr id="36" name="Freeform 10"/>
              <p:cNvSpPr>
                <a:spLocks/>
              </p:cNvSpPr>
              <p:nvPr/>
            </p:nvSpPr>
            <p:spPr bwMode="auto">
              <a:xfrm>
                <a:off x="3712" y="2102"/>
                <a:ext cx="244" cy="180"/>
              </a:xfrm>
              <a:custGeom>
                <a:avLst/>
                <a:gdLst>
                  <a:gd name="T0" fmla="*/ 244 w 244"/>
                  <a:gd name="T1" fmla="*/ 0 h 180"/>
                  <a:gd name="T2" fmla="*/ 234 w 244"/>
                  <a:gd name="T3" fmla="*/ 10 h 180"/>
                  <a:gd name="T4" fmla="*/ 234 w 244"/>
                  <a:gd name="T5" fmla="*/ 166 h 180"/>
                  <a:gd name="T6" fmla="*/ 7 w 244"/>
                  <a:gd name="T7" fmla="*/ 166 h 180"/>
                  <a:gd name="T8" fmla="*/ 0 w 244"/>
                  <a:gd name="T9" fmla="*/ 180 h 180"/>
                  <a:gd name="T10" fmla="*/ 244 w 244"/>
                  <a:gd name="T11" fmla="*/ 180 h 180"/>
                  <a:gd name="T12" fmla="*/ 244 w 244"/>
                  <a:gd name="T13" fmla="*/ 0 h 1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44" h="180">
                    <a:moveTo>
                      <a:pt x="244" y="0"/>
                    </a:moveTo>
                    <a:lnTo>
                      <a:pt x="234" y="10"/>
                    </a:lnTo>
                    <a:lnTo>
                      <a:pt x="234" y="166"/>
                    </a:lnTo>
                    <a:lnTo>
                      <a:pt x="7" y="166"/>
                    </a:lnTo>
                    <a:lnTo>
                      <a:pt x="0" y="180"/>
                    </a:lnTo>
                    <a:lnTo>
                      <a:pt x="244" y="180"/>
                    </a:lnTo>
                    <a:lnTo>
                      <a:pt x="244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>
                  <a:solidFill>
                    <a:schemeClr val="bg1"/>
                  </a:solidFill>
                  <a:ea typeface="微软雅黑" panose="020B0503020204020204" pitchFamily="34" charset="-122"/>
                </a:endParaRPr>
              </a:p>
            </p:txBody>
          </p:sp>
          <p:sp>
            <p:nvSpPr>
              <p:cNvPr id="37" name="Freeform 11"/>
              <p:cNvSpPr>
                <a:spLocks/>
              </p:cNvSpPr>
              <p:nvPr/>
            </p:nvSpPr>
            <p:spPr bwMode="auto">
              <a:xfrm>
                <a:off x="3712" y="2102"/>
                <a:ext cx="244" cy="180"/>
              </a:xfrm>
              <a:custGeom>
                <a:avLst/>
                <a:gdLst>
                  <a:gd name="T0" fmla="*/ 244 w 244"/>
                  <a:gd name="T1" fmla="*/ 0 h 180"/>
                  <a:gd name="T2" fmla="*/ 234 w 244"/>
                  <a:gd name="T3" fmla="*/ 10 h 180"/>
                  <a:gd name="T4" fmla="*/ 234 w 244"/>
                  <a:gd name="T5" fmla="*/ 166 h 180"/>
                  <a:gd name="T6" fmla="*/ 7 w 244"/>
                  <a:gd name="T7" fmla="*/ 166 h 180"/>
                  <a:gd name="T8" fmla="*/ 0 w 244"/>
                  <a:gd name="T9" fmla="*/ 180 h 180"/>
                  <a:gd name="T10" fmla="*/ 244 w 244"/>
                  <a:gd name="T11" fmla="*/ 180 h 180"/>
                  <a:gd name="T12" fmla="*/ 244 w 244"/>
                  <a:gd name="T13" fmla="*/ 0 h 1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44" h="180">
                    <a:moveTo>
                      <a:pt x="244" y="0"/>
                    </a:moveTo>
                    <a:lnTo>
                      <a:pt x="234" y="10"/>
                    </a:lnTo>
                    <a:lnTo>
                      <a:pt x="234" y="166"/>
                    </a:lnTo>
                    <a:lnTo>
                      <a:pt x="7" y="166"/>
                    </a:lnTo>
                    <a:lnTo>
                      <a:pt x="0" y="180"/>
                    </a:lnTo>
                    <a:lnTo>
                      <a:pt x="244" y="180"/>
                    </a:lnTo>
                    <a:lnTo>
                      <a:pt x="244" y="0"/>
                    </a:ln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>
                  <a:solidFill>
                    <a:schemeClr val="bg1"/>
                  </a:solidFill>
                  <a:ea typeface="微软雅黑" panose="020B0503020204020204" pitchFamily="34" charset="-122"/>
                </a:endParaRPr>
              </a:p>
            </p:txBody>
          </p:sp>
          <p:sp>
            <p:nvSpPr>
              <p:cNvPr id="38" name="Freeform 12"/>
              <p:cNvSpPr>
                <a:spLocks/>
              </p:cNvSpPr>
              <p:nvPr/>
            </p:nvSpPr>
            <p:spPr bwMode="auto">
              <a:xfrm>
                <a:off x="3702" y="2087"/>
                <a:ext cx="244" cy="181"/>
              </a:xfrm>
              <a:custGeom>
                <a:avLst/>
                <a:gdLst>
                  <a:gd name="T0" fmla="*/ 244 w 244"/>
                  <a:gd name="T1" fmla="*/ 0 h 181"/>
                  <a:gd name="T2" fmla="*/ 178 w 244"/>
                  <a:gd name="T3" fmla="*/ 74 h 181"/>
                  <a:gd name="T4" fmla="*/ 129 w 244"/>
                  <a:gd name="T5" fmla="*/ 47 h 181"/>
                  <a:gd name="T6" fmla="*/ 83 w 244"/>
                  <a:gd name="T7" fmla="*/ 120 h 181"/>
                  <a:gd name="T8" fmla="*/ 39 w 244"/>
                  <a:gd name="T9" fmla="*/ 120 h 181"/>
                  <a:gd name="T10" fmla="*/ 0 w 244"/>
                  <a:gd name="T11" fmla="*/ 181 h 181"/>
                  <a:gd name="T12" fmla="*/ 17 w 244"/>
                  <a:gd name="T13" fmla="*/ 181 h 181"/>
                  <a:gd name="T14" fmla="*/ 49 w 244"/>
                  <a:gd name="T15" fmla="*/ 134 h 181"/>
                  <a:gd name="T16" fmla="*/ 90 w 244"/>
                  <a:gd name="T17" fmla="*/ 134 h 181"/>
                  <a:gd name="T18" fmla="*/ 139 w 244"/>
                  <a:gd name="T19" fmla="*/ 61 h 181"/>
                  <a:gd name="T20" fmla="*/ 185 w 244"/>
                  <a:gd name="T21" fmla="*/ 88 h 181"/>
                  <a:gd name="T22" fmla="*/ 244 w 244"/>
                  <a:gd name="T23" fmla="*/ 25 h 181"/>
                  <a:gd name="T24" fmla="*/ 244 w 244"/>
                  <a:gd name="T25" fmla="*/ 0 h 1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244" h="181">
                    <a:moveTo>
                      <a:pt x="244" y="0"/>
                    </a:moveTo>
                    <a:lnTo>
                      <a:pt x="178" y="74"/>
                    </a:lnTo>
                    <a:lnTo>
                      <a:pt x="129" y="47"/>
                    </a:lnTo>
                    <a:lnTo>
                      <a:pt x="83" y="120"/>
                    </a:lnTo>
                    <a:lnTo>
                      <a:pt x="39" y="120"/>
                    </a:lnTo>
                    <a:lnTo>
                      <a:pt x="0" y="181"/>
                    </a:lnTo>
                    <a:lnTo>
                      <a:pt x="17" y="181"/>
                    </a:lnTo>
                    <a:lnTo>
                      <a:pt x="49" y="134"/>
                    </a:lnTo>
                    <a:lnTo>
                      <a:pt x="90" y="134"/>
                    </a:lnTo>
                    <a:lnTo>
                      <a:pt x="139" y="61"/>
                    </a:lnTo>
                    <a:lnTo>
                      <a:pt x="185" y="88"/>
                    </a:lnTo>
                    <a:lnTo>
                      <a:pt x="244" y="25"/>
                    </a:lnTo>
                    <a:lnTo>
                      <a:pt x="244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>
                  <a:solidFill>
                    <a:schemeClr val="bg1"/>
                  </a:solidFill>
                  <a:ea typeface="微软雅黑" panose="020B0503020204020204" pitchFamily="34" charset="-122"/>
                </a:endParaRPr>
              </a:p>
            </p:txBody>
          </p:sp>
          <p:sp>
            <p:nvSpPr>
              <p:cNvPr id="40" name="Freeform 13"/>
              <p:cNvSpPr>
                <a:spLocks/>
              </p:cNvSpPr>
              <p:nvPr/>
            </p:nvSpPr>
            <p:spPr bwMode="auto">
              <a:xfrm>
                <a:off x="3702" y="2087"/>
                <a:ext cx="244" cy="181"/>
              </a:xfrm>
              <a:custGeom>
                <a:avLst/>
                <a:gdLst>
                  <a:gd name="T0" fmla="*/ 244 w 244"/>
                  <a:gd name="T1" fmla="*/ 0 h 181"/>
                  <a:gd name="T2" fmla="*/ 178 w 244"/>
                  <a:gd name="T3" fmla="*/ 74 h 181"/>
                  <a:gd name="T4" fmla="*/ 129 w 244"/>
                  <a:gd name="T5" fmla="*/ 47 h 181"/>
                  <a:gd name="T6" fmla="*/ 83 w 244"/>
                  <a:gd name="T7" fmla="*/ 120 h 181"/>
                  <a:gd name="T8" fmla="*/ 39 w 244"/>
                  <a:gd name="T9" fmla="*/ 120 h 181"/>
                  <a:gd name="T10" fmla="*/ 0 w 244"/>
                  <a:gd name="T11" fmla="*/ 181 h 181"/>
                  <a:gd name="T12" fmla="*/ 17 w 244"/>
                  <a:gd name="T13" fmla="*/ 181 h 181"/>
                  <a:gd name="T14" fmla="*/ 49 w 244"/>
                  <a:gd name="T15" fmla="*/ 134 h 181"/>
                  <a:gd name="T16" fmla="*/ 90 w 244"/>
                  <a:gd name="T17" fmla="*/ 134 h 181"/>
                  <a:gd name="T18" fmla="*/ 139 w 244"/>
                  <a:gd name="T19" fmla="*/ 61 h 181"/>
                  <a:gd name="T20" fmla="*/ 185 w 244"/>
                  <a:gd name="T21" fmla="*/ 88 h 181"/>
                  <a:gd name="T22" fmla="*/ 244 w 244"/>
                  <a:gd name="T23" fmla="*/ 25 h 181"/>
                  <a:gd name="T24" fmla="*/ 244 w 244"/>
                  <a:gd name="T25" fmla="*/ 0 h 1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244" h="181">
                    <a:moveTo>
                      <a:pt x="244" y="0"/>
                    </a:moveTo>
                    <a:lnTo>
                      <a:pt x="178" y="74"/>
                    </a:lnTo>
                    <a:lnTo>
                      <a:pt x="129" y="47"/>
                    </a:lnTo>
                    <a:lnTo>
                      <a:pt x="83" y="120"/>
                    </a:lnTo>
                    <a:lnTo>
                      <a:pt x="39" y="120"/>
                    </a:lnTo>
                    <a:lnTo>
                      <a:pt x="0" y="181"/>
                    </a:lnTo>
                    <a:lnTo>
                      <a:pt x="17" y="181"/>
                    </a:lnTo>
                    <a:lnTo>
                      <a:pt x="49" y="134"/>
                    </a:lnTo>
                    <a:lnTo>
                      <a:pt x="90" y="134"/>
                    </a:lnTo>
                    <a:lnTo>
                      <a:pt x="139" y="61"/>
                    </a:lnTo>
                    <a:lnTo>
                      <a:pt x="185" y="88"/>
                    </a:lnTo>
                    <a:lnTo>
                      <a:pt x="244" y="25"/>
                    </a:lnTo>
                    <a:lnTo>
                      <a:pt x="244" y="0"/>
                    </a:ln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>
                  <a:solidFill>
                    <a:schemeClr val="bg1"/>
                  </a:solidFill>
                  <a:ea typeface="微软雅黑" panose="020B0503020204020204" pitchFamily="34" charset="-122"/>
                </a:endParaRPr>
              </a:p>
            </p:txBody>
          </p:sp>
          <p:sp>
            <p:nvSpPr>
              <p:cNvPr id="41" name="Freeform 14"/>
              <p:cNvSpPr>
                <a:spLocks/>
              </p:cNvSpPr>
              <p:nvPr/>
            </p:nvSpPr>
            <p:spPr bwMode="auto">
              <a:xfrm>
                <a:off x="3719" y="2112"/>
                <a:ext cx="227" cy="156"/>
              </a:xfrm>
              <a:custGeom>
                <a:avLst/>
                <a:gdLst>
                  <a:gd name="T0" fmla="*/ 227 w 227"/>
                  <a:gd name="T1" fmla="*/ 0 h 156"/>
                  <a:gd name="T2" fmla="*/ 168 w 227"/>
                  <a:gd name="T3" fmla="*/ 63 h 156"/>
                  <a:gd name="T4" fmla="*/ 122 w 227"/>
                  <a:gd name="T5" fmla="*/ 36 h 156"/>
                  <a:gd name="T6" fmla="*/ 73 w 227"/>
                  <a:gd name="T7" fmla="*/ 109 h 156"/>
                  <a:gd name="T8" fmla="*/ 32 w 227"/>
                  <a:gd name="T9" fmla="*/ 109 h 156"/>
                  <a:gd name="T10" fmla="*/ 0 w 227"/>
                  <a:gd name="T11" fmla="*/ 156 h 156"/>
                  <a:gd name="T12" fmla="*/ 227 w 227"/>
                  <a:gd name="T13" fmla="*/ 156 h 156"/>
                  <a:gd name="T14" fmla="*/ 227 w 227"/>
                  <a:gd name="T15" fmla="*/ 0 h 1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27" h="156">
                    <a:moveTo>
                      <a:pt x="227" y="0"/>
                    </a:moveTo>
                    <a:lnTo>
                      <a:pt x="168" y="63"/>
                    </a:lnTo>
                    <a:lnTo>
                      <a:pt x="122" y="36"/>
                    </a:lnTo>
                    <a:lnTo>
                      <a:pt x="73" y="109"/>
                    </a:lnTo>
                    <a:lnTo>
                      <a:pt x="32" y="109"/>
                    </a:lnTo>
                    <a:lnTo>
                      <a:pt x="0" y="156"/>
                    </a:lnTo>
                    <a:lnTo>
                      <a:pt x="227" y="156"/>
                    </a:lnTo>
                    <a:lnTo>
                      <a:pt x="227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>
                  <a:solidFill>
                    <a:schemeClr val="bg1"/>
                  </a:solidFill>
                  <a:ea typeface="微软雅黑" panose="020B0503020204020204" pitchFamily="34" charset="-122"/>
                </a:endParaRPr>
              </a:p>
            </p:txBody>
          </p:sp>
          <p:sp>
            <p:nvSpPr>
              <p:cNvPr id="42" name="Freeform 15"/>
              <p:cNvSpPr>
                <a:spLocks/>
              </p:cNvSpPr>
              <p:nvPr/>
            </p:nvSpPr>
            <p:spPr bwMode="auto">
              <a:xfrm>
                <a:off x="3719" y="2112"/>
                <a:ext cx="227" cy="156"/>
              </a:xfrm>
              <a:custGeom>
                <a:avLst/>
                <a:gdLst>
                  <a:gd name="T0" fmla="*/ 227 w 227"/>
                  <a:gd name="T1" fmla="*/ 0 h 156"/>
                  <a:gd name="T2" fmla="*/ 168 w 227"/>
                  <a:gd name="T3" fmla="*/ 63 h 156"/>
                  <a:gd name="T4" fmla="*/ 122 w 227"/>
                  <a:gd name="T5" fmla="*/ 36 h 156"/>
                  <a:gd name="T6" fmla="*/ 73 w 227"/>
                  <a:gd name="T7" fmla="*/ 109 h 156"/>
                  <a:gd name="T8" fmla="*/ 32 w 227"/>
                  <a:gd name="T9" fmla="*/ 109 h 156"/>
                  <a:gd name="T10" fmla="*/ 0 w 227"/>
                  <a:gd name="T11" fmla="*/ 156 h 156"/>
                  <a:gd name="T12" fmla="*/ 227 w 227"/>
                  <a:gd name="T13" fmla="*/ 156 h 156"/>
                  <a:gd name="T14" fmla="*/ 227 w 227"/>
                  <a:gd name="T15" fmla="*/ 0 h 1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27" h="156">
                    <a:moveTo>
                      <a:pt x="227" y="0"/>
                    </a:moveTo>
                    <a:lnTo>
                      <a:pt x="168" y="63"/>
                    </a:lnTo>
                    <a:lnTo>
                      <a:pt x="122" y="36"/>
                    </a:lnTo>
                    <a:lnTo>
                      <a:pt x="73" y="109"/>
                    </a:lnTo>
                    <a:lnTo>
                      <a:pt x="32" y="109"/>
                    </a:lnTo>
                    <a:lnTo>
                      <a:pt x="0" y="156"/>
                    </a:lnTo>
                    <a:lnTo>
                      <a:pt x="227" y="156"/>
                    </a:lnTo>
                    <a:lnTo>
                      <a:pt x="227" y="0"/>
                    </a:ln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>
                  <a:solidFill>
                    <a:schemeClr val="bg1"/>
                  </a:solidFill>
                  <a:ea typeface="微软雅黑" panose="020B0503020204020204" pitchFamily="34" charset="-122"/>
                </a:endParaRPr>
              </a:p>
            </p:txBody>
          </p:sp>
          <p:sp>
            <p:nvSpPr>
              <p:cNvPr id="43" name="Freeform 16"/>
              <p:cNvSpPr>
                <a:spLocks/>
              </p:cNvSpPr>
              <p:nvPr/>
            </p:nvSpPr>
            <p:spPr bwMode="auto">
              <a:xfrm>
                <a:off x="3719" y="2119"/>
                <a:ext cx="241" cy="180"/>
              </a:xfrm>
              <a:custGeom>
                <a:avLst/>
                <a:gdLst>
                  <a:gd name="T0" fmla="*/ 0 w 241"/>
                  <a:gd name="T1" fmla="*/ 180 h 180"/>
                  <a:gd name="T2" fmla="*/ 241 w 241"/>
                  <a:gd name="T3" fmla="*/ 180 h 180"/>
                  <a:gd name="T4" fmla="*/ 241 w 241"/>
                  <a:gd name="T5" fmla="*/ 0 h 180"/>
                  <a:gd name="T6" fmla="*/ 176 w 241"/>
                  <a:gd name="T7" fmla="*/ 73 h 180"/>
                  <a:gd name="T8" fmla="*/ 129 w 241"/>
                  <a:gd name="T9" fmla="*/ 46 h 180"/>
                  <a:gd name="T10" fmla="*/ 81 w 241"/>
                  <a:gd name="T11" fmla="*/ 119 h 180"/>
                  <a:gd name="T12" fmla="*/ 37 w 241"/>
                  <a:gd name="T13" fmla="*/ 119 h 180"/>
                  <a:gd name="T14" fmla="*/ 0 w 241"/>
                  <a:gd name="T15" fmla="*/ 180 h 1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41" h="180">
                    <a:moveTo>
                      <a:pt x="0" y="180"/>
                    </a:moveTo>
                    <a:lnTo>
                      <a:pt x="241" y="180"/>
                    </a:lnTo>
                    <a:lnTo>
                      <a:pt x="241" y="0"/>
                    </a:lnTo>
                    <a:lnTo>
                      <a:pt x="176" y="73"/>
                    </a:lnTo>
                    <a:lnTo>
                      <a:pt x="129" y="46"/>
                    </a:lnTo>
                    <a:lnTo>
                      <a:pt x="81" y="119"/>
                    </a:lnTo>
                    <a:lnTo>
                      <a:pt x="37" y="119"/>
                    </a:lnTo>
                    <a:lnTo>
                      <a:pt x="0" y="1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>
                  <a:solidFill>
                    <a:schemeClr val="bg1"/>
                  </a:solidFill>
                  <a:ea typeface="微软雅黑" panose="020B0503020204020204" pitchFamily="34" charset="-122"/>
                </a:endParaRPr>
              </a:p>
            </p:txBody>
          </p:sp>
        </p:grpSp>
        <p:sp>
          <p:nvSpPr>
            <p:cNvPr id="35" name="椭圆 34"/>
            <p:cNvSpPr>
              <a:spLocks noChangeAspect="1"/>
            </p:cNvSpPr>
            <p:nvPr/>
          </p:nvSpPr>
          <p:spPr>
            <a:xfrm>
              <a:off x="7721945" y="2510238"/>
              <a:ext cx="208303" cy="208303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outerShdw blurRad="114300" dist="38100" dir="5400000" algn="t" rotWithShape="0">
                <a:prstClr val="black">
                  <a:alpha val="23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>
                <a:solidFill>
                  <a:schemeClr val="tx1"/>
                </a:solidFill>
                <a:ea typeface="微软雅黑" panose="020B0503020204020204" pitchFamily="34" charset="-122"/>
              </a:endParaRPr>
            </a:p>
          </p:txBody>
        </p:sp>
      </p:grpSp>
    </p:spTree>
    <p:custDataLst>
      <p:tags r:id="rId1"/>
    </p:custDataLst>
    <p:extLst>
      <p:ext uri="{BB962C8B-B14F-4D97-AF65-F5344CB8AC3E}">
        <p14:creationId xmlns:p14="http://schemas.microsoft.com/office/powerpoint/2010/main" val="30207216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 advTm="10917">
        <p14:flythrough/>
      </p:transition>
    </mc:Choice>
    <mc:Fallback xmlns="">
      <p:transition spd="slow" advTm="10917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35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350"/>
                            </p:stCondLst>
                            <p:childTnLst>
                              <p:par>
                                <p:cTn id="11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3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3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3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1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 tmFilter="0, 0; .2, .5; .8, .5; 1, 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1" dur="250" autoRev="1" fill="hold"/>
                                        <p:tgtEl>
                                          <p:spTgt spid="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/>
      <p:bldP spid="6" grpId="0" animBg="1"/>
      <p:bldP spid="7" grpId="0" animBg="1"/>
      <p:bldP spid="4" grpId="0" animBg="1"/>
      <p:bldP spid="4" grpId="1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 Box 9">
            <a:extLst>
              <a:ext uri="{FF2B5EF4-FFF2-40B4-BE49-F238E27FC236}">
                <a16:creationId xmlns="" xmlns:a16="http://schemas.microsoft.com/office/drawing/2014/main" id="{CB3256A1-CE5A-4815-8763-197C7BEFD6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11338" y="1162117"/>
            <a:ext cx="9049568" cy="11350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9pPr>
          </a:lstStyle>
          <a:p>
            <a:pPr eaLnBrk="1" fontAlgn="base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zh-CN" altLang="en-US" sz="24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在经济领域里，已知边际函数，可利用不定积分求它们的原函数，一般地，有以下常见情况：</a:t>
            </a:r>
          </a:p>
        </p:txBody>
      </p:sp>
      <p:sp>
        <p:nvSpPr>
          <p:cNvPr id="25" name="AutoShape 4">
            <a:extLst>
              <a:ext uri="{FF2B5EF4-FFF2-40B4-BE49-F238E27FC236}">
                <a16:creationId xmlns="" xmlns:a16="http://schemas.microsoft.com/office/drawing/2014/main" id="{C0F82E85-BFAB-451A-801E-087A9BD433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35074" y="908050"/>
            <a:ext cx="10314195" cy="5041900"/>
          </a:xfrm>
          <a:prstGeom prst="rect">
            <a:avLst/>
          </a:prstGeom>
          <a:noFill/>
          <a:ln w="28575">
            <a:solidFill>
              <a:srgbClr val="1A74CC"/>
            </a:solidFill>
            <a:round/>
          </a:ln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9pPr>
          </a:lstStyle>
          <a:p>
            <a:endParaRPr lang="zh-CN" altLang="en-US"/>
          </a:p>
        </p:txBody>
      </p:sp>
      <p:grpSp>
        <p:nvGrpSpPr>
          <p:cNvPr id="5" name="组合 4">
            <a:extLst>
              <a:ext uri="{FF2B5EF4-FFF2-40B4-BE49-F238E27FC236}">
                <a16:creationId xmlns="" xmlns:a16="http://schemas.microsoft.com/office/drawing/2014/main" id="{1E8C2B45-AED1-4ADE-805C-F62DCFC7F3F8}"/>
              </a:ext>
            </a:extLst>
          </p:cNvPr>
          <p:cNvGrpSpPr/>
          <p:nvPr/>
        </p:nvGrpSpPr>
        <p:grpSpPr>
          <a:xfrm>
            <a:off x="1811338" y="2729871"/>
            <a:ext cx="8769576" cy="533516"/>
            <a:chOff x="1898618" y="2369415"/>
            <a:chExt cx="8769576" cy="533516"/>
          </a:xfrm>
        </p:grpSpPr>
        <p:sp>
          <p:nvSpPr>
            <p:cNvPr id="19" name="Text Box 13">
              <a:extLst>
                <a:ext uri="{FF2B5EF4-FFF2-40B4-BE49-F238E27FC236}">
                  <a16:creationId xmlns="" xmlns:a16="http://schemas.microsoft.com/office/drawing/2014/main" id="{1F1F3C1C-4F94-4057-8229-1065E8CA545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98618" y="2392721"/>
              <a:ext cx="7920037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buClr>
                  <a:srgbClr val="1A74CC"/>
                </a:buClr>
              </a:pPr>
              <a:r>
                <a:rPr lang="zh-CN" altLang="en-US" sz="2400" dirty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（</a:t>
              </a:r>
              <a:r>
                <a:rPr lang="en-US" altLang="zh-CN" sz="2400" dirty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1</a:t>
              </a:r>
              <a:r>
                <a:rPr lang="zh-CN" altLang="en-US" sz="2400" dirty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）已知边际成本           ，固定成本      ，则总成本</a:t>
              </a:r>
            </a:p>
          </p:txBody>
        </p:sp>
        <p:graphicFrame>
          <p:nvGraphicFramePr>
            <p:cNvPr id="23" name="Object 16">
              <a:extLst>
                <a:ext uri="{FF2B5EF4-FFF2-40B4-BE49-F238E27FC236}">
                  <a16:creationId xmlns="" xmlns:a16="http://schemas.microsoft.com/office/drawing/2014/main" id="{1D91D7F3-B157-4EA7-B4CF-6DA8E6E6DA13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060218070"/>
                </p:ext>
              </p:extLst>
            </p:nvPr>
          </p:nvGraphicFramePr>
          <p:xfrm>
            <a:off x="4638524" y="2399519"/>
            <a:ext cx="977882" cy="47361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6022" name="Equation" r:id="rId4" imgW="380880" imgH="203040" progId="Equation.DSMT4">
                    <p:embed/>
                  </p:oleObj>
                </mc:Choice>
                <mc:Fallback>
                  <p:oleObj name="Equation" r:id="rId4" imgW="380880" imgH="20304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638524" y="2399519"/>
                          <a:ext cx="977882" cy="47361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6" name="Object 16">
              <a:extLst>
                <a:ext uri="{FF2B5EF4-FFF2-40B4-BE49-F238E27FC236}">
                  <a16:creationId xmlns="" xmlns:a16="http://schemas.microsoft.com/office/drawing/2014/main" id="{606864BD-8064-418E-B1BA-E2523617D0A1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025385545"/>
                </p:ext>
              </p:extLst>
            </p:nvPr>
          </p:nvGraphicFramePr>
          <p:xfrm>
            <a:off x="7180068" y="2369415"/>
            <a:ext cx="488941" cy="53351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6023" name="Equation" r:id="rId6" imgW="190440" imgH="228600" progId="Equation.DSMT4">
                    <p:embed/>
                  </p:oleObj>
                </mc:Choice>
                <mc:Fallback>
                  <p:oleObj name="Equation" r:id="rId6" imgW="190440" imgH="22860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180068" y="2369415"/>
                          <a:ext cx="488941" cy="53351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7" name="Object 16">
              <a:extLst>
                <a:ext uri="{FF2B5EF4-FFF2-40B4-BE49-F238E27FC236}">
                  <a16:creationId xmlns="" xmlns:a16="http://schemas.microsoft.com/office/drawing/2014/main" id="{2574D148-D440-4465-A537-6B4F6F4CDBCF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630425905"/>
                </p:ext>
              </p:extLst>
            </p:nvPr>
          </p:nvGraphicFramePr>
          <p:xfrm>
            <a:off x="9265449" y="2390055"/>
            <a:ext cx="1402745" cy="47361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6024" name="Equation" r:id="rId8" imgW="545760" imgH="203040" progId="Equation.DSMT4">
                    <p:embed/>
                  </p:oleObj>
                </mc:Choice>
                <mc:Fallback>
                  <p:oleObj name="Equation" r:id="rId8" imgW="545760" imgH="20304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9265449" y="2390055"/>
                          <a:ext cx="1402745" cy="47361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3" name="组合 2">
            <a:extLst>
              <a:ext uri="{FF2B5EF4-FFF2-40B4-BE49-F238E27FC236}">
                <a16:creationId xmlns="" xmlns:a16="http://schemas.microsoft.com/office/drawing/2014/main" id="{2E630BE6-C382-436C-B4DB-6B4A55639FFF}"/>
              </a:ext>
            </a:extLst>
          </p:cNvPr>
          <p:cNvGrpSpPr/>
          <p:nvPr/>
        </p:nvGrpSpPr>
        <p:grpSpPr>
          <a:xfrm>
            <a:off x="2588393" y="3686630"/>
            <a:ext cx="6365926" cy="1538513"/>
            <a:chOff x="2122091" y="3181709"/>
            <a:chExt cx="6365926" cy="1538513"/>
          </a:xfrm>
        </p:grpSpPr>
        <p:sp>
          <p:nvSpPr>
            <p:cNvPr id="27" name="Text Box 17">
              <a:extLst>
                <a:ext uri="{FF2B5EF4-FFF2-40B4-BE49-F238E27FC236}">
                  <a16:creationId xmlns="" xmlns:a16="http://schemas.microsoft.com/office/drawing/2014/main" id="{27F267E9-6268-4291-A005-A207711E11B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22091" y="3625188"/>
              <a:ext cx="6365926" cy="6093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9pPr>
            </a:lstStyle>
            <a:p>
              <a:pPr marR="0" lvl="0" defTabSz="914400" eaLnBrk="0" fontAlgn="base" latinLnBrk="0" hangingPunct="0">
                <a:lnSpc>
                  <a:spcPct val="14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1A74CC"/>
                </a:buClr>
                <a:buSzTx/>
                <a:tabLst/>
                <a:defRPr/>
              </a:pPr>
              <a:r>
                <a:rPr kumimoji="0" lang="zh-CN" altLang="en-US" sz="240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</a:rPr>
                <a:t>为微分方程                        </a:t>
              </a:r>
              <a:r>
                <a:rPr kumimoji="0" lang="zh-CN" altLang="en-US" sz="240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</a:rPr>
                <a:t>的</a:t>
              </a:r>
              <a:r>
                <a:rPr kumimoji="0" lang="zh-CN" altLang="en-US" sz="240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</a:rPr>
                <a:t>特解。</a:t>
              </a:r>
            </a:p>
          </p:txBody>
        </p:sp>
        <p:graphicFrame>
          <p:nvGraphicFramePr>
            <p:cNvPr id="20" name="Object 16">
              <a:extLst>
                <a:ext uri="{FF2B5EF4-FFF2-40B4-BE49-F238E27FC236}">
                  <a16:creationId xmlns="" xmlns:a16="http://schemas.microsoft.com/office/drawing/2014/main" id="{E2339225-2241-492C-B5FD-D05B14042C4A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23836365"/>
                </p:ext>
              </p:extLst>
            </p:nvPr>
          </p:nvGraphicFramePr>
          <p:xfrm>
            <a:off x="3853835" y="3181709"/>
            <a:ext cx="2040172" cy="153851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6025" name="Equation" r:id="rId10" imgW="825480" imgH="685800" progId="Equation.DSMT4">
                    <p:embed/>
                  </p:oleObj>
                </mc:Choice>
                <mc:Fallback>
                  <p:oleObj name="Equation" r:id="rId10" imgW="825480" imgH="68580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853835" y="3181709"/>
                          <a:ext cx="2040172" cy="153851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29889214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 advTm="4916">
        <p14:flythrough/>
      </p:transition>
    </mc:Choice>
    <mc:Fallback xmlns="">
      <p:transition spd="slow" advTm="4916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3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25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AutoShape 4">
            <a:extLst>
              <a:ext uri="{FF2B5EF4-FFF2-40B4-BE49-F238E27FC236}">
                <a16:creationId xmlns="" xmlns:a16="http://schemas.microsoft.com/office/drawing/2014/main" id="{C0F82E85-BFAB-451A-801E-087A9BD433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35074" y="908049"/>
            <a:ext cx="10314195" cy="5260521"/>
          </a:xfrm>
          <a:prstGeom prst="rect">
            <a:avLst/>
          </a:prstGeom>
          <a:noFill/>
          <a:ln w="28575">
            <a:solidFill>
              <a:srgbClr val="1A74CC"/>
            </a:solidFill>
            <a:round/>
          </a:ln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9pPr>
          </a:lstStyle>
          <a:p>
            <a:endParaRPr lang="zh-CN" altLang="en-US"/>
          </a:p>
        </p:txBody>
      </p:sp>
      <p:grpSp>
        <p:nvGrpSpPr>
          <p:cNvPr id="2" name="组合 1">
            <a:extLst>
              <a:ext uri="{FF2B5EF4-FFF2-40B4-BE49-F238E27FC236}">
                <a16:creationId xmlns="" xmlns:a16="http://schemas.microsoft.com/office/drawing/2014/main" id="{BF5648C8-7227-4405-B882-F75E2EBC715B}"/>
              </a:ext>
            </a:extLst>
          </p:cNvPr>
          <p:cNvGrpSpPr/>
          <p:nvPr/>
        </p:nvGrpSpPr>
        <p:grpSpPr>
          <a:xfrm>
            <a:off x="1699129" y="1270227"/>
            <a:ext cx="8054471" cy="490901"/>
            <a:chOff x="1699129" y="1270227"/>
            <a:chExt cx="8054471" cy="490901"/>
          </a:xfrm>
        </p:grpSpPr>
        <p:sp>
          <p:nvSpPr>
            <p:cNvPr id="19" name="Text Box 13">
              <a:extLst>
                <a:ext uri="{FF2B5EF4-FFF2-40B4-BE49-F238E27FC236}">
                  <a16:creationId xmlns="" xmlns:a16="http://schemas.microsoft.com/office/drawing/2014/main" id="{1F1F3C1C-4F94-4057-8229-1065E8CA545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699129" y="1270227"/>
              <a:ext cx="8054471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buClr>
                  <a:srgbClr val="1A74CC"/>
                </a:buClr>
              </a:pPr>
              <a:r>
                <a:rPr lang="zh-CN" altLang="en-US" sz="2400" dirty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（</a:t>
              </a:r>
              <a:r>
                <a:rPr lang="en-US" altLang="zh-CN" sz="2400" dirty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2</a:t>
              </a:r>
              <a:r>
                <a:rPr lang="zh-CN" altLang="en-US" sz="2400" dirty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）已知</a:t>
              </a:r>
              <a:r>
                <a:rPr lang="zh-CN" altLang="en-US" sz="2400" dirty="0" smtClean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边际收入           </a:t>
              </a:r>
              <a:r>
                <a:rPr lang="zh-CN" altLang="en-US" sz="2400" dirty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，则总收入函数</a:t>
              </a:r>
            </a:p>
          </p:txBody>
        </p:sp>
        <p:graphicFrame>
          <p:nvGraphicFramePr>
            <p:cNvPr id="23" name="Object 16">
              <a:extLst>
                <a:ext uri="{FF2B5EF4-FFF2-40B4-BE49-F238E27FC236}">
                  <a16:creationId xmlns="" xmlns:a16="http://schemas.microsoft.com/office/drawing/2014/main" id="{1D91D7F3-B157-4EA7-B4CF-6DA8E6E6DA13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05686946"/>
                </p:ext>
              </p:extLst>
            </p:nvPr>
          </p:nvGraphicFramePr>
          <p:xfrm>
            <a:off x="4470401" y="1298575"/>
            <a:ext cx="922386" cy="46255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7049" name="Equation" r:id="rId4" imgW="368280" imgH="203040" progId="Equation.DSMT4">
                    <p:embed/>
                  </p:oleObj>
                </mc:Choice>
                <mc:Fallback>
                  <p:oleObj name="Equation" r:id="rId4" imgW="368280" imgH="20304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470401" y="1298575"/>
                          <a:ext cx="922386" cy="46255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7" name="Object 16">
              <a:extLst>
                <a:ext uri="{FF2B5EF4-FFF2-40B4-BE49-F238E27FC236}">
                  <a16:creationId xmlns="" xmlns:a16="http://schemas.microsoft.com/office/drawing/2014/main" id="{2574D148-D440-4465-A537-6B4F6F4CDBCF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124120034"/>
                </p:ext>
              </p:extLst>
            </p:nvPr>
          </p:nvGraphicFramePr>
          <p:xfrm>
            <a:off x="7555996" y="1298575"/>
            <a:ext cx="1306033" cy="46255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7050" name="Equation" r:id="rId6" imgW="520560" imgH="203040" progId="Equation.DSMT4">
                    <p:embed/>
                  </p:oleObj>
                </mc:Choice>
                <mc:Fallback>
                  <p:oleObj name="Equation" r:id="rId6" imgW="520560" imgH="20304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555996" y="1298575"/>
                          <a:ext cx="1306033" cy="46255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3" name="组合 2">
            <a:extLst>
              <a:ext uri="{FF2B5EF4-FFF2-40B4-BE49-F238E27FC236}">
                <a16:creationId xmlns="" xmlns:a16="http://schemas.microsoft.com/office/drawing/2014/main" id="{5879FC1A-5C5D-45F7-8026-342E9BCDD98D}"/>
              </a:ext>
            </a:extLst>
          </p:cNvPr>
          <p:cNvGrpSpPr/>
          <p:nvPr/>
        </p:nvGrpSpPr>
        <p:grpSpPr>
          <a:xfrm>
            <a:off x="2496103" y="1860217"/>
            <a:ext cx="6365926" cy="1492582"/>
            <a:chOff x="2122091" y="3199717"/>
            <a:chExt cx="6365926" cy="1492582"/>
          </a:xfrm>
        </p:grpSpPr>
        <p:sp>
          <p:nvSpPr>
            <p:cNvPr id="27" name="Text Box 17">
              <a:extLst>
                <a:ext uri="{FF2B5EF4-FFF2-40B4-BE49-F238E27FC236}">
                  <a16:creationId xmlns="" xmlns:a16="http://schemas.microsoft.com/office/drawing/2014/main" id="{27F267E9-6268-4291-A005-A207711E11B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22091" y="3625188"/>
              <a:ext cx="6365926" cy="6093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9pPr>
            </a:lstStyle>
            <a:p>
              <a:pPr marR="0" lvl="0" defTabSz="914400" eaLnBrk="0" fontAlgn="base" latinLnBrk="0" hangingPunct="0">
                <a:lnSpc>
                  <a:spcPct val="14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1A74CC"/>
                </a:buClr>
                <a:buSzTx/>
                <a:tabLst/>
                <a:defRPr/>
              </a:pPr>
              <a:r>
                <a:rPr kumimoji="0" lang="zh-CN" altLang="en-US" sz="240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</a:rPr>
                <a:t>为微分方程                      </a:t>
              </a:r>
              <a:r>
                <a:rPr kumimoji="0" lang="zh-CN" altLang="en-US" sz="240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</a:rPr>
                <a:t> </a:t>
              </a:r>
              <a:r>
                <a:rPr kumimoji="0" lang="zh-CN" altLang="en-US" sz="240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</a:rPr>
                <a:t>的特解。</a:t>
              </a:r>
            </a:p>
          </p:txBody>
        </p:sp>
        <p:graphicFrame>
          <p:nvGraphicFramePr>
            <p:cNvPr id="20" name="Object 16">
              <a:extLst>
                <a:ext uri="{FF2B5EF4-FFF2-40B4-BE49-F238E27FC236}">
                  <a16:creationId xmlns="" xmlns:a16="http://schemas.microsoft.com/office/drawing/2014/main" id="{E2339225-2241-492C-B5FD-D05B14042C4A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907854574"/>
                </p:ext>
              </p:extLst>
            </p:nvPr>
          </p:nvGraphicFramePr>
          <p:xfrm>
            <a:off x="3838575" y="3199717"/>
            <a:ext cx="1919407" cy="149258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7051" name="Equation" r:id="rId8" imgW="799920" imgH="685800" progId="Equation.DSMT4">
                    <p:embed/>
                  </p:oleObj>
                </mc:Choice>
                <mc:Fallback>
                  <p:oleObj name="Equation" r:id="rId8" imgW="799920" imgH="68580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838575" y="3199717"/>
                          <a:ext cx="1919407" cy="149258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4" name="组合 3">
            <a:extLst>
              <a:ext uri="{FF2B5EF4-FFF2-40B4-BE49-F238E27FC236}">
                <a16:creationId xmlns="" xmlns:a16="http://schemas.microsoft.com/office/drawing/2014/main" id="{A965E840-B5DC-4688-B66B-E9AB5A77BDBF}"/>
              </a:ext>
            </a:extLst>
          </p:cNvPr>
          <p:cNvGrpSpPr/>
          <p:nvPr/>
        </p:nvGrpSpPr>
        <p:grpSpPr>
          <a:xfrm>
            <a:off x="2495102" y="4426857"/>
            <a:ext cx="6365926" cy="1553028"/>
            <a:chOff x="3209208" y="4478738"/>
            <a:chExt cx="6365926" cy="1553028"/>
          </a:xfrm>
        </p:grpSpPr>
        <p:sp>
          <p:nvSpPr>
            <p:cNvPr id="32" name="Text Box 17">
              <a:extLst>
                <a:ext uri="{FF2B5EF4-FFF2-40B4-BE49-F238E27FC236}">
                  <a16:creationId xmlns="" xmlns:a16="http://schemas.microsoft.com/office/drawing/2014/main" id="{44AE3B29-D2A5-41B9-B795-6436B3F9617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209208" y="4944361"/>
              <a:ext cx="6365926" cy="6093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9pPr>
            </a:lstStyle>
            <a:p>
              <a:pPr marR="0" lvl="0" defTabSz="914400" eaLnBrk="0" fontAlgn="base" latinLnBrk="0" hangingPunct="0">
                <a:lnSpc>
                  <a:spcPct val="14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1A74CC"/>
                </a:buClr>
                <a:buSzTx/>
                <a:tabLst/>
                <a:defRPr/>
              </a:pPr>
              <a:r>
                <a:rPr kumimoji="0" lang="zh-CN" altLang="en-US" sz="240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</a:rPr>
                <a:t>为微分方程                     </a:t>
              </a:r>
              <a:r>
                <a:rPr kumimoji="0" lang="zh-CN" altLang="en-US" sz="240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</a:rPr>
                <a:t>  </a:t>
              </a:r>
              <a:r>
                <a:rPr kumimoji="0" lang="zh-CN" altLang="en-US" sz="240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</a:rPr>
                <a:t>的特解。</a:t>
              </a:r>
            </a:p>
          </p:txBody>
        </p:sp>
        <p:graphicFrame>
          <p:nvGraphicFramePr>
            <p:cNvPr id="33" name="Object 16">
              <a:extLst>
                <a:ext uri="{FF2B5EF4-FFF2-40B4-BE49-F238E27FC236}">
                  <a16:creationId xmlns="" xmlns:a16="http://schemas.microsoft.com/office/drawing/2014/main" id="{0508EECB-8225-4558-BE92-8A237E43F4FE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182782362"/>
                </p:ext>
              </p:extLst>
            </p:nvPr>
          </p:nvGraphicFramePr>
          <p:xfrm>
            <a:off x="4843930" y="4478738"/>
            <a:ext cx="1997137" cy="155302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7052" name="Equation" r:id="rId10" imgW="799920" imgH="685800" progId="Equation.DSMT4">
                    <p:embed/>
                  </p:oleObj>
                </mc:Choice>
                <mc:Fallback>
                  <p:oleObj name="Equation" r:id="rId10" imgW="799920" imgH="68580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843930" y="4478738"/>
                          <a:ext cx="1997137" cy="155302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6" name="组合 5"/>
          <p:cNvGrpSpPr/>
          <p:nvPr/>
        </p:nvGrpSpPr>
        <p:grpSpPr>
          <a:xfrm>
            <a:off x="1699129" y="3761133"/>
            <a:ext cx="9153467" cy="512345"/>
            <a:chOff x="1699129" y="3674049"/>
            <a:chExt cx="9153467" cy="512345"/>
          </a:xfrm>
        </p:grpSpPr>
        <p:grpSp>
          <p:nvGrpSpPr>
            <p:cNvPr id="5" name="组合 4">
              <a:extLst>
                <a:ext uri="{FF2B5EF4-FFF2-40B4-BE49-F238E27FC236}">
                  <a16:creationId xmlns="" xmlns:a16="http://schemas.microsoft.com/office/drawing/2014/main" id="{F1C27B54-C36A-42D3-A879-F5360BF82527}"/>
                </a:ext>
              </a:extLst>
            </p:cNvPr>
            <p:cNvGrpSpPr/>
            <p:nvPr/>
          </p:nvGrpSpPr>
          <p:grpSpPr>
            <a:xfrm>
              <a:off x="1699129" y="3674049"/>
              <a:ext cx="8359271" cy="512345"/>
              <a:chOff x="1699129" y="3674049"/>
              <a:chExt cx="8359271" cy="512345"/>
            </a:xfrm>
          </p:grpSpPr>
          <p:sp>
            <p:nvSpPr>
              <p:cNvPr id="26" name="Text Box 13">
                <a:extLst>
                  <a:ext uri="{FF2B5EF4-FFF2-40B4-BE49-F238E27FC236}">
                    <a16:creationId xmlns="" xmlns:a16="http://schemas.microsoft.com/office/drawing/2014/main" id="{FD824BE9-043F-4B73-9852-FD27F7C532B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699129" y="3674050"/>
                <a:ext cx="8359271" cy="4616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Constantia" panose="02030602050306030303" pitchFamily="18" charset="0"/>
                    <a:ea typeface="宋体" panose="02010600030101010101" pitchFamily="2" charset="-122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Constantia" panose="02030602050306030303" pitchFamily="18" charset="0"/>
                    <a:ea typeface="宋体" panose="02010600030101010101" pitchFamily="2" charset="-122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Constantia" panose="02030602050306030303" pitchFamily="18" charset="0"/>
                    <a:ea typeface="宋体" panose="02010600030101010101" pitchFamily="2" charset="-122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Constantia" panose="02030602050306030303" pitchFamily="18" charset="0"/>
                    <a:ea typeface="宋体" panose="02010600030101010101" pitchFamily="2" charset="-122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Constantia" panose="02030602050306030303" pitchFamily="18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 sz="2000">
                    <a:solidFill>
                      <a:schemeClr val="tx1"/>
                    </a:solidFill>
                    <a:latin typeface="Constantia" panose="02030602050306030303" pitchFamily="18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 sz="2000">
                    <a:solidFill>
                      <a:schemeClr val="tx1"/>
                    </a:solidFill>
                    <a:latin typeface="Constantia" panose="02030602050306030303" pitchFamily="18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 sz="2000">
                    <a:solidFill>
                      <a:schemeClr val="tx1"/>
                    </a:solidFill>
                    <a:latin typeface="Constantia" panose="02030602050306030303" pitchFamily="18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 sz="2000">
                    <a:solidFill>
                      <a:schemeClr val="tx1"/>
                    </a:solidFill>
                    <a:latin typeface="Constantia" panose="02030602050306030303" pitchFamily="18" charset="0"/>
                    <a:ea typeface="宋体" panose="02010600030101010101" pitchFamily="2" charset="-122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1A74CC"/>
                  </a:buClr>
                </a:pPr>
                <a:r>
                  <a:rPr lang="zh-CN" altLang="en-US" sz="2400" dirty="0">
                    <a:solidFill>
                      <a:srgbClr val="000000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（</a:t>
                </a:r>
                <a:r>
                  <a:rPr lang="en-US" altLang="zh-CN" sz="2400" dirty="0">
                    <a:solidFill>
                      <a:srgbClr val="000000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3</a:t>
                </a:r>
                <a:r>
                  <a:rPr lang="zh-CN" altLang="en-US" sz="2400" dirty="0">
                    <a:solidFill>
                      <a:srgbClr val="000000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）已知固定成本      ，边际利润             </a:t>
                </a:r>
                <a:r>
                  <a:rPr lang="en-US" altLang="zh-CN" sz="2400" dirty="0">
                    <a:solidFill>
                      <a:srgbClr val="000000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,</a:t>
                </a:r>
                <a:r>
                  <a:rPr lang="zh-CN" altLang="en-US" sz="2400" dirty="0">
                    <a:solidFill>
                      <a:srgbClr val="000000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则总利润函数</a:t>
                </a:r>
              </a:p>
            </p:txBody>
          </p:sp>
          <p:graphicFrame>
            <p:nvGraphicFramePr>
              <p:cNvPr id="28" name="Object 16">
                <a:extLst>
                  <a:ext uri="{FF2B5EF4-FFF2-40B4-BE49-F238E27FC236}">
                    <a16:creationId xmlns="" xmlns:a16="http://schemas.microsoft.com/office/drawing/2014/main" id="{7DF20FD2-3E48-4FF1-A67F-6CC7379A86B5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924726205"/>
                  </p:ext>
                </p:extLst>
              </p:nvPr>
            </p:nvGraphicFramePr>
            <p:xfrm>
              <a:off x="6582801" y="3709400"/>
              <a:ext cx="877542" cy="454824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87053" name="Equation" r:id="rId12" imgW="355320" imgH="203040" progId="Equation.DSMT4">
                      <p:embed/>
                    </p:oleObj>
                  </mc:Choice>
                  <mc:Fallback>
                    <p:oleObj name="Equation" r:id="rId12" imgW="355320" imgH="203040" progId="Equation.DSMT4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3"/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6582801" y="3709400"/>
                            <a:ext cx="877542" cy="454824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29" name="Object 16">
                <a:extLst>
                  <a:ext uri="{FF2B5EF4-FFF2-40B4-BE49-F238E27FC236}">
                    <a16:creationId xmlns="" xmlns:a16="http://schemas.microsoft.com/office/drawing/2014/main" id="{7F14AB0A-ABFC-4303-AC04-A7F5E72003E0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476512270"/>
                  </p:ext>
                </p:extLst>
              </p:nvPr>
            </p:nvGraphicFramePr>
            <p:xfrm>
              <a:off x="4506895" y="3674049"/>
              <a:ext cx="469538" cy="512345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87054" name="Equation" r:id="rId14" imgW="190440" imgH="228600" progId="Equation.DSMT4">
                      <p:embed/>
                    </p:oleObj>
                  </mc:Choice>
                  <mc:Fallback>
                    <p:oleObj name="Equation" r:id="rId14" imgW="190440" imgH="228600" progId="Equation.DSMT4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5"/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4506895" y="3674049"/>
                            <a:ext cx="469538" cy="512345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graphicFrame>
          <p:nvGraphicFramePr>
            <p:cNvPr id="18" name="Object 16">
              <a:extLst>
                <a:ext uri="{FF2B5EF4-FFF2-40B4-BE49-F238E27FC236}">
                  <a16:creationId xmlns="" xmlns:a16="http://schemas.microsoft.com/office/drawing/2014/main" id="{C6073F8C-E01C-4899-9677-BD0D039B289C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19052801"/>
                </p:ext>
              </p:extLst>
            </p:nvPr>
          </p:nvGraphicFramePr>
          <p:xfrm>
            <a:off x="9585260" y="3704386"/>
            <a:ext cx="1267336" cy="46035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7055" name="Equation" r:id="rId16" imgW="507960" imgH="203040" progId="Equation.DSMT4">
                    <p:embed/>
                  </p:oleObj>
                </mc:Choice>
                <mc:Fallback>
                  <p:oleObj name="Equation" r:id="rId16" imgW="507960" imgH="20304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7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9585260" y="3704386"/>
                          <a:ext cx="1267336" cy="46035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2867930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 advTm="4916">
        <p14:flythrough/>
      </p:transition>
    </mc:Choice>
    <mc:Fallback xmlns="">
      <p:transition spd="slow" advTm="4916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椭圆 9"/>
          <p:cNvSpPr/>
          <p:nvPr/>
        </p:nvSpPr>
        <p:spPr>
          <a:xfrm>
            <a:off x="1235075" y="1101920"/>
            <a:ext cx="484601" cy="484601"/>
          </a:xfrm>
          <a:prstGeom prst="ellipse">
            <a:avLst/>
          </a:prstGeom>
          <a:solidFill>
            <a:srgbClr val="1A74CC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zh-CN" sz="28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</a:t>
            </a:r>
            <a:endParaRPr lang="zh-CN" altLang="en-US" sz="28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42" name="Object 5">
            <a:extLst>
              <a:ext uri="{FF2B5EF4-FFF2-40B4-BE49-F238E27FC236}">
                <a16:creationId xmlns="" xmlns:a16="http://schemas.microsoft.com/office/drawing/2014/main" id="{D16FEC4C-002C-4E3F-824E-34406F5AC84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61440981"/>
              </p:ext>
            </p:extLst>
          </p:nvPr>
        </p:nvGraphicFramePr>
        <p:xfrm>
          <a:off x="3532309" y="2728687"/>
          <a:ext cx="2630332" cy="92575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8074" name="Equation" r:id="rId4" imgW="1104840" imgH="419040" progId="Equation.DSMT4">
                  <p:embed/>
                </p:oleObj>
              </mc:Choice>
              <mc:Fallback>
                <p:oleObj name="Equation" r:id="rId4" imgW="1104840" imgH="419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32309" y="2728687"/>
                        <a:ext cx="2630332" cy="92575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" name="Object 6">
            <a:extLst>
              <a:ext uri="{FF2B5EF4-FFF2-40B4-BE49-F238E27FC236}">
                <a16:creationId xmlns="" xmlns:a16="http://schemas.microsoft.com/office/drawing/2014/main" id="{265B83DA-67AE-4030-922C-DCB9BFC6F8D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22317920"/>
              </p:ext>
            </p:extLst>
          </p:nvPr>
        </p:nvGraphicFramePr>
        <p:xfrm>
          <a:off x="2690485" y="4431931"/>
          <a:ext cx="5655230" cy="61999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8075" name="Equation" r:id="rId6" imgW="2323800" imgH="279360" progId="Equation.DSMT4">
                  <p:embed/>
                </p:oleObj>
              </mc:Choice>
              <mc:Fallback>
                <p:oleObj name="Equation" r:id="rId6" imgW="2323800" imgH="2793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90485" y="4431931"/>
                        <a:ext cx="5655230" cy="61999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4" name="组合 3"/>
          <p:cNvGrpSpPr/>
          <p:nvPr/>
        </p:nvGrpSpPr>
        <p:grpSpPr>
          <a:xfrm>
            <a:off x="1725280" y="1027025"/>
            <a:ext cx="6455682" cy="646331"/>
            <a:chOff x="1725280" y="1027025"/>
            <a:chExt cx="6455682" cy="646331"/>
          </a:xfrm>
        </p:grpSpPr>
        <p:sp>
          <p:nvSpPr>
            <p:cNvPr id="48" name="Rectangle 19">
              <a:extLst>
                <a:ext uri="{FF2B5EF4-FFF2-40B4-BE49-F238E27FC236}">
                  <a16:creationId xmlns="" xmlns:a16="http://schemas.microsoft.com/office/drawing/2014/main" id="{EA0698E2-19DA-4A5F-9CE6-C700EFAF307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25280" y="1027025"/>
              <a:ext cx="6455682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anchor="ctr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9pPr>
            </a:lstStyle>
            <a:p>
              <a:pPr lvl="0" eaLnBrk="1" fontAlgn="base" hangingPunct="1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0" lang="zh-CN" altLang="en-US" sz="240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</a:rPr>
                <a:t>设某产品的边际成本函数为</a:t>
              </a:r>
              <a:r>
                <a:rPr kumimoji="0" lang="en-US" altLang="zh-CN" sz="240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</a:rPr>
                <a:t>:   </a:t>
              </a:r>
              <a:r>
                <a:rPr kumimoji="0" lang="zh-CN" altLang="en-US" sz="240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</a:rPr>
                <a:t>                       ，</a:t>
              </a:r>
              <a:endParaRPr kumimoji="0" lang="en-US" altLang="zh-CN" sz="240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graphicFrame>
          <p:nvGraphicFramePr>
            <p:cNvPr id="49" name="Object 20">
              <a:extLst>
                <a:ext uri="{FF2B5EF4-FFF2-40B4-BE49-F238E27FC236}">
                  <a16:creationId xmlns="" xmlns:a16="http://schemas.microsoft.com/office/drawing/2014/main" id="{FD88F557-49A3-4254-AEF2-4829E31898E5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789331103"/>
                </p:ext>
              </p:extLst>
            </p:nvPr>
          </p:nvGraphicFramePr>
          <p:xfrm>
            <a:off x="5686287" y="1192148"/>
            <a:ext cx="2210086" cy="43141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8076" r:id="rId8" imgW="1035441" imgH="204532" progId="Equation.DSMT4">
                    <p:embed/>
                  </p:oleObj>
                </mc:Choice>
                <mc:Fallback>
                  <p:oleObj r:id="rId8" imgW="1035441" imgH="204532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686287" y="1192148"/>
                          <a:ext cx="2210086" cy="43141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3" name="组合 2">
            <a:extLst>
              <a:ext uri="{FF2B5EF4-FFF2-40B4-BE49-F238E27FC236}">
                <a16:creationId xmlns="" xmlns:a16="http://schemas.microsoft.com/office/drawing/2014/main" id="{43AA8ED7-14F5-4EA8-9549-B6E36BB08477}"/>
              </a:ext>
            </a:extLst>
          </p:cNvPr>
          <p:cNvGrpSpPr/>
          <p:nvPr/>
        </p:nvGrpSpPr>
        <p:grpSpPr>
          <a:xfrm>
            <a:off x="1719676" y="1680672"/>
            <a:ext cx="4139176" cy="646331"/>
            <a:chOff x="2516148" y="1562796"/>
            <a:chExt cx="4139176" cy="646331"/>
          </a:xfrm>
        </p:grpSpPr>
        <p:sp>
          <p:nvSpPr>
            <p:cNvPr id="50" name="Rectangle 19">
              <a:extLst>
                <a:ext uri="{FF2B5EF4-FFF2-40B4-BE49-F238E27FC236}">
                  <a16:creationId xmlns="" xmlns:a16="http://schemas.microsoft.com/office/drawing/2014/main" id="{3A216D12-8707-4520-8C9F-EC6B17DEC22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16148" y="1562796"/>
              <a:ext cx="4139176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anchor="ctr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9pPr>
            </a:lstStyle>
            <a:p>
              <a:pPr marL="0" marR="0" lvl="0" indent="0" defTabSz="914400" eaLnBrk="1" fontAlgn="base" latinLnBrk="0" hangingPunct="1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r>
                <a:rPr kumimoji="0" lang="zh-CN" altLang="en-US" sz="240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</a:rPr>
                <a:t>本函数          。</a:t>
              </a:r>
              <a:r>
                <a:rPr kumimoji="0" lang="en-US" altLang="zh-CN" sz="240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</a:rPr>
                <a:t> </a:t>
              </a:r>
            </a:p>
          </p:txBody>
        </p:sp>
        <p:graphicFrame>
          <p:nvGraphicFramePr>
            <p:cNvPr id="47" name="Object 22">
              <a:extLst>
                <a:ext uri="{FF2B5EF4-FFF2-40B4-BE49-F238E27FC236}">
                  <a16:creationId xmlns="" xmlns:a16="http://schemas.microsoft.com/office/drawing/2014/main" id="{C5EFC632-A51C-4EC8-8672-172DC5972046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757670484"/>
                </p:ext>
              </p:extLst>
            </p:nvPr>
          </p:nvGraphicFramePr>
          <p:xfrm>
            <a:off x="3550785" y="1709337"/>
            <a:ext cx="711200" cy="4127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8077" name="Equation" r:id="rId10" imgW="342720" imgH="203040" progId="Equation.DSMT4">
                    <p:embed/>
                  </p:oleObj>
                </mc:Choice>
                <mc:Fallback>
                  <p:oleObj name="Equation" r:id="rId10" imgW="342720" imgH="20304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550785" y="1709337"/>
                          <a:ext cx="711200" cy="41275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12" name="Object 5">
            <a:extLst>
              <a:ext uri="{FF2B5EF4-FFF2-40B4-BE49-F238E27FC236}">
                <a16:creationId xmlns="" xmlns:a16="http://schemas.microsoft.com/office/drawing/2014/main" id="{D16FEC4C-002C-4E3F-824E-34406F5AC84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62504153"/>
              </p:ext>
            </p:extLst>
          </p:nvPr>
        </p:nvGraphicFramePr>
        <p:xfrm>
          <a:off x="3777240" y="3797730"/>
          <a:ext cx="3394577" cy="47449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8078" name="Equation" r:id="rId12" imgW="1346040" imgH="203040" progId="Equation.DSMT4">
                  <p:embed/>
                </p:oleObj>
              </mc:Choice>
              <mc:Fallback>
                <p:oleObj name="Equation" r:id="rId12" imgW="134604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77240" y="3797730"/>
                        <a:ext cx="3394577" cy="47449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Rectangle 19">
            <a:extLst>
              <a:ext uri="{FF2B5EF4-FFF2-40B4-BE49-F238E27FC236}">
                <a16:creationId xmlns="" xmlns:a16="http://schemas.microsoft.com/office/drawing/2014/main" id="{EA0698E2-19DA-4A5F-9CE6-C700EFAF30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80962" y="1021054"/>
            <a:ext cx="2124181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9pPr>
          </a:lstStyle>
          <a:p>
            <a:pPr lvl="0" eaLnBrk="1" fontAlgn="base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zh-CN" altLang="en-US" sz="2400" kern="0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固定成本</a:t>
            </a:r>
            <a:r>
              <a:rPr lang="en-US" altLang="zh-CN" sz="2400" kern="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50</a:t>
            </a:r>
            <a:r>
              <a:rPr lang="zh-CN" altLang="en-US" sz="2400" kern="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，</a:t>
            </a:r>
            <a:endParaRPr kumimoji="0" lang="en-US" altLang="zh-CN" sz="240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6" name="Rectangle 19">
            <a:extLst>
              <a:ext uri="{FF2B5EF4-FFF2-40B4-BE49-F238E27FC236}">
                <a16:creationId xmlns="" xmlns:a16="http://schemas.microsoft.com/office/drawing/2014/main" id="{EA0698E2-19DA-4A5F-9CE6-C700EFAF30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004171" y="1021054"/>
            <a:ext cx="1225685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9pPr>
          </a:lstStyle>
          <a:p>
            <a:pPr lvl="0" eaLnBrk="1" fontAlgn="base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zh-CN" altLang="en-US" sz="2400" kern="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求总成</a:t>
            </a:r>
            <a:endParaRPr kumimoji="0" lang="en-US" altLang="zh-CN" sz="240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7" name="Rectangle 19">
            <a:extLst>
              <a:ext uri="{FF2B5EF4-FFF2-40B4-BE49-F238E27FC236}">
                <a16:creationId xmlns="" xmlns:a16="http://schemas.microsoft.com/office/drawing/2014/main" id="{D24275E2-3D11-4A8F-9385-332E75D1B0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66860" y="3720686"/>
            <a:ext cx="2032399" cy="5810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9pPr>
          </a:lstStyle>
          <a:p>
            <a:pPr lvl="0" eaLnBrk="1" fontAlgn="base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zh-CN" altLang="en-US" sz="2400" kern="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分离变量得：</a:t>
            </a:r>
            <a:endParaRPr kumimoji="0" lang="en-US" altLang="zh-CN" sz="240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8" name="Rectangle 19">
            <a:extLst>
              <a:ext uri="{FF2B5EF4-FFF2-40B4-BE49-F238E27FC236}">
                <a16:creationId xmlns="" xmlns:a16="http://schemas.microsoft.com/office/drawing/2014/main" id="{8E230A17-D5AD-4B18-A730-930A17B385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66859" y="4392691"/>
            <a:ext cx="2032399" cy="5810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9pPr>
          </a:lstStyle>
          <a:p>
            <a:pPr lvl="0" eaLnBrk="1" fontAlgn="base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zh-CN" altLang="en-US" sz="2400" kern="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于是</a:t>
            </a:r>
            <a:endParaRPr kumimoji="0" lang="en-US" altLang="zh-CN" sz="240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5" name="组合 4"/>
          <p:cNvGrpSpPr/>
          <p:nvPr/>
        </p:nvGrpSpPr>
        <p:grpSpPr>
          <a:xfrm>
            <a:off x="1880717" y="5129514"/>
            <a:ext cx="2154254" cy="646331"/>
            <a:chOff x="1880717" y="5129514"/>
            <a:chExt cx="2154254" cy="646331"/>
          </a:xfrm>
        </p:grpSpPr>
        <p:sp>
          <p:nvSpPr>
            <p:cNvPr id="19" name="Rectangle 19">
              <a:extLst>
                <a:ext uri="{FF2B5EF4-FFF2-40B4-BE49-F238E27FC236}">
                  <a16:creationId xmlns="" xmlns:a16="http://schemas.microsoft.com/office/drawing/2014/main" id="{3D706441-97A9-4430-8967-4745B4E685C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80717" y="5129514"/>
              <a:ext cx="2154254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anchor="ctr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9pPr>
            </a:lstStyle>
            <a:p>
              <a:pPr lvl="0" eaLnBrk="1" fontAlgn="base" hangingPunct="1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zh-CN" altLang="en-US" sz="2400" kern="0" noProof="0" dirty="0" smtClean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又                  </a:t>
              </a:r>
              <a:r>
                <a:rPr lang="en-US" altLang="zh-CN" sz="2400" kern="0" noProof="0" dirty="0" smtClean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,</a:t>
              </a:r>
              <a:endParaRPr kumimoji="0" lang="en-US" altLang="zh-CN" sz="240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graphicFrame>
          <p:nvGraphicFramePr>
            <p:cNvPr id="20" name="Object 5">
              <a:extLst>
                <a:ext uri="{FF2B5EF4-FFF2-40B4-BE49-F238E27FC236}">
                  <a16:creationId xmlns="" xmlns:a16="http://schemas.microsoft.com/office/drawing/2014/main" id="{79D465B3-6C1A-40FF-ACC6-7DD880EEA313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374187689"/>
                </p:ext>
              </p:extLst>
            </p:nvPr>
          </p:nvGraphicFramePr>
          <p:xfrm>
            <a:off x="2398789" y="5282795"/>
            <a:ext cx="1504363" cy="44589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8079" name="Equation" r:id="rId14" imgW="634680" imgH="203040" progId="Equation.DSMT4">
                    <p:embed/>
                  </p:oleObj>
                </mc:Choice>
                <mc:Fallback>
                  <p:oleObj name="Equation" r:id="rId14" imgW="634680" imgH="20304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5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398789" y="5282795"/>
                          <a:ext cx="1504363" cy="44589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6" name="组合 5"/>
          <p:cNvGrpSpPr/>
          <p:nvPr/>
        </p:nvGrpSpPr>
        <p:grpSpPr>
          <a:xfrm>
            <a:off x="4130242" y="5162151"/>
            <a:ext cx="2032399" cy="581057"/>
            <a:chOff x="4435036" y="5162151"/>
            <a:chExt cx="2032399" cy="581057"/>
          </a:xfrm>
        </p:grpSpPr>
        <p:sp>
          <p:nvSpPr>
            <p:cNvPr id="21" name="Rectangle 19">
              <a:extLst>
                <a:ext uri="{FF2B5EF4-FFF2-40B4-BE49-F238E27FC236}">
                  <a16:creationId xmlns="" xmlns:a16="http://schemas.microsoft.com/office/drawing/2014/main" id="{9CCDED59-0C7E-46EC-9AA3-560676A76FB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35036" y="5162151"/>
              <a:ext cx="2032399" cy="5810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anchor="ctr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9pPr>
            </a:lstStyle>
            <a:p>
              <a:pPr lvl="0" eaLnBrk="1" fontAlgn="base" hangingPunct="1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0" lang="zh-CN" altLang="en-US" sz="240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</a:rPr>
                <a:t>所以             </a:t>
              </a:r>
              <a:r>
                <a:rPr kumimoji="0" lang="en-US" altLang="zh-CN" sz="240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</a:rPr>
                <a:t>,</a:t>
              </a:r>
              <a:endParaRPr kumimoji="0" lang="en-US" altLang="zh-CN" sz="240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graphicFrame>
          <p:nvGraphicFramePr>
            <p:cNvPr id="22" name="Object 5">
              <a:extLst>
                <a:ext uri="{FF2B5EF4-FFF2-40B4-BE49-F238E27FC236}">
                  <a16:creationId xmlns="" xmlns:a16="http://schemas.microsoft.com/office/drawing/2014/main" id="{8FB8D851-43B9-4A1E-8ED1-BB49BE954AD1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585653882"/>
                </p:ext>
              </p:extLst>
            </p:nvPr>
          </p:nvGraphicFramePr>
          <p:xfrm>
            <a:off x="5197595" y="5268687"/>
            <a:ext cx="1110489" cy="40013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8080" name="Equation" r:id="rId16" imgW="457200" imgH="177480" progId="Equation.DSMT4">
                    <p:embed/>
                  </p:oleObj>
                </mc:Choice>
                <mc:Fallback>
                  <p:oleObj name="Equation" r:id="rId16" imgW="457200" imgH="17748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7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197595" y="5268687"/>
                          <a:ext cx="1110489" cy="40013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8" name="组合 7"/>
          <p:cNvGrpSpPr/>
          <p:nvPr/>
        </p:nvGrpSpPr>
        <p:grpSpPr>
          <a:xfrm>
            <a:off x="6214406" y="5162151"/>
            <a:ext cx="3858519" cy="581057"/>
            <a:chOff x="6635312" y="5162151"/>
            <a:chExt cx="3858519" cy="581057"/>
          </a:xfrm>
        </p:grpSpPr>
        <p:sp>
          <p:nvSpPr>
            <p:cNvPr id="23" name="Rectangle 19">
              <a:extLst>
                <a:ext uri="{FF2B5EF4-FFF2-40B4-BE49-F238E27FC236}">
                  <a16:creationId xmlns="" xmlns:a16="http://schemas.microsoft.com/office/drawing/2014/main" id="{7A2EB3D7-B0CA-4BDC-8F9C-503DAE2FC40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635312" y="5162151"/>
              <a:ext cx="2032399" cy="5810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anchor="ctr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9pPr>
            </a:lstStyle>
            <a:p>
              <a:pPr lvl="0" eaLnBrk="1" fontAlgn="base" hangingPunct="1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zh-CN" altLang="en-US" sz="2400" kern="0" dirty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故</a:t>
              </a:r>
              <a:endParaRPr kumimoji="0" lang="en-US" altLang="zh-CN" sz="240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graphicFrame>
          <p:nvGraphicFramePr>
            <p:cNvPr id="24" name="Object 6">
              <a:extLst>
                <a:ext uri="{FF2B5EF4-FFF2-40B4-BE49-F238E27FC236}">
                  <a16:creationId xmlns="" xmlns:a16="http://schemas.microsoft.com/office/drawing/2014/main" id="{5286E8C5-6E95-4B01-B13A-F3F800FF27F5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676579609"/>
                </p:ext>
              </p:extLst>
            </p:nvPr>
          </p:nvGraphicFramePr>
          <p:xfrm>
            <a:off x="7082974" y="5198652"/>
            <a:ext cx="3410857" cy="52235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8081" name="Equation" r:id="rId18" imgW="1358640" imgH="228600" progId="Equation.DSMT4">
                    <p:embed/>
                  </p:oleObj>
                </mc:Choice>
                <mc:Fallback>
                  <p:oleObj name="Equation" r:id="rId18" imgW="1358640" imgH="22860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9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082974" y="5198652"/>
                          <a:ext cx="3410857" cy="52235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2" name="TextBox 1"/>
          <p:cNvSpPr txBox="1"/>
          <p:nvPr/>
        </p:nvSpPr>
        <p:spPr>
          <a:xfrm>
            <a:off x="1915853" y="2946393"/>
            <a:ext cx="160560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由题意知</a:t>
            </a:r>
            <a:r>
              <a:rPr lang="zh-CN" altLang="en-US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：</a:t>
            </a:r>
            <a:endParaRPr lang="zh-CN" altLang="en-US" sz="2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5" name="AutoShape 2"/>
          <p:cNvSpPr>
            <a:spLocks noChangeArrowheads="1"/>
          </p:cNvSpPr>
          <p:nvPr/>
        </p:nvSpPr>
        <p:spPr bwMode="auto">
          <a:xfrm>
            <a:off x="1235076" y="2438389"/>
            <a:ext cx="10013496" cy="3686640"/>
          </a:xfrm>
          <a:prstGeom prst="foldedCorner">
            <a:avLst>
              <a:gd name="adj" fmla="val 12500"/>
            </a:avLst>
          </a:prstGeom>
          <a:noFill/>
          <a:ln w="28575">
            <a:solidFill>
              <a:srgbClr val="1A74CC"/>
            </a:solidFill>
          </a:ln>
          <a:effectLst/>
          <a:extLst/>
        </p:spPr>
        <p:txBody>
          <a:bodyPr wrap="none" tIns="72000" bIns="0"/>
          <a:lstStyle/>
          <a:p>
            <a:pPr algn="l" latinLnBrk="1" hangingPunct="0">
              <a:spcBef>
                <a:spcPts val="1200"/>
              </a:spcBef>
            </a:pP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解</a:t>
            </a:r>
            <a:r>
              <a:rPr lang="zh-CN" altLang="en-US" sz="2400" dirty="0">
                <a:latin typeface="Times New Roman" pitchFamily="18" charset="0"/>
                <a:sym typeface="Wingdings" pitchFamily="2" charset="2"/>
              </a:rPr>
              <a:t>：</a:t>
            </a:r>
            <a:endParaRPr lang="zh-CN" altLang="en-US" sz="2400" dirty="0">
              <a:latin typeface="宋体" charset="-122"/>
            </a:endParaRPr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17516873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4329"/>
    </mc:Choice>
    <mc:Fallback xmlns="">
      <p:transition spd="slow" advTm="44329"/>
    </mc:Fallback>
  </mc:AlternateContent>
  <mc:AlternateContent xmlns:mc="http://schemas.openxmlformats.org/markup-compatibility/2006" xmlns:p14="http://schemas.microsoft.com/office/powerpoint/2010/main">
    <mc:Choice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8" fill="hold" grpId="0" nodeType="afterEffect" p14:presetBounceEnd="52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2000">
                                          <p:cBhvr additive="base">
                                            <p:cTn id="7" dur="500" fill="hold"/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2000">
                                          <p:cBhvr additive="base">
                                            <p:cTn id="8" dur="500" fill="hold"/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9" fill="hold">
                          <p:stCondLst>
                            <p:cond delay="indefinite"/>
                          </p:stCondLst>
                          <p:childTnLst>
                            <p:par>
                              <p:cTn id="10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1" presetID="22" presetClass="entr" presetSubtype="8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13" dur="500"/>
                                            <p:tgtEl>
                                              <p:spTgt spid="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4" presetID="22" presetClass="entr" presetSubtype="8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16" dur="500"/>
                                            <p:tgtEl>
                                              <p:spTgt spid="1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7" presetID="22" presetClass="entr" presetSubtype="8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19" dur="500"/>
                                            <p:tgtEl>
                                              <p:spTgt spid="1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20" presetID="22" presetClass="entr" presetSubtype="8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22" dur="500"/>
                                            <p:tgtEl>
                                              <p:spTgt spid="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23" fill="hold">
                          <p:stCondLst>
                            <p:cond delay="indefinite"/>
                          </p:stCondLst>
                          <p:childTnLst>
                            <p:par>
                              <p:cTn id="2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25" presetID="12" presetClass="entr" presetSubtype="4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7" dur="500"/>
                                            <p:tgtEl>
                                              <p:spTgt spid="2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#ppt_h*1.12500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wipe(up)">
                                          <p:cBhvr>
                                            <p:cTn id="28" dur="500"/>
                                            <p:tgtEl>
                                              <p:spTgt spid="2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29" fill="hold">
                          <p:stCondLst>
                            <p:cond delay="indefinite"/>
                          </p:stCondLst>
                          <p:childTnLst>
                            <p:par>
                              <p:cTn id="30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31" presetID="22" presetClass="entr" presetSubtype="8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33" dur="500"/>
                                            <p:tgtEl>
                                              <p:spTgt spid="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34" fill="hold">
                          <p:stCondLst>
                            <p:cond delay="indefinite"/>
                          </p:stCondLst>
                          <p:childTnLst>
                            <p:par>
                              <p:cTn id="35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36" presetID="22" presetClass="entr" presetSubtype="8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38" dur="500"/>
                                            <p:tgtEl>
                                              <p:spTgt spid="4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39" fill="hold">
                          <p:stCondLst>
                            <p:cond delay="indefinite"/>
                          </p:stCondLst>
                          <p:childTnLst>
                            <p:par>
                              <p:cTn id="40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41" presetID="22" presetClass="entr" presetSubtype="8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43" dur="500"/>
                                            <p:tgtEl>
                                              <p:spTgt spid="1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44" fill="hold">
                          <p:stCondLst>
                            <p:cond delay="indefinite"/>
                          </p:stCondLst>
                          <p:childTnLst>
                            <p:par>
                              <p:cTn id="45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46" presetID="22" presetClass="entr" presetSubtype="8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48" dur="500"/>
                                            <p:tgtEl>
                                              <p:spTgt spid="1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49" fill="hold">
                          <p:stCondLst>
                            <p:cond delay="indefinite"/>
                          </p:stCondLst>
                          <p:childTnLst>
                            <p:par>
                              <p:cTn id="50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1" presetID="22" presetClass="entr" presetSubtype="8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53" dur="500"/>
                                            <p:tgtEl>
                                              <p:spTgt spid="1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54" fill="hold">
                          <p:stCondLst>
                            <p:cond delay="indefinite"/>
                          </p:stCondLst>
                          <p:childTnLst>
                            <p:par>
                              <p:cTn id="55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6" presetID="22" presetClass="entr" presetSubtype="8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58" dur="500"/>
                                            <p:tgtEl>
                                              <p:spTgt spid="4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59" fill="hold">
                          <p:stCondLst>
                            <p:cond delay="indefinite"/>
                          </p:stCondLst>
                          <p:childTnLst>
                            <p:par>
                              <p:cTn id="60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61" presetID="22" presetClass="entr" presetSubtype="8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63" dur="500"/>
                                            <p:tgtEl>
                                              <p:spTgt spid="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64" fill="hold">
                          <p:stCondLst>
                            <p:cond delay="indefinite"/>
                          </p:stCondLst>
                          <p:childTnLst>
                            <p:par>
                              <p:cTn id="65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66" presetID="22" presetClass="entr" presetSubtype="8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68" dur="500"/>
                                            <p:tgtEl>
                                              <p:spTgt spid="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69" fill="hold">
                          <p:stCondLst>
                            <p:cond delay="indefinite"/>
                          </p:stCondLst>
                          <p:childTnLst>
                            <p:par>
                              <p:cTn id="70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71" presetID="22" presetClass="entr" presetSubtype="8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7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73" dur="500"/>
                                            <p:tgtEl>
                                              <p:spTgt spid="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10" grpId="0" animBg="1"/>
          <p:bldP spid="14" grpId="0"/>
          <p:bldP spid="16" grpId="0"/>
          <p:bldP spid="17" grpId="0"/>
          <p:bldP spid="18" grpId="0"/>
          <p:bldP spid="2" grpId="0"/>
          <p:bldP spid="25" grpId="0" animBg="1"/>
        </p:bldLst>
      </p:timing>
    </mc:Choice>
    <mc:Fallback xmlns="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8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" dur="500" fill="hold"/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" dur="500" fill="hold"/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9" fill="hold">
                          <p:stCondLst>
                            <p:cond delay="indefinite"/>
                          </p:stCondLst>
                          <p:childTnLst>
                            <p:par>
                              <p:cTn id="10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1" presetID="22" presetClass="entr" presetSubtype="8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13" dur="500"/>
                                            <p:tgtEl>
                                              <p:spTgt spid="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4" presetID="22" presetClass="entr" presetSubtype="8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16" dur="500"/>
                                            <p:tgtEl>
                                              <p:spTgt spid="1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7" presetID="22" presetClass="entr" presetSubtype="8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19" dur="500"/>
                                            <p:tgtEl>
                                              <p:spTgt spid="1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20" presetID="22" presetClass="entr" presetSubtype="8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22" dur="500"/>
                                            <p:tgtEl>
                                              <p:spTgt spid="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23" fill="hold">
                          <p:stCondLst>
                            <p:cond delay="indefinite"/>
                          </p:stCondLst>
                          <p:childTnLst>
                            <p:par>
                              <p:cTn id="2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25" presetID="12" presetClass="entr" presetSubtype="4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7" dur="500"/>
                                            <p:tgtEl>
                                              <p:spTgt spid="2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#ppt_h*1.12500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wipe(up)">
                                          <p:cBhvr>
                                            <p:cTn id="28" dur="500"/>
                                            <p:tgtEl>
                                              <p:spTgt spid="2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29" fill="hold">
                          <p:stCondLst>
                            <p:cond delay="indefinite"/>
                          </p:stCondLst>
                          <p:childTnLst>
                            <p:par>
                              <p:cTn id="30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31" presetID="22" presetClass="entr" presetSubtype="8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33" dur="500"/>
                                            <p:tgtEl>
                                              <p:spTgt spid="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34" fill="hold">
                          <p:stCondLst>
                            <p:cond delay="indefinite"/>
                          </p:stCondLst>
                          <p:childTnLst>
                            <p:par>
                              <p:cTn id="35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36" presetID="22" presetClass="entr" presetSubtype="8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38" dur="500"/>
                                            <p:tgtEl>
                                              <p:spTgt spid="4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39" fill="hold">
                          <p:stCondLst>
                            <p:cond delay="indefinite"/>
                          </p:stCondLst>
                          <p:childTnLst>
                            <p:par>
                              <p:cTn id="40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41" presetID="22" presetClass="entr" presetSubtype="8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43" dur="500"/>
                                            <p:tgtEl>
                                              <p:spTgt spid="1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44" fill="hold">
                          <p:stCondLst>
                            <p:cond delay="indefinite"/>
                          </p:stCondLst>
                          <p:childTnLst>
                            <p:par>
                              <p:cTn id="45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46" presetID="22" presetClass="entr" presetSubtype="8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48" dur="500"/>
                                            <p:tgtEl>
                                              <p:spTgt spid="1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49" fill="hold">
                          <p:stCondLst>
                            <p:cond delay="indefinite"/>
                          </p:stCondLst>
                          <p:childTnLst>
                            <p:par>
                              <p:cTn id="50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1" presetID="22" presetClass="entr" presetSubtype="8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53" dur="500"/>
                                            <p:tgtEl>
                                              <p:spTgt spid="1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54" fill="hold">
                          <p:stCondLst>
                            <p:cond delay="indefinite"/>
                          </p:stCondLst>
                          <p:childTnLst>
                            <p:par>
                              <p:cTn id="55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6" presetID="22" presetClass="entr" presetSubtype="8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58" dur="500"/>
                                            <p:tgtEl>
                                              <p:spTgt spid="4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59" fill="hold">
                          <p:stCondLst>
                            <p:cond delay="indefinite"/>
                          </p:stCondLst>
                          <p:childTnLst>
                            <p:par>
                              <p:cTn id="60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61" presetID="22" presetClass="entr" presetSubtype="8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63" dur="500"/>
                                            <p:tgtEl>
                                              <p:spTgt spid="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64" fill="hold">
                          <p:stCondLst>
                            <p:cond delay="indefinite"/>
                          </p:stCondLst>
                          <p:childTnLst>
                            <p:par>
                              <p:cTn id="65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66" presetID="22" presetClass="entr" presetSubtype="8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68" dur="500"/>
                                            <p:tgtEl>
                                              <p:spTgt spid="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69" fill="hold">
                          <p:stCondLst>
                            <p:cond delay="indefinite"/>
                          </p:stCondLst>
                          <p:childTnLst>
                            <p:par>
                              <p:cTn id="70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71" presetID="22" presetClass="entr" presetSubtype="8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7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73" dur="500"/>
                                            <p:tgtEl>
                                              <p:spTgt spid="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10" grpId="0" animBg="1"/>
          <p:bldP spid="14" grpId="0"/>
          <p:bldP spid="16" grpId="0"/>
          <p:bldP spid="17" grpId="0"/>
          <p:bldP spid="18" grpId="0"/>
          <p:bldP spid="2" grpId="0"/>
          <p:bldP spid="25" grpId="0" animBg="1"/>
        </p:bldLst>
      </p:timing>
    </mc:Fallback>
  </mc:AlternateContent>
  <p:extLst mod="1">
    <p:ext uri="{E180D4A7-C9FB-4DFB-919C-405C955672EB}">
      <p14:showEvtLst xmlns:p14="http://schemas.microsoft.com/office/powerpoint/2010/main">
        <p14:playEvt time="8275" objId="8"/>
        <p14:stopEvt time="20037" objId="8"/>
      </p14:showEvtLst>
    </p:ext>
  </p:extLst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椭圆 9"/>
          <p:cNvSpPr/>
          <p:nvPr/>
        </p:nvSpPr>
        <p:spPr>
          <a:xfrm>
            <a:off x="1235075" y="785391"/>
            <a:ext cx="484601" cy="484601"/>
          </a:xfrm>
          <a:prstGeom prst="ellipse">
            <a:avLst/>
          </a:prstGeom>
          <a:solidFill>
            <a:srgbClr val="1A74CC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zh-CN" sz="28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</a:t>
            </a:r>
            <a:endParaRPr lang="zh-CN" altLang="en-US" sz="28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54" name="Group 15">
            <a:extLst>
              <a:ext uri="{FF2B5EF4-FFF2-40B4-BE49-F238E27FC236}">
                <a16:creationId xmlns="" xmlns:a16="http://schemas.microsoft.com/office/drawing/2014/main" id="{A719FDEA-6328-4A62-921A-4F80EDBEFD5F}"/>
              </a:ext>
            </a:extLst>
          </p:cNvPr>
          <p:cNvGrpSpPr>
            <a:grpSpLocks/>
          </p:cNvGrpSpPr>
          <p:nvPr/>
        </p:nvGrpSpPr>
        <p:grpSpPr bwMode="auto">
          <a:xfrm>
            <a:off x="1719676" y="698251"/>
            <a:ext cx="9238615" cy="1134895"/>
            <a:chOff x="-2346" y="-240"/>
            <a:chExt cx="14549" cy="1786"/>
          </a:xfrm>
        </p:grpSpPr>
        <p:sp>
          <p:nvSpPr>
            <p:cNvPr id="58" name="Rectangle 16">
              <a:extLst>
                <a:ext uri="{FF2B5EF4-FFF2-40B4-BE49-F238E27FC236}">
                  <a16:creationId xmlns="" xmlns:a16="http://schemas.microsoft.com/office/drawing/2014/main" id="{F29ED276-0567-4D21-AB30-FA94E8F711E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2346" y="-240"/>
              <a:ext cx="14549" cy="17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anchor="ctr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9pPr>
            </a:lstStyle>
            <a:p>
              <a:pPr eaLnBrk="1" fontAlgn="base" hangingPunct="1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0" lang="zh-CN" altLang="en-US" sz="240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</a:rPr>
                <a:t>已知某产品销售量为   时，收入变化率</a:t>
              </a:r>
              <a:r>
                <a:rPr kumimoji="0" lang="zh-CN" altLang="en-US" sz="240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</a:rPr>
                <a:t>为                    </a:t>
              </a:r>
              <a:r>
                <a:rPr lang="zh-CN" altLang="en-US" sz="2400" kern="0" dirty="0" smtClean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，</a:t>
              </a:r>
              <a:r>
                <a:rPr lang="zh-CN" altLang="en-US" sz="2400" kern="0" dirty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求销售量为</a:t>
              </a:r>
              <a:r>
                <a:rPr lang="en-US" altLang="zh-CN" sz="2400" kern="0" dirty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15</a:t>
              </a:r>
              <a:r>
                <a:rPr lang="zh-CN" altLang="en-US" sz="2400" kern="0" dirty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时的总收入</a:t>
              </a:r>
              <a:r>
                <a:rPr lang="zh-CN" altLang="en-US" sz="2400" kern="0" dirty="0" smtClean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。</a:t>
              </a:r>
              <a:r>
                <a:rPr kumimoji="0" lang="zh-CN" altLang="en-US" sz="240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</a:rPr>
                <a:t> </a:t>
              </a:r>
              <a:endParaRPr kumimoji="0" lang="zh-CN" altLang="en-US" sz="240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graphicFrame>
          <p:nvGraphicFramePr>
            <p:cNvPr id="59" name="Object 17">
              <a:extLst>
                <a:ext uri="{FF2B5EF4-FFF2-40B4-BE49-F238E27FC236}">
                  <a16:creationId xmlns="" xmlns:a16="http://schemas.microsoft.com/office/drawing/2014/main" id="{57A07EC3-9AA2-4836-AF49-D5711660350A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770034989"/>
                </p:ext>
              </p:extLst>
            </p:nvPr>
          </p:nvGraphicFramePr>
          <p:xfrm>
            <a:off x="2110" y="-14"/>
            <a:ext cx="466" cy="61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9099" r:id="rId4" imgW="130687" imgH="169893" progId="Equation.DSMT4">
                    <p:embed/>
                  </p:oleObj>
                </mc:Choice>
                <mc:Fallback>
                  <p:oleObj r:id="rId4" imgW="130687" imgH="169893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110" y="-14"/>
                          <a:ext cx="466" cy="61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60" name="Object 19">
              <a:extLst>
                <a:ext uri="{FF2B5EF4-FFF2-40B4-BE49-F238E27FC236}">
                  <a16:creationId xmlns="" xmlns:a16="http://schemas.microsoft.com/office/drawing/2014/main" id="{03D59731-6BB3-435E-B61E-5039CB094379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046394944"/>
                </p:ext>
              </p:extLst>
            </p:nvPr>
          </p:nvGraphicFramePr>
          <p:xfrm>
            <a:off x="6411" y="-17"/>
            <a:ext cx="2892" cy="61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9100" r:id="rId6" imgW="958742" imgH="204532" progId="Equation.DSMT4">
                    <p:embed/>
                  </p:oleObj>
                </mc:Choice>
                <mc:Fallback>
                  <p:oleObj r:id="rId6" imgW="958742" imgH="204532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411" y="-17"/>
                          <a:ext cx="2892" cy="61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3" name="组合 2">
            <a:extLst>
              <a:ext uri="{FF2B5EF4-FFF2-40B4-BE49-F238E27FC236}">
                <a16:creationId xmlns="" xmlns:a16="http://schemas.microsoft.com/office/drawing/2014/main" id="{C198F978-572A-415B-9A5C-5F3765659EC2}"/>
              </a:ext>
            </a:extLst>
          </p:cNvPr>
          <p:cNvGrpSpPr/>
          <p:nvPr/>
        </p:nvGrpSpPr>
        <p:grpSpPr>
          <a:xfrm>
            <a:off x="1919469" y="2121787"/>
            <a:ext cx="3837400" cy="883711"/>
            <a:chOff x="1919469" y="2528179"/>
            <a:chExt cx="3837400" cy="883711"/>
          </a:xfrm>
        </p:grpSpPr>
        <p:sp>
          <p:nvSpPr>
            <p:cNvPr id="63" name="Rectangle 6">
              <a:extLst>
                <a:ext uri="{FF2B5EF4-FFF2-40B4-BE49-F238E27FC236}">
                  <a16:creationId xmlns="" xmlns:a16="http://schemas.microsoft.com/office/drawing/2014/main" id="{90F65162-C8FC-4DF5-A111-B78C5700494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19469" y="2729147"/>
              <a:ext cx="1906291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9pPr>
            </a:lstStyle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r>
                <a:rPr lang="zh-CN" altLang="en-US" sz="2400" b="1" kern="0" dirty="0" smtClean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</a:t>
              </a:r>
              <a:r>
                <a:rPr lang="zh-CN" altLang="en-US" sz="2400" kern="0" dirty="0" smtClean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由</a:t>
              </a:r>
              <a:r>
                <a:rPr lang="zh-CN" altLang="en-US" sz="2400" kern="0" dirty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题意知：</a:t>
              </a:r>
              <a:r>
                <a:rPr kumimoji="0" lang="zh-CN" altLang="en-US" sz="240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</a:rPr>
                <a:t> </a:t>
              </a:r>
            </a:p>
          </p:txBody>
        </p:sp>
        <p:graphicFrame>
          <p:nvGraphicFramePr>
            <p:cNvPr id="64" name="Object 40">
              <a:extLst>
                <a:ext uri="{FF2B5EF4-FFF2-40B4-BE49-F238E27FC236}">
                  <a16:creationId xmlns="" xmlns:a16="http://schemas.microsoft.com/office/drawing/2014/main" id="{6A17986E-0B92-43A0-951B-2083D53AC4EC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771455669"/>
                </p:ext>
              </p:extLst>
            </p:nvPr>
          </p:nvGraphicFramePr>
          <p:xfrm>
            <a:off x="3633509" y="2528179"/>
            <a:ext cx="2123360" cy="88371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9101" name="Equation" r:id="rId8" imgW="1015920" imgH="419040" progId="Equation.DSMT4">
                    <p:embed/>
                  </p:oleObj>
                </mc:Choice>
                <mc:Fallback>
                  <p:oleObj name="Equation" r:id="rId8" imgW="1015920" imgH="41904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633509" y="2528179"/>
                          <a:ext cx="2123360" cy="883711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/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2" name="组合 1">
            <a:extLst>
              <a:ext uri="{FF2B5EF4-FFF2-40B4-BE49-F238E27FC236}">
                <a16:creationId xmlns="" xmlns:a16="http://schemas.microsoft.com/office/drawing/2014/main" id="{145DB9D2-F4FC-4AB3-A281-332FDA21A209}"/>
              </a:ext>
            </a:extLst>
          </p:cNvPr>
          <p:cNvGrpSpPr/>
          <p:nvPr/>
        </p:nvGrpSpPr>
        <p:grpSpPr>
          <a:xfrm>
            <a:off x="2011458" y="3115704"/>
            <a:ext cx="4631021" cy="461933"/>
            <a:chOff x="2011458" y="3706463"/>
            <a:chExt cx="4631021" cy="461933"/>
          </a:xfrm>
        </p:grpSpPr>
        <p:sp>
          <p:nvSpPr>
            <p:cNvPr id="18" name="Rectangle 6">
              <a:extLst>
                <a:ext uri="{FF2B5EF4-FFF2-40B4-BE49-F238E27FC236}">
                  <a16:creationId xmlns="" xmlns:a16="http://schemas.microsoft.com/office/drawing/2014/main" id="{A4E824E2-421E-45FF-8821-3A728C7DA32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11458" y="3706463"/>
              <a:ext cx="2122697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9pPr>
            </a:lstStyle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r>
                <a:rPr lang="zh-CN" altLang="en-US" sz="2400" kern="0" dirty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分离变量得：</a:t>
              </a:r>
              <a:r>
                <a:rPr kumimoji="0" lang="zh-CN" altLang="en-US" sz="240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</a:rPr>
                <a:t> </a:t>
              </a:r>
            </a:p>
          </p:txBody>
        </p:sp>
        <p:graphicFrame>
          <p:nvGraphicFramePr>
            <p:cNvPr id="19" name="Object 40">
              <a:extLst>
                <a:ext uri="{FF2B5EF4-FFF2-40B4-BE49-F238E27FC236}">
                  <a16:creationId xmlns="" xmlns:a16="http://schemas.microsoft.com/office/drawing/2014/main" id="{498F516A-2A96-49CF-8AFD-E6E6E65289C5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687512260"/>
                </p:ext>
              </p:extLst>
            </p:nvPr>
          </p:nvGraphicFramePr>
          <p:xfrm>
            <a:off x="3923091" y="3723896"/>
            <a:ext cx="2719388" cy="4445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9102" name="Equation" r:id="rId10" imgW="1257120" imgH="203040" progId="Equation.DSMT4">
                    <p:embed/>
                  </p:oleObj>
                </mc:Choice>
                <mc:Fallback>
                  <p:oleObj name="Equation" r:id="rId10" imgW="1257120" imgH="20304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923091" y="3723896"/>
                          <a:ext cx="2719388" cy="4445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99FF99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4" name="组合 3">
            <a:extLst>
              <a:ext uri="{FF2B5EF4-FFF2-40B4-BE49-F238E27FC236}">
                <a16:creationId xmlns="" xmlns:a16="http://schemas.microsoft.com/office/drawing/2014/main" id="{4863B44E-D156-4D42-A3DA-46D9909A9FE3}"/>
              </a:ext>
            </a:extLst>
          </p:cNvPr>
          <p:cNvGrpSpPr/>
          <p:nvPr/>
        </p:nvGrpSpPr>
        <p:grpSpPr>
          <a:xfrm>
            <a:off x="2011458" y="3786686"/>
            <a:ext cx="5890295" cy="835109"/>
            <a:chOff x="2011458" y="4193078"/>
            <a:chExt cx="5890295" cy="835109"/>
          </a:xfrm>
        </p:grpSpPr>
        <p:graphicFrame>
          <p:nvGraphicFramePr>
            <p:cNvPr id="66" name="Object 20">
              <a:extLst>
                <a:ext uri="{FF2B5EF4-FFF2-40B4-BE49-F238E27FC236}">
                  <a16:creationId xmlns="" xmlns:a16="http://schemas.microsoft.com/office/drawing/2014/main" id="{9BA9D936-9F4B-42B7-9A37-206FD558E39C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490305240"/>
                </p:ext>
              </p:extLst>
            </p:nvPr>
          </p:nvGraphicFramePr>
          <p:xfrm>
            <a:off x="2782649" y="4193078"/>
            <a:ext cx="5119104" cy="83510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9103" name="Equation" r:id="rId12" imgW="2425680" imgH="393480" progId="Equation.DSMT4">
                    <p:embed/>
                  </p:oleObj>
                </mc:Choice>
                <mc:Fallback>
                  <p:oleObj name="Equation" r:id="rId12" imgW="2425680" imgH="39348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3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782649" y="4193078"/>
                          <a:ext cx="5119104" cy="83510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/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0" name="Rectangle 6">
              <a:extLst>
                <a:ext uri="{FF2B5EF4-FFF2-40B4-BE49-F238E27FC236}">
                  <a16:creationId xmlns="" xmlns:a16="http://schemas.microsoft.com/office/drawing/2014/main" id="{C3DC127C-C92A-4B7E-BF61-5ABBE1C2E29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11458" y="4362830"/>
              <a:ext cx="800219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9pPr>
            </a:lstStyle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r>
                <a:rPr lang="zh-CN" altLang="en-US" sz="2400" kern="0" dirty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于是</a:t>
              </a:r>
              <a:endParaRPr kumimoji="0" lang="zh-CN" altLang="en-US" sz="240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5" name="组合 4">
            <a:extLst>
              <a:ext uri="{FF2B5EF4-FFF2-40B4-BE49-F238E27FC236}">
                <a16:creationId xmlns="" xmlns:a16="http://schemas.microsoft.com/office/drawing/2014/main" id="{2C752F93-7142-4A8D-ABB7-ECB918F25446}"/>
              </a:ext>
            </a:extLst>
          </p:cNvPr>
          <p:cNvGrpSpPr/>
          <p:nvPr/>
        </p:nvGrpSpPr>
        <p:grpSpPr>
          <a:xfrm>
            <a:off x="2011458" y="4747819"/>
            <a:ext cx="1988045" cy="461665"/>
            <a:chOff x="2011458" y="5154211"/>
            <a:chExt cx="1988045" cy="461665"/>
          </a:xfrm>
        </p:grpSpPr>
        <p:sp>
          <p:nvSpPr>
            <p:cNvPr id="61" name="Rectangle 8">
              <a:extLst>
                <a:ext uri="{FF2B5EF4-FFF2-40B4-BE49-F238E27FC236}">
                  <a16:creationId xmlns="" xmlns:a16="http://schemas.microsoft.com/office/drawing/2014/main" id="{3AC80F77-B1E9-4DBE-BDE6-451BF576677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11458" y="5154211"/>
              <a:ext cx="1988045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None/>
              </a:pPr>
              <a:r>
                <a:rPr lang="zh-CN" altLang="en-US" sz="2400" dirty="0" smtClean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又             ，</a:t>
              </a:r>
              <a:endParaRPr lang="zh-CN" altLang="en-US" sz="24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graphicFrame>
          <p:nvGraphicFramePr>
            <p:cNvPr id="22" name="Object 40">
              <a:extLst>
                <a:ext uri="{FF2B5EF4-FFF2-40B4-BE49-F238E27FC236}">
                  <a16:creationId xmlns="" xmlns:a16="http://schemas.microsoft.com/office/drawing/2014/main" id="{C82EC5E8-572F-4306-965D-2867FCEDEF47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93831584"/>
                </p:ext>
              </p:extLst>
            </p:nvPr>
          </p:nvGraphicFramePr>
          <p:xfrm>
            <a:off x="2425422" y="5171376"/>
            <a:ext cx="1208087" cy="4445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9104" name="Equation" r:id="rId14" imgW="558720" imgH="203040" progId="Equation.DSMT4">
                    <p:embed/>
                  </p:oleObj>
                </mc:Choice>
                <mc:Fallback>
                  <p:oleObj name="Equation" r:id="rId14" imgW="558720" imgH="20304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5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425422" y="5171376"/>
                          <a:ext cx="1208087" cy="4445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99FF99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24" name="Rectangle 6">
            <a:extLst>
              <a:ext uri="{FF2B5EF4-FFF2-40B4-BE49-F238E27FC236}">
                <a16:creationId xmlns="" xmlns:a16="http://schemas.microsoft.com/office/drawing/2014/main" id="{4465DDC1-FB75-4E08-8775-B8272B0857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92347" y="5411387"/>
            <a:ext cx="424947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zh-CN" altLang="en-US" sz="24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因此销售量为</a:t>
            </a:r>
            <a:r>
              <a:rPr lang="en-US" altLang="zh-CN" sz="24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15</a:t>
            </a:r>
            <a:r>
              <a:rPr lang="zh-CN" altLang="en-US" sz="2400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时，</a:t>
            </a:r>
            <a:r>
              <a:rPr lang="zh-CN" altLang="en-US" sz="2400" kern="0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总收入</a:t>
            </a:r>
            <a:r>
              <a:rPr lang="zh-CN" altLang="en-US" sz="2400" kern="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为：</a:t>
            </a:r>
            <a:r>
              <a:rPr kumimoji="0" lang="zh-CN" altLang="en-US" sz="240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</a:p>
        </p:txBody>
      </p:sp>
      <p:sp>
        <p:nvSpPr>
          <p:cNvPr id="26" name="AutoShape 2"/>
          <p:cNvSpPr>
            <a:spLocks noChangeArrowheads="1"/>
          </p:cNvSpPr>
          <p:nvPr/>
        </p:nvSpPr>
        <p:spPr bwMode="auto">
          <a:xfrm>
            <a:off x="1235076" y="2031997"/>
            <a:ext cx="10013496" cy="4238174"/>
          </a:xfrm>
          <a:prstGeom prst="foldedCorner">
            <a:avLst>
              <a:gd name="adj" fmla="val 12500"/>
            </a:avLst>
          </a:prstGeom>
          <a:noFill/>
          <a:ln w="28575">
            <a:solidFill>
              <a:srgbClr val="1A74CC"/>
            </a:solidFill>
          </a:ln>
          <a:effectLst/>
          <a:extLst/>
        </p:spPr>
        <p:txBody>
          <a:bodyPr wrap="none" tIns="72000" bIns="0"/>
          <a:lstStyle/>
          <a:p>
            <a:pPr algn="l" latinLnBrk="1" hangingPunct="0">
              <a:spcBef>
                <a:spcPts val="1200"/>
              </a:spcBef>
            </a:pP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解</a:t>
            </a:r>
            <a:r>
              <a:rPr lang="zh-CN" altLang="en-US" sz="2400" dirty="0">
                <a:latin typeface="Times New Roman" pitchFamily="18" charset="0"/>
                <a:sym typeface="Wingdings" pitchFamily="2" charset="2"/>
              </a:rPr>
              <a:t>：</a:t>
            </a:r>
            <a:endParaRPr lang="zh-CN" altLang="en-US" sz="2400" dirty="0">
              <a:latin typeface="宋体" charset="-122"/>
            </a:endParaRPr>
          </a:p>
        </p:txBody>
      </p:sp>
      <p:grpSp>
        <p:nvGrpSpPr>
          <p:cNvPr id="8" name="组合 7"/>
          <p:cNvGrpSpPr/>
          <p:nvPr/>
        </p:nvGrpSpPr>
        <p:grpSpPr>
          <a:xfrm>
            <a:off x="3767652" y="4585256"/>
            <a:ext cx="3329834" cy="808252"/>
            <a:chOff x="3767652" y="4991648"/>
            <a:chExt cx="3329834" cy="808252"/>
          </a:xfrm>
        </p:grpSpPr>
        <p:sp>
          <p:nvSpPr>
            <p:cNvPr id="27" name="Rectangle 8">
              <a:extLst>
                <a:ext uri="{FF2B5EF4-FFF2-40B4-BE49-F238E27FC236}">
                  <a16:creationId xmlns="" xmlns:a16="http://schemas.microsoft.com/office/drawing/2014/main" id="{3AC80F77-B1E9-4DBE-BDE6-451BF576677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67652" y="5154211"/>
              <a:ext cx="3329834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anchor="ctr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None/>
              </a:pPr>
              <a:r>
                <a:rPr lang="zh-CN" altLang="en-US" sz="2400" dirty="0" smtClean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所以                         ，</a:t>
              </a:r>
              <a:endParaRPr lang="zh-CN" altLang="en-US" sz="24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graphicFrame>
          <p:nvGraphicFramePr>
            <p:cNvPr id="29" name="Object 40">
              <a:extLst>
                <a:ext uri="{FF2B5EF4-FFF2-40B4-BE49-F238E27FC236}">
                  <a16:creationId xmlns="" xmlns:a16="http://schemas.microsoft.com/office/drawing/2014/main" id="{035A5443-23C7-4DE3-9937-FCE5C873CE15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518507003"/>
                </p:ext>
              </p:extLst>
            </p:nvPr>
          </p:nvGraphicFramePr>
          <p:xfrm>
            <a:off x="4499435" y="4991648"/>
            <a:ext cx="2369682" cy="80825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9105" name="Equation" r:id="rId16" imgW="1168200" imgH="393480" progId="Equation.DSMT4">
                    <p:embed/>
                  </p:oleObj>
                </mc:Choice>
                <mc:Fallback>
                  <p:oleObj name="Equation" r:id="rId16" imgW="1168200" imgH="39348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7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499435" y="4991648"/>
                          <a:ext cx="2369682" cy="80825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/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6" name="对象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20268647"/>
              </p:ext>
            </p:extLst>
          </p:nvPr>
        </p:nvGraphicFramePr>
        <p:xfrm>
          <a:off x="6501720" y="5209484"/>
          <a:ext cx="3375025" cy="849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9106" name="公式" r:id="rId18" imgW="1549080" imgH="393480" progId="Equation.3">
                  <p:embed/>
                </p:oleObj>
              </mc:Choice>
              <mc:Fallback>
                <p:oleObj name="公式" r:id="rId18" imgW="154908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01720" y="5209484"/>
                        <a:ext cx="3375025" cy="8493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对象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72902860"/>
              </p:ext>
            </p:extLst>
          </p:nvPr>
        </p:nvGraphicFramePr>
        <p:xfrm>
          <a:off x="9771480" y="5450798"/>
          <a:ext cx="857250" cy="382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9107" name="公式" r:id="rId20" imgW="393480" imgH="177480" progId="Equation.3">
                  <p:embed/>
                </p:oleObj>
              </mc:Choice>
              <mc:Fallback>
                <p:oleObj name="公式" r:id="rId20" imgW="393480" imgH="177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71480" y="5450798"/>
                        <a:ext cx="857250" cy="382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2"/>
    </p:custDataLst>
    <p:extLst>
      <p:ext uri="{BB962C8B-B14F-4D97-AF65-F5344CB8AC3E}">
        <p14:creationId xmlns:p14="http://schemas.microsoft.com/office/powerpoint/2010/main" val="16778075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4329"/>
    </mc:Choice>
    <mc:Fallback xmlns="">
      <p:transition spd="slow" advTm="44329"/>
    </mc:Fallback>
  </mc:AlternateContent>
  <mc:AlternateContent xmlns:mc="http://schemas.openxmlformats.org/markup-compatibility/2006" xmlns:p14="http://schemas.microsoft.com/office/powerpoint/2010/main">
    <mc:Choice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8" fill="hold" grpId="0" nodeType="afterEffect" p14:presetBounceEnd="52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2000">
                                          <p:cBhvr additive="base">
                                            <p:cTn id="7" dur="500" fill="hold"/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2000">
                                          <p:cBhvr additive="base">
                                            <p:cTn id="8" dur="500" fill="hold"/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9" fill="hold">
                                <p:stCondLst>
                                  <p:cond delay="500"/>
                                </p:stCondLst>
                                <p:childTnLst>
                                  <p:par>
                                    <p:cTn id="10" presetID="22" presetClass="entr" presetSubtype="8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12" dur="500"/>
                                            <p:tgtEl>
                                              <p:spTgt spid="5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3" fill="hold">
                          <p:stCondLst>
                            <p:cond delay="indefinite"/>
                          </p:stCondLst>
                          <p:childTnLst>
                            <p:par>
                              <p:cTn id="1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5" presetID="12" presetClass="entr" presetSubtype="4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7" dur="500"/>
                                            <p:tgtEl>
                                              <p:spTgt spid="2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#ppt_h*1.12500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wipe(up)">
                                          <p:cBhvr>
                                            <p:cTn id="18" dur="500"/>
                                            <p:tgtEl>
                                              <p:spTgt spid="2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9" fill="hold">
                          <p:stCondLst>
                            <p:cond delay="indefinite"/>
                          </p:stCondLst>
                          <p:childTnLst>
                            <p:par>
                              <p:cTn id="20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21" presetID="22" presetClass="entr" presetSubtype="8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23" dur="500"/>
                                            <p:tgtEl>
                                              <p:spTgt spid="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24" fill="hold">
                          <p:stCondLst>
                            <p:cond delay="indefinite"/>
                          </p:stCondLst>
                          <p:childTnLst>
                            <p:par>
                              <p:cTn id="25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26" presetID="22" presetClass="entr" presetSubtype="8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28" dur="500"/>
                                            <p:tgtEl>
                                              <p:spTgt spid="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29" fill="hold">
                          <p:stCondLst>
                            <p:cond delay="indefinite"/>
                          </p:stCondLst>
                          <p:childTnLst>
                            <p:par>
                              <p:cTn id="30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31" presetID="22" presetClass="entr" presetSubtype="8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33" dur="500"/>
                                            <p:tgtEl>
                                              <p:spTgt spid="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34" fill="hold">
                          <p:stCondLst>
                            <p:cond delay="indefinite"/>
                          </p:stCondLst>
                          <p:childTnLst>
                            <p:par>
                              <p:cTn id="35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36" presetID="22" presetClass="entr" presetSubtype="8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38" dur="500"/>
                                            <p:tgtEl>
                                              <p:spTgt spid="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39" fill="hold">
                          <p:stCondLst>
                            <p:cond delay="indefinite"/>
                          </p:stCondLst>
                          <p:childTnLst>
                            <p:par>
                              <p:cTn id="40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41" presetID="22" presetClass="entr" presetSubtype="8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43" dur="500"/>
                                            <p:tgtEl>
                                              <p:spTgt spid="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44" fill="hold">
                          <p:stCondLst>
                            <p:cond delay="indefinite"/>
                          </p:stCondLst>
                          <p:childTnLst>
                            <p:par>
                              <p:cTn id="45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46" presetID="22" presetClass="entr" presetSubtype="8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48" dur="500"/>
                                            <p:tgtEl>
                                              <p:spTgt spid="2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49" fill="hold">
                          <p:stCondLst>
                            <p:cond delay="indefinite"/>
                          </p:stCondLst>
                          <p:childTnLst>
                            <p:par>
                              <p:cTn id="50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1" presetID="22" presetClass="entr" presetSubtype="8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53" dur="500"/>
                                            <p:tgtEl>
                                              <p:spTgt spid="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54" fill="hold">
                          <p:stCondLst>
                            <p:cond delay="indefinite"/>
                          </p:stCondLst>
                          <p:childTnLst>
                            <p:par>
                              <p:cTn id="55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6" presetID="22" presetClass="entr" presetSubtype="8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58" dur="500"/>
                                            <p:tgtEl>
                                              <p:spTgt spid="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10" grpId="0" animBg="1"/>
          <p:bldP spid="24" grpId="0"/>
          <p:bldP spid="26" grpId="0" animBg="1"/>
        </p:bldLst>
      </p:timing>
    </mc:Choice>
    <mc:Fallback xmlns="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8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" dur="500" fill="hold"/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" dur="500" fill="hold"/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9" fill="hold">
                                <p:stCondLst>
                                  <p:cond delay="500"/>
                                </p:stCondLst>
                                <p:childTnLst>
                                  <p:par>
                                    <p:cTn id="10" presetID="22" presetClass="entr" presetSubtype="8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12" dur="500"/>
                                            <p:tgtEl>
                                              <p:spTgt spid="5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3" fill="hold">
                          <p:stCondLst>
                            <p:cond delay="indefinite"/>
                          </p:stCondLst>
                          <p:childTnLst>
                            <p:par>
                              <p:cTn id="1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5" presetID="12" presetClass="entr" presetSubtype="4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7" dur="500"/>
                                            <p:tgtEl>
                                              <p:spTgt spid="2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#ppt_h*1.12500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wipe(up)">
                                          <p:cBhvr>
                                            <p:cTn id="18" dur="500"/>
                                            <p:tgtEl>
                                              <p:spTgt spid="2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9" fill="hold">
                          <p:stCondLst>
                            <p:cond delay="indefinite"/>
                          </p:stCondLst>
                          <p:childTnLst>
                            <p:par>
                              <p:cTn id="20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21" presetID="22" presetClass="entr" presetSubtype="8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23" dur="500"/>
                                            <p:tgtEl>
                                              <p:spTgt spid="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24" fill="hold">
                          <p:stCondLst>
                            <p:cond delay="indefinite"/>
                          </p:stCondLst>
                          <p:childTnLst>
                            <p:par>
                              <p:cTn id="25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26" presetID="22" presetClass="entr" presetSubtype="8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28" dur="500"/>
                                            <p:tgtEl>
                                              <p:spTgt spid="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29" fill="hold">
                          <p:stCondLst>
                            <p:cond delay="indefinite"/>
                          </p:stCondLst>
                          <p:childTnLst>
                            <p:par>
                              <p:cTn id="30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31" presetID="22" presetClass="entr" presetSubtype="8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33" dur="500"/>
                                            <p:tgtEl>
                                              <p:spTgt spid="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34" fill="hold">
                          <p:stCondLst>
                            <p:cond delay="indefinite"/>
                          </p:stCondLst>
                          <p:childTnLst>
                            <p:par>
                              <p:cTn id="35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36" presetID="22" presetClass="entr" presetSubtype="8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38" dur="500"/>
                                            <p:tgtEl>
                                              <p:spTgt spid="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39" fill="hold">
                          <p:stCondLst>
                            <p:cond delay="indefinite"/>
                          </p:stCondLst>
                          <p:childTnLst>
                            <p:par>
                              <p:cTn id="40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41" presetID="22" presetClass="entr" presetSubtype="8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43" dur="500"/>
                                            <p:tgtEl>
                                              <p:spTgt spid="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44" fill="hold">
                          <p:stCondLst>
                            <p:cond delay="indefinite"/>
                          </p:stCondLst>
                          <p:childTnLst>
                            <p:par>
                              <p:cTn id="45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46" presetID="22" presetClass="entr" presetSubtype="8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48" dur="500"/>
                                            <p:tgtEl>
                                              <p:spTgt spid="2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49" fill="hold">
                          <p:stCondLst>
                            <p:cond delay="indefinite"/>
                          </p:stCondLst>
                          <p:childTnLst>
                            <p:par>
                              <p:cTn id="50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1" presetID="22" presetClass="entr" presetSubtype="8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53" dur="500"/>
                                            <p:tgtEl>
                                              <p:spTgt spid="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54" fill="hold">
                          <p:stCondLst>
                            <p:cond delay="indefinite"/>
                          </p:stCondLst>
                          <p:childTnLst>
                            <p:par>
                              <p:cTn id="55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6" presetID="22" presetClass="entr" presetSubtype="8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58" dur="500"/>
                                            <p:tgtEl>
                                              <p:spTgt spid="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10" grpId="0" animBg="1"/>
          <p:bldP spid="24" grpId="0"/>
          <p:bldP spid="26" grpId="0" animBg="1"/>
        </p:bldLst>
      </p:timing>
    </mc:Fallback>
  </mc:AlternateContent>
  <p:extLst mod="1">
    <p:ext uri="{E180D4A7-C9FB-4DFB-919C-405C955672EB}">
      <p14:showEvtLst xmlns:p14="http://schemas.microsoft.com/office/powerpoint/2010/main">
        <p14:playEvt time="8275" objId="8"/>
        <p14:stopEvt time="20037" objId="8"/>
      </p14:showEvtLst>
    </p:ext>
  </p:extLst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AutoShape 2"/>
          <p:cNvSpPr>
            <a:spLocks noChangeArrowheads="1"/>
          </p:cNvSpPr>
          <p:nvPr/>
        </p:nvSpPr>
        <p:spPr bwMode="auto">
          <a:xfrm>
            <a:off x="1235075" y="2742147"/>
            <a:ext cx="9721849" cy="3282218"/>
          </a:xfrm>
          <a:prstGeom prst="foldedCorner">
            <a:avLst>
              <a:gd name="adj" fmla="val 12500"/>
            </a:avLst>
          </a:prstGeom>
          <a:noFill/>
          <a:ln w="28575">
            <a:solidFill>
              <a:srgbClr val="1A74CC"/>
            </a:solidFill>
          </a:ln>
          <a:effectLst/>
          <a:extLst/>
        </p:spPr>
        <p:txBody>
          <a:bodyPr wrap="none" tIns="72000" bIns="0"/>
          <a:lstStyle/>
          <a:p>
            <a:pPr latinLnBrk="1" hangingPunct="0">
              <a:spcBef>
                <a:spcPts val="1200"/>
              </a:spcBef>
            </a:pP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解：</a:t>
            </a:r>
          </a:p>
        </p:txBody>
      </p:sp>
      <p:sp>
        <p:nvSpPr>
          <p:cNvPr id="10" name="椭圆 9"/>
          <p:cNvSpPr/>
          <p:nvPr/>
        </p:nvSpPr>
        <p:spPr>
          <a:xfrm>
            <a:off x="1245795" y="653702"/>
            <a:ext cx="484601" cy="484601"/>
          </a:xfrm>
          <a:prstGeom prst="ellipse">
            <a:avLst/>
          </a:prstGeom>
          <a:solidFill>
            <a:srgbClr val="1A74CC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zh-CN" sz="28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3</a:t>
            </a:r>
            <a:endParaRPr lang="zh-CN" altLang="en-US" sz="28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15" name="组合 14">
            <a:extLst>
              <a:ext uri="{FF2B5EF4-FFF2-40B4-BE49-F238E27FC236}">
                <a16:creationId xmlns="" xmlns:a16="http://schemas.microsoft.com/office/drawing/2014/main" id="{E70CC78B-610F-44C2-BCFB-E2B599279C4E}"/>
              </a:ext>
            </a:extLst>
          </p:cNvPr>
          <p:cNvGrpSpPr/>
          <p:nvPr/>
        </p:nvGrpSpPr>
        <p:grpSpPr>
          <a:xfrm>
            <a:off x="1989559" y="2815791"/>
            <a:ext cx="4295493" cy="763588"/>
            <a:chOff x="1989559" y="3018987"/>
            <a:chExt cx="4295493" cy="763588"/>
          </a:xfrm>
        </p:grpSpPr>
        <p:sp>
          <p:nvSpPr>
            <p:cNvPr id="50" name="Rectangle 6">
              <a:extLst>
                <a:ext uri="{FF2B5EF4-FFF2-40B4-BE49-F238E27FC236}">
                  <a16:creationId xmlns="" xmlns:a16="http://schemas.microsoft.com/office/drawing/2014/main" id="{39DEEB8D-DA9C-497C-8EB3-0DE9E0F10CB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89559" y="3166604"/>
              <a:ext cx="2339358" cy="4615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9pPr>
            </a:lstStyle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r>
                <a:rPr lang="zh-CN" altLang="en-US" sz="2400" kern="0" dirty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先将方程变形为</a:t>
              </a:r>
              <a:endParaRPr kumimoji="0" lang="zh-CN" altLang="en-US" sz="240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graphicFrame>
          <p:nvGraphicFramePr>
            <p:cNvPr id="51" name="Object 7">
              <a:extLst>
                <a:ext uri="{FF2B5EF4-FFF2-40B4-BE49-F238E27FC236}">
                  <a16:creationId xmlns="" xmlns:a16="http://schemas.microsoft.com/office/drawing/2014/main" id="{7498D961-6DE1-4C63-8F29-E88CCFD4172F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722343094"/>
                </p:ext>
              </p:extLst>
            </p:nvPr>
          </p:nvGraphicFramePr>
          <p:xfrm>
            <a:off x="4264164" y="3018987"/>
            <a:ext cx="2020888" cy="76358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0125" name="Equation" r:id="rId5" imgW="1041120" imgH="393480" progId="Equation.DSMT4">
                    <p:embed/>
                  </p:oleObj>
                </mc:Choice>
                <mc:Fallback>
                  <p:oleObj name="Equation" r:id="rId5" imgW="1041120" imgH="39348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264164" y="3018987"/>
                          <a:ext cx="2020888" cy="76358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62" name="Object 13">
            <a:extLst>
              <a:ext uri="{FF2B5EF4-FFF2-40B4-BE49-F238E27FC236}">
                <a16:creationId xmlns="" xmlns:a16="http://schemas.microsoft.com/office/drawing/2014/main" id="{80CBB175-032F-4EE6-B0A8-E8D1962C959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31281159"/>
              </p:ext>
            </p:extLst>
          </p:nvPr>
        </p:nvGraphicFramePr>
        <p:xfrm>
          <a:off x="2636264" y="5169358"/>
          <a:ext cx="6929438" cy="647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0126" name="Equation" r:id="rId7" imgW="3479760" imgH="330120" progId="Equation.DSMT4">
                  <p:embed/>
                </p:oleObj>
              </mc:Choice>
              <mc:Fallback>
                <p:oleObj name="Equation" r:id="rId7" imgW="3479760" imgH="3301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36264" y="5169358"/>
                        <a:ext cx="6929438" cy="647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70" name="Rectangle 22">
            <a:extLst>
              <a:ext uri="{FF2B5EF4-FFF2-40B4-BE49-F238E27FC236}">
                <a16:creationId xmlns="" xmlns:a16="http://schemas.microsoft.com/office/drawing/2014/main" id="{B722D100-F7BF-4761-9394-36DCEAC0EE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09887" y="4666949"/>
            <a:ext cx="18480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zh-CN" altLang="en-US" sz="240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8" name="Rectangle 20">
            <a:extLst>
              <a:ext uri="{FF2B5EF4-FFF2-40B4-BE49-F238E27FC236}">
                <a16:creationId xmlns="" xmlns:a16="http://schemas.microsoft.com/office/drawing/2014/main" id="{3959B47C-DDDF-480E-B8A6-685125142D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89559" y="4529447"/>
            <a:ext cx="2786257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zh-CN" altLang="en-US" sz="240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代入通解公式，得</a:t>
            </a:r>
          </a:p>
        </p:txBody>
      </p:sp>
      <p:grpSp>
        <p:nvGrpSpPr>
          <p:cNvPr id="16" name="组合 15">
            <a:extLst>
              <a:ext uri="{FF2B5EF4-FFF2-40B4-BE49-F238E27FC236}">
                <a16:creationId xmlns="" xmlns:a16="http://schemas.microsoft.com/office/drawing/2014/main" id="{2B981BC7-DA25-4B21-B24E-CB3056F4DADF}"/>
              </a:ext>
            </a:extLst>
          </p:cNvPr>
          <p:cNvGrpSpPr/>
          <p:nvPr/>
        </p:nvGrpSpPr>
        <p:grpSpPr>
          <a:xfrm>
            <a:off x="1989559" y="3775323"/>
            <a:ext cx="7865642" cy="461665"/>
            <a:chOff x="1989559" y="3978519"/>
            <a:chExt cx="7865642" cy="461665"/>
          </a:xfrm>
        </p:grpSpPr>
        <p:sp>
          <p:nvSpPr>
            <p:cNvPr id="53" name="Rectangle 10">
              <a:extLst>
                <a:ext uri="{FF2B5EF4-FFF2-40B4-BE49-F238E27FC236}">
                  <a16:creationId xmlns="" xmlns:a16="http://schemas.microsoft.com/office/drawing/2014/main" id="{963CAA6A-8715-4490-99CC-F5A5F70B17E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89559" y="3978519"/>
              <a:ext cx="4905133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anchor="ctr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9pPr>
            </a:lstStyle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r>
                <a:rPr kumimoji="0" lang="zh-CN" altLang="en-US" sz="240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</a:rPr>
                <a:t>这是一个一阶线性微分方程，其中</a:t>
              </a:r>
            </a:p>
          </p:txBody>
        </p:sp>
        <p:graphicFrame>
          <p:nvGraphicFramePr>
            <p:cNvPr id="72" name="Object 21">
              <a:extLst>
                <a:ext uri="{FF2B5EF4-FFF2-40B4-BE49-F238E27FC236}">
                  <a16:creationId xmlns="" xmlns:a16="http://schemas.microsoft.com/office/drawing/2014/main" id="{2937656A-7E8B-4013-A107-133C5E90C5EE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714859719"/>
                </p:ext>
              </p:extLst>
            </p:nvPr>
          </p:nvGraphicFramePr>
          <p:xfrm>
            <a:off x="6709887" y="3978519"/>
            <a:ext cx="3145314" cy="44166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0127" name="Equation" r:id="rId9" imgW="1422360" imgH="203040" progId="Equation.DSMT4">
                    <p:embed/>
                  </p:oleObj>
                </mc:Choice>
                <mc:Fallback>
                  <p:oleObj name="Equation" r:id="rId9" imgW="1422360" imgH="20304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709887" y="3978519"/>
                          <a:ext cx="3145314" cy="441661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3" name="组合 12">
            <a:extLst>
              <a:ext uri="{FF2B5EF4-FFF2-40B4-BE49-F238E27FC236}">
                <a16:creationId xmlns="" xmlns:a16="http://schemas.microsoft.com/office/drawing/2014/main" id="{A4130A28-9F80-4FDD-A9C8-0297A422CF6E}"/>
              </a:ext>
            </a:extLst>
          </p:cNvPr>
          <p:cNvGrpSpPr/>
          <p:nvPr/>
        </p:nvGrpSpPr>
        <p:grpSpPr>
          <a:xfrm>
            <a:off x="1755940" y="1262079"/>
            <a:ext cx="9190265" cy="790575"/>
            <a:chOff x="1755940" y="1262079"/>
            <a:chExt cx="9190265" cy="790575"/>
          </a:xfrm>
        </p:grpSpPr>
        <p:graphicFrame>
          <p:nvGraphicFramePr>
            <p:cNvPr id="79" name="Object 36">
              <a:extLst>
                <a:ext uri="{FF2B5EF4-FFF2-40B4-BE49-F238E27FC236}">
                  <a16:creationId xmlns="" xmlns:a16="http://schemas.microsoft.com/office/drawing/2014/main" id="{07368480-0806-438C-9F88-BE85E2024A86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995096116"/>
                </p:ext>
              </p:extLst>
            </p:nvPr>
          </p:nvGraphicFramePr>
          <p:xfrm>
            <a:off x="8392252" y="1469797"/>
            <a:ext cx="1958975" cy="45561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0128" name="Equation" r:id="rId11" imgW="927000" imgH="228600" progId="Equation.DSMT4">
                    <p:embed/>
                  </p:oleObj>
                </mc:Choice>
                <mc:Fallback>
                  <p:oleObj name="Equation" r:id="rId11" imgW="927000" imgH="22860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8392252" y="1469797"/>
                          <a:ext cx="1958975" cy="45561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77" name="Object 34">
              <a:extLst>
                <a:ext uri="{FF2B5EF4-FFF2-40B4-BE49-F238E27FC236}">
                  <a16:creationId xmlns="" xmlns:a16="http://schemas.microsoft.com/office/drawing/2014/main" id="{1088699A-2F1F-418F-B0CC-57F5953EBF15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39810694"/>
                </p:ext>
              </p:extLst>
            </p:nvPr>
          </p:nvGraphicFramePr>
          <p:xfrm>
            <a:off x="1755940" y="1262079"/>
            <a:ext cx="2159000" cy="7905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0129" name="Equation" r:id="rId13" imgW="1130040" imgH="393480" progId="Equation.DSMT4">
                    <p:embed/>
                  </p:oleObj>
                </mc:Choice>
                <mc:Fallback>
                  <p:oleObj name="Equation" r:id="rId13" imgW="1130040" imgH="39348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4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755940" y="1262079"/>
                          <a:ext cx="2159000" cy="79057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83" name="Rectangle 31">
              <a:extLst>
                <a:ext uri="{FF2B5EF4-FFF2-40B4-BE49-F238E27FC236}">
                  <a16:creationId xmlns="" xmlns:a16="http://schemas.microsoft.com/office/drawing/2014/main" id="{1B3987C6-F8E6-4C11-A2B7-9D31587356B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02399" y="1369999"/>
              <a:ext cx="6943806" cy="5256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anchor="ctr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9pPr>
            </a:lstStyle>
            <a:p>
              <a:pPr marL="0" marR="0" lvl="0" indent="0" defTabSz="914400" eaLnBrk="1" fontAlgn="base" latinLnBrk="0" hangingPunct="1">
                <a:lnSpc>
                  <a:spcPct val="13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r>
                <a:rPr kumimoji="0" lang="zh-CN" altLang="en-US" sz="240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</a:rPr>
                <a:t>其中     和    均为常数，假设当</a:t>
              </a:r>
            </a:p>
          </p:txBody>
        </p:sp>
        <p:graphicFrame>
          <p:nvGraphicFramePr>
            <p:cNvPr id="41" name="Object 28">
              <a:extLst>
                <a:ext uri="{FF2B5EF4-FFF2-40B4-BE49-F238E27FC236}">
                  <a16:creationId xmlns="" xmlns:a16="http://schemas.microsoft.com/office/drawing/2014/main" id="{F4D5DC6B-D31A-4C46-ACF9-7893E4A59DC4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631568484"/>
                </p:ext>
              </p:extLst>
            </p:nvPr>
          </p:nvGraphicFramePr>
          <p:xfrm>
            <a:off x="5449888" y="1392169"/>
            <a:ext cx="663575" cy="4889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0130" name="Equation" r:id="rId15" imgW="126720" imgH="177480" progId="Equation.DSMT4">
                    <p:embed/>
                  </p:oleObj>
                </mc:Choice>
                <mc:Fallback>
                  <p:oleObj name="Equation" r:id="rId15" imgW="126720" imgH="17748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6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449888" y="1392169"/>
                          <a:ext cx="663575" cy="48895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3" name="Object 28">
              <a:extLst>
                <a:ext uri="{FF2B5EF4-FFF2-40B4-BE49-F238E27FC236}">
                  <a16:creationId xmlns="" xmlns:a16="http://schemas.microsoft.com/office/drawing/2014/main" id="{B5FEEDCB-A5E9-4872-807C-43AF5089A5DE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22126422"/>
                </p:ext>
              </p:extLst>
            </p:nvPr>
          </p:nvGraphicFramePr>
          <p:xfrm>
            <a:off x="4678831" y="1479163"/>
            <a:ext cx="662936" cy="3841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0131" name="Equation" r:id="rId17" imgW="126720" imgH="139680" progId="Equation.DSMT4">
                    <p:embed/>
                  </p:oleObj>
                </mc:Choice>
                <mc:Fallback>
                  <p:oleObj name="Equation" r:id="rId17" imgW="126720" imgH="13968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8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678831" y="1479163"/>
                          <a:ext cx="662936" cy="38417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4" name="组合 13">
            <a:extLst>
              <a:ext uri="{FF2B5EF4-FFF2-40B4-BE49-F238E27FC236}">
                <a16:creationId xmlns="" xmlns:a16="http://schemas.microsoft.com/office/drawing/2014/main" id="{5756A1F2-6D70-432D-8BE3-06288C16EE98}"/>
              </a:ext>
            </a:extLst>
          </p:cNvPr>
          <p:cNvGrpSpPr/>
          <p:nvPr/>
        </p:nvGrpSpPr>
        <p:grpSpPr>
          <a:xfrm>
            <a:off x="1730395" y="2052654"/>
            <a:ext cx="9226529" cy="497957"/>
            <a:chOff x="1730395" y="2052654"/>
            <a:chExt cx="9226529" cy="497957"/>
          </a:xfrm>
        </p:grpSpPr>
        <p:sp>
          <p:nvSpPr>
            <p:cNvPr id="78" name="矩形 25">
              <a:extLst>
                <a:ext uri="{FF2B5EF4-FFF2-40B4-BE49-F238E27FC236}">
                  <a16:creationId xmlns="" xmlns:a16="http://schemas.microsoft.com/office/drawing/2014/main" id="{1B2B1DDA-F30E-4C82-B68A-DCDDF1B81CE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30395" y="2052654"/>
              <a:ext cx="9226529" cy="4979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9pPr>
            </a:lstStyle>
            <a:p>
              <a:pPr marL="0" marR="0" lvl="0" indent="0" defTabSz="914400" eaLnBrk="1" fontAlgn="base" latinLnBrk="0" hangingPunct="1">
                <a:lnSpc>
                  <a:spcPct val="12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r>
                <a:rPr kumimoji="0" lang="zh-CN" altLang="en-US" sz="240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</a:rPr>
                <a:t>试求     和     之间的函数关系式。</a:t>
              </a:r>
            </a:p>
          </p:txBody>
        </p:sp>
        <p:graphicFrame>
          <p:nvGraphicFramePr>
            <p:cNvPr id="44" name="Object 28">
              <a:extLst>
                <a:ext uri="{FF2B5EF4-FFF2-40B4-BE49-F238E27FC236}">
                  <a16:creationId xmlns="" xmlns:a16="http://schemas.microsoft.com/office/drawing/2014/main" id="{9867CD06-84B3-41D8-AEB9-1D7F9E3012E4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31588072"/>
                </p:ext>
              </p:extLst>
            </p:nvPr>
          </p:nvGraphicFramePr>
          <p:xfrm>
            <a:off x="3159238" y="2139937"/>
            <a:ext cx="662936" cy="3841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0132" name="Equation" r:id="rId19" imgW="126720" imgH="139680" progId="Equation.DSMT4">
                    <p:embed/>
                  </p:oleObj>
                </mc:Choice>
                <mc:Fallback>
                  <p:oleObj name="Equation" r:id="rId19" imgW="126720" imgH="13968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0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159238" y="2139937"/>
                          <a:ext cx="662936" cy="38417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5" name="Object 28">
              <a:extLst>
                <a:ext uri="{FF2B5EF4-FFF2-40B4-BE49-F238E27FC236}">
                  <a16:creationId xmlns="" xmlns:a16="http://schemas.microsoft.com/office/drawing/2014/main" id="{41561BC1-21B6-4FA9-8430-3B2F8C078CAB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397120548"/>
                </p:ext>
              </p:extLst>
            </p:nvPr>
          </p:nvGraphicFramePr>
          <p:xfrm>
            <a:off x="2384425" y="2132348"/>
            <a:ext cx="576489" cy="35842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0133" name="Equation" r:id="rId21" imgW="139680" imgH="164880" progId="Equation.DSMT4">
                    <p:embed/>
                  </p:oleObj>
                </mc:Choice>
                <mc:Fallback>
                  <p:oleObj name="Equation" r:id="rId21" imgW="139680" imgH="16488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2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384425" y="2132348"/>
                          <a:ext cx="576489" cy="35842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2" name="组合 11">
            <a:extLst>
              <a:ext uri="{FF2B5EF4-FFF2-40B4-BE49-F238E27FC236}">
                <a16:creationId xmlns="" xmlns:a16="http://schemas.microsoft.com/office/drawing/2014/main" id="{D4BC6BCC-010B-4280-8492-ED140284FCE8}"/>
              </a:ext>
            </a:extLst>
          </p:cNvPr>
          <p:cNvGrpSpPr/>
          <p:nvPr/>
        </p:nvGrpSpPr>
        <p:grpSpPr>
          <a:xfrm>
            <a:off x="1755940" y="571224"/>
            <a:ext cx="9521660" cy="572464"/>
            <a:chOff x="1755940" y="571224"/>
            <a:chExt cx="9521660" cy="572464"/>
          </a:xfrm>
        </p:grpSpPr>
        <p:sp>
          <p:nvSpPr>
            <p:cNvPr id="76" name="Rectangle 31">
              <a:extLst>
                <a:ext uri="{FF2B5EF4-FFF2-40B4-BE49-F238E27FC236}">
                  <a16:creationId xmlns="" xmlns:a16="http://schemas.microsoft.com/office/drawing/2014/main" id="{74428FCF-23F1-49A3-B523-060FE09E8C8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55940" y="571224"/>
              <a:ext cx="9521660" cy="5724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anchor="ctr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9pPr>
            </a:lstStyle>
            <a:p>
              <a:pPr marL="0" marR="0" lvl="0" indent="0" defTabSz="914400" eaLnBrk="1" fontAlgn="base" latinLnBrk="0" hangingPunct="1">
                <a:lnSpc>
                  <a:spcPct val="13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r>
                <a:rPr kumimoji="0" lang="zh-CN" altLang="en-US" sz="240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</a:rPr>
                <a:t>设利润 </a:t>
              </a:r>
              <a:r>
                <a:rPr lang="en-US" altLang="zh-CN" sz="2400" kern="0" dirty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  </a:t>
              </a:r>
              <a:r>
                <a:rPr kumimoji="0" lang="zh-CN" altLang="en-US" sz="240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</a:rPr>
                <a:t>是广告费用    的函数，且它们之间的关系式满足如下方程：</a:t>
              </a:r>
            </a:p>
          </p:txBody>
        </p:sp>
        <p:graphicFrame>
          <p:nvGraphicFramePr>
            <p:cNvPr id="75" name="Object 28">
              <a:extLst>
                <a:ext uri="{FF2B5EF4-FFF2-40B4-BE49-F238E27FC236}">
                  <a16:creationId xmlns="" xmlns:a16="http://schemas.microsoft.com/office/drawing/2014/main" id="{ADFF666B-064E-4B1C-80EB-EF110485A5C0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937267260"/>
                </p:ext>
              </p:extLst>
            </p:nvPr>
          </p:nvGraphicFramePr>
          <p:xfrm>
            <a:off x="4576103" y="715080"/>
            <a:ext cx="662936" cy="3841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0134" name="Equation" r:id="rId23" imgW="126720" imgH="139680" progId="Equation.DSMT4">
                    <p:embed/>
                  </p:oleObj>
                </mc:Choice>
                <mc:Fallback>
                  <p:oleObj name="Equation" r:id="rId23" imgW="126720" imgH="13968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4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576103" y="715080"/>
                          <a:ext cx="662936" cy="38417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6" name="Object 28">
              <a:extLst>
                <a:ext uri="{FF2B5EF4-FFF2-40B4-BE49-F238E27FC236}">
                  <a16:creationId xmlns="" xmlns:a16="http://schemas.microsoft.com/office/drawing/2014/main" id="{1C3E01A2-DFE0-4996-8715-157DD67B6A68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919282462"/>
                </p:ext>
              </p:extLst>
            </p:nvPr>
          </p:nvGraphicFramePr>
          <p:xfrm>
            <a:off x="2743020" y="697244"/>
            <a:ext cx="582717" cy="36229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0135" name="Equation" r:id="rId25" imgW="139680" imgH="164880" progId="Equation.DSMT4">
                    <p:embed/>
                  </p:oleObj>
                </mc:Choice>
                <mc:Fallback>
                  <p:oleObj name="Equation" r:id="rId25" imgW="139680" imgH="16488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2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743020" y="697244"/>
                          <a:ext cx="582717" cy="36229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</p:spPr>
                    </p:pic>
                  </p:oleObj>
                </mc:Fallback>
              </mc:AlternateContent>
            </a:graphicData>
          </a:graphic>
        </p:graphicFrame>
      </p:grpSp>
    </p:spTree>
    <p:custDataLst>
      <p:tags r:id="rId2"/>
    </p:custDataLst>
    <p:extLst>
      <p:ext uri="{BB962C8B-B14F-4D97-AF65-F5344CB8AC3E}">
        <p14:creationId xmlns:p14="http://schemas.microsoft.com/office/powerpoint/2010/main" val="7466008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4329"/>
    </mc:Choice>
    <mc:Fallback xmlns="">
      <p:transition spd="slow" advTm="44329"/>
    </mc:Fallback>
  </mc:AlternateContent>
  <mc:AlternateContent xmlns:mc="http://schemas.openxmlformats.org/markup-compatibility/2006" xmlns:p14="http://schemas.microsoft.com/office/powerpoint/2010/main">
    <mc:Choice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8" fill="hold" grpId="0" nodeType="afterEffect" p14:presetBounceEnd="52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2000">
                                          <p:cBhvr additive="base">
                                            <p:cTn id="7" dur="500" fill="hold"/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2000">
                                          <p:cBhvr additive="base">
                                            <p:cTn id="8" dur="500" fill="hold"/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9" fill="hold">
                                <p:stCondLst>
                                  <p:cond delay="500"/>
                                </p:stCondLst>
                                <p:childTnLst>
                                  <p:par>
                                    <p:cTn id="10" presetID="22" presetClass="entr" presetSubtype="8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12" dur="500"/>
                                            <p:tgtEl>
                                              <p:spTgt spid="1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3" fill="hold">
                                <p:stCondLst>
                                  <p:cond delay="1000"/>
                                </p:stCondLst>
                                <p:childTnLst>
                                  <p:par>
                                    <p:cTn id="14" presetID="22" presetClass="entr" presetSubtype="8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16" dur="500"/>
                                            <p:tgtEl>
                                              <p:spTgt spid="1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7" fill="hold">
                                <p:stCondLst>
                                  <p:cond delay="1500"/>
                                </p:stCondLst>
                                <p:childTnLst>
                                  <p:par>
                                    <p:cTn id="18" presetID="22" presetClass="entr" presetSubtype="8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20" dur="500"/>
                                            <p:tgtEl>
                                              <p:spTgt spid="1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21" fill="hold">
                          <p:stCondLst>
                            <p:cond delay="indefinite"/>
                          </p:stCondLst>
                          <p:childTnLst>
                            <p:par>
                              <p:cTn id="22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23" presetID="12" presetClass="entr" presetSubtype="4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5" dur="500"/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#ppt_h*1.12500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wipe(up)">
                                          <p:cBhvr>
                                            <p:cTn id="26" dur="500"/>
                                            <p:tgtEl>
                                              <p:spTgt spid="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27" fill="hold">
                          <p:stCondLst>
                            <p:cond delay="indefinite"/>
                          </p:stCondLst>
                          <p:childTnLst>
                            <p:par>
                              <p:cTn id="28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29" presetID="22" presetClass="entr" presetSubtype="8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31" dur="500"/>
                                            <p:tgtEl>
                                              <p:spTgt spid="1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32" fill="hold">
                          <p:stCondLst>
                            <p:cond delay="indefinite"/>
                          </p:stCondLst>
                          <p:childTnLst>
                            <p:par>
                              <p:cTn id="33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34" presetID="22" presetClass="entr" presetSubtype="8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36" dur="500"/>
                                            <p:tgtEl>
                                              <p:spTgt spid="1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37" fill="hold">
                          <p:stCondLst>
                            <p:cond delay="indefinite"/>
                          </p:stCondLst>
                          <p:childTnLst>
                            <p:par>
                              <p:cTn id="38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39" presetID="22" presetClass="entr" presetSubtype="8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41" dur="500"/>
                                            <p:tgtEl>
                                              <p:spTgt spid="8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42" fill="hold">
                          <p:stCondLst>
                            <p:cond delay="indefinite"/>
                          </p:stCondLst>
                          <p:childTnLst>
                            <p:par>
                              <p:cTn id="43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44" presetID="22" presetClass="entr" presetSubtype="8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46" dur="500"/>
                                            <p:tgtEl>
                                              <p:spTgt spid="6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7" grpId="0" animBg="1"/>
          <p:bldP spid="10" grpId="0" animBg="1"/>
          <p:bldP spid="88" grpId="0"/>
        </p:bldLst>
      </p:timing>
    </mc:Choice>
    <mc:Fallback xmlns="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8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" dur="500" fill="hold"/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" dur="500" fill="hold"/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9" fill="hold">
                                <p:stCondLst>
                                  <p:cond delay="500"/>
                                </p:stCondLst>
                                <p:childTnLst>
                                  <p:par>
                                    <p:cTn id="10" presetID="22" presetClass="entr" presetSubtype="8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12" dur="500"/>
                                            <p:tgtEl>
                                              <p:spTgt spid="1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3" fill="hold">
                                <p:stCondLst>
                                  <p:cond delay="1000"/>
                                </p:stCondLst>
                                <p:childTnLst>
                                  <p:par>
                                    <p:cTn id="14" presetID="22" presetClass="entr" presetSubtype="8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16" dur="500"/>
                                            <p:tgtEl>
                                              <p:spTgt spid="1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7" fill="hold">
                                <p:stCondLst>
                                  <p:cond delay="1500"/>
                                </p:stCondLst>
                                <p:childTnLst>
                                  <p:par>
                                    <p:cTn id="18" presetID="22" presetClass="entr" presetSubtype="8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20" dur="500"/>
                                            <p:tgtEl>
                                              <p:spTgt spid="1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21" fill="hold">
                          <p:stCondLst>
                            <p:cond delay="indefinite"/>
                          </p:stCondLst>
                          <p:childTnLst>
                            <p:par>
                              <p:cTn id="22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23" presetID="12" presetClass="entr" presetSubtype="4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5" dur="500"/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#ppt_h*1.12500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wipe(up)">
                                          <p:cBhvr>
                                            <p:cTn id="26" dur="500"/>
                                            <p:tgtEl>
                                              <p:spTgt spid="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27" fill="hold">
                          <p:stCondLst>
                            <p:cond delay="indefinite"/>
                          </p:stCondLst>
                          <p:childTnLst>
                            <p:par>
                              <p:cTn id="28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29" presetID="22" presetClass="entr" presetSubtype="8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31" dur="500"/>
                                            <p:tgtEl>
                                              <p:spTgt spid="1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32" fill="hold">
                          <p:stCondLst>
                            <p:cond delay="indefinite"/>
                          </p:stCondLst>
                          <p:childTnLst>
                            <p:par>
                              <p:cTn id="33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34" presetID="22" presetClass="entr" presetSubtype="8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36" dur="500"/>
                                            <p:tgtEl>
                                              <p:spTgt spid="1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37" fill="hold">
                          <p:stCondLst>
                            <p:cond delay="indefinite"/>
                          </p:stCondLst>
                          <p:childTnLst>
                            <p:par>
                              <p:cTn id="38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39" presetID="22" presetClass="entr" presetSubtype="8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41" dur="500"/>
                                            <p:tgtEl>
                                              <p:spTgt spid="8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42" fill="hold">
                          <p:stCondLst>
                            <p:cond delay="indefinite"/>
                          </p:stCondLst>
                          <p:childTnLst>
                            <p:par>
                              <p:cTn id="43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44" presetID="22" presetClass="entr" presetSubtype="8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46" dur="500"/>
                                            <p:tgtEl>
                                              <p:spTgt spid="6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7" grpId="0" animBg="1"/>
          <p:bldP spid="10" grpId="0" animBg="1"/>
          <p:bldP spid="88" grpId="0"/>
        </p:bldLst>
      </p:timing>
    </mc:Fallback>
  </mc:AlternateContent>
  <p:extLst mod="1">
    <p:ext uri="{E180D4A7-C9FB-4DFB-919C-405C955672EB}">
      <p14:showEvtLst xmlns:p14="http://schemas.microsoft.com/office/powerpoint/2010/main">
        <p14:playEvt time="8275" objId="8"/>
        <p14:stopEvt time="20037" objId="8"/>
      </p14:showEvtLst>
    </p:ext>
  </p:extLst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AutoShape 2"/>
          <p:cNvSpPr>
            <a:spLocks noChangeArrowheads="1"/>
          </p:cNvSpPr>
          <p:nvPr/>
        </p:nvSpPr>
        <p:spPr bwMode="auto">
          <a:xfrm>
            <a:off x="1235075" y="2479275"/>
            <a:ext cx="9721849" cy="4015196"/>
          </a:xfrm>
          <a:prstGeom prst="foldedCorner">
            <a:avLst>
              <a:gd name="adj" fmla="val 12500"/>
            </a:avLst>
          </a:prstGeom>
          <a:noFill/>
          <a:ln w="28575">
            <a:solidFill>
              <a:srgbClr val="1A74CC"/>
            </a:solidFill>
          </a:ln>
          <a:effectLst/>
          <a:extLst/>
        </p:spPr>
        <p:txBody>
          <a:bodyPr wrap="none" tIns="72000" bIns="0"/>
          <a:lstStyle/>
          <a:p>
            <a:pPr latinLnBrk="1" hangingPunct="0">
              <a:spcBef>
                <a:spcPts val="1200"/>
              </a:spcBef>
            </a:pP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解：</a:t>
            </a:r>
          </a:p>
        </p:txBody>
      </p:sp>
      <p:sp>
        <p:nvSpPr>
          <p:cNvPr id="50" name="Rectangle 6">
            <a:extLst>
              <a:ext uri="{FF2B5EF4-FFF2-40B4-BE49-F238E27FC236}">
                <a16:creationId xmlns="" xmlns:a16="http://schemas.microsoft.com/office/drawing/2014/main" id="{39DEEB8D-DA9C-497C-8EB3-0DE9E0F10C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89559" y="4322417"/>
            <a:ext cx="357020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zh-CN" altLang="en-US" sz="2400" kern="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所以，微分方程的通解为</a:t>
            </a:r>
            <a:endParaRPr kumimoji="0" lang="zh-CN" altLang="en-US" sz="240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51" name="Object 7">
            <a:extLst>
              <a:ext uri="{FF2B5EF4-FFF2-40B4-BE49-F238E27FC236}">
                <a16:creationId xmlns="" xmlns:a16="http://schemas.microsoft.com/office/drawing/2014/main" id="{7498D961-6DE1-4C63-8F29-E88CCFD4172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78859778"/>
              </p:ext>
            </p:extLst>
          </p:nvPr>
        </p:nvGraphicFramePr>
        <p:xfrm>
          <a:off x="2409310" y="3345521"/>
          <a:ext cx="6037262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1152" name="Equation" r:id="rId5" imgW="3111480" imgH="431640" progId="Equation.DSMT4">
                  <p:embed/>
                </p:oleObj>
              </mc:Choice>
              <mc:Fallback>
                <p:oleObj name="Equation" r:id="rId5" imgW="3111480" imgH="4316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09310" y="3345521"/>
                        <a:ext cx="6037262" cy="838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70" name="Rectangle 22">
            <a:extLst>
              <a:ext uri="{FF2B5EF4-FFF2-40B4-BE49-F238E27FC236}">
                <a16:creationId xmlns="" xmlns:a16="http://schemas.microsoft.com/office/drawing/2014/main" id="{B722D100-F7BF-4761-9394-36DCEAC0EE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09887" y="6263489"/>
            <a:ext cx="18480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zh-CN" altLang="en-US" sz="240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8" name="Rectangle 20">
            <a:extLst>
              <a:ext uri="{FF2B5EF4-FFF2-40B4-BE49-F238E27FC236}">
                <a16:creationId xmlns="" xmlns:a16="http://schemas.microsoft.com/office/drawing/2014/main" id="{3959B47C-DDDF-480E-B8A6-685125142D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89559" y="5833779"/>
            <a:ext cx="447087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zh-CN" altLang="en-US" sz="240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于是，所求函数关系式为</a:t>
            </a:r>
          </a:p>
        </p:txBody>
      </p:sp>
      <p:graphicFrame>
        <p:nvGraphicFramePr>
          <p:cNvPr id="25" name="Object 7">
            <a:extLst>
              <a:ext uri="{FF2B5EF4-FFF2-40B4-BE49-F238E27FC236}">
                <a16:creationId xmlns="" xmlns:a16="http://schemas.microsoft.com/office/drawing/2014/main" id="{26A14CBF-65F3-42FF-A10C-B1118DBFF0F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71481798"/>
              </p:ext>
            </p:extLst>
          </p:nvPr>
        </p:nvGraphicFramePr>
        <p:xfrm>
          <a:off x="5515671" y="4199689"/>
          <a:ext cx="2487612" cy="765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1153" name="Equation" r:id="rId7" imgW="1282680" imgH="393480" progId="Equation.DSMT4">
                  <p:embed/>
                </p:oleObj>
              </mc:Choice>
              <mc:Fallback>
                <p:oleObj name="Equation" r:id="rId7" imgW="128268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15671" y="4199689"/>
                        <a:ext cx="2487612" cy="765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5" name="组合 4">
            <a:extLst>
              <a:ext uri="{FF2B5EF4-FFF2-40B4-BE49-F238E27FC236}">
                <a16:creationId xmlns="" xmlns:a16="http://schemas.microsoft.com/office/drawing/2014/main" id="{53D56BC5-B169-4500-9663-6C9B1A1BFA18}"/>
              </a:ext>
            </a:extLst>
          </p:cNvPr>
          <p:cNvGrpSpPr/>
          <p:nvPr/>
        </p:nvGrpSpPr>
        <p:grpSpPr>
          <a:xfrm>
            <a:off x="1989559" y="5039038"/>
            <a:ext cx="4614441" cy="506413"/>
            <a:chOff x="1989559" y="3971933"/>
            <a:chExt cx="4614441" cy="506413"/>
          </a:xfrm>
        </p:grpSpPr>
        <p:sp>
          <p:nvSpPr>
            <p:cNvPr id="53" name="Rectangle 10">
              <a:extLst>
                <a:ext uri="{FF2B5EF4-FFF2-40B4-BE49-F238E27FC236}">
                  <a16:creationId xmlns="" xmlns:a16="http://schemas.microsoft.com/office/drawing/2014/main" id="{963CAA6A-8715-4490-99CC-F5A5F70B17E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89559" y="3978519"/>
              <a:ext cx="4614441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anchor="ctr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9pPr>
            </a:lstStyle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r>
                <a:rPr kumimoji="0" lang="zh-CN" altLang="en-US" sz="240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</a:rPr>
                <a:t>把初始条件               代入上式</a:t>
              </a:r>
              <a:r>
                <a:rPr kumimoji="0" lang="zh-CN" altLang="en-US" sz="240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</a:rPr>
                <a:t>，</a:t>
              </a:r>
              <a:endParaRPr kumimoji="0" lang="zh-CN" altLang="en-US" sz="240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graphicFrame>
          <p:nvGraphicFramePr>
            <p:cNvPr id="26" name="Object 21">
              <a:extLst>
                <a:ext uri="{FF2B5EF4-FFF2-40B4-BE49-F238E27FC236}">
                  <a16:creationId xmlns="" xmlns:a16="http://schemas.microsoft.com/office/drawing/2014/main" id="{D49CB336-5B4D-4880-8C96-C2790CF9C4ED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700314167"/>
                </p:ext>
              </p:extLst>
            </p:nvPr>
          </p:nvGraphicFramePr>
          <p:xfrm>
            <a:off x="3589645" y="3971933"/>
            <a:ext cx="1235075" cy="50641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1154" name="Equation" r:id="rId9" imgW="609480" imgH="253800" progId="Equation.DSMT4">
                    <p:embed/>
                  </p:oleObj>
                </mc:Choice>
                <mc:Fallback>
                  <p:oleObj name="Equation" r:id="rId9" imgW="609480" imgH="25380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589645" y="3971933"/>
                          <a:ext cx="1235075" cy="50641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27" name="Object 21">
            <a:extLst>
              <a:ext uri="{FF2B5EF4-FFF2-40B4-BE49-F238E27FC236}">
                <a16:creationId xmlns="" xmlns:a16="http://schemas.microsoft.com/office/drawing/2014/main" id="{79B82F3E-B0A0-4DED-81FE-E46A6D6F0DC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76338510"/>
              </p:ext>
            </p:extLst>
          </p:nvPr>
        </p:nvGraphicFramePr>
        <p:xfrm>
          <a:off x="5559767" y="5681217"/>
          <a:ext cx="3754438" cy="784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1155" name="Equation" r:id="rId11" imgW="1854000" imgH="393480" progId="Equation.DSMT4">
                  <p:embed/>
                </p:oleObj>
              </mc:Choice>
              <mc:Fallback>
                <p:oleObj name="Equation" r:id="rId11" imgW="185400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59767" y="5681217"/>
                        <a:ext cx="3754438" cy="784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对象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69303319"/>
              </p:ext>
            </p:extLst>
          </p:nvPr>
        </p:nvGraphicFramePr>
        <p:xfrm>
          <a:off x="2095048" y="2542760"/>
          <a:ext cx="6929437" cy="647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1156" name="Equation" r:id="rId13" imgW="3479760" imgH="330120" progId="Equation.DSMT4">
                  <p:embed/>
                </p:oleObj>
              </mc:Choice>
              <mc:Fallback>
                <p:oleObj name="Equation" r:id="rId13" imgW="3479760" imgH="3301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95048" y="2542760"/>
                        <a:ext cx="6929437" cy="647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4" name="组合 3"/>
          <p:cNvGrpSpPr/>
          <p:nvPr/>
        </p:nvGrpSpPr>
        <p:grpSpPr>
          <a:xfrm>
            <a:off x="6411450" y="4898857"/>
            <a:ext cx="2559685" cy="784225"/>
            <a:chOff x="6411450" y="3549055"/>
            <a:chExt cx="2559685" cy="784225"/>
          </a:xfrm>
        </p:grpSpPr>
        <p:sp>
          <p:nvSpPr>
            <p:cNvPr id="3" name="矩形 2"/>
            <p:cNvSpPr/>
            <p:nvPr/>
          </p:nvSpPr>
          <p:spPr>
            <a:xfrm>
              <a:off x="6411450" y="3694268"/>
              <a:ext cx="800219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zh-CN" altLang="en-US" sz="2400" kern="0" dirty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求得</a:t>
              </a:r>
            </a:p>
          </p:txBody>
        </p:sp>
        <p:graphicFrame>
          <p:nvGraphicFramePr>
            <p:cNvPr id="18" name="Object 21">
              <a:extLst>
                <a:ext uri="{FF2B5EF4-FFF2-40B4-BE49-F238E27FC236}">
                  <a16:creationId xmlns="" xmlns:a16="http://schemas.microsoft.com/office/drawing/2014/main" id="{2937656A-7E8B-4013-A107-133C5E90C5EE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689125829"/>
                </p:ext>
              </p:extLst>
            </p:nvPr>
          </p:nvGraphicFramePr>
          <p:xfrm>
            <a:off x="7196310" y="3549055"/>
            <a:ext cx="1774825" cy="7842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1157" name="Equation" r:id="rId15" imgW="876240" imgH="393480" progId="Equation.DSMT4">
                    <p:embed/>
                  </p:oleObj>
                </mc:Choice>
                <mc:Fallback>
                  <p:oleObj name="Equation" r:id="rId15" imgW="876240" imgH="39348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6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196310" y="3549055"/>
                          <a:ext cx="1774825" cy="78422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20" name="椭圆 19"/>
          <p:cNvSpPr/>
          <p:nvPr/>
        </p:nvSpPr>
        <p:spPr>
          <a:xfrm>
            <a:off x="1245795" y="653702"/>
            <a:ext cx="484601" cy="484601"/>
          </a:xfrm>
          <a:prstGeom prst="ellipse">
            <a:avLst/>
          </a:prstGeom>
          <a:solidFill>
            <a:srgbClr val="1A74CC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zh-CN" sz="28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3</a:t>
            </a:r>
            <a:endParaRPr lang="zh-CN" altLang="en-US" sz="28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21" name="组合 20">
            <a:extLst>
              <a:ext uri="{FF2B5EF4-FFF2-40B4-BE49-F238E27FC236}">
                <a16:creationId xmlns="" xmlns:a16="http://schemas.microsoft.com/office/drawing/2014/main" id="{A4130A28-9F80-4FDD-A9C8-0297A422CF6E}"/>
              </a:ext>
            </a:extLst>
          </p:cNvPr>
          <p:cNvGrpSpPr/>
          <p:nvPr/>
        </p:nvGrpSpPr>
        <p:grpSpPr>
          <a:xfrm>
            <a:off x="1755940" y="1145967"/>
            <a:ext cx="9190265" cy="790575"/>
            <a:chOff x="1755940" y="1262079"/>
            <a:chExt cx="9190265" cy="790575"/>
          </a:xfrm>
        </p:grpSpPr>
        <p:graphicFrame>
          <p:nvGraphicFramePr>
            <p:cNvPr id="22" name="Object 36">
              <a:extLst>
                <a:ext uri="{FF2B5EF4-FFF2-40B4-BE49-F238E27FC236}">
                  <a16:creationId xmlns="" xmlns:a16="http://schemas.microsoft.com/office/drawing/2014/main" id="{07368480-0806-438C-9F88-BE85E2024A86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450834518"/>
                </p:ext>
              </p:extLst>
            </p:nvPr>
          </p:nvGraphicFramePr>
          <p:xfrm>
            <a:off x="8392252" y="1469797"/>
            <a:ext cx="1958975" cy="45561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1158" name="Equation" r:id="rId17" imgW="927000" imgH="228600" progId="Equation.DSMT4">
                    <p:embed/>
                  </p:oleObj>
                </mc:Choice>
                <mc:Fallback>
                  <p:oleObj name="Equation" r:id="rId17" imgW="927000" imgH="22860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8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8392252" y="1469797"/>
                          <a:ext cx="1958975" cy="45561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3" name="Object 34">
              <a:extLst>
                <a:ext uri="{FF2B5EF4-FFF2-40B4-BE49-F238E27FC236}">
                  <a16:creationId xmlns="" xmlns:a16="http://schemas.microsoft.com/office/drawing/2014/main" id="{1088699A-2F1F-418F-B0CC-57F5953EBF15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763352150"/>
                </p:ext>
              </p:extLst>
            </p:nvPr>
          </p:nvGraphicFramePr>
          <p:xfrm>
            <a:off x="1755940" y="1262079"/>
            <a:ext cx="2159000" cy="7905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1159" name="Equation" r:id="rId19" imgW="1130040" imgH="393480" progId="Equation.DSMT4">
                    <p:embed/>
                  </p:oleObj>
                </mc:Choice>
                <mc:Fallback>
                  <p:oleObj name="Equation" r:id="rId19" imgW="1130040" imgH="39348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0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755940" y="1262079"/>
                          <a:ext cx="2159000" cy="79057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4" name="Rectangle 31">
              <a:extLst>
                <a:ext uri="{FF2B5EF4-FFF2-40B4-BE49-F238E27FC236}">
                  <a16:creationId xmlns="" xmlns:a16="http://schemas.microsoft.com/office/drawing/2014/main" id="{1B3987C6-F8E6-4C11-A2B7-9D31587356B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02399" y="1369999"/>
              <a:ext cx="6943806" cy="5256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anchor="ctr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9pPr>
            </a:lstStyle>
            <a:p>
              <a:pPr marL="0" marR="0" lvl="0" indent="0" defTabSz="914400" eaLnBrk="1" fontAlgn="base" latinLnBrk="0" hangingPunct="1">
                <a:lnSpc>
                  <a:spcPct val="13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r>
                <a:rPr kumimoji="0" lang="zh-CN" altLang="en-US" sz="240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</a:rPr>
                <a:t>其中     和    均为常数，假设当</a:t>
              </a:r>
            </a:p>
          </p:txBody>
        </p:sp>
        <p:graphicFrame>
          <p:nvGraphicFramePr>
            <p:cNvPr id="28" name="Object 28">
              <a:extLst>
                <a:ext uri="{FF2B5EF4-FFF2-40B4-BE49-F238E27FC236}">
                  <a16:creationId xmlns="" xmlns:a16="http://schemas.microsoft.com/office/drawing/2014/main" id="{F4D5DC6B-D31A-4C46-ACF9-7893E4A59DC4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50148288"/>
                </p:ext>
              </p:extLst>
            </p:nvPr>
          </p:nvGraphicFramePr>
          <p:xfrm>
            <a:off x="5449888" y="1392169"/>
            <a:ext cx="663575" cy="4889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1160" name="Equation" r:id="rId21" imgW="126720" imgH="177480" progId="Equation.DSMT4">
                    <p:embed/>
                  </p:oleObj>
                </mc:Choice>
                <mc:Fallback>
                  <p:oleObj name="Equation" r:id="rId21" imgW="126720" imgH="17748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2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449888" y="1392169"/>
                          <a:ext cx="663575" cy="48895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9" name="Object 28">
              <a:extLst>
                <a:ext uri="{FF2B5EF4-FFF2-40B4-BE49-F238E27FC236}">
                  <a16:creationId xmlns="" xmlns:a16="http://schemas.microsoft.com/office/drawing/2014/main" id="{B5FEEDCB-A5E9-4872-807C-43AF5089A5DE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169533334"/>
                </p:ext>
              </p:extLst>
            </p:nvPr>
          </p:nvGraphicFramePr>
          <p:xfrm>
            <a:off x="4678831" y="1479163"/>
            <a:ext cx="662936" cy="3841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1161" name="Equation" r:id="rId23" imgW="126720" imgH="139680" progId="Equation.DSMT4">
                    <p:embed/>
                  </p:oleObj>
                </mc:Choice>
                <mc:Fallback>
                  <p:oleObj name="Equation" r:id="rId23" imgW="126720" imgH="13968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4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678831" y="1479163"/>
                          <a:ext cx="662936" cy="38417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30" name="组合 29">
            <a:extLst>
              <a:ext uri="{FF2B5EF4-FFF2-40B4-BE49-F238E27FC236}">
                <a16:creationId xmlns="" xmlns:a16="http://schemas.microsoft.com/office/drawing/2014/main" id="{5756A1F2-6D70-432D-8BE3-06288C16EE98}"/>
              </a:ext>
            </a:extLst>
          </p:cNvPr>
          <p:cNvGrpSpPr/>
          <p:nvPr/>
        </p:nvGrpSpPr>
        <p:grpSpPr>
          <a:xfrm>
            <a:off x="1730396" y="1922028"/>
            <a:ext cx="4979492" cy="535531"/>
            <a:chOff x="1730396" y="2052654"/>
            <a:chExt cx="4979492" cy="535531"/>
          </a:xfrm>
        </p:grpSpPr>
        <p:sp>
          <p:nvSpPr>
            <p:cNvPr id="31" name="矩形 25">
              <a:extLst>
                <a:ext uri="{FF2B5EF4-FFF2-40B4-BE49-F238E27FC236}">
                  <a16:creationId xmlns="" xmlns:a16="http://schemas.microsoft.com/office/drawing/2014/main" id="{1B2B1DDA-F30E-4C82-B68A-DCDDF1B81CE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30396" y="2052654"/>
              <a:ext cx="4979492" cy="5355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9pPr>
            </a:lstStyle>
            <a:p>
              <a:pPr marL="0" marR="0" lvl="0" indent="0" defTabSz="914400" eaLnBrk="1" fontAlgn="base" latinLnBrk="0" hangingPunct="1">
                <a:lnSpc>
                  <a:spcPct val="12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r>
                <a:rPr kumimoji="0" lang="zh-CN" altLang="en-US" sz="240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</a:rPr>
                <a:t>试求     和     之间的函数关系式。</a:t>
              </a:r>
            </a:p>
          </p:txBody>
        </p:sp>
        <p:graphicFrame>
          <p:nvGraphicFramePr>
            <p:cNvPr id="32" name="Object 28">
              <a:extLst>
                <a:ext uri="{FF2B5EF4-FFF2-40B4-BE49-F238E27FC236}">
                  <a16:creationId xmlns="" xmlns:a16="http://schemas.microsoft.com/office/drawing/2014/main" id="{9867CD06-84B3-41D8-AEB9-1D7F9E3012E4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117850061"/>
                </p:ext>
              </p:extLst>
            </p:nvPr>
          </p:nvGraphicFramePr>
          <p:xfrm>
            <a:off x="3159238" y="2139937"/>
            <a:ext cx="662936" cy="3841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1162" name="Equation" r:id="rId25" imgW="126720" imgH="139680" progId="Equation.DSMT4">
                    <p:embed/>
                  </p:oleObj>
                </mc:Choice>
                <mc:Fallback>
                  <p:oleObj name="Equation" r:id="rId25" imgW="126720" imgH="13968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6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159238" y="2139937"/>
                          <a:ext cx="662936" cy="38417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3" name="Object 28">
              <a:extLst>
                <a:ext uri="{FF2B5EF4-FFF2-40B4-BE49-F238E27FC236}">
                  <a16:creationId xmlns="" xmlns:a16="http://schemas.microsoft.com/office/drawing/2014/main" id="{41561BC1-21B6-4FA9-8430-3B2F8C078CAB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578421284"/>
                </p:ext>
              </p:extLst>
            </p:nvPr>
          </p:nvGraphicFramePr>
          <p:xfrm>
            <a:off x="2384425" y="2132348"/>
            <a:ext cx="576489" cy="35842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1163" name="Equation" r:id="rId27" imgW="139680" imgH="164880" progId="Equation.DSMT4">
                    <p:embed/>
                  </p:oleObj>
                </mc:Choice>
                <mc:Fallback>
                  <p:oleObj name="Equation" r:id="rId27" imgW="139680" imgH="16488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8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384425" y="2132348"/>
                          <a:ext cx="576489" cy="35842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34" name="组合 33">
            <a:extLst>
              <a:ext uri="{FF2B5EF4-FFF2-40B4-BE49-F238E27FC236}">
                <a16:creationId xmlns="" xmlns:a16="http://schemas.microsoft.com/office/drawing/2014/main" id="{D4BC6BCC-010B-4280-8492-ED140284FCE8}"/>
              </a:ext>
            </a:extLst>
          </p:cNvPr>
          <p:cNvGrpSpPr/>
          <p:nvPr/>
        </p:nvGrpSpPr>
        <p:grpSpPr>
          <a:xfrm>
            <a:off x="1755940" y="571224"/>
            <a:ext cx="9521660" cy="572464"/>
            <a:chOff x="1755940" y="571224"/>
            <a:chExt cx="9521660" cy="572464"/>
          </a:xfrm>
        </p:grpSpPr>
        <p:sp>
          <p:nvSpPr>
            <p:cNvPr id="35" name="Rectangle 31">
              <a:extLst>
                <a:ext uri="{FF2B5EF4-FFF2-40B4-BE49-F238E27FC236}">
                  <a16:creationId xmlns="" xmlns:a16="http://schemas.microsoft.com/office/drawing/2014/main" id="{74428FCF-23F1-49A3-B523-060FE09E8C8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55940" y="571224"/>
              <a:ext cx="9521660" cy="5724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anchor="ctr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9pPr>
            </a:lstStyle>
            <a:p>
              <a:pPr marL="0" marR="0" lvl="0" indent="0" defTabSz="914400" eaLnBrk="1" fontAlgn="base" latinLnBrk="0" hangingPunct="1">
                <a:lnSpc>
                  <a:spcPct val="13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r>
                <a:rPr kumimoji="0" lang="zh-CN" altLang="en-US" sz="240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</a:rPr>
                <a:t>设利润 </a:t>
              </a:r>
              <a:r>
                <a:rPr lang="en-US" altLang="zh-CN" sz="2400" kern="0" dirty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  </a:t>
              </a:r>
              <a:r>
                <a:rPr kumimoji="0" lang="zh-CN" altLang="en-US" sz="240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</a:rPr>
                <a:t>是广告费用    的函数，且它们之间的关系式满足如下方程：</a:t>
              </a:r>
            </a:p>
          </p:txBody>
        </p:sp>
        <p:graphicFrame>
          <p:nvGraphicFramePr>
            <p:cNvPr id="36" name="Object 28">
              <a:extLst>
                <a:ext uri="{FF2B5EF4-FFF2-40B4-BE49-F238E27FC236}">
                  <a16:creationId xmlns="" xmlns:a16="http://schemas.microsoft.com/office/drawing/2014/main" id="{ADFF666B-064E-4B1C-80EB-EF110485A5C0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012161814"/>
                </p:ext>
              </p:extLst>
            </p:nvPr>
          </p:nvGraphicFramePr>
          <p:xfrm>
            <a:off x="4576103" y="715080"/>
            <a:ext cx="662936" cy="3841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1164" name="Equation" r:id="rId29" imgW="126720" imgH="139680" progId="Equation.DSMT4">
                    <p:embed/>
                  </p:oleObj>
                </mc:Choice>
                <mc:Fallback>
                  <p:oleObj name="Equation" r:id="rId29" imgW="126720" imgH="13968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30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576103" y="715080"/>
                          <a:ext cx="662936" cy="38417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7" name="Object 28">
              <a:extLst>
                <a:ext uri="{FF2B5EF4-FFF2-40B4-BE49-F238E27FC236}">
                  <a16:creationId xmlns="" xmlns:a16="http://schemas.microsoft.com/office/drawing/2014/main" id="{1C3E01A2-DFE0-4996-8715-157DD67B6A68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764741118"/>
                </p:ext>
              </p:extLst>
            </p:nvPr>
          </p:nvGraphicFramePr>
          <p:xfrm>
            <a:off x="2743020" y="697244"/>
            <a:ext cx="582717" cy="36229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1165" name="Equation" r:id="rId31" imgW="139680" imgH="164880" progId="Equation.DSMT4">
                    <p:embed/>
                  </p:oleObj>
                </mc:Choice>
                <mc:Fallback>
                  <p:oleObj name="Equation" r:id="rId31" imgW="139680" imgH="16488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8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743020" y="697244"/>
                          <a:ext cx="582717" cy="36229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</p:spPr>
                    </p:pic>
                  </p:oleObj>
                </mc:Fallback>
              </mc:AlternateContent>
            </a:graphicData>
          </a:graphic>
        </p:graphicFrame>
      </p:grpSp>
    </p:spTree>
    <p:custDataLst>
      <p:tags r:id="rId2"/>
    </p:custDataLst>
    <p:extLst>
      <p:ext uri="{BB962C8B-B14F-4D97-AF65-F5344CB8AC3E}">
        <p14:creationId xmlns:p14="http://schemas.microsoft.com/office/powerpoint/2010/main" val="22135870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4329"/>
    </mc:Choice>
    <mc:Fallback xmlns="">
      <p:transition spd="slow" advTm="44329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" grpId="0"/>
      <p:bldP spid="88" grpId="0"/>
    </p:bldLst>
  </p:timing>
  <p:extLst mod="1">
    <p:ext uri="{E180D4A7-C9FB-4DFB-919C-405C955672EB}">
      <p14:showEvtLst xmlns:p14="http://schemas.microsoft.com/office/powerpoint/2010/main">
        <p14:playEvt time="8275" objId="8"/>
        <p14:stopEvt time="20037" objId="8"/>
      </p14:showEvtLst>
    </p:ext>
  </p:extLs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矩形 38"/>
          <p:cNvSpPr/>
          <p:nvPr/>
        </p:nvSpPr>
        <p:spPr>
          <a:xfrm>
            <a:off x="1330726" y="928914"/>
            <a:ext cx="9396412" cy="51816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solidFill>
              <a:srgbClr val="1A74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anchor="ctr"/>
          <a:lstStyle/>
          <a:p>
            <a:pPr algn="ctr">
              <a:defRPr/>
            </a:pPr>
            <a:endParaRPr lang="zh-CN" altLang="en-US" sz="2400">
              <a:ea typeface="微软雅黑" panose="020B0503020204020204" pitchFamily="34" charset="-122"/>
            </a:endParaRPr>
          </a:p>
        </p:txBody>
      </p:sp>
      <p:sp>
        <p:nvSpPr>
          <p:cNvPr id="1040" name="Text Box 42"/>
          <p:cNvSpPr txBox="1">
            <a:spLocks noChangeArrowheads="1"/>
          </p:cNvSpPr>
          <p:nvPr/>
        </p:nvSpPr>
        <p:spPr bwMode="auto">
          <a:xfrm>
            <a:off x="1913590" y="2892773"/>
            <a:ext cx="7172340" cy="5355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9pPr>
          </a:lstStyle>
          <a:p>
            <a:pPr eaLnBrk="1" hangingPunct="1">
              <a:lnSpc>
                <a:spcPct val="120000"/>
              </a:lnSpc>
              <a:spcBef>
                <a:spcPct val="50000"/>
              </a:spcBef>
            </a:pPr>
            <a:r>
              <a:rPr lang="zh-CN" altLang="en-US" sz="2400" b="0" dirty="0">
                <a:latin typeface="Arial" pitchFamily="34" charset="0"/>
                <a:ea typeface="微软雅黑" panose="020B0503020204020204" pitchFamily="34" charset="-122"/>
              </a:rPr>
              <a:t>因为固定成本为</a:t>
            </a:r>
            <a:r>
              <a:rPr lang="en-US" altLang="zh-CN" sz="2400" b="0" dirty="0">
                <a:latin typeface="Arial" pitchFamily="34" charset="0"/>
                <a:ea typeface="微软雅黑" panose="020B0503020204020204" pitchFamily="34" charset="-122"/>
              </a:rPr>
              <a:t>50</a:t>
            </a:r>
            <a:r>
              <a:rPr lang="zh-CN" altLang="en-US" sz="2400" b="0" dirty="0">
                <a:latin typeface="Arial" pitchFamily="34" charset="0"/>
                <a:ea typeface="微软雅黑" panose="020B0503020204020204" pitchFamily="34" charset="-122"/>
              </a:rPr>
              <a:t>，因此（</a:t>
            </a:r>
            <a:r>
              <a:rPr lang="en-US" altLang="zh-CN" sz="2400" b="0" dirty="0">
                <a:latin typeface="Arial" pitchFamily="34" charset="0"/>
                <a:ea typeface="微软雅黑" panose="020B0503020204020204" pitchFamily="34" charset="-122"/>
              </a:rPr>
              <a:t>6.1</a:t>
            </a:r>
            <a:r>
              <a:rPr lang="zh-CN" altLang="en-US" sz="2400" b="0" dirty="0">
                <a:latin typeface="Arial" pitchFamily="34" charset="0"/>
                <a:ea typeface="微软雅黑" panose="020B0503020204020204" pitchFamily="34" charset="-122"/>
              </a:rPr>
              <a:t>）式还应满足</a:t>
            </a:r>
            <a:r>
              <a:rPr lang="zh-CN" altLang="en-US" sz="2400" b="0" dirty="0" smtClean="0">
                <a:latin typeface="Arial" pitchFamily="34" charset="0"/>
                <a:ea typeface="微软雅黑" panose="020B0503020204020204" pitchFamily="34" charset="-122"/>
              </a:rPr>
              <a:t>条件</a:t>
            </a:r>
            <a:endParaRPr lang="zh-CN" altLang="en-US" sz="2400" b="0" dirty="0">
              <a:latin typeface="Arial" pitchFamily="34" charset="0"/>
              <a:ea typeface="微软雅黑" panose="020B0503020204020204" pitchFamily="34" charset="-122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1955261" y="1544250"/>
            <a:ext cx="2954655" cy="58041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dirty="0">
                <a:latin typeface="Arial" pitchFamily="34" charset="0"/>
                <a:ea typeface="微软雅黑" panose="020B0503020204020204" pitchFamily="34" charset="-122"/>
              </a:rPr>
              <a:t>对上式两边积分，得</a:t>
            </a:r>
          </a:p>
        </p:txBody>
      </p:sp>
      <p:graphicFrame>
        <p:nvGraphicFramePr>
          <p:cNvPr id="37" name="Object 6">
            <a:extLst>
              <a:ext uri="{FF2B5EF4-FFF2-40B4-BE49-F238E27FC236}">
                <a16:creationId xmlns="" xmlns:a16="http://schemas.microsoft.com/office/drawing/2014/main" id="{39569E48-D9C8-4797-AB54-B93BF76A059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4815731"/>
              </p:ext>
            </p:extLst>
          </p:nvPr>
        </p:nvGraphicFramePr>
        <p:xfrm>
          <a:off x="4243254" y="3526242"/>
          <a:ext cx="1314450" cy="446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200" name="Equation" r:id="rId3" imgW="583920" imgH="203040" progId="Equation.DSMT4">
                  <p:embed/>
                </p:oleObj>
              </mc:Choice>
              <mc:Fallback>
                <p:oleObj name="Equation" r:id="rId3" imgW="583920" imgH="203040" progId="Equation.DSMT4">
                  <p:embed/>
                  <p:pic>
                    <p:nvPicPr>
                      <p:cNvPr id="0" name="Picture 5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43254" y="3526242"/>
                        <a:ext cx="1314450" cy="4460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8" name="Text Box 42">
            <a:extLst>
              <a:ext uri="{FF2B5EF4-FFF2-40B4-BE49-F238E27FC236}">
                <a16:creationId xmlns="" xmlns:a16="http://schemas.microsoft.com/office/drawing/2014/main" id="{A757FED3-12F6-40D3-919E-A93458C09B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53030" y="2264144"/>
            <a:ext cx="1671085" cy="5355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9pPr>
          </a:lstStyle>
          <a:p>
            <a:pPr eaLnBrk="1" hangingPunct="1">
              <a:lnSpc>
                <a:spcPct val="120000"/>
              </a:lnSpc>
              <a:spcBef>
                <a:spcPct val="50000"/>
              </a:spcBef>
            </a:pPr>
            <a:r>
              <a:rPr lang="zh-CN" altLang="en-US" sz="2400" b="0" dirty="0">
                <a:latin typeface="Arial" pitchFamily="34" charset="0"/>
                <a:ea typeface="微软雅黑" panose="020B0503020204020204" pitchFamily="34" charset="-122"/>
              </a:rPr>
              <a:t>（</a:t>
            </a:r>
            <a:r>
              <a:rPr lang="en-US" altLang="zh-CN" sz="2400" b="0" dirty="0">
                <a:latin typeface="Arial" pitchFamily="34" charset="0"/>
                <a:ea typeface="微软雅黑" panose="020B0503020204020204" pitchFamily="34" charset="-122"/>
              </a:rPr>
              <a:t>6.1</a:t>
            </a:r>
            <a:r>
              <a:rPr lang="zh-CN" altLang="en-US" sz="2400" b="0" dirty="0">
                <a:latin typeface="Arial" pitchFamily="34" charset="0"/>
                <a:ea typeface="微软雅黑" panose="020B0503020204020204" pitchFamily="34" charset="-122"/>
              </a:rPr>
              <a:t>）</a:t>
            </a:r>
          </a:p>
        </p:txBody>
      </p:sp>
      <p:sp>
        <p:nvSpPr>
          <p:cNvPr id="3" name="Rectangle 95">
            <a:extLst>
              <a:ext uri="{FF2B5EF4-FFF2-40B4-BE49-F238E27FC236}">
                <a16:creationId xmlns="" xmlns:a16="http://schemas.microsoft.com/office/drawing/2014/main" id="{4F6B7F91-24B7-4D25-BC91-0E273787FF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41" name="Object 6">
            <a:extLst>
              <a:ext uri="{FF2B5EF4-FFF2-40B4-BE49-F238E27FC236}">
                <a16:creationId xmlns="" xmlns:a16="http://schemas.microsoft.com/office/drawing/2014/main" id="{F0773D52-D631-4997-A337-B8CAE7C6AAA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6300120"/>
              </p:ext>
            </p:extLst>
          </p:nvPr>
        </p:nvGraphicFramePr>
        <p:xfrm>
          <a:off x="4208085" y="2277179"/>
          <a:ext cx="3143250" cy="501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201" name="Equation" r:id="rId5" imgW="1396800" imgH="228600" progId="Equation.DSMT4">
                  <p:embed/>
                </p:oleObj>
              </mc:Choice>
              <mc:Fallback>
                <p:oleObj name="Equation" r:id="rId5" imgW="1396800" imgH="228600" progId="Equation.DSMT4">
                  <p:embed/>
                  <p:pic>
                    <p:nvPicPr>
                      <p:cNvPr id="0" name="Picture 5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08085" y="2277179"/>
                        <a:ext cx="3143250" cy="5016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2" name="Text Box 42">
            <a:extLst>
              <a:ext uri="{FF2B5EF4-FFF2-40B4-BE49-F238E27FC236}">
                <a16:creationId xmlns="" xmlns:a16="http://schemas.microsoft.com/office/drawing/2014/main" id="{C2EB0197-80B3-41B4-8332-B799425200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17491" y="4743418"/>
            <a:ext cx="3604248" cy="4973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9pPr>
          </a:lstStyle>
          <a:p>
            <a:pPr eaLnBrk="1" hangingPunct="1">
              <a:lnSpc>
                <a:spcPct val="120000"/>
              </a:lnSpc>
              <a:spcBef>
                <a:spcPct val="50000"/>
              </a:spcBef>
            </a:pPr>
            <a:r>
              <a:rPr lang="zh-CN" altLang="en-US" sz="2400" b="0" dirty="0">
                <a:latin typeface="Arial" pitchFamily="34" charset="0"/>
                <a:ea typeface="微软雅黑" panose="020B0503020204020204" pitchFamily="34" charset="-122"/>
              </a:rPr>
              <a:t>所以，所求总成本函数是   </a:t>
            </a:r>
          </a:p>
        </p:txBody>
      </p:sp>
      <p:graphicFrame>
        <p:nvGraphicFramePr>
          <p:cNvPr id="43" name="Object 6">
            <a:extLst>
              <a:ext uri="{FF2B5EF4-FFF2-40B4-BE49-F238E27FC236}">
                <a16:creationId xmlns="" xmlns:a16="http://schemas.microsoft.com/office/drawing/2014/main" id="{EBBC471B-C120-4504-B54C-8406EF79E8E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72005128"/>
              </p:ext>
            </p:extLst>
          </p:nvPr>
        </p:nvGraphicFramePr>
        <p:xfrm>
          <a:off x="4318041" y="5346880"/>
          <a:ext cx="3228975" cy="503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202" name="Equation" r:id="rId7" imgW="1434960" imgH="228600" progId="Equation.DSMT4">
                  <p:embed/>
                </p:oleObj>
              </mc:Choice>
              <mc:Fallback>
                <p:oleObj name="Equation" r:id="rId7" imgW="1434960" imgH="228600" progId="Equation.DSMT4">
                  <p:embed/>
                  <p:pic>
                    <p:nvPicPr>
                      <p:cNvPr id="0" name="Picture 5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18041" y="5346880"/>
                        <a:ext cx="3228975" cy="5032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Text Box 42">
            <a:extLst>
              <a:ext uri="{FF2B5EF4-FFF2-40B4-BE49-F238E27FC236}">
                <a16:creationId xmlns="" xmlns:a16="http://schemas.microsoft.com/office/drawing/2014/main" id="{67EEADA1-6336-4779-BD9A-965EDC03B7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1334" y="4100508"/>
            <a:ext cx="4789752" cy="5355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9pPr>
          </a:lstStyle>
          <a:p>
            <a:pPr eaLnBrk="1" hangingPunct="1">
              <a:lnSpc>
                <a:spcPct val="120000"/>
              </a:lnSpc>
              <a:spcBef>
                <a:spcPct val="50000"/>
              </a:spcBef>
            </a:pPr>
            <a:r>
              <a:rPr lang="zh-CN" altLang="en-US" sz="2400" b="0" dirty="0">
                <a:latin typeface="Arial" pitchFamily="34" charset="0"/>
                <a:ea typeface="微软雅黑" panose="020B0503020204020204" pitchFamily="34" charset="-122"/>
              </a:rPr>
              <a:t>把（</a:t>
            </a:r>
            <a:r>
              <a:rPr lang="en-US" altLang="zh-CN" sz="2400" b="0" dirty="0">
                <a:latin typeface="Arial" pitchFamily="34" charset="0"/>
                <a:ea typeface="微软雅黑" panose="020B0503020204020204" pitchFamily="34" charset="-122"/>
              </a:rPr>
              <a:t>6.2</a:t>
            </a:r>
            <a:r>
              <a:rPr lang="zh-CN" altLang="en-US" sz="2400" b="0" dirty="0">
                <a:latin typeface="Arial" pitchFamily="34" charset="0"/>
                <a:ea typeface="微软雅黑" panose="020B0503020204020204" pitchFamily="34" charset="-122"/>
              </a:rPr>
              <a:t>）</a:t>
            </a:r>
            <a:r>
              <a:rPr lang="zh-CN" altLang="en-US" sz="2400" b="0" dirty="0" smtClean="0">
                <a:latin typeface="Arial" pitchFamily="34" charset="0"/>
                <a:ea typeface="微软雅黑" panose="020B0503020204020204" pitchFamily="34" charset="-122"/>
              </a:rPr>
              <a:t>式</a:t>
            </a:r>
            <a:r>
              <a:rPr lang="zh-CN" altLang="en-US" sz="2400" b="0" dirty="0">
                <a:latin typeface="Arial" pitchFamily="34" charset="0"/>
                <a:ea typeface="微软雅黑" panose="020B0503020204020204" pitchFamily="34" charset="-122"/>
              </a:rPr>
              <a:t>代</a:t>
            </a:r>
            <a:r>
              <a:rPr lang="zh-CN" altLang="en-US" sz="2400" b="0" dirty="0" smtClean="0">
                <a:latin typeface="Arial" pitchFamily="34" charset="0"/>
                <a:ea typeface="微软雅黑" panose="020B0503020204020204" pitchFamily="34" charset="-122"/>
              </a:rPr>
              <a:t>入 </a:t>
            </a:r>
            <a:r>
              <a:rPr lang="zh-CN" altLang="en-US" sz="2400" b="0" dirty="0">
                <a:latin typeface="Arial" pitchFamily="34" charset="0"/>
                <a:ea typeface="微软雅黑" panose="020B0503020204020204" pitchFamily="34" charset="-122"/>
              </a:rPr>
              <a:t>（</a:t>
            </a:r>
            <a:r>
              <a:rPr lang="en-US" altLang="zh-CN" sz="2400" b="0" dirty="0">
                <a:latin typeface="Arial" pitchFamily="34" charset="0"/>
                <a:ea typeface="微软雅黑" panose="020B0503020204020204" pitchFamily="34" charset="-122"/>
              </a:rPr>
              <a:t>6.1</a:t>
            </a:r>
            <a:r>
              <a:rPr lang="zh-CN" altLang="en-US" sz="2400" b="0" dirty="0">
                <a:latin typeface="Arial" pitchFamily="34" charset="0"/>
                <a:ea typeface="微软雅黑" panose="020B0503020204020204" pitchFamily="34" charset="-122"/>
              </a:rPr>
              <a:t>）式，得</a:t>
            </a:r>
          </a:p>
        </p:txBody>
      </p:sp>
      <p:graphicFrame>
        <p:nvGraphicFramePr>
          <p:cNvPr id="16" name="Object 6">
            <a:extLst>
              <a:ext uri="{FF2B5EF4-FFF2-40B4-BE49-F238E27FC236}">
                <a16:creationId xmlns="" xmlns:a16="http://schemas.microsoft.com/office/drawing/2014/main" id="{3DD080B2-DB4C-4F88-8E4E-5638DD0D89A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80637888"/>
              </p:ext>
            </p:extLst>
          </p:nvPr>
        </p:nvGraphicFramePr>
        <p:xfrm>
          <a:off x="6502392" y="4167966"/>
          <a:ext cx="885825" cy="390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203" name="Equation" r:id="rId9" imgW="393480" imgH="177480" progId="Equation.DSMT4">
                  <p:embed/>
                </p:oleObj>
              </mc:Choice>
              <mc:Fallback>
                <p:oleObj name="Equation" r:id="rId9" imgW="393480" imgH="177480" progId="Equation.DSMT4">
                  <p:embed/>
                  <p:pic>
                    <p:nvPicPr>
                      <p:cNvPr id="0" name="Picture 5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02392" y="4167966"/>
                        <a:ext cx="885825" cy="390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Text Box 42">
            <a:extLst>
              <a:ext uri="{FF2B5EF4-FFF2-40B4-BE49-F238E27FC236}">
                <a16:creationId xmlns="" xmlns:a16="http://schemas.microsoft.com/office/drawing/2014/main" id="{83939B14-E35A-485C-AB1E-F6C677818F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98576" y="3500628"/>
            <a:ext cx="1965503" cy="5355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9pPr>
          </a:lstStyle>
          <a:p>
            <a:pPr eaLnBrk="1" hangingPunct="1">
              <a:lnSpc>
                <a:spcPct val="120000"/>
              </a:lnSpc>
              <a:spcBef>
                <a:spcPct val="50000"/>
              </a:spcBef>
            </a:pPr>
            <a:r>
              <a:rPr lang="zh-CN" altLang="en-US" sz="2400" b="0" dirty="0">
                <a:latin typeface="Arial" pitchFamily="34" charset="0"/>
                <a:ea typeface="微软雅黑" panose="020B0503020204020204" pitchFamily="34" charset="-122"/>
              </a:rPr>
              <a:t>（</a:t>
            </a:r>
            <a:r>
              <a:rPr lang="en-US" altLang="zh-CN" sz="2400" b="0" dirty="0">
                <a:latin typeface="Arial" pitchFamily="34" charset="0"/>
                <a:ea typeface="微软雅黑" panose="020B0503020204020204" pitchFamily="34" charset="-122"/>
              </a:rPr>
              <a:t>6.2</a:t>
            </a:r>
            <a:r>
              <a:rPr lang="zh-CN" altLang="en-US" sz="2400" b="0" dirty="0">
                <a:latin typeface="Arial" pitchFamily="34" charset="0"/>
                <a:ea typeface="微软雅黑" panose="020B0503020204020204" pitchFamily="34" charset="-122"/>
              </a:rPr>
              <a:t>）</a:t>
            </a:r>
          </a:p>
        </p:txBody>
      </p:sp>
      <p:sp>
        <p:nvSpPr>
          <p:cNvPr id="18" name="Text Box 42">
            <a:extLst>
              <a:ext uri="{FF2B5EF4-FFF2-40B4-BE49-F238E27FC236}">
                <a16:creationId xmlns="" xmlns:a16="http://schemas.microsoft.com/office/drawing/2014/main" id="{59DEB10C-6C05-4977-8D18-071C7D31D7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98576" y="5327818"/>
            <a:ext cx="1695872" cy="5355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9pPr>
          </a:lstStyle>
          <a:p>
            <a:pPr eaLnBrk="1" hangingPunct="1">
              <a:lnSpc>
                <a:spcPct val="120000"/>
              </a:lnSpc>
              <a:spcBef>
                <a:spcPct val="50000"/>
              </a:spcBef>
            </a:pPr>
            <a:r>
              <a:rPr lang="zh-CN" altLang="en-US" sz="2400" b="0" dirty="0">
                <a:latin typeface="Arial" pitchFamily="34" charset="0"/>
                <a:ea typeface="微软雅黑" panose="020B0503020204020204" pitchFamily="34" charset="-122"/>
              </a:rPr>
              <a:t>（</a:t>
            </a:r>
            <a:r>
              <a:rPr lang="en-US" altLang="zh-CN" sz="2400" b="0" dirty="0">
                <a:latin typeface="Arial" pitchFamily="34" charset="0"/>
                <a:ea typeface="微软雅黑" panose="020B0503020204020204" pitchFamily="34" charset="-122"/>
              </a:rPr>
              <a:t>6.3</a:t>
            </a:r>
            <a:r>
              <a:rPr lang="zh-CN" altLang="en-US" sz="2400" b="0" dirty="0">
                <a:latin typeface="Arial" pitchFamily="34" charset="0"/>
                <a:ea typeface="微软雅黑" panose="020B0503020204020204" pitchFamily="34" charset="-122"/>
              </a:rPr>
              <a:t>）</a:t>
            </a:r>
          </a:p>
        </p:txBody>
      </p:sp>
      <p:sp>
        <p:nvSpPr>
          <p:cNvPr id="19" name="Text Box 42">
            <a:extLst>
              <a:ext uri="{FF2B5EF4-FFF2-40B4-BE49-F238E27FC236}">
                <a16:creationId xmlns="" xmlns:a16="http://schemas.microsoft.com/office/drawing/2014/main" id="{C2EB0197-80B3-41B4-8332-B799425200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88943" y="999888"/>
            <a:ext cx="778360" cy="5355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9pPr>
          </a:lstStyle>
          <a:p>
            <a:pPr eaLnBrk="1" hangingPunct="1">
              <a:lnSpc>
                <a:spcPct val="120000"/>
              </a:lnSpc>
              <a:spcBef>
                <a:spcPct val="50000"/>
              </a:spcBef>
            </a:pPr>
            <a:r>
              <a:rPr lang="zh-CN" altLang="en-US" sz="2400" b="0" dirty="0">
                <a:latin typeface="Arial" pitchFamily="34" charset="0"/>
                <a:ea typeface="微软雅黑" panose="020B0503020204020204" pitchFamily="34" charset="-122"/>
              </a:rPr>
              <a:t>即   </a:t>
            </a:r>
          </a:p>
        </p:txBody>
      </p:sp>
      <p:graphicFrame>
        <p:nvGraphicFramePr>
          <p:cNvPr id="20" name="Object 6">
            <a:extLst>
              <a:ext uri="{FF2B5EF4-FFF2-40B4-BE49-F238E27FC236}">
                <a16:creationId xmlns="" xmlns:a16="http://schemas.microsoft.com/office/drawing/2014/main" id="{EBBC471B-C120-4504-B54C-8406EF79E8E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34209177"/>
              </p:ext>
            </p:extLst>
          </p:nvPr>
        </p:nvGraphicFramePr>
        <p:xfrm>
          <a:off x="2442383" y="1058329"/>
          <a:ext cx="3028950" cy="447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204" name="Equation" r:id="rId11" imgW="1346040" imgH="203040" progId="Equation.DSMT4">
                  <p:embed/>
                </p:oleObj>
              </mc:Choice>
              <mc:Fallback>
                <p:oleObj name="Equation" r:id="rId11" imgW="134604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42383" y="1058329"/>
                        <a:ext cx="3028950" cy="4476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39664396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3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3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700"/>
                            </p:stCondLst>
                            <p:childTnLst>
                              <p:par>
                                <p:cTn id="2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200"/>
                            </p:stCondLst>
                            <p:childTnLst>
                              <p:par>
                                <p:cTn id="2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3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3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10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950"/>
                            </p:stCondLst>
                            <p:childTnLst>
                              <p:par>
                                <p:cTn id="3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4450"/>
                            </p:stCondLst>
                            <p:childTnLst>
                              <p:par>
                                <p:cTn id="4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3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3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2900"/>
                            </p:stCondLst>
                            <p:childTnLst>
                              <p:par>
                                <p:cTn id="4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30000"/>
                                  </p:iterate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2000"/>
                            </p:stCondLst>
                            <p:childTnLst>
                              <p:par>
                                <p:cTn id="5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2500"/>
                            </p:stCondLst>
                            <p:childTnLst>
                              <p:par>
                                <p:cTn id="6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30000"/>
                                  </p:iterate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 animBg="1"/>
      <p:bldP spid="1040" grpId="0"/>
      <p:bldP spid="2" grpId="0"/>
      <p:bldP spid="38" grpId="0"/>
      <p:bldP spid="42" grpId="0"/>
      <p:bldP spid="15" grpId="0"/>
      <p:bldP spid="17" grpId="0"/>
      <p:bldP spid="18" grpId="0"/>
      <p:bldP spid="19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组合 7"/>
          <p:cNvGrpSpPr/>
          <p:nvPr/>
        </p:nvGrpSpPr>
        <p:grpSpPr>
          <a:xfrm>
            <a:off x="1235075" y="402574"/>
            <a:ext cx="1162972" cy="1349048"/>
            <a:chOff x="2128190" y="855990"/>
            <a:chExt cx="1162972" cy="1349048"/>
          </a:xfrm>
        </p:grpSpPr>
        <p:sp>
          <p:nvSpPr>
            <p:cNvPr id="3" name="六边形 2"/>
            <p:cNvSpPr/>
            <p:nvPr/>
          </p:nvSpPr>
          <p:spPr>
            <a:xfrm rot="5400000">
              <a:off x="2035152" y="949028"/>
              <a:ext cx="1349048" cy="1162972"/>
            </a:xfrm>
            <a:prstGeom prst="hexagon">
              <a:avLst/>
            </a:prstGeom>
            <a:solidFill>
              <a:srgbClr val="1A74CC"/>
            </a:solidFill>
            <a:ln>
              <a:noFill/>
            </a:ln>
            <a:effectLst>
              <a:outerShdw blurRad="114300" dist="38100" dir="5400000" algn="t" rotWithShape="0">
                <a:prstClr val="black">
                  <a:alpha val="23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7" name="文本框 6"/>
            <p:cNvSpPr txBox="1"/>
            <p:nvPr/>
          </p:nvSpPr>
          <p:spPr>
            <a:xfrm>
              <a:off x="2155678" y="1299681"/>
              <a:ext cx="110799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24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微训练</a:t>
              </a:r>
            </a:p>
          </p:txBody>
        </p:sp>
      </p:grpSp>
      <p:sp>
        <p:nvSpPr>
          <p:cNvPr id="20" name="AutoShape 2"/>
          <p:cNvSpPr>
            <a:spLocks noChangeArrowheads="1"/>
          </p:cNvSpPr>
          <p:nvPr/>
        </p:nvSpPr>
        <p:spPr bwMode="auto">
          <a:xfrm>
            <a:off x="1235075" y="2013626"/>
            <a:ext cx="9721849" cy="3792088"/>
          </a:xfrm>
          <a:prstGeom prst="foldedCorner">
            <a:avLst>
              <a:gd name="adj" fmla="val 12500"/>
            </a:avLst>
          </a:prstGeom>
          <a:noFill/>
          <a:ln w="28575">
            <a:solidFill>
              <a:srgbClr val="1A74CC"/>
            </a:solidFill>
          </a:ln>
          <a:effectLst/>
          <a:extLst/>
        </p:spPr>
        <p:txBody>
          <a:bodyPr wrap="none" tIns="72000" bIns="0"/>
          <a:lstStyle/>
          <a:p>
            <a:pPr algn="l" latinLnBrk="1" hangingPunct="0">
              <a:spcBef>
                <a:spcPts val="1200"/>
              </a:spcBef>
            </a:pPr>
            <a:endParaRPr lang="zh-CN" altLang="en-US" sz="2400" dirty="0">
              <a:latin typeface="宋体" charset="-122"/>
            </a:endParaRPr>
          </a:p>
        </p:txBody>
      </p:sp>
      <p:grpSp>
        <p:nvGrpSpPr>
          <p:cNvPr id="6" name="组合 5">
            <a:extLst>
              <a:ext uri="{FF2B5EF4-FFF2-40B4-BE49-F238E27FC236}">
                <a16:creationId xmlns="" xmlns:a16="http://schemas.microsoft.com/office/drawing/2014/main" id="{503A6A3C-3EFB-4ADF-B4A1-B7E866E80978}"/>
              </a:ext>
            </a:extLst>
          </p:cNvPr>
          <p:cNvGrpSpPr/>
          <p:nvPr/>
        </p:nvGrpSpPr>
        <p:grpSpPr>
          <a:xfrm>
            <a:off x="1622438" y="2480892"/>
            <a:ext cx="9077988" cy="497957"/>
            <a:chOff x="1622438" y="2480892"/>
            <a:chExt cx="9077988" cy="497957"/>
          </a:xfrm>
        </p:grpSpPr>
        <p:sp>
          <p:nvSpPr>
            <p:cNvPr id="32" name="Text Box 3">
              <a:extLst>
                <a:ext uri="{FF2B5EF4-FFF2-40B4-BE49-F238E27FC236}">
                  <a16:creationId xmlns="" xmlns:a16="http://schemas.microsoft.com/office/drawing/2014/main" id="{AA3FC03D-3A78-4462-BCFF-4E45BC8AD42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622438" y="2480892"/>
              <a:ext cx="9077988" cy="4979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9pPr>
            </a:lstStyle>
            <a:p>
              <a:pPr lvl="0" eaLnBrk="1" fontAlgn="base" latinLnBrk="1">
                <a:lnSpc>
                  <a:spcPct val="120000"/>
                </a:lnSpc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0" lang="en-US" altLang="zh-CN" sz="240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</a:rPr>
                <a:t>1</a:t>
              </a:r>
              <a:r>
                <a:rPr kumimoji="0" lang="zh-CN" altLang="en-US" sz="240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</a:rPr>
                <a:t>．设某产品当产量为    的边际成本函数是         ，生产该产品的   </a:t>
              </a:r>
            </a:p>
          </p:txBody>
        </p:sp>
        <p:graphicFrame>
          <p:nvGraphicFramePr>
            <p:cNvPr id="33" name="Object 4">
              <a:extLst>
                <a:ext uri="{FF2B5EF4-FFF2-40B4-BE49-F238E27FC236}">
                  <a16:creationId xmlns="" xmlns:a16="http://schemas.microsoft.com/office/drawing/2014/main" id="{6E163B78-12D8-4EA3-8D9D-99D2633A0197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710717214"/>
                </p:ext>
              </p:extLst>
            </p:nvPr>
          </p:nvGraphicFramePr>
          <p:xfrm>
            <a:off x="7510117" y="2564119"/>
            <a:ext cx="725488" cy="3873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2170" name="Equation" r:id="rId4" imgW="380880" imgH="203040" progId="Equation.DSMT4">
                    <p:embed/>
                  </p:oleObj>
                </mc:Choice>
                <mc:Fallback>
                  <p:oleObj name="Equation" r:id="rId4" imgW="380880" imgH="20304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510117" y="2564119"/>
                          <a:ext cx="725488" cy="38735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2" name="Object 4">
              <a:extLst>
                <a:ext uri="{FF2B5EF4-FFF2-40B4-BE49-F238E27FC236}">
                  <a16:creationId xmlns="" xmlns:a16="http://schemas.microsoft.com/office/drawing/2014/main" id="{298F6F6B-E425-4DFC-B671-C5E34232893C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725270797"/>
                </p:ext>
              </p:extLst>
            </p:nvPr>
          </p:nvGraphicFramePr>
          <p:xfrm>
            <a:off x="4718323" y="2627313"/>
            <a:ext cx="241300" cy="3143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2171" name="Equation" r:id="rId6" imgW="126720" imgH="164880" progId="Equation.DSMT4">
                    <p:embed/>
                  </p:oleObj>
                </mc:Choice>
                <mc:Fallback>
                  <p:oleObj name="Equation" r:id="rId6" imgW="126720" imgH="16488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718323" y="2627313"/>
                          <a:ext cx="241300" cy="31432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9" name="组合 8">
            <a:extLst>
              <a:ext uri="{FF2B5EF4-FFF2-40B4-BE49-F238E27FC236}">
                <a16:creationId xmlns="" xmlns:a16="http://schemas.microsoft.com/office/drawing/2014/main" id="{4B96A013-1145-439C-A7A9-FC445C575126}"/>
              </a:ext>
            </a:extLst>
          </p:cNvPr>
          <p:cNvGrpSpPr/>
          <p:nvPr/>
        </p:nvGrpSpPr>
        <p:grpSpPr>
          <a:xfrm>
            <a:off x="2099094" y="3121269"/>
            <a:ext cx="8237601" cy="535531"/>
            <a:chOff x="2099094" y="3121269"/>
            <a:chExt cx="8237601" cy="535531"/>
          </a:xfrm>
        </p:grpSpPr>
        <p:sp>
          <p:nvSpPr>
            <p:cNvPr id="39" name="Text Box 3">
              <a:extLst>
                <a:ext uri="{FF2B5EF4-FFF2-40B4-BE49-F238E27FC236}">
                  <a16:creationId xmlns="" xmlns:a16="http://schemas.microsoft.com/office/drawing/2014/main" id="{A4AEFE82-BCC1-469E-B5FD-FDF86A83596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99094" y="3121269"/>
              <a:ext cx="8237601" cy="5355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9pPr>
            </a:lstStyle>
            <a:p>
              <a:pPr marL="0" marR="0" lvl="0" indent="0" defTabSz="914400" eaLnBrk="1" fontAlgn="base" latinLnBrk="1" hangingPunct="0">
                <a:lnSpc>
                  <a:spcPct val="12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r>
                <a:rPr kumimoji="0" lang="zh-CN" altLang="en-US" sz="240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</a:rPr>
                <a:t>固定成本是     ，则总成本函数为          （    </a:t>
              </a:r>
              <a:r>
                <a:rPr kumimoji="0" lang="zh-CN" altLang="en-US" sz="240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</a:rPr>
                <a:t> ）</a:t>
              </a:r>
              <a:r>
                <a:rPr lang="zh-CN" altLang="en-US" sz="2400" kern="0" dirty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。</a:t>
              </a:r>
              <a:endParaRPr kumimoji="0" lang="zh-CN" altLang="en-US" sz="240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graphicFrame>
          <p:nvGraphicFramePr>
            <p:cNvPr id="25" name="Object 4">
              <a:extLst>
                <a:ext uri="{FF2B5EF4-FFF2-40B4-BE49-F238E27FC236}">
                  <a16:creationId xmlns="" xmlns:a16="http://schemas.microsoft.com/office/drawing/2014/main" id="{9C3F08A5-3679-450B-AA7D-359B9C8C8783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287523614"/>
                </p:ext>
              </p:extLst>
            </p:nvPr>
          </p:nvGraphicFramePr>
          <p:xfrm>
            <a:off x="6705012" y="3213473"/>
            <a:ext cx="822325" cy="3873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2172" name="Equation" r:id="rId8" imgW="431640" imgH="203040" progId="Equation.DSMT4">
                    <p:embed/>
                  </p:oleObj>
                </mc:Choice>
                <mc:Fallback>
                  <p:oleObj name="Equation" r:id="rId8" imgW="431640" imgH="20304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705012" y="3213473"/>
                          <a:ext cx="822325" cy="38735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6" name="Object 4">
              <a:extLst>
                <a:ext uri="{FF2B5EF4-FFF2-40B4-BE49-F238E27FC236}">
                  <a16:creationId xmlns="" xmlns:a16="http://schemas.microsoft.com/office/drawing/2014/main" id="{61CAABBF-1BED-4334-BDE6-15472CE39D54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59506847"/>
                </p:ext>
              </p:extLst>
            </p:nvPr>
          </p:nvGraphicFramePr>
          <p:xfrm>
            <a:off x="3734214" y="3189840"/>
            <a:ext cx="363538" cy="43656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2173" name="Equation" r:id="rId10" imgW="190440" imgH="228600" progId="Equation.DSMT4">
                    <p:embed/>
                  </p:oleObj>
                </mc:Choice>
                <mc:Fallback>
                  <p:oleObj name="Equation" r:id="rId10" imgW="190440" imgH="22860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734214" y="3189840"/>
                          <a:ext cx="363538" cy="43656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27" name="Object 4">
            <a:extLst>
              <a:ext uri="{FF2B5EF4-FFF2-40B4-BE49-F238E27FC236}">
                <a16:creationId xmlns="" xmlns:a16="http://schemas.microsoft.com/office/drawing/2014/main" id="{6A8B196E-8AE5-4208-8B3B-86E83E0184A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54909964"/>
              </p:ext>
            </p:extLst>
          </p:nvPr>
        </p:nvGraphicFramePr>
        <p:xfrm>
          <a:off x="2099094" y="3961608"/>
          <a:ext cx="2420938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174" name="Equation" r:id="rId12" imgW="1269720" imgH="279360" progId="Equation.DSMT4">
                  <p:embed/>
                </p:oleObj>
              </mc:Choice>
              <mc:Fallback>
                <p:oleObj name="Equation" r:id="rId12" imgW="1269720" imgH="2793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99094" y="3961608"/>
                        <a:ext cx="2420938" cy="533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" name="Object 4">
            <a:extLst>
              <a:ext uri="{FF2B5EF4-FFF2-40B4-BE49-F238E27FC236}">
                <a16:creationId xmlns="" xmlns:a16="http://schemas.microsoft.com/office/drawing/2014/main" id="{D9224549-E2D2-4B06-8558-6337191A95E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5970817"/>
              </p:ext>
            </p:extLst>
          </p:nvPr>
        </p:nvGraphicFramePr>
        <p:xfrm>
          <a:off x="6143625" y="3962400"/>
          <a:ext cx="2324100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175" name="Equation" r:id="rId14" imgW="1218960" imgH="279360" progId="Equation.DSMT4">
                  <p:embed/>
                </p:oleObj>
              </mc:Choice>
              <mc:Fallback>
                <p:oleObj name="Equation" r:id="rId14" imgW="1218960" imgH="2793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43625" y="3962400"/>
                        <a:ext cx="2324100" cy="533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" name="Object 4">
            <a:extLst>
              <a:ext uri="{FF2B5EF4-FFF2-40B4-BE49-F238E27FC236}">
                <a16:creationId xmlns="" xmlns:a16="http://schemas.microsoft.com/office/drawing/2014/main" id="{AF586353-2026-4473-8943-6175E2785A6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03334803"/>
              </p:ext>
            </p:extLst>
          </p:nvPr>
        </p:nvGraphicFramePr>
        <p:xfrm>
          <a:off x="2099094" y="4870907"/>
          <a:ext cx="1889125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176" name="Equation" r:id="rId16" imgW="990360" imgH="279360" progId="Equation.DSMT4">
                  <p:embed/>
                </p:oleObj>
              </mc:Choice>
              <mc:Fallback>
                <p:oleObj name="Equation" r:id="rId16" imgW="990360" imgH="2793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99094" y="4870907"/>
                        <a:ext cx="1889125" cy="533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" name="Object 4">
            <a:extLst>
              <a:ext uri="{FF2B5EF4-FFF2-40B4-BE49-F238E27FC236}">
                <a16:creationId xmlns="" xmlns:a16="http://schemas.microsoft.com/office/drawing/2014/main" id="{6A3FA167-C481-48AC-8EDF-BF0456ACC96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7131745"/>
              </p:ext>
            </p:extLst>
          </p:nvPr>
        </p:nvGraphicFramePr>
        <p:xfrm>
          <a:off x="6122988" y="4870907"/>
          <a:ext cx="2444750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177" name="Equation" r:id="rId18" imgW="1282680" imgH="279360" progId="Equation.DSMT4">
                  <p:embed/>
                </p:oleObj>
              </mc:Choice>
              <mc:Fallback>
                <p:oleObj name="Equation" r:id="rId18" imgW="1282680" imgH="2793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22988" y="4870907"/>
                        <a:ext cx="2444750" cy="533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2"/>
    </p:custDataLst>
    <p:extLst>
      <p:ext uri="{BB962C8B-B14F-4D97-AF65-F5344CB8AC3E}">
        <p14:creationId xmlns:p14="http://schemas.microsoft.com/office/powerpoint/2010/main" val="14536204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2662"/>
    </mc:Choice>
    <mc:Fallback xmlns="">
      <p:transition spd="slow" advTm="12662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组合 7"/>
          <p:cNvGrpSpPr/>
          <p:nvPr/>
        </p:nvGrpSpPr>
        <p:grpSpPr>
          <a:xfrm>
            <a:off x="1235075" y="867022"/>
            <a:ext cx="1162972" cy="1349048"/>
            <a:chOff x="2128190" y="855990"/>
            <a:chExt cx="1162972" cy="1349048"/>
          </a:xfrm>
        </p:grpSpPr>
        <p:sp>
          <p:nvSpPr>
            <p:cNvPr id="3" name="六边形 2"/>
            <p:cNvSpPr/>
            <p:nvPr/>
          </p:nvSpPr>
          <p:spPr>
            <a:xfrm rot="5400000">
              <a:off x="2035152" y="949028"/>
              <a:ext cx="1349048" cy="1162972"/>
            </a:xfrm>
            <a:prstGeom prst="hexagon">
              <a:avLst/>
            </a:prstGeom>
            <a:solidFill>
              <a:srgbClr val="1A74CC"/>
            </a:solidFill>
            <a:ln>
              <a:noFill/>
            </a:ln>
            <a:effectLst>
              <a:outerShdw blurRad="114300" dist="38100" dir="5400000" algn="t" rotWithShape="0">
                <a:prstClr val="black">
                  <a:alpha val="23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7" name="文本框 6"/>
            <p:cNvSpPr txBox="1"/>
            <p:nvPr/>
          </p:nvSpPr>
          <p:spPr>
            <a:xfrm>
              <a:off x="2155678" y="1299681"/>
              <a:ext cx="110799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24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微训练</a:t>
              </a:r>
            </a:p>
          </p:txBody>
        </p:sp>
      </p:grpSp>
      <p:sp>
        <p:nvSpPr>
          <p:cNvPr id="20" name="AutoShape 2"/>
          <p:cNvSpPr>
            <a:spLocks noChangeArrowheads="1"/>
          </p:cNvSpPr>
          <p:nvPr/>
        </p:nvSpPr>
        <p:spPr bwMode="auto">
          <a:xfrm>
            <a:off x="1235075" y="2478074"/>
            <a:ext cx="9721849" cy="2616431"/>
          </a:xfrm>
          <a:prstGeom prst="foldedCorner">
            <a:avLst>
              <a:gd name="adj" fmla="val 12500"/>
            </a:avLst>
          </a:prstGeom>
          <a:noFill/>
          <a:ln w="28575">
            <a:solidFill>
              <a:srgbClr val="1A74CC"/>
            </a:solidFill>
          </a:ln>
          <a:effectLst/>
          <a:extLst/>
        </p:spPr>
        <p:txBody>
          <a:bodyPr wrap="none" tIns="72000" bIns="0"/>
          <a:lstStyle/>
          <a:p>
            <a:pPr algn="l" latinLnBrk="1" hangingPunct="0">
              <a:spcBef>
                <a:spcPts val="1200"/>
              </a:spcBef>
            </a:pPr>
            <a:endParaRPr lang="zh-CN" altLang="en-US" sz="2400" dirty="0">
              <a:latin typeface="宋体" charset="-122"/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10" name="Rectangle 6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pSp>
        <p:nvGrpSpPr>
          <p:cNvPr id="14" name="组合 13"/>
          <p:cNvGrpSpPr/>
          <p:nvPr/>
        </p:nvGrpSpPr>
        <p:grpSpPr>
          <a:xfrm>
            <a:off x="1622438" y="2945340"/>
            <a:ext cx="9077988" cy="1754326"/>
            <a:chOff x="1622438" y="2945340"/>
            <a:chExt cx="9077988" cy="1754326"/>
          </a:xfrm>
        </p:grpSpPr>
        <p:sp>
          <p:nvSpPr>
            <p:cNvPr id="32" name="Text Box 3">
              <a:extLst>
                <a:ext uri="{FF2B5EF4-FFF2-40B4-BE49-F238E27FC236}">
                  <a16:creationId xmlns="" xmlns:a16="http://schemas.microsoft.com/office/drawing/2014/main" id="{AA3FC03D-3A78-4462-BCFF-4E45BC8AD42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622438" y="2945340"/>
              <a:ext cx="9077988" cy="17543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9pPr>
            </a:lstStyle>
            <a:p>
              <a:pPr lvl="0" eaLnBrk="1" fontAlgn="base" latinLnBrk="1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0" lang="en-US" altLang="zh-CN" sz="240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</a:rPr>
                <a:t>2</a:t>
              </a:r>
              <a:r>
                <a:rPr kumimoji="0" lang="zh-CN" altLang="en-US" sz="240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</a:rPr>
                <a:t>．</a:t>
              </a:r>
              <a:r>
                <a:rPr kumimoji="0" lang="zh-CN" altLang="en-US" sz="240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</a:rPr>
                <a:t>设某</a:t>
              </a:r>
              <a:r>
                <a:rPr kumimoji="0" lang="zh-CN" altLang="en-US" sz="240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</a:rPr>
                <a:t>产品的固定成本</a:t>
              </a:r>
              <a:r>
                <a:rPr lang="zh-CN" altLang="en-US" sz="2400" kern="0" dirty="0" smtClean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为</a:t>
              </a:r>
              <a:r>
                <a:rPr lang="en-US" altLang="zh-CN" sz="2400" kern="0" dirty="0" smtClean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80</a:t>
              </a:r>
              <a:r>
                <a:rPr kumimoji="0" lang="zh-CN" altLang="en-US" sz="240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</a:rPr>
                <a:t>，</a:t>
              </a:r>
              <a:r>
                <a:rPr lang="zh-CN" altLang="zh-CN" sz="2400" dirty="0">
                  <a:latin typeface="微软雅黑" pitchFamily="34" charset="-122"/>
                  <a:ea typeface="微软雅黑" pitchFamily="34" charset="-122"/>
                </a:rPr>
                <a:t>当产量为</a:t>
              </a:r>
              <a:r>
                <a:rPr lang="en-US" altLang="zh-CN" sz="2400" dirty="0">
                  <a:latin typeface="微软雅黑" pitchFamily="34" charset="-122"/>
                  <a:ea typeface="微软雅黑" pitchFamily="34" charset="-122"/>
                </a:rPr>
                <a:t> </a:t>
              </a:r>
              <a:r>
                <a:rPr lang="en-US" altLang="zh-CN" sz="2400" dirty="0" smtClean="0">
                  <a:latin typeface="微软雅黑" pitchFamily="34" charset="-122"/>
                  <a:ea typeface="微软雅黑" pitchFamily="34" charset="-122"/>
                </a:rPr>
                <a:t>   </a:t>
              </a:r>
              <a:r>
                <a:rPr lang="zh-CN" altLang="zh-CN" sz="2400" dirty="0" smtClean="0">
                  <a:latin typeface="微软雅黑" pitchFamily="34" charset="-122"/>
                  <a:ea typeface="微软雅黑" pitchFamily="34" charset="-122"/>
                </a:rPr>
                <a:t>时</a:t>
              </a:r>
              <a:r>
                <a:rPr lang="zh-CN" altLang="zh-CN" sz="2400" dirty="0">
                  <a:latin typeface="微软雅黑" pitchFamily="34" charset="-122"/>
                  <a:ea typeface="微软雅黑" pitchFamily="34" charset="-122"/>
                </a:rPr>
                <a:t>的变动成本为</a:t>
              </a:r>
              <a:r>
                <a:rPr lang="en-US" altLang="zh-CN" sz="2400" dirty="0">
                  <a:latin typeface="微软雅黑" pitchFamily="34" charset="-122"/>
                  <a:ea typeface="微软雅黑" pitchFamily="34" charset="-122"/>
                </a:rPr>
                <a:t> </a:t>
              </a:r>
              <a:r>
                <a:rPr lang="en-US" altLang="zh-CN" sz="2400" dirty="0" smtClean="0">
                  <a:latin typeface="微软雅黑" pitchFamily="34" charset="-122"/>
                  <a:ea typeface="微软雅黑" pitchFamily="34" charset="-122"/>
                </a:rPr>
                <a:t>    </a:t>
              </a:r>
              <a:r>
                <a:rPr lang="zh-CN" altLang="zh-CN" sz="2400" dirty="0" smtClean="0">
                  <a:latin typeface="微软雅黑" pitchFamily="34" charset="-122"/>
                  <a:ea typeface="微软雅黑" pitchFamily="34" charset="-122"/>
                </a:rPr>
                <a:t>，</a:t>
              </a:r>
              <a:r>
                <a:rPr lang="zh-CN" altLang="zh-CN" sz="2400" dirty="0">
                  <a:latin typeface="微软雅黑" pitchFamily="34" charset="-122"/>
                  <a:ea typeface="微软雅黑" pitchFamily="34" charset="-122"/>
                </a:rPr>
                <a:t>边际收益</a:t>
              </a:r>
              <a:r>
                <a:rPr lang="zh-CN" altLang="zh-CN" sz="2400" dirty="0" smtClean="0">
                  <a:latin typeface="微软雅黑" pitchFamily="34" charset="-122"/>
                  <a:ea typeface="微软雅黑" pitchFamily="34" charset="-122"/>
                </a:rPr>
                <a:t>为</a:t>
              </a:r>
              <a:r>
                <a:rPr lang="en-US" altLang="zh-CN" sz="2400" dirty="0" smtClean="0">
                  <a:latin typeface="微软雅黑" pitchFamily="34" charset="-122"/>
                  <a:ea typeface="微软雅黑" pitchFamily="34" charset="-122"/>
                </a:rPr>
                <a:t>                 </a:t>
              </a:r>
              <a:r>
                <a:rPr lang="zh-CN" altLang="en-US" sz="2400" dirty="0" smtClean="0">
                  <a:latin typeface="微软雅黑" pitchFamily="34" charset="-122"/>
                  <a:ea typeface="微软雅黑" pitchFamily="34" charset="-122"/>
                </a:rPr>
                <a:t>。</a:t>
              </a:r>
              <a:r>
                <a:rPr lang="zh-CN" altLang="zh-CN" sz="2400" dirty="0" smtClean="0">
                  <a:latin typeface="微软雅黑" pitchFamily="34" charset="-122"/>
                  <a:ea typeface="微软雅黑" pitchFamily="34" charset="-122"/>
                </a:rPr>
                <a:t>求</a:t>
              </a:r>
              <a:r>
                <a:rPr lang="zh-CN" altLang="zh-CN" sz="2400" dirty="0">
                  <a:latin typeface="微软雅黑" pitchFamily="34" charset="-122"/>
                  <a:ea typeface="微软雅黑" pitchFamily="34" charset="-122"/>
                </a:rPr>
                <a:t>总收益函数、总成本函数和总利润</a:t>
              </a:r>
              <a:r>
                <a:rPr lang="zh-CN" altLang="zh-CN" sz="2400" dirty="0" smtClean="0">
                  <a:latin typeface="微软雅黑" pitchFamily="34" charset="-122"/>
                  <a:ea typeface="微软雅黑" pitchFamily="34" charset="-122"/>
                </a:rPr>
                <a:t>函数</a:t>
              </a:r>
              <a:r>
                <a:rPr lang="zh-CN" altLang="en-US" sz="2400" dirty="0" smtClean="0">
                  <a:latin typeface="微软雅黑" pitchFamily="34" charset="-122"/>
                  <a:ea typeface="微软雅黑" pitchFamily="34" charset="-122"/>
                </a:rPr>
                <a:t>。</a:t>
              </a:r>
              <a:endParaRPr kumimoji="0" lang="zh-CN" altLang="en-US" sz="240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graphicFrame>
          <p:nvGraphicFramePr>
            <p:cNvPr id="11" name="对象 10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741765212"/>
                </p:ext>
              </p:extLst>
            </p:nvPr>
          </p:nvGraphicFramePr>
          <p:xfrm>
            <a:off x="3236685" y="3676130"/>
            <a:ext cx="1488746" cy="37072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3189" name="公式" r:id="rId4" imgW="812520" imgH="203040" progId="Equation.3">
                    <p:embed/>
                  </p:oleObj>
                </mc:Choice>
                <mc:Fallback>
                  <p:oleObj name="公式" r:id="rId4" imgW="812520" imgH="20304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236685" y="3676130"/>
                          <a:ext cx="1488746" cy="370728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2" name="对象 1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128587386"/>
                </p:ext>
              </p:extLst>
            </p:nvPr>
          </p:nvGraphicFramePr>
          <p:xfrm>
            <a:off x="7200900" y="3103103"/>
            <a:ext cx="279400" cy="3714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3190" name="公式" r:id="rId6" imgW="152280" imgH="203040" progId="Equation.3">
                    <p:embed/>
                  </p:oleObj>
                </mc:Choice>
                <mc:Fallback>
                  <p:oleObj name="公式" r:id="rId6" imgW="152280" imgH="20304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200900" y="3103103"/>
                          <a:ext cx="279400" cy="37147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3" name="对象 1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160588328"/>
                </p:ext>
              </p:extLst>
            </p:nvPr>
          </p:nvGraphicFramePr>
          <p:xfrm>
            <a:off x="9623606" y="3110133"/>
            <a:ext cx="442912" cy="3714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3191" name="公式" r:id="rId8" imgW="241200" imgH="203040" progId="Equation.3">
                    <p:embed/>
                  </p:oleObj>
                </mc:Choice>
                <mc:Fallback>
                  <p:oleObj name="公式" r:id="rId8" imgW="241200" imgH="20304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9623606" y="3110133"/>
                          <a:ext cx="442912" cy="37147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  <p:custDataLst>
      <p:tags r:id="rId2"/>
    </p:custDataLst>
    <p:extLst>
      <p:ext uri="{BB962C8B-B14F-4D97-AF65-F5344CB8AC3E}">
        <p14:creationId xmlns:p14="http://schemas.microsoft.com/office/powerpoint/2010/main" val="5891655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2662"/>
    </mc:Choice>
    <mc:Fallback xmlns="">
      <p:transition spd="slow" advTm="12662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组合 7"/>
          <p:cNvGrpSpPr/>
          <p:nvPr/>
        </p:nvGrpSpPr>
        <p:grpSpPr>
          <a:xfrm>
            <a:off x="1264103" y="910564"/>
            <a:ext cx="1162972" cy="1349048"/>
            <a:chOff x="2128190" y="855990"/>
            <a:chExt cx="1162972" cy="1349048"/>
          </a:xfrm>
        </p:grpSpPr>
        <p:sp>
          <p:nvSpPr>
            <p:cNvPr id="3" name="六边形 2"/>
            <p:cNvSpPr/>
            <p:nvPr/>
          </p:nvSpPr>
          <p:spPr>
            <a:xfrm rot="5400000">
              <a:off x="2035152" y="949028"/>
              <a:ext cx="1349048" cy="1162972"/>
            </a:xfrm>
            <a:prstGeom prst="hexagon">
              <a:avLst/>
            </a:prstGeom>
            <a:solidFill>
              <a:srgbClr val="1A74CC"/>
            </a:solidFill>
            <a:ln>
              <a:noFill/>
            </a:ln>
            <a:effectLst>
              <a:outerShdw blurRad="114300" dist="38100" dir="5400000" algn="t" rotWithShape="0">
                <a:prstClr val="black">
                  <a:alpha val="23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7" name="文本框 6"/>
            <p:cNvSpPr txBox="1"/>
            <p:nvPr/>
          </p:nvSpPr>
          <p:spPr>
            <a:xfrm>
              <a:off x="2155678" y="1299681"/>
              <a:ext cx="110799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24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微训练</a:t>
              </a:r>
            </a:p>
          </p:txBody>
        </p:sp>
      </p:grpSp>
      <p:sp>
        <p:nvSpPr>
          <p:cNvPr id="20" name="AutoShape 2"/>
          <p:cNvSpPr>
            <a:spLocks noChangeArrowheads="1"/>
          </p:cNvSpPr>
          <p:nvPr/>
        </p:nvSpPr>
        <p:spPr bwMode="auto">
          <a:xfrm>
            <a:off x="1264104" y="2521616"/>
            <a:ext cx="9461954" cy="2645460"/>
          </a:xfrm>
          <a:prstGeom prst="foldedCorner">
            <a:avLst>
              <a:gd name="adj" fmla="val 12500"/>
            </a:avLst>
          </a:prstGeom>
          <a:noFill/>
          <a:ln w="28575">
            <a:solidFill>
              <a:srgbClr val="1A74CC"/>
            </a:solidFill>
          </a:ln>
          <a:effectLst/>
          <a:extLst/>
        </p:spPr>
        <p:txBody>
          <a:bodyPr wrap="none" tIns="72000" bIns="0"/>
          <a:lstStyle/>
          <a:p>
            <a:pPr algn="l" latinLnBrk="1" hangingPunct="0">
              <a:spcBef>
                <a:spcPts val="1200"/>
              </a:spcBef>
            </a:pPr>
            <a:endParaRPr lang="zh-CN" altLang="en-US" sz="2400" dirty="0">
              <a:latin typeface="宋体" charset="-122"/>
            </a:endParaRP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12" name="Rectangle 6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pSp>
        <p:nvGrpSpPr>
          <p:cNvPr id="18" name="组合 17"/>
          <p:cNvGrpSpPr/>
          <p:nvPr/>
        </p:nvGrpSpPr>
        <p:grpSpPr>
          <a:xfrm>
            <a:off x="1651466" y="2988882"/>
            <a:ext cx="8668191" cy="1754326"/>
            <a:chOff x="1651466" y="2988882"/>
            <a:chExt cx="8668191" cy="1754326"/>
          </a:xfrm>
        </p:grpSpPr>
        <p:grpSp>
          <p:nvGrpSpPr>
            <p:cNvPr id="14" name="组合 13"/>
            <p:cNvGrpSpPr/>
            <p:nvPr/>
          </p:nvGrpSpPr>
          <p:grpSpPr>
            <a:xfrm>
              <a:off x="1651466" y="2988882"/>
              <a:ext cx="8668191" cy="1754326"/>
              <a:chOff x="1622438" y="2480892"/>
              <a:chExt cx="8668191" cy="1754326"/>
            </a:xfrm>
          </p:grpSpPr>
          <p:sp>
            <p:nvSpPr>
              <p:cNvPr id="32" name="Text Box 3">
                <a:extLst>
                  <a:ext uri="{FF2B5EF4-FFF2-40B4-BE49-F238E27FC236}">
                    <a16:creationId xmlns="" xmlns:a16="http://schemas.microsoft.com/office/drawing/2014/main" id="{AA3FC03D-3A78-4462-BCFF-4E45BC8AD42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622438" y="2480892"/>
                <a:ext cx="8668191" cy="175432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Constantia" panose="02030602050306030303" pitchFamily="18" charset="0"/>
                    <a:ea typeface="宋体" panose="02010600030101010101" pitchFamily="2" charset="-122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Constantia" panose="02030602050306030303" pitchFamily="18" charset="0"/>
                    <a:ea typeface="宋体" panose="02010600030101010101" pitchFamily="2" charset="-122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Constantia" panose="02030602050306030303" pitchFamily="18" charset="0"/>
                    <a:ea typeface="宋体" panose="02010600030101010101" pitchFamily="2" charset="-122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Constantia" panose="02030602050306030303" pitchFamily="18" charset="0"/>
                    <a:ea typeface="宋体" panose="02010600030101010101" pitchFamily="2" charset="-122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Constantia" panose="02030602050306030303" pitchFamily="18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 sz="2000">
                    <a:solidFill>
                      <a:schemeClr val="tx1"/>
                    </a:solidFill>
                    <a:latin typeface="Constantia" panose="02030602050306030303" pitchFamily="18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 sz="2000">
                    <a:solidFill>
                      <a:schemeClr val="tx1"/>
                    </a:solidFill>
                    <a:latin typeface="Constantia" panose="02030602050306030303" pitchFamily="18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 sz="2000">
                    <a:solidFill>
                      <a:schemeClr val="tx1"/>
                    </a:solidFill>
                    <a:latin typeface="Constantia" panose="02030602050306030303" pitchFamily="18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 sz="2000">
                    <a:solidFill>
                      <a:schemeClr val="tx1"/>
                    </a:solidFill>
                    <a:latin typeface="Constantia" panose="02030602050306030303" pitchFamily="18" charset="0"/>
                    <a:ea typeface="宋体" panose="02010600030101010101" pitchFamily="2" charset="-122"/>
                  </a:defRPr>
                </a:lvl9pPr>
              </a:lstStyle>
              <a:p>
                <a:pPr>
                  <a:lnSpc>
                    <a:spcPct val="150000"/>
                  </a:lnSpc>
                </a:pPr>
                <a:r>
                  <a:rPr kumimoji="0" lang="en-US" altLang="zh-CN" sz="2400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2</a:t>
                </a:r>
                <a:r>
                  <a:rPr kumimoji="0" lang="zh-CN" altLang="en-US" sz="2400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．</a:t>
                </a:r>
                <a:r>
                  <a:rPr lang="zh-CN" altLang="zh-CN" sz="2400" dirty="0">
                    <a:latin typeface="微软雅黑" pitchFamily="34" charset="-122"/>
                    <a:ea typeface="微软雅黑" pitchFamily="34" charset="-122"/>
                  </a:rPr>
                  <a:t>已知某商品的固定成本</a:t>
                </a:r>
                <a:r>
                  <a:rPr lang="zh-CN" altLang="zh-CN" sz="2400" dirty="0" smtClean="0">
                    <a:latin typeface="微软雅黑" pitchFamily="34" charset="-122"/>
                    <a:ea typeface="微软雅黑" pitchFamily="34" charset="-122"/>
                  </a:rPr>
                  <a:t>为</a:t>
                </a:r>
                <a:r>
                  <a:rPr lang="en-US" altLang="zh-CN" sz="2400" dirty="0" smtClean="0">
                    <a:latin typeface="微软雅黑" pitchFamily="34" charset="-122"/>
                    <a:ea typeface="微软雅黑" pitchFamily="34" charset="-122"/>
                  </a:rPr>
                  <a:t>80</a:t>
                </a:r>
                <a:r>
                  <a:rPr lang="zh-CN" altLang="zh-CN" sz="2400" dirty="0">
                    <a:latin typeface="微软雅黑" pitchFamily="34" charset="-122"/>
                    <a:ea typeface="微软雅黑" pitchFamily="34" charset="-122"/>
                  </a:rPr>
                  <a:t>，当产量</a:t>
                </a:r>
                <a:r>
                  <a:rPr lang="zh-CN" altLang="zh-CN" sz="2400" dirty="0" smtClean="0">
                    <a:latin typeface="微软雅黑" pitchFamily="34" charset="-122"/>
                    <a:ea typeface="微软雅黑" pitchFamily="34" charset="-122"/>
                  </a:rPr>
                  <a:t>为</a:t>
                </a:r>
                <a:r>
                  <a:rPr lang="en-US" altLang="zh-CN" sz="2400" dirty="0" smtClean="0">
                    <a:latin typeface="微软雅黑" pitchFamily="34" charset="-122"/>
                    <a:ea typeface="微软雅黑" pitchFamily="34" charset="-122"/>
                  </a:rPr>
                  <a:t>     </a:t>
                </a:r>
                <a:r>
                  <a:rPr lang="zh-CN" altLang="zh-CN" sz="2400" dirty="0" smtClean="0">
                    <a:latin typeface="微软雅黑" pitchFamily="34" charset="-122"/>
                    <a:ea typeface="微软雅黑" pitchFamily="34" charset="-122"/>
                  </a:rPr>
                  <a:t>时</a:t>
                </a:r>
                <a:r>
                  <a:rPr lang="zh-CN" altLang="zh-CN" sz="2400" dirty="0">
                    <a:latin typeface="微软雅黑" pitchFamily="34" charset="-122"/>
                    <a:ea typeface="微软雅黑" pitchFamily="34" charset="-122"/>
                  </a:rPr>
                  <a:t>的变动成本为</a:t>
                </a:r>
                <a:r>
                  <a:rPr lang="en-US" altLang="zh-CN" sz="2400" dirty="0">
                    <a:latin typeface="微软雅黑" pitchFamily="34" charset="-122"/>
                    <a:ea typeface="微软雅黑" pitchFamily="34" charset="-122"/>
                  </a:rPr>
                  <a:t> </a:t>
                </a:r>
                <a:r>
                  <a:rPr lang="en-US" altLang="zh-CN" sz="2400" dirty="0" smtClean="0">
                    <a:latin typeface="微软雅黑" pitchFamily="34" charset="-122"/>
                    <a:ea typeface="微软雅黑" pitchFamily="34" charset="-122"/>
                  </a:rPr>
                  <a:t>  </a:t>
                </a:r>
              </a:p>
              <a:p>
                <a:pPr>
                  <a:lnSpc>
                    <a:spcPct val="150000"/>
                  </a:lnSpc>
                </a:pPr>
                <a:r>
                  <a:rPr lang="en-US" altLang="zh-CN" sz="2400" dirty="0" smtClean="0">
                    <a:latin typeface="微软雅黑" pitchFamily="34" charset="-122"/>
                    <a:ea typeface="微软雅黑" pitchFamily="34" charset="-122"/>
                  </a:rPr>
                  <a:t>     </a:t>
                </a:r>
                <a:r>
                  <a:rPr lang="zh-CN" altLang="zh-CN" sz="2400" dirty="0" smtClean="0">
                    <a:latin typeface="微软雅黑" pitchFamily="34" charset="-122"/>
                    <a:ea typeface="微软雅黑" pitchFamily="34" charset="-122"/>
                  </a:rPr>
                  <a:t>，</a:t>
                </a:r>
                <a:r>
                  <a:rPr lang="zh-CN" altLang="zh-CN" sz="2400" dirty="0">
                    <a:latin typeface="微软雅黑" pitchFamily="34" charset="-122"/>
                    <a:ea typeface="微软雅黑" pitchFamily="34" charset="-122"/>
                  </a:rPr>
                  <a:t>边际</a:t>
                </a:r>
                <a:r>
                  <a:rPr lang="zh-CN" altLang="zh-CN" sz="2400" dirty="0" smtClean="0">
                    <a:latin typeface="微软雅黑" pitchFamily="34" charset="-122"/>
                    <a:ea typeface="微软雅黑" pitchFamily="34" charset="-122"/>
                  </a:rPr>
                  <a:t>收</a:t>
                </a:r>
                <a:r>
                  <a:rPr lang="zh-CN" altLang="en-US" sz="2400" dirty="0" smtClean="0">
                    <a:latin typeface="微软雅黑" pitchFamily="34" charset="-122"/>
                    <a:ea typeface="微软雅黑" pitchFamily="34" charset="-122"/>
                  </a:rPr>
                  <a:t>入</a:t>
                </a:r>
                <a:r>
                  <a:rPr lang="zh-CN" altLang="zh-CN" sz="2400" dirty="0" smtClean="0">
                    <a:latin typeface="微软雅黑" pitchFamily="34" charset="-122"/>
                    <a:ea typeface="微软雅黑" pitchFamily="34" charset="-122"/>
                  </a:rPr>
                  <a:t>为</a:t>
                </a:r>
                <a:r>
                  <a:rPr lang="en-US" altLang="zh-CN" sz="2400" dirty="0" smtClean="0">
                    <a:latin typeface="微软雅黑" pitchFamily="34" charset="-122"/>
                    <a:ea typeface="微软雅黑" pitchFamily="34" charset="-122"/>
                  </a:rPr>
                  <a:t>                      </a:t>
                </a:r>
                <a:r>
                  <a:rPr lang="zh-CN" altLang="en-US" sz="2400" dirty="0" smtClean="0">
                    <a:latin typeface="微软雅黑" pitchFamily="34" charset="-122"/>
                    <a:ea typeface="微软雅黑" pitchFamily="34" charset="-122"/>
                  </a:rPr>
                  <a:t>。</a:t>
                </a:r>
                <a:r>
                  <a:rPr lang="zh-CN" altLang="zh-CN" sz="2400" dirty="0" smtClean="0">
                    <a:latin typeface="微软雅黑" pitchFamily="34" charset="-122"/>
                    <a:ea typeface="微软雅黑" pitchFamily="34" charset="-122"/>
                  </a:rPr>
                  <a:t>求总收</a:t>
                </a:r>
                <a:r>
                  <a:rPr lang="zh-CN" altLang="en-US" sz="2400" dirty="0" smtClean="0">
                    <a:latin typeface="微软雅黑" pitchFamily="34" charset="-122"/>
                    <a:ea typeface="微软雅黑" pitchFamily="34" charset="-122"/>
                  </a:rPr>
                  <a:t>入</a:t>
                </a:r>
                <a:r>
                  <a:rPr lang="zh-CN" altLang="zh-CN" sz="2400" dirty="0" smtClean="0">
                    <a:latin typeface="微软雅黑" pitchFamily="34" charset="-122"/>
                    <a:ea typeface="微软雅黑" pitchFamily="34" charset="-122"/>
                  </a:rPr>
                  <a:t>函数</a:t>
                </a:r>
                <a:r>
                  <a:rPr lang="zh-CN" altLang="zh-CN" sz="2400" dirty="0">
                    <a:latin typeface="微软雅黑" pitchFamily="34" charset="-122"/>
                    <a:ea typeface="微软雅黑" pitchFamily="34" charset="-122"/>
                  </a:rPr>
                  <a:t>、总成本函数和总利润</a:t>
                </a:r>
                <a:r>
                  <a:rPr lang="zh-CN" altLang="zh-CN" sz="2400" dirty="0" smtClean="0">
                    <a:latin typeface="微软雅黑" pitchFamily="34" charset="-122"/>
                    <a:ea typeface="微软雅黑" pitchFamily="34" charset="-122"/>
                  </a:rPr>
                  <a:t>函数</a:t>
                </a:r>
                <a:r>
                  <a:rPr lang="zh-CN" altLang="en-US" sz="2400" dirty="0" smtClean="0">
                    <a:latin typeface="微软雅黑" pitchFamily="34" charset="-122"/>
                    <a:ea typeface="微软雅黑" pitchFamily="34" charset="-122"/>
                  </a:rPr>
                  <a:t>。</a:t>
                </a:r>
                <a:endParaRPr lang="zh-CN" altLang="en-US" sz="2400" dirty="0">
                  <a:latin typeface="微软雅黑" pitchFamily="34" charset="-122"/>
                  <a:ea typeface="微软雅黑" pitchFamily="34" charset="-122"/>
                </a:endParaRPr>
              </a:p>
            </p:txBody>
          </p:sp>
          <p:graphicFrame>
            <p:nvGraphicFramePr>
              <p:cNvPr id="5" name="对象 4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441713867"/>
                  </p:ext>
                </p:extLst>
              </p:nvPr>
            </p:nvGraphicFramePr>
            <p:xfrm>
              <a:off x="7503887" y="2607449"/>
              <a:ext cx="349033" cy="458106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94213" r:id="rId4" imgW="158667" imgH="211556" progId="Equation.DSMT4">
                      <p:embed/>
                    </p:oleObj>
                  </mc:Choice>
                  <mc:Fallback>
                    <p:oleObj r:id="rId4" imgW="158667" imgH="211556" progId="Equation.DSMT4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5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7503887" y="2607449"/>
                            <a:ext cx="349033" cy="458106"/>
                          </a:xfrm>
                          <a:prstGeom prst="rect">
                            <a:avLst/>
                          </a:prstGeom>
                          <a:noFill/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graphicFrame>
          <p:nvGraphicFramePr>
            <p:cNvPr id="16" name="对象 1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7013409"/>
                </p:ext>
              </p:extLst>
            </p:nvPr>
          </p:nvGraphicFramePr>
          <p:xfrm>
            <a:off x="1651466" y="3646970"/>
            <a:ext cx="525463" cy="4381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4214" name="公式" r:id="rId6" imgW="241200" imgH="203040" progId="Equation.3">
                    <p:embed/>
                  </p:oleObj>
                </mc:Choice>
                <mc:Fallback>
                  <p:oleObj name="公式" r:id="rId6" imgW="241200" imgH="20304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651466" y="3646970"/>
                          <a:ext cx="525463" cy="43815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7" name="对象 1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290056558"/>
                </p:ext>
              </p:extLst>
            </p:nvPr>
          </p:nvGraphicFramePr>
          <p:xfrm>
            <a:off x="4080780" y="3675204"/>
            <a:ext cx="1771650" cy="43973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4215" name="公式" r:id="rId8" imgW="812520" imgH="203040" progId="Equation.3">
                    <p:embed/>
                  </p:oleObj>
                </mc:Choice>
                <mc:Fallback>
                  <p:oleObj name="公式" r:id="rId8" imgW="812520" imgH="20304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080780" y="3675204"/>
                          <a:ext cx="1771650" cy="43973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  <p:custDataLst>
      <p:tags r:id="rId2"/>
    </p:custDataLst>
    <p:extLst>
      <p:ext uri="{BB962C8B-B14F-4D97-AF65-F5344CB8AC3E}">
        <p14:creationId xmlns:p14="http://schemas.microsoft.com/office/powerpoint/2010/main" val="33542788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2662"/>
    </mc:Choice>
    <mc:Fallback xmlns="">
      <p:transition spd="slow" advTm="12662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矩形 17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257DD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>
              <a:latin typeface="Times New Roman" panose="02020603050405020304" pitchFamily="18" charset="0"/>
            </a:endParaRPr>
          </a:p>
        </p:txBody>
      </p:sp>
      <p:sp>
        <p:nvSpPr>
          <p:cNvPr id="3" name="平行四边形 2"/>
          <p:cNvSpPr/>
          <p:nvPr/>
        </p:nvSpPr>
        <p:spPr>
          <a:xfrm>
            <a:off x="2561642" y="0"/>
            <a:ext cx="2676525" cy="6858000"/>
          </a:xfrm>
          <a:prstGeom prst="parallelogram">
            <a:avLst/>
          </a:prstGeom>
          <a:solidFill>
            <a:srgbClr val="1A74CC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26" name="平行四边形 25"/>
          <p:cNvSpPr/>
          <p:nvPr/>
        </p:nvSpPr>
        <p:spPr>
          <a:xfrm>
            <a:off x="6340648" y="0"/>
            <a:ext cx="2676525" cy="6858000"/>
          </a:xfrm>
          <a:prstGeom prst="parallelogram">
            <a:avLst/>
          </a:prstGeom>
          <a:solidFill>
            <a:srgbClr val="1A74CC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34" name="平行四边形 33"/>
          <p:cNvSpPr/>
          <p:nvPr/>
        </p:nvSpPr>
        <p:spPr>
          <a:xfrm>
            <a:off x="9960527" y="0"/>
            <a:ext cx="2676525" cy="6858000"/>
          </a:xfrm>
          <a:prstGeom prst="parallelogram">
            <a:avLst/>
          </a:prstGeom>
          <a:solidFill>
            <a:srgbClr val="1A74CC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36" name="平行四边形 35"/>
          <p:cNvSpPr/>
          <p:nvPr/>
        </p:nvSpPr>
        <p:spPr>
          <a:xfrm>
            <a:off x="-733809" y="0"/>
            <a:ext cx="2676525" cy="6858000"/>
          </a:xfrm>
          <a:prstGeom prst="parallelogram">
            <a:avLst/>
          </a:prstGeom>
          <a:solidFill>
            <a:srgbClr val="1A74CC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23" name="同心圆 22"/>
          <p:cNvSpPr/>
          <p:nvPr/>
        </p:nvSpPr>
        <p:spPr>
          <a:xfrm>
            <a:off x="-933450" y="4991100"/>
            <a:ext cx="1866900" cy="1866900"/>
          </a:xfrm>
          <a:prstGeom prst="donut">
            <a:avLst>
              <a:gd name="adj" fmla="val 8281"/>
            </a:avLst>
          </a:prstGeom>
          <a:solidFill>
            <a:schemeClr val="bg1"/>
          </a:solidFill>
          <a:ln>
            <a:noFill/>
          </a:ln>
          <a:effectLst>
            <a:outerShdw blurRad="114300" dist="38100" dir="5400000" algn="t" rotWithShape="0">
              <a:prstClr val="black">
                <a:alpha val="2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24" name="同心圆 23"/>
          <p:cNvSpPr/>
          <p:nvPr/>
        </p:nvSpPr>
        <p:spPr>
          <a:xfrm>
            <a:off x="2290763" y="4674688"/>
            <a:ext cx="1200150" cy="1200150"/>
          </a:xfrm>
          <a:prstGeom prst="donut">
            <a:avLst>
              <a:gd name="adj" fmla="val 8281"/>
            </a:avLst>
          </a:prstGeom>
          <a:solidFill>
            <a:schemeClr val="bg1"/>
          </a:solidFill>
          <a:ln>
            <a:noFill/>
          </a:ln>
          <a:effectLst>
            <a:outerShdw blurRad="114300" dist="38100" dir="5400000" algn="t" rotWithShape="0">
              <a:prstClr val="black">
                <a:alpha val="2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25" name="同心圆 24"/>
          <p:cNvSpPr/>
          <p:nvPr/>
        </p:nvSpPr>
        <p:spPr>
          <a:xfrm>
            <a:off x="4895850" y="904874"/>
            <a:ext cx="400050" cy="400050"/>
          </a:xfrm>
          <a:prstGeom prst="donut">
            <a:avLst>
              <a:gd name="adj" fmla="val 8281"/>
            </a:avLst>
          </a:prstGeom>
          <a:solidFill>
            <a:schemeClr val="bg1"/>
          </a:solidFill>
          <a:ln>
            <a:noFill/>
          </a:ln>
          <a:effectLst>
            <a:outerShdw blurRad="114300" dist="38100" dir="5400000" algn="t" rotWithShape="0">
              <a:prstClr val="black">
                <a:alpha val="2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27" name="同心圆 26"/>
          <p:cNvSpPr/>
          <p:nvPr/>
        </p:nvSpPr>
        <p:spPr>
          <a:xfrm>
            <a:off x="5729514" y="709385"/>
            <a:ext cx="6248400" cy="6248400"/>
          </a:xfrm>
          <a:prstGeom prst="donut">
            <a:avLst>
              <a:gd name="adj" fmla="val 2706"/>
            </a:avLst>
          </a:prstGeom>
          <a:solidFill>
            <a:schemeClr val="bg1"/>
          </a:solidFill>
          <a:ln>
            <a:noFill/>
          </a:ln>
          <a:effectLst>
            <a:outerShdw blurRad="114300" dist="38100" dir="5400000" algn="t" rotWithShape="0">
              <a:prstClr val="black">
                <a:alpha val="2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28" name="同心圆 27"/>
          <p:cNvSpPr/>
          <p:nvPr/>
        </p:nvSpPr>
        <p:spPr>
          <a:xfrm>
            <a:off x="3228975" y="3429000"/>
            <a:ext cx="523876" cy="523876"/>
          </a:xfrm>
          <a:prstGeom prst="donut">
            <a:avLst>
              <a:gd name="adj" fmla="val 8281"/>
            </a:avLst>
          </a:prstGeom>
          <a:solidFill>
            <a:schemeClr val="bg1"/>
          </a:solidFill>
          <a:ln>
            <a:noFill/>
          </a:ln>
          <a:effectLst>
            <a:outerShdw blurRad="114300" dist="38100" dir="5400000" algn="t" rotWithShape="0">
              <a:prstClr val="black">
                <a:alpha val="2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30" name="同心圆 29"/>
          <p:cNvSpPr/>
          <p:nvPr/>
        </p:nvSpPr>
        <p:spPr>
          <a:xfrm>
            <a:off x="11449050" y="-962026"/>
            <a:ext cx="1866900" cy="1866900"/>
          </a:xfrm>
          <a:prstGeom prst="donut">
            <a:avLst>
              <a:gd name="adj" fmla="val 8281"/>
            </a:avLst>
          </a:prstGeom>
          <a:solidFill>
            <a:schemeClr val="bg1"/>
          </a:solidFill>
          <a:ln>
            <a:noFill/>
          </a:ln>
          <a:effectLst>
            <a:outerShdw blurRad="114300" dist="38100" dir="5400000" algn="t" rotWithShape="0">
              <a:prstClr val="black">
                <a:alpha val="2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33" name="矩形 32"/>
          <p:cNvSpPr/>
          <p:nvPr/>
        </p:nvSpPr>
        <p:spPr>
          <a:xfrm>
            <a:off x="6340648" y="3310683"/>
            <a:ext cx="51054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6000" b="1" dirty="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THANK YOU</a:t>
            </a:r>
            <a:endParaRPr lang="zh-CN" altLang="en-US" sz="6000" b="1" dirty="0">
              <a:solidFill>
                <a:schemeClr val="bg1"/>
              </a:solidFill>
              <a:latin typeface="Times New Roman" panose="02020603050405020304" pitchFamily="18" charset="0"/>
              <a:cs typeface="Arial" panose="020B0604020202020204" pitchFamily="34" charset="0"/>
            </a:endParaRPr>
          </a:p>
        </p:txBody>
      </p:sp>
      <p:cxnSp>
        <p:nvCxnSpPr>
          <p:cNvPr id="35" name="直接连接符 34"/>
          <p:cNvCxnSpPr/>
          <p:nvPr/>
        </p:nvCxnSpPr>
        <p:spPr>
          <a:xfrm>
            <a:off x="6565164" y="4288050"/>
            <a:ext cx="4695373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椭圆 37"/>
          <p:cNvSpPr/>
          <p:nvPr/>
        </p:nvSpPr>
        <p:spPr>
          <a:xfrm>
            <a:off x="652588" y="333500"/>
            <a:ext cx="1816774" cy="1816774"/>
          </a:xfrm>
          <a:prstGeom prst="ellipse">
            <a:avLst/>
          </a:prstGeom>
          <a:blipFill>
            <a:blip r:embed="rId2"/>
            <a:stretch>
              <a:fillRect/>
            </a:stretch>
          </a:blipFill>
          <a:ln>
            <a:noFill/>
          </a:ln>
          <a:effectLst>
            <a:outerShdw blurRad="114300" dist="38100" dir="5400000" algn="t" rotWithShape="0">
              <a:prstClr val="black">
                <a:alpha val="2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41" name="同心圆 40"/>
          <p:cNvSpPr/>
          <p:nvPr/>
        </p:nvSpPr>
        <p:spPr>
          <a:xfrm>
            <a:off x="504825" y="185737"/>
            <a:ext cx="2065120" cy="2065120"/>
          </a:xfrm>
          <a:prstGeom prst="donut">
            <a:avLst>
              <a:gd name="adj" fmla="val 8281"/>
            </a:avLst>
          </a:prstGeom>
          <a:solidFill>
            <a:schemeClr val="bg1"/>
          </a:solidFill>
          <a:ln>
            <a:noFill/>
          </a:ln>
          <a:effectLst>
            <a:outerShdw blurRad="114300" dist="38100" dir="5400000" algn="t" rotWithShape="0">
              <a:prstClr val="black">
                <a:alpha val="2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grpSp>
        <p:nvGrpSpPr>
          <p:cNvPr id="42" name="组合 41"/>
          <p:cNvGrpSpPr/>
          <p:nvPr/>
        </p:nvGrpSpPr>
        <p:grpSpPr>
          <a:xfrm>
            <a:off x="7717376" y="4574148"/>
            <a:ext cx="786617" cy="775373"/>
            <a:chOff x="7717376" y="4574148"/>
            <a:chExt cx="786617" cy="775373"/>
          </a:xfrm>
        </p:grpSpPr>
        <p:pic>
          <p:nvPicPr>
            <p:cNvPr id="43" name="图片 42"/>
            <p:cNvPicPr>
              <a:picLocks noChangeAspect="1"/>
            </p:cNvPicPr>
            <p:nvPr/>
          </p:nvPicPr>
          <p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0" b="98361" l="0" r="100000"/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>
              <a:off x="7717376" y="4589989"/>
              <a:ext cx="782638" cy="734536"/>
            </a:xfrm>
            <a:prstGeom prst="rect">
              <a:avLst/>
            </a:prstGeom>
          </p:spPr>
        </p:pic>
        <p:sp>
          <p:nvSpPr>
            <p:cNvPr id="44" name="同心圆 43"/>
            <p:cNvSpPr/>
            <p:nvPr/>
          </p:nvSpPr>
          <p:spPr>
            <a:xfrm>
              <a:off x="7728620" y="4574148"/>
              <a:ext cx="775373" cy="775373"/>
            </a:xfrm>
            <a:prstGeom prst="donut">
              <a:avLst>
                <a:gd name="adj" fmla="val 8281"/>
              </a:avLst>
            </a:prstGeom>
            <a:solidFill>
              <a:schemeClr val="bg1"/>
            </a:solidFill>
            <a:ln>
              <a:noFill/>
            </a:ln>
            <a:effectLst>
              <a:outerShdw blurRad="114300" dist="38100" dir="5400000" algn="t" rotWithShape="0">
                <a:prstClr val="black">
                  <a:alpha val="23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>
                <a:solidFill>
                  <a:schemeClr val="tx1"/>
                </a:solidFill>
                <a:latin typeface="Times New Roman" panose="02020603050405020304" pitchFamily="18" charset="0"/>
              </a:endParaRPr>
            </a:p>
          </p:txBody>
        </p:sp>
      </p:grpSp>
      <p:sp>
        <p:nvSpPr>
          <p:cNvPr id="45" name="矩形 44"/>
          <p:cNvSpPr/>
          <p:nvPr/>
        </p:nvSpPr>
        <p:spPr>
          <a:xfrm>
            <a:off x="6394755" y="2868367"/>
            <a:ext cx="2749471" cy="43018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</a:pPr>
            <a:r>
              <a:rPr lang="zh-CN" altLang="en-US" sz="2000" dirty="0">
                <a:solidFill>
                  <a:srgbClr val="FFFFFF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文鼎特粗宋简"/>
                <a:sym typeface="宋体" pitchFamily="2" charset="-122"/>
              </a:rPr>
              <a:t>经济数学在线开放课程</a:t>
            </a:r>
          </a:p>
        </p:txBody>
      </p:sp>
      <p:sp>
        <p:nvSpPr>
          <p:cNvPr id="46" name="矩形 45"/>
          <p:cNvSpPr/>
          <p:nvPr/>
        </p:nvSpPr>
        <p:spPr>
          <a:xfrm>
            <a:off x="8557158" y="4732394"/>
            <a:ext cx="2749471" cy="45326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2000" dirty="0">
                <a:solidFill>
                  <a:schemeClr val="bg1"/>
                </a:solidFill>
                <a:latin typeface="Times New Roman" panose="02020603050405020304" pitchFamily="18" charset="0"/>
                <a:ea typeface="微软雅黑" pitchFamily="34" charset="-122"/>
                <a:sym typeface="宋体" pitchFamily="2" charset="-122"/>
              </a:rPr>
              <a:t>授课教师：陈笑缘教授</a:t>
            </a:r>
          </a:p>
        </p:txBody>
      </p:sp>
    </p:spTree>
    <p:extLst>
      <p:ext uri="{BB962C8B-B14F-4D97-AF65-F5344CB8AC3E}">
        <p14:creationId xmlns:p14="http://schemas.microsoft.com/office/powerpoint/2010/main" val="3167184378"/>
      </p:ext>
    </p:extLst>
  </p:cSld>
  <p:clrMapOvr>
    <a:masterClrMapping/>
  </p:clrMapOvr>
  <p:transition spd="slow" advTm="3345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矩形 38"/>
          <p:cNvSpPr/>
          <p:nvPr/>
        </p:nvSpPr>
        <p:spPr>
          <a:xfrm>
            <a:off x="1330726" y="1666194"/>
            <a:ext cx="9396412" cy="4342719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solidFill>
              <a:srgbClr val="1A74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anchor="ctr"/>
          <a:lstStyle/>
          <a:p>
            <a:pPr algn="ctr">
              <a:defRPr/>
            </a:pPr>
            <a:endParaRPr lang="zh-CN" altLang="en-US" sz="2400">
              <a:ea typeface="微软雅黑" panose="020B0503020204020204" pitchFamily="34" charset="-122"/>
            </a:endParaRPr>
          </a:p>
        </p:txBody>
      </p:sp>
      <p:graphicFrame>
        <p:nvGraphicFramePr>
          <p:cNvPr id="46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90914727"/>
              </p:ext>
            </p:extLst>
          </p:nvPr>
        </p:nvGraphicFramePr>
        <p:xfrm>
          <a:off x="8641232" y="1826871"/>
          <a:ext cx="1200150" cy="446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328" name="Equation" r:id="rId3" imgW="533160" imgH="203040" progId="Equation.DSMT4">
                  <p:embed/>
                </p:oleObj>
              </mc:Choice>
              <mc:Fallback>
                <p:oleObj name="Equation" r:id="rId3" imgW="533160" imgH="203040" progId="Equation.DSMT4">
                  <p:embed/>
                  <p:pic>
                    <p:nvPicPr>
                      <p:cNvPr id="0" name="Picture 6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641232" y="1826871"/>
                        <a:ext cx="1200150" cy="4460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矩形 1"/>
          <p:cNvSpPr/>
          <p:nvPr/>
        </p:nvSpPr>
        <p:spPr>
          <a:xfrm>
            <a:off x="1464862" y="2274316"/>
            <a:ext cx="461055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dirty="0" smtClean="0">
                <a:solidFill>
                  <a:prstClr val="black"/>
                </a:solidFill>
                <a:latin typeface="Arial" pitchFamily="34" charset="0"/>
                <a:ea typeface="微软雅黑" panose="020B0503020204020204" pitchFamily="34" charset="-122"/>
              </a:rPr>
              <a:t>切线</a:t>
            </a:r>
            <a:r>
              <a:rPr lang="zh-CN" altLang="en-US" sz="2400" dirty="0">
                <a:solidFill>
                  <a:prstClr val="black"/>
                </a:solidFill>
                <a:latin typeface="Arial" pitchFamily="34" charset="0"/>
                <a:ea typeface="微软雅黑" panose="020B0503020204020204" pitchFamily="34" charset="-122"/>
              </a:rPr>
              <a:t>斜率为     ，</a:t>
            </a:r>
            <a:r>
              <a:rPr lang="zh-CN" altLang="en-US" sz="2400" dirty="0">
                <a:latin typeface="Arial" pitchFamily="34" charset="0"/>
                <a:ea typeface="微软雅黑" panose="020B0503020204020204" pitchFamily="34" charset="-122"/>
              </a:rPr>
              <a:t>求该曲线方程。</a:t>
            </a:r>
          </a:p>
        </p:txBody>
      </p:sp>
      <p:grpSp>
        <p:nvGrpSpPr>
          <p:cNvPr id="4" name="组合 3">
            <a:extLst>
              <a:ext uri="{FF2B5EF4-FFF2-40B4-BE49-F238E27FC236}">
                <a16:creationId xmlns="" xmlns:a16="http://schemas.microsoft.com/office/drawing/2014/main" id="{23AAC839-6859-421A-8366-601DDEBE6B3C}"/>
              </a:ext>
            </a:extLst>
          </p:cNvPr>
          <p:cNvGrpSpPr/>
          <p:nvPr/>
        </p:nvGrpSpPr>
        <p:grpSpPr>
          <a:xfrm>
            <a:off x="2773110" y="3007499"/>
            <a:ext cx="4092147" cy="535531"/>
            <a:chOff x="2501855" y="2923472"/>
            <a:chExt cx="4092147" cy="535531"/>
          </a:xfrm>
        </p:grpSpPr>
        <p:sp>
          <p:nvSpPr>
            <p:cNvPr id="1040" name="Text Box 42"/>
            <p:cNvSpPr txBox="1">
              <a:spLocks noChangeArrowheads="1"/>
            </p:cNvSpPr>
            <p:nvPr/>
          </p:nvSpPr>
          <p:spPr bwMode="auto">
            <a:xfrm>
              <a:off x="2501855" y="2923472"/>
              <a:ext cx="4092147" cy="5355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9pPr>
            </a:lstStyle>
            <a:p>
              <a:pPr eaLnBrk="1" hangingPunct="1">
                <a:lnSpc>
                  <a:spcPct val="120000"/>
                </a:lnSpc>
                <a:spcBef>
                  <a:spcPct val="50000"/>
                </a:spcBef>
              </a:pPr>
              <a:r>
                <a:rPr lang="zh-CN" altLang="en-US" sz="2400" b="0" dirty="0">
                  <a:latin typeface="Arial" pitchFamily="34" charset="0"/>
                  <a:ea typeface="微软雅黑" panose="020B0503020204020204" pitchFamily="34" charset="-122"/>
                </a:rPr>
                <a:t>设该曲线方程</a:t>
              </a:r>
              <a:r>
                <a:rPr lang="zh-CN" altLang="en-US" sz="2400" b="0" dirty="0" smtClean="0">
                  <a:latin typeface="Arial" pitchFamily="34" charset="0"/>
                  <a:ea typeface="微软雅黑" panose="020B0503020204020204" pitchFamily="34" charset="-122"/>
                </a:rPr>
                <a:t>为               ，     </a:t>
              </a:r>
              <a:endParaRPr lang="zh-CN" altLang="en-US" sz="2400" b="0" dirty="0">
                <a:latin typeface="Arial" pitchFamily="34" charset="0"/>
                <a:ea typeface="微软雅黑" panose="020B0503020204020204" pitchFamily="34" charset="-122"/>
              </a:endParaRPr>
            </a:p>
          </p:txBody>
        </p:sp>
        <p:graphicFrame>
          <p:nvGraphicFramePr>
            <p:cNvPr id="37" name="Object 6">
              <a:extLst>
                <a:ext uri="{FF2B5EF4-FFF2-40B4-BE49-F238E27FC236}">
                  <a16:creationId xmlns="" xmlns:a16="http://schemas.microsoft.com/office/drawing/2014/main" id="{39569E48-D9C8-4797-AB54-B93BF76A0591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745694930"/>
                </p:ext>
              </p:extLst>
            </p:nvPr>
          </p:nvGraphicFramePr>
          <p:xfrm>
            <a:off x="4751981" y="2947308"/>
            <a:ext cx="1257300" cy="44608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8329" name="Equation" r:id="rId5" imgW="558720" imgH="203040" progId="Equation.DSMT4">
                    <p:embed/>
                  </p:oleObj>
                </mc:Choice>
                <mc:Fallback>
                  <p:oleObj name="Equation" r:id="rId5" imgW="558720" imgH="203040" progId="Equation.DSMT4">
                    <p:embed/>
                    <p:pic>
                      <p:nvPicPr>
                        <p:cNvPr id="0" name="Picture 6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751981" y="2947308"/>
                          <a:ext cx="1257300" cy="44608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3" name="Rectangle 95">
            <a:extLst>
              <a:ext uri="{FF2B5EF4-FFF2-40B4-BE49-F238E27FC236}">
                <a16:creationId xmlns="" xmlns:a16="http://schemas.microsoft.com/office/drawing/2014/main" id="{4F6B7F91-24B7-4D25-BC91-0E273787FF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pSp>
        <p:nvGrpSpPr>
          <p:cNvPr id="6" name="组合 5"/>
          <p:cNvGrpSpPr/>
          <p:nvPr/>
        </p:nvGrpSpPr>
        <p:grpSpPr>
          <a:xfrm>
            <a:off x="6631401" y="2840837"/>
            <a:ext cx="3604248" cy="863600"/>
            <a:chOff x="2857761" y="3697163"/>
            <a:chExt cx="3604248" cy="863600"/>
          </a:xfrm>
        </p:grpSpPr>
        <p:sp>
          <p:nvSpPr>
            <p:cNvPr id="38" name="Text Box 42">
              <a:extLst>
                <a:ext uri="{FF2B5EF4-FFF2-40B4-BE49-F238E27FC236}">
                  <a16:creationId xmlns="" xmlns:a16="http://schemas.microsoft.com/office/drawing/2014/main" id="{A757FED3-12F6-40D3-919E-A93458C09BE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57761" y="3862271"/>
              <a:ext cx="3604248" cy="4973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9pPr>
            </a:lstStyle>
            <a:p>
              <a:pPr eaLnBrk="1" hangingPunct="1">
                <a:lnSpc>
                  <a:spcPct val="120000"/>
                </a:lnSpc>
                <a:spcBef>
                  <a:spcPct val="50000"/>
                </a:spcBef>
              </a:pPr>
              <a:r>
                <a:rPr lang="zh-CN" altLang="en-US" sz="2400" b="0" dirty="0">
                  <a:latin typeface="Arial" pitchFamily="34" charset="0"/>
                  <a:ea typeface="微软雅黑" panose="020B0503020204020204" pitchFamily="34" charset="-122"/>
                </a:rPr>
                <a:t>依题意得方程</a:t>
              </a:r>
            </a:p>
          </p:txBody>
        </p:sp>
        <p:graphicFrame>
          <p:nvGraphicFramePr>
            <p:cNvPr id="41" name="Object 6">
              <a:extLst>
                <a:ext uri="{FF2B5EF4-FFF2-40B4-BE49-F238E27FC236}">
                  <a16:creationId xmlns="" xmlns:a16="http://schemas.microsoft.com/office/drawing/2014/main" id="{F0773D52-D631-4997-A337-B8CAE7C6AAA0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038250115"/>
                </p:ext>
              </p:extLst>
            </p:nvPr>
          </p:nvGraphicFramePr>
          <p:xfrm>
            <a:off x="4878096" y="3697163"/>
            <a:ext cx="1200150" cy="8636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8330" name="Equation" r:id="rId7" imgW="533160" imgH="393480" progId="Equation.DSMT4">
                    <p:embed/>
                  </p:oleObj>
                </mc:Choice>
                <mc:Fallback>
                  <p:oleObj name="Equation" r:id="rId7" imgW="533160" imgH="393480" progId="Equation.DSMT4">
                    <p:embed/>
                    <p:pic>
                      <p:nvPicPr>
                        <p:cNvPr id="0" name="Picture 6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878096" y="3697163"/>
                          <a:ext cx="1200150" cy="8636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43" name="Object 6">
            <a:extLst>
              <a:ext uri="{FF2B5EF4-FFF2-40B4-BE49-F238E27FC236}">
                <a16:creationId xmlns="" xmlns:a16="http://schemas.microsoft.com/office/drawing/2014/main" id="{EBBC471B-C120-4504-B54C-8406EF79E8E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96323079"/>
              </p:ext>
            </p:extLst>
          </p:nvPr>
        </p:nvGraphicFramePr>
        <p:xfrm>
          <a:off x="6880171" y="3805589"/>
          <a:ext cx="1514475" cy="615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331" name="Equation" r:id="rId9" imgW="672840" imgH="279360" progId="Equation.DSMT4">
                  <p:embed/>
                </p:oleObj>
              </mc:Choice>
              <mc:Fallback>
                <p:oleObj name="Equation" r:id="rId9" imgW="672840" imgH="279360" progId="Equation.DSMT4">
                  <p:embed/>
                  <p:pic>
                    <p:nvPicPr>
                      <p:cNvPr id="0" name="Picture 6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80171" y="3805589"/>
                        <a:ext cx="1514475" cy="6159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6">
            <a:extLst>
              <a:ext uri="{FF2B5EF4-FFF2-40B4-BE49-F238E27FC236}">
                <a16:creationId xmlns="" xmlns:a16="http://schemas.microsoft.com/office/drawing/2014/main" id="{76E5BB17-7427-4EC1-BB2B-950257F9B53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3480649"/>
              </p:ext>
            </p:extLst>
          </p:nvPr>
        </p:nvGraphicFramePr>
        <p:xfrm>
          <a:off x="3168567" y="2427976"/>
          <a:ext cx="457200" cy="390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332" name="Equation" r:id="rId11" imgW="203040" imgH="177480" progId="Equation.DSMT4">
                  <p:embed/>
                </p:oleObj>
              </mc:Choice>
              <mc:Fallback>
                <p:oleObj name="Equation" r:id="rId11" imgW="203040" imgH="177480" progId="Equation.DSMT4">
                  <p:embed/>
                  <p:pic>
                    <p:nvPicPr>
                      <p:cNvPr id="0" name="Picture 6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68567" y="2427976"/>
                        <a:ext cx="457200" cy="390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" name="矩形 19">
            <a:extLst>
              <a:ext uri="{FF2B5EF4-FFF2-40B4-BE49-F238E27FC236}">
                <a16:creationId xmlns="" xmlns:a16="http://schemas.microsoft.com/office/drawing/2014/main" id="{D5DC78E8-A315-40AA-B02B-61138E8DB3E2}"/>
              </a:ext>
            </a:extLst>
          </p:cNvPr>
          <p:cNvSpPr/>
          <p:nvPr/>
        </p:nvSpPr>
        <p:spPr>
          <a:xfrm>
            <a:off x="3950960" y="3764916"/>
            <a:ext cx="295465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dirty="0" smtClean="0">
                <a:latin typeface="Arial" pitchFamily="34" charset="0"/>
                <a:ea typeface="微软雅黑" panose="020B0503020204020204" pitchFamily="34" charset="-122"/>
              </a:rPr>
              <a:t>对</a:t>
            </a:r>
            <a:r>
              <a:rPr lang="zh-CN" altLang="en-US" sz="2400" dirty="0">
                <a:latin typeface="Arial" pitchFamily="34" charset="0"/>
                <a:ea typeface="微软雅黑" panose="020B0503020204020204" pitchFamily="34" charset="-122"/>
              </a:rPr>
              <a:t>该</a:t>
            </a:r>
            <a:r>
              <a:rPr lang="zh-CN" altLang="en-US" sz="2400" dirty="0" smtClean="0">
                <a:latin typeface="Arial" pitchFamily="34" charset="0"/>
                <a:ea typeface="微软雅黑" panose="020B0503020204020204" pitchFamily="34" charset="-122"/>
              </a:rPr>
              <a:t>式</a:t>
            </a:r>
            <a:r>
              <a:rPr lang="zh-CN" altLang="en-US" sz="2400" dirty="0">
                <a:latin typeface="Arial" pitchFamily="34" charset="0"/>
                <a:ea typeface="微软雅黑" panose="020B0503020204020204" pitchFamily="34" charset="-122"/>
              </a:rPr>
              <a:t>两边积分，得</a:t>
            </a:r>
          </a:p>
        </p:txBody>
      </p:sp>
      <p:sp>
        <p:nvSpPr>
          <p:cNvPr id="19" name="矩形 18"/>
          <p:cNvSpPr/>
          <p:nvPr/>
        </p:nvSpPr>
        <p:spPr>
          <a:xfrm>
            <a:off x="1365720" y="3049516"/>
            <a:ext cx="141577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400" b="1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【</a:t>
            </a:r>
            <a:r>
              <a:rPr lang="zh-CN" altLang="en-US" sz="2400" b="1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分析</a:t>
            </a:r>
            <a:r>
              <a:rPr lang="en-US" altLang="zh-CN" sz="2400" b="1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】</a:t>
            </a:r>
            <a:endParaRPr lang="zh-CN" altLang="en-US" sz="2400" b="1" dirty="0"/>
          </a:p>
        </p:txBody>
      </p:sp>
      <p:sp>
        <p:nvSpPr>
          <p:cNvPr id="7" name="Rectangle 87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pSp>
        <p:nvGrpSpPr>
          <p:cNvPr id="10" name="组合 9"/>
          <p:cNvGrpSpPr/>
          <p:nvPr/>
        </p:nvGrpSpPr>
        <p:grpSpPr>
          <a:xfrm>
            <a:off x="1587473" y="3838196"/>
            <a:ext cx="2534583" cy="529023"/>
            <a:chOff x="1631015" y="3664028"/>
            <a:chExt cx="2534583" cy="529023"/>
          </a:xfrm>
        </p:grpSpPr>
        <p:sp>
          <p:nvSpPr>
            <p:cNvPr id="21" name="Text Box 42">
              <a:extLst>
                <a:ext uri="{FF2B5EF4-FFF2-40B4-BE49-F238E27FC236}">
                  <a16:creationId xmlns="" xmlns:a16="http://schemas.microsoft.com/office/drawing/2014/main" id="{C2EB0197-80B3-41B4-8332-B7994252000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631015" y="3664028"/>
              <a:ext cx="2534583" cy="4973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9pPr>
            </a:lstStyle>
            <a:p>
              <a:pPr eaLnBrk="1" hangingPunct="1">
                <a:lnSpc>
                  <a:spcPct val="120000"/>
                </a:lnSpc>
                <a:spcBef>
                  <a:spcPct val="50000"/>
                </a:spcBef>
              </a:pPr>
              <a:r>
                <a:rPr lang="zh-CN" altLang="en-US" sz="2400" b="0" dirty="0" smtClean="0">
                  <a:latin typeface="Arial" pitchFamily="34" charset="0"/>
                  <a:ea typeface="微软雅黑" panose="020B0503020204020204" pitchFamily="34" charset="-122"/>
                </a:rPr>
                <a:t>即                    ，   </a:t>
              </a:r>
              <a:endParaRPr lang="zh-CN" altLang="en-US" sz="2400" b="0" dirty="0">
                <a:latin typeface="Arial" pitchFamily="34" charset="0"/>
                <a:ea typeface="微软雅黑" panose="020B0503020204020204" pitchFamily="34" charset="-122"/>
              </a:endParaRPr>
            </a:p>
          </p:txBody>
        </p:sp>
        <p:graphicFrame>
          <p:nvGraphicFramePr>
            <p:cNvPr id="8" name="对象 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143061140"/>
                </p:ext>
              </p:extLst>
            </p:nvPr>
          </p:nvGraphicFramePr>
          <p:xfrm>
            <a:off x="2111990" y="3683473"/>
            <a:ext cx="1658151" cy="50957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8333" name="公式" r:id="rId13" imgW="647640" imgH="203040" progId="Equation.3">
                    <p:embed/>
                  </p:oleObj>
                </mc:Choice>
                <mc:Fallback>
                  <p:oleObj name="公式" r:id="rId13" imgW="647640" imgH="203040" progId="Equation.3">
                    <p:embed/>
                    <p:pic>
                      <p:nvPicPr>
                        <p:cNvPr id="0" name="Object 8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4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111990" y="3683473"/>
                          <a:ext cx="1658151" cy="509578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9" name="对象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68778135"/>
              </p:ext>
            </p:extLst>
          </p:nvPr>
        </p:nvGraphicFramePr>
        <p:xfrm>
          <a:off x="8458383" y="3819325"/>
          <a:ext cx="1431925" cy="509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334" name="公式" r:id="rId15" imgW="558720" imgH="203040" progId="Equation.3">
                  <p:embed/>
                </p:oleObj>
              </mc:Choice>
              <mc:Fallback>
                <p:oleObj name="公式" r:id="rId15" imgW="558720" imgH="203040" progId="Equation.3">
                  <p:embed/>
                  <p:pic>
                    <p:nvPicPr>
                      <p:cNvPr id="0" name="对象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58383" y="3819325"/>
                        <a:ext cx="1431925" cy="509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" name="Text Box 42">
            <a:extLst>
              <a:ext uri="{FF2B5EF4-FFF2-40B4-BE49-F238E27FC236}">
                <a16:creationId xmlns="" xmlns:a16="http://schemas.microsoft.com/office/drawing/2014/main" id="{C2EB0197-80B3-41B4-8332-B799425200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98183" y="5346640"/>
            <a:ext cx="3604248" cy="4973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9pPr>
          </a:lstStyle>
          <a:p>
            <a:pPr eaLnBrk="1" hangingPunct="1">
              <a:lnSpc>
                <a:spcPct val="120000"/>
              </a:lnSpc>
              <a:spcBef>
                <a:spcPct val="50000"/>
              </a:spcBef>
            </a:pPr>
            <a:r>
              <a:rPr lang="zh-CN" altLang="en-US" sz="2400" b="0" dirty="0">
                <a:latin typeface="Arial" pitchFamily="34" charset="0"/>
                <a:ea typeface="微软雅黑" panose="020B0503020204020204" pitchFamily="34" charset="-122"/>
              </a:rPr>
              <a:t>所以，所求曲线方程为   </a:t>
            </a:r>
          </a:p>
        </p:txBody>
      </p:sp>
      <p:graphicFrame>
        <p:nvGraphicFramePr>
          <p:cNvPr id="28" name="Object 6">
            <a:extLst>
              <a:ext uri="{FF2B5EF4-FFF2-40B4-BE49-F238E27FC236}">
                <a16:creationId xmlns="" xmlns:a16="http://schemas.microsoft.com/office/drawing/2014/main" id="{EBBC471B-C120-4504-B54C-8406EF79E8E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03365475"/>
              </p:ext>
            </p:extLst>
          </p:nvPr>
        </p:nvGraphicFramePr>
        <p:xfrm>
          <a:off x="4819127" y="5340718"/>
          <a:ext cx="1371600" cy="503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335" name="Equation" r:id="rId17" imgW="609480" imgH="228600" progId="Equation.DSMT4">
                  <p:embed/>
                </p:oleObj>
              </mc:Choice>
              <mc:Fallback>
                <p:oleObj name="Equation" r:id="rId17" imgW="60948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19127" y="5340718"/>
                        <a:ext cx="1371600" cy="5032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1" name="组合 10"/>
          <p:cNvGrpSpPr/>
          <p:nvPr/>
        </p:nvGrpSpPr>
        <p:grpSpPr>
          <a:xfrm>
            <a:off x="1598184" y="4624152"/>
            <a:ext cx="3452788" cy="535531"/>
            <a:chOff x="1598184" y="4624152"/>
            <a:chExt cx="3452788" cy="535531"/>
          </a:xfrm>
        </p:grpSpPr>
        <p:sp>
          <p:nvSpPr>
            <p:cNvPr id="25" name="Text Box 42"/>
            <p:cNvSpPr txBox="1">
              <a:spLocks noChangeArrowheads="1"/>
            </p:cNvSpPr>
            <p:nvPr/>
          </p:nvSpPr>
          <p:spPr bwMode="auto">
            <a:xfrm>
              <a:off x="1598184" y="4624152"/>
              <a:ext cx="3452788" cy="5355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9pPr>
            </a:lstStyle>
            <a:p>
              <a:pPr eaLnBrk="1" hangingPunct="1">
                <a:lnSpc>
                  <a:spcPct val="120000"/>
                </a:lnSpc>
                <a:spcBef>
                  <a:spcPct val="50000"/>
                </a:spcBef>
              </a:pPr>
              <a:r>
                <a:rPr lang="zh-CN" altLang="en-US" sz="2400" b="0" dirty="0">
                  <a:latin typeface="Arial" pitchFamily="34" charset="0"/>
                  <a:ea typeface="微软雅黑" panose="020B0503020204020204" pitchFamily="34" charset="-122"/>
                </a:rPr>
                <a:t>因为</a:t>
              </a:r>
              <a:r>
                <a:rPr lang="zh-CN" altLang="en-US" sz="2400" b="0" dirty="0">
                  <a:solidFill>
                    <a:prstClr val="black"/>
                  </a:solidFill>
                  <a:latin typeface="Arial" pitchFamily="34" charset="0"/>
                  <a:ea typeface="微软雅黑" panose="020B0503020204020204" pitchFamily="34" charset="-122"/>
                </a:rPr>
                <a:t>曲线通过点         </a:t>
              </a:r>
              <a:r>
                <a:rPr lang="zh-CN" altLang="en-US" sz="2400" b="0" dirty="0" smtClean="0">
                  <a:latin typeface="Arial" pitchFamily="34" charset="0"/>
                  <a:ea typeface="微软雅黑" panose="020B0503020204020204" pitchFamily="34" charset="-122"/>
                </a:rPr>
                <a:t>，</a:t>
              </a:r>
              <a:endParaRPr lang="zh-CN" altLang="en-US" sz="2400" b="0" dirty="0">
                <a:latin typeface="Arial" pitchFamily="34" charset="0"/>
                <a:ea typeface="微软雅黑" panose="020B0503020204020204" pitchFamily="34" charset="-122"/>
              </a:endParaRPr>
            </a:p>
          </p:txBody>
        </p:sp>
        <p:graphicFrame>
          <p:nvGraphicFramePr>
            <p:cNvPr id="29" name="Object 6">
              <a:extLst>
                <a:ext uri="{FF2B5EF4-FFF2-40B4-BE49-F238E27FC236}">
                  <a16:creationId xmlns="" xmlns:a16="http://schemas.microsoft.com/office/drawing/2014/main" id="{4409EBE0-758E-481E-8D26-7299FCD3F6E1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035861142"/>
                </p:ext>
              </p:extLst>
            </p:nvPr>
          </p:nvGraphicFramePr>
          <p:xfrm>
            <a:off x="3889205" y="4684517"/>
            <a:ext cx="742950" cy="44608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8336" name="Equation" r:id="rId19" imgW="330120" imgH="203040" progId="Equation.DSMT4">
                    <p:embed/>
                  </p:oleObj>
                </mc:Choice>
                <mc:Fallback>
                  <p:oleObj name="Equation" r:id="rId19" imgW="330120" imgH="20304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889205" y="4684517"/>
                          <a:ext cx="742950" cy="446087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2" name="组合 11"/>
          <p:cNvGrpSpPr/>
          <p:nvPr/>
        </p:nvGrpSpPr>
        <p:grpSpPr>
          <a:xfrm>
            <a:off x="4848211" y="4638666"/>
            <a:ext cx="3221732" cy="535531"/>
            <a:chOff x="4848211" y="4638666"/>
            <a:chExt cx="3221732" cy="535531"/>
          </a:xfrm>
        </p:grpSpPr>
        <p:graphicFrame>
          <p:nvGraphicFramePr>
            <p:cNvPr id="26" name="Object 6">
              <a:extLst>
                <a:ext uri="{FF2B5EF4-FFF2-40B4-BE49-F238E27FC236}">
                  <a16:creationId xmlns="" xmlns:a16="http://schemas.microsoft.com/office/drawing/2014/main" id="{39569E48-D9C8-4797-AB54-B93BF76A0591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82160790"/>
                </p:ext>
              </p:extLst>
            </p:nvPr>
          </p:nvGraphicFramePr>
          <p:xfrm>
            <a:off x="6817591" y="4711840"/>
            <a:ext cx="657225" cy="3905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8337" name="Equation" r:id="rId21" imgW="291960" imgH="177480" progId="Equation.DSMT4">
                    <p:embed/>
                  </p:oleObj>
                </mc:Choice>
                <mc:Fallback>
                  <p:oleObj name="Equation" r:id="rId21" imgW="291960" imgH="17748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817591" y="4711840"/>
                          <a:ext cx="657225" cy="39052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1" name="Text Box 42"/>
            <p:cNvSpPr txBox="1">
              <a:spLocks noChangeArrowheads="1"/>
            </p:cNvSpPr>
            <p:nvPr/>
          </p:nvSpPr>
          <p:spPr bwMode="auto">
            <a:xfrm>
              <a:off x="4848211" y="4638666"/>
              <a:ext cx="3221732" cy="5355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9pPr>
            </a:lstStyle>
            <a:p>
              <a:pPr eaLnBrk="1" hangingPunct="1">
                <a:lnSpc>
                  <a:spcPct val="120000"/>
                </a:lnSpc>
                <a:spcBef>
                  <a:spcPct val="50000"/>
                </a:spcBef>
              </a:pPr>
              <a:r>
                <a:rPr lang="zh-CN" altLang="en-US" sz="2400" b="0" dirty="0" smtClean="0">
                  <a:latin typeface="Arial" pitchFamily="34" charset="0"/>
                  <a:ea typeface="微软雅黑" panose="020B0503020204020204" pitchFamily="34" charset="-122"/>
                </a:rPr>
                <a:t>代入上式可得        ，</a:t>
              </a:r>
              <a:endParaRPr lang="zh-CN" altLang="en-US" sz="2400" b="0" dirty="0">
                <a:latin typeface="Arial" pitchFamily="34" charset="0"/>
                <a:ea typeface="微软雅黑" panose="020B0503020204020204" pitchFamily="34" charset="-122"/>
              </a:endParaRPr>
            </a:p>
          </p:txBody>
        </p:sp>
      </p:grpSp>
      <p:grpSp>
        <p:nvGrpSpPr>
          <p:cNvPr id="5" name="组合 4"/>
          <p:cNvGrpSpPr/>
          <p:nvPr/>
        </p:nvGrpSpPr>
        <p:grpSpPr>
          <a:xfrm>
            <a:off x="1330726" y="1664897"/>
            <a:ext cx="9396412" cy="646331"/>
            <a:chOff x="1330726" y="1664897"/>
            <a:chExt cx="9396412" cy="646331"/>
          </a:xfrm>
        </p:grpSpPr>
        <p:sp>
          <p:nvSpPr>
            <p:cNvPr id="1058" name="Rectangle 5"/>
            <p:cNvSpPr>
              <a:spLocks noChangeArrowheads="1"/>
            </p:cNvSpPr>
            <p:nvPr/>
          </p:nvSpPr>
          <p:spPr bwMode="auto">
            <a:xfrm>
              <a:off x="1330726" y="1664897"/>
              <a:ext cx="9396412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anchor="ctr"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9pPr>
            </a:lstStyle>
            <a:p>
              <a:pPr eaLnBrk="1" hangingPunct="1">
                <a:lnSpc>
                  <a:spcPct val="150000"/>
                </a:lnSpc>
              </a:pPr>
              <a:r>
                <a:rPr lang="en-US" altLang="zh-CN" sz="2400" dirty="0" smtClean="0">
                  <a:solidFill>
                    <a:srgbClr val="FF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【</a:t>
              </a:r>
              <a:r>
                <a:rPr lang="zh-CN" altLang="en-US" sz="2400" dirty="0" smtClean="0">
                  <a:solidFill>
                    <a:srgbClr val="FF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问题</a:t>
              </a:r>
              <a:r>
                <a:rPr lang="en-US" altLang="zh-CN" sz="2400" dirty="0" smtClean="0">
                  <a:solidFill>
                    <a:srgbClr val="FF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2】</a:t>
              </a:r>
              <a:r>
                <a:rPr lang="zh-CN" altLang="en-US" sz="2400" b="0" dirty="0" smtClean="0">
                  <a:latin typeface="微软雅黑" panose="020B0503020204020204" pitchFamily="34" charset="-122"/>
                  <a:ea typeface="微软雅黑" panose="020B0503020204020204" pitchFamily="34" charset="-122"/>
                </a:rPr>
                <a:t>某</a:t>
              </a:r>
              <a:r>
                <a:rPr lang="zh-CN" altLang="en-US" sz="2400" b="0" dirty="0" smtClean="0">
                  <a:solidFill>
                    <a:prstClr val="black"/>
                  </a:solidFill>
                  <a:latin typeface="Arial" pitchFamily="34" charset="0"/>
                  <a:ea typeface="微软雅黑" panose="020B0503020204020204" pitchFamily="34" charset="-122"/>
                </a:rPr>
                <a:t>曲线通过</a:t>
              </a:r>
              <a:r>
                <a:rPr lang="zh-CN" altLang="en-US" sz="2400" b="0" dirty="0">
                  <a:solidFill>
                    <a:prstClr val="black"/>
                  </a:solidFill>
                  <a:latin typeface="Arial" pitchFamily="34" charset="0"/>
                  <a:ea typeface="微软雅黑" panose="020B0503020204020204" pitchFamily="34" charset="-122"/>
                </a:rPr>
                <a:t>点          ，且在该曲线上任</a:t>
              </a:r>
              <a:r>
                <a:rPr lang="zh-CN" altLang="en-US" sz="2400" b="0" dirty="0" smtClean="0">
                  <a:solidFill>
                    <a:prstClr val="black"/>
                  </a:solidFill>
                  <a:latin typeface="Arial" pitchFamily="34" charset="0"/>
                  <a:ea typeface="微软雅黑" panose="020B0503020204020204" pitchFamily="34" charset="-122"/>
                </a:rPr>
                <a:t>一点                处</a:t>
              </a:r>
              <a:r>
                <a:rPr lang="zh-CN" altLang="en-US" sz="2400" b="0" dirty="0">
                  <a:solidFill>
                    <a:prstClr val="black"/>
                  </a:solidFill>
                  <a:latin typeface="Arial" pitchFamily="34" charset="0"/>
                  <a:ea typeface="微软雅黑" panose="020B0503020204020204" pitchFamily="34" charset="-122"/>
                </a:rPr>
                <a:t>的</a:t>
              </a:r>
            </a:p>
          </p:txBody>
        </p:sp>
        <p:graphicFrame>
          <p:nvGraphicFramePr>
            <p:cNvPr id="17" name="Object 6">
              <a:extLst>
                <a:ext uri="{FF2B5EF4-FFF2-40B4-BE49-F238E27FC236}">
                  <a16:creationId xmlns="" xmlns:a16="http://schemas.microsoft.com/office/drawing/2014/main" id="{E6C2B387-52F3-4B9C-BEEA-1AADC0BB0CAA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59606137"/>
                </p:ext>
              </p:extLst>
            </p:nvPr>
          </p:nvGraphicFramePr>
          <p:xfrm>
            <a:off x="4767407" y="1847757"/>
            <a:ext cx="742950" cy="44608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8338" name="Equation" r:id="rId23" imgW="330120" imgH="203040" progId="Equation.DSMT4">
                    <p:embed/>
                  </p:oleObj>
                </mc:Choice>
                <mc:Fallback>
                  <p:oleObj name="Equation" r:id="rId23" imgW="330120" imgH="203040" progId="Equation.DSMT4">
                    <p:embed/>
                    <p:pic>
                      <p:nvPicPr>
                        <p:cNvPr id="0" name="Picture 6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767407" y="1847757"/>
                          <a:ext cx="742950" cy="446087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2062022235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3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300"/>
                            </p:stCondLst>
                            <p:childTnLst>
                              <p:par>
                                <p:cTn id="2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3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1700"/>
                            </p:stCondLst>
                            <p:childTnLst>
                              <p:par>
                                <p:cTn id="5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30000"/>
                                  </p:iterate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 animBg="1"/>
      <p:bldP spid="2" grpId="0"/>
      <p:bldP spid="20" grpId="0"/>
      <p:bldP spid="19" grpId="0"/>
      <p:bldP spid="2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矩形 38"/>
          <p:cNvSpPr/>
          <p:nvPr/>
        </p:nvSpPr>
        <p:spPr>
          <a:xfrm>
            <a:off x="1251455" y="1172718"/>
            <a:ext cx="9396412" cy="4214099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solidFill>
              <a:srgbClr val="1A74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anchor="ctr"/>
          <a:lstStyle/>
          <a:p>
            <a:pPr algn="ctr">
              <a:defRPr/>
            </a:pPr>
            <a:endParaRPr lang="zh-CN" altLang="en-US" sz="2400">
              <a:ea typeface="微软雅黑" panose="020B0503020204020204" pitchFamily="34" charset="-122"/>
            </a:endParaRPr>
          </a:p>
        </p:txBody>
      </p:sp>
      <p:sp>
        <p:nvSpPr>
          <p:cNvPr id="3" name="Rectangle 95">
            <a:extLst>
              <a:ext uri="{FF2B5EF4-FFF2-40B4-BE49-F238E27FC236}">
                <a16:creationId xmlns="" xmlns:a16="http://schemas.microsoft.com/office/drawing/2014/main" id="{4F6B7F91-24B7-4D25-BC91-0E273787FF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6" name="Rectangle 55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pSp>
        <p:nvGrpSpPr>
          <p:cNvPr id="12" name="组合 11"/>
          <p:cNvGrpSpPr/>
          <p:nvPr/>
        </p:nvGrpSpPr>
        <p:grpSpPr>
          <a:xfrm>
            <a:off x="6299200" y="1645213"/>
            <a:ext cx="4049486" cy="868064"/>
            <a:chOff x="6299200" y="2675707"/>
            <a:chExt cx="4049486" cy="868064"/>
          </a:xfrm>
        </p:grpSpPr>
        <p:graphicFrame>
          <p:nvGraphicFramePr>
            <p:cNvPr id="7" name="对象 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825159892"/>
                </p:ext>
              </p:extLst>
            </p:nvPr>
          </p:nvGraphicFramePr>
          <p:xfrm>
            <a:off x="8186044" y="2675707"/>
            <a:ext cx="1661417" cy="86806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9277" name="公式" r:id="rId3" imgW="736560" imgH="393480" progId="Equation.3">
                    <p:embed/>
                  </p:oleObj>
                </mc:Choice>
                <mc:Fallback>
                  <p:oleObj name="公式" r:id="rId3" imgW="736560" imgH="393480" progId="Equation.3">
                    <p:embed/>
                    <p:pic>
                      <p:nvPicPr>
                        <p:cNvPr id="0" name="Object 5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8186044" y="2675707"/>
                          <a:ext cx="1661417" cy="868064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1" name="TextBox 10"/>
            <p:cNvSpPr txBox="1"/>
            <p:nvPr/>
          </p:nvSpPr>
          <p:spPr>
            <a:xfrm>
              <a:off x="6299200" y="2886945"/>
              <a:ext cx="404948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400" dirty="0" smtClean="0">
                  <a:latin typeface="微软雅黑" pitchFamily="34" charset="-122"/>
                  <a:ea typeface="微软雅黑" pitchFamily="34" charset="-122"/>
                </a:rPr>
                <a:t>通过建立方程                  求</a:t>
              </a:r>
              <a:endParaRPr lang="zh-CN" altLang="en-US" sz="2400" dirty="0">
                <a:latin typeface="微软雅黑" pitchFamily="34" charset="-122"/>
                <a:ea typeface="微软雅黑" pitchFamily="34" charset="-122"/>
              </a:endParaRPr>
            </a:p>
          </p:txBody>
        </p:sp>
      </p:grpSp>
      <p:grpSp>
        <p:nvGrpSpPr>
          <p:cNvPr id="17" name="组合 16"/>
          <p:cNvGrpSpPr/>
          <p:nvPr/>
        </p:nvGrpSpPr>
        <p:grpSpPr>
          <a:xfrm>
            <a:off x="1856634" y="3088770"/>
            <a:ext cx="3586224" cy="1200329"/>
            <a:chOff x="1827606" y="4090236"/>
            <a:chExt cx="3586224" cy="1200329"/>
          </a:xfr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0"/>
          </a:gradFill>
        </p:grpSpPr>
        <p:sp>
          <p:nvSpPr>
            <p:cNvPr id="14" name="TextBox 13"/>
            <p:cNvSpPr txBox="1"/>
            <p:nvPr/>
          </p:nvSpPr>
          <p:spPr>
            <a:xfrm>
              <a:off x="1827606" y="4090236"/>
              <a:ext cx="3586224" cy="1200329"/>
            </a:xfrm>
            <a:prstGeom prst="rect">
              <a:avLst/>
            </a:prstGeom>
            <a:grpFill/>
            <a:ln w="25400"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zh-CN" altLang="en-US" sz="2400" dirty="0" smtClean="0">
                  <a:latin typeface="微软雅黑" pitchFamily="34" charset="-122"/>
                  <a:ea typeface="微软雅黑" pitchFamily="34" charset="-122"/>
                </a:rPr>
                <a:t>已知曲线斜率</a:t>
              </a:r>
              <a:endParaRPr lang="en-US" altLang="zh-CN" sz="2400" dirty="0" smtClean="0">
                <a:latin typeface="微软雅黑" pitchFamily="34" charset="-122"/>
                <a:ea typeface="微软雅黑" pitchFamily="34" charset="-122"/>
              </a:endParaRPr>
            </a:p>
            <a:p>
              <a:endParaRPr lang="en-US" altLang="zh-CN" sz="2400" dirty="0" smtClean="0">
                <a:latin typeface="微软雅黑" pitchFamily="34" charset="-122"/>
                <a:ea typeface="微软雅黑" pitchFamily="34" charset="-122"/>
              </a:endParaRPr>
            </a:p>
            <a:p>
              <a:r>
                <a:rPr lang="zh-CN" altLang="en-US" sz="2400" dirty="0" smtClean="0">
                  <a:latin typeface="微软雅黑" pitchFamily="34" charset="-122"/>
                  <a:ea typeface="微软雅黑" pitchFamily="34" charset="-122"/>
                </a:rPr>
                <a:t>求曲线方程</a:t>
              </a:r>
              <a:endParaRPr lang="zh-CN" altLang="en-US" sz="2400" dirty="0">
                <a:latin typeface="微软雅黑" pitchFamily="34" charset="-122"/>
                <a:ea typeface="微软雅黑" pitchFamily="34" charset="-122"/>
              </a:endParaRPr>
            </a:p>
          </p:txBody>
        </p:sp>
        <p:graphicFrame>
          <p:nvGraphicFramePr>
            <p:cNvPr id="9" name="对象 8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904499193"/>
                </p:ext>
              </p:extLst>
            </p:nvPr>
          </p:nvGraphicFramePr>
          <p:xfrm>
            <a:off x="3863524" y="4090988"/>
            <a:ext cx="1376363" cy="4476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9278" name="公式" r:id="rId5" imgW="609480" imgH="203040" progId="Equation.3">
                    <p:embed/>
                  </p:oleObj>
                </mc:Choice>
                <mc:Fallback>
                  <p:oleObj name="公式" r:id="rId5" imgW="609480" imgH="203040" progId="Equation.3">
                    <p:embed/>
                    <p:pic>
                      <p:nvPicPr>
                        <p:cNvPr id="0" name="对象 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863524" y="4090988"/>
                          <a:ext cx="1376363" cy="44767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5" name="对象 1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97161016"/>
                </p:ext>
              </p:extLst>
            </p:nvPr>
          </p:nvGraphicFramePr>
          <p:xfrm>
            <a:off x="3568247" y="4819885"/>
            <a:ext cx="1317625" cy="4476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9279" name="公式" r:id="rId7" imgW="583920" imgH="203040" progId="Equation.3">
                    <p:embed/>
                  </p:oleObj>
                </mc:Choice>
                <mc:Fallback>
                  <p:oleObj name="公式" r:id="rId7" imgW="583920" imgH="203040" progId="Equation.3">
                    <p:embed/>
                    <p:pic>
                      <p:nvPicPr>
                        <p:cNvPr id="0" name="对象 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568247" y="4819885"/>
                          <a:ext cx="1317625" cy="44767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6" name="组合 15"/>
          <p:cNvGrpSpPr/>
          <p:nvPr/>
        </p:nvGrpSpPr>
        <p:grpSpPr>
          <a:xfrm>
            <a:off x="6277432" y="3256902"/>
            <a:ext cx="4049486" cy="868362"/>
            <a:chOff x="6277432" y="4287396"/>
            <a:chExt cx="4049486" cy="868362"/>
          </a:xfrm>
        </p:grpSpPr>
        <p:graphicFrame>
          <p:nvGraphicFramePr>
            <p:cNvPr id="8" name="对象 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899696094"/>
                </p:ext>
              </p:extLst>
            </p:nvPr>
          </p:nvGraphicFramePr>
          <p:xfrm>
            <a:off x="8244119" y="4287396"/>
            <a:ext cx="1576387" cy="86836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9280" name="公式" r:id="rId9" imgW="698400" imgH="393480" progId="Equation.3">
                    <p:embed/>
                  </p:oleObj>
                </mc:Choice>
                <mc:Fallback>
                  <p:oleObj name="公式" r:id="rId9" imgW="698400" imgH="393480" progId="Equation.3">
                    <p:embed/>
                    <p:pic>
                      <p:nvPicPr>
                        <p:cNvPr id="0" name="对象 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8244119" y="4287396"/>
                          <a:ext cx="1576387" cy="86836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4" name="TextBox 23"/>
            <p:cNvSpPr txBox="1"/>
            <p:nvPr/>
          </p:nvSpPr>
          <p:spPr>
            <a:xfrm>
              <a:off x="6277432" y="4490745"/>
              <a:ext cx="404948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400" dirty="0" smtClean="0">
                  <a:latin typeface="微软雅黑" pitchFamily="34" charset="-122"/>
                  <a:ea typeface="微软雅黑" pitchFamily="34" charset="-122"/>
                </a:rPr>
                <a:t>通过建立方程                  求</a:t>
              </a:r>
              <a:endParaRPr lang="zh-CN" altLang="en-US" sz="2400" dirty="0">
                <a:latin typeface="微软雅黑" pitchFamily="34" charset="-122"/>
                <a:ea typeface="微软雅黑" pitchFamily="34" charset="-122"/>
              </a:endParaRPr>
            </a:p>
          </p:txBody>
        </p:sp>
      </p:grpSp>
      <p:cxnSp>
        <p:nvCxnSpPr>
          <p:cNvPr id="22" name="直接连接符 21"/>
          <p:cNvCxnSpPr/>
          <p:nvPr/>
        </p:nvCxnSpPr>
        <p:spPr>
          <a:xfrm>
            <a:off x="6415314" y="2679410"/>
            <a:ext cx="3701143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接连接符 28"/>
          <p:cNvCxnSpPr/>
          <p:nvPr/>
        </p:nvCxnSpPr>
        <p:spPr>
          <a:xfrm>
            <a:off x="6408060" y="4225154"/>
            <a:ext cx="3701143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6" name="组合 25"/>
          <p:cNvGrpSpPr/>
          <p:nvPr/>
        </p:nvGrpSpPr>
        <p:grpSpPr>
          <a:xfrm>
            <a:off x="5007409" y="4557495"/>
            <a:ext cx="3323772" cy="874485"/>
            <a:chOff x="5312203" y="5036457"/>
            <a:chExt cx="3323772" cy="874485"/>
          </a:xfrm>
        </p:grpSpPr>
        <p:sp>
          <p:nvSpPr>
            <p:cNvPr id="23" name="圆角矩形标注 22"/>
            <p:cNvSpPr/>
            <p:nvPr/>
          </p:nvSpPr>
          <p:spPr>
            <a:xfrm>
              <a:off x="5312203" y="5036457"/>
              <a:ext cx="3323771" cy="874485"/>
            </a:xfrm>
            <a:prstGeom prst="wedgeRoundRectCallout">
              <a:avLst>
                <a:gd name="adj1" fmla="val 37667"/>
                <a:gd name="adj2" fmla="val -127771"/>
                <a:gd name="adj3" fmla="val 16667"/>
              </a:avLst>
            </a:prstGeom>
            <a:solidFill>
              <a:srgbClr val="1A74CC"/>
            </a:solidFill>
            <a:ln>
              <a:noFill/>
            </a:ln>
            <a:effectLst>
              <a:outerShdw blurRad="114300" dist="38100" dir="5400000" algn="t" rotWithShape="0">
                <a:prstClr val="black">
                  <a:alpha val="23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5312203" y="5239657"/>
              <a:ext cx="332377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2400" b="1" dirty="0" smtClean="0">
                  <a:solidFill>
                    <a:schemeClr val="bg1"/>
                  </a:solidFill>
                  <a:latin typeface="微软雅黑" pitchFamily="34" charset="-122"/>
                  <a:ea typeface="微软雅黑" pitchFamily="34" charset="-122"/>
                </a:rPr>
                <a:t>此类方程称为微分方程</a:t>
              </a:r>
              <a:endParaRPr lang="zh-CN" altLang="en-US" sz="2400" b="1" dirty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endParaRPr>
            </a:p>
          </p:txBody>
        </p:sp>
      </p:grpSp>
      <p:grpSp>
        <p:nvGrpSpPr>
          <p:cNvPr id="27" name="组合 26"/>
          <p:cNvGrpSpPr/>
          <p:nvPr/>
        </p:nvGrpSpPr>
        <p:grpSpPr>
          <a:xfrm>
            <a:off x="1799772" y="1508109"/>
            <a:ext cx="3614057" cy="1229357"/>
            <a:chOff x="1843314" y="1479081"/>
            <a:chExt cx="3614057" cy="1229357"/>
          </a:xfr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0"/>
          </a:gradFill>
        </p:grpSpPr>
        <p:sp>
          <p:nvSpPr>
            <p:cNvPr id="2" name="TextBox 1"/>
            <p:cNvSpPr txBox="1"/>
            <p:nvPr/>
          </p:nvSpPr>
          <p:spPr>
            <a:xfrm>
              <a:off x="1843314" y="1479081"/>
              <a:ext cx="3614057" cy="1200329"/>
            </a:xfrm>
            <a:prstGeom prst="rect">
              <a:avLst/>
            </a:prstGeom>
            <a:grpFill/>
            <a:ln w="25400"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zh-CN" altLang="en-US" sz="2400" dirty="0" smtClean="0">
                  <a:latin typeface="微软雅黑" pitchFamily="34" charset="-122"/>
                  <a:ea typeface="微软雅黑" pitchFamily="34" charset="-122"/>
                </a:rPr>
                <a:t>已知边际成本</a:t>
              </a:r>
              <a:endParaRPr lang="en-US" altLang="zh-CN" sz="2400" dirty="0" smtClean="0">
                <a:latin typeface="微软雅黑" pitchFamily="34" charset="-122"/>
                <a:ea typeface="微软雅黑" pitchFamily="34" charset="-122"/>
              </a:endParaRPr>
            </a:p>
            <a:p>
              <a:endParaRPr lang="en-US" altLang="zh-CN" sz="2400" dirty="0">
                <a:latin typeface="微软雅黑" pitchFamily="34" charset="-122"/>
                <a:ea typeface="微软雅黑" pitchFamily="34" charset="-122"/>
              </a:endParaRPr>
            </a:p>
            <a:p>
              <a:r>
                <a:rPr lang="zh-CN" altLang="en-US" sz="2400" dirty="0" smtClean="0">
                  <a:latin typeface="微软雅黑" pitchFamily="34" charset="-122"/>
                  <a:ea typeface="微软雅黑" pitchFamily="34" charset="-122"/>
                </a:rPr>
                <a:t>求</a:t>
              </a:r>
              <a:r>
                <a:rPr lang="zh-CN" altLang="en-US" sz="2400" dirty="0">
                  <a:latin typeface="微软雅黑" pitchFamily="34" charset="-122"/>
                  <a:ea typeface="微软雅黑" pitchFamily="34" charset="-122"/>
                </a:rPr>
                <a:t>总成本函数</a:t>
              </a:r>
            </a:p>
          </p:txBody>
        </p:sp>
        <p:graphicFrame>
          <p:nvGraphicFramePr>
            <p:cNvPr id="10" name="对象 9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299947172"/>
                </p:ext>
              </p:extLst>
            </p:nvPr>
          </p:nvGraphicFramePr>
          <p:xfrm>
            <a:off x="3836761" y="2260763"/>
            <a:ext cx="1346200" cy="4476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9281" name="公式" r:id="rId11" imgW="596880" imgH="203040" progId="Equation.3">
                    <p:embed/>
                  </p:oleObj>
                </mc:Choice>
                <mc:Fallback>
                  <p:oleObj name="公式" r:id="rId11" imgW="596880" imgH="203040" progId="Equation.3">
                    <p:embed/>
                    <p:pic>
                      <p:nvPicPr>
                        <p:cNvPr id="0" name="对象 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836761" y="2260763"/>
                          <a:ext cx="1346200" cy="44767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3" name="对象 1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860911382"/>
                </p:ext>
              </p:extLst>
            </p:nvPr>
          </p:nvGraphicFramePr>
          <p:xfrm>
            <a:off x="3852863" y="1507920"/>
            <a:ext cx="1488393" cy="38756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9282" name="公式" r:id="rId13" imgW="761760" imgH="203040" progId="Equation.3">
                    <p:embed/>
                  </p:oleObj>
                </mc:Choice>
                <mc:Fallback>
                  <p:oleObj name="公式" r:id="rId13" imgW="761760" imgH="203040" progId="Equation.3">
                    <p:embed/>
                    <p:pic>
                      <p:nvPicPr>
                        <p:cNvPr id="0" name="对象 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852863" y="1507920"/>
                          <a:ext cx="1488393" cy="38756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/>
                      </p:spPr>
                    </p:pic>
                  </p:oleObj>
                </mc:Fallback>
              </mc:AlternateContent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3154253730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矩形 33"/>
          <p:cNvSpPr/>
          <p:nvPr/>
        </p:nvSpPr>
        <p:spPr bwMode="auto">
          <a:xfrm>
            <a:off x="1235075" y="1449388"/>
            <a:ext cx="9721849" cy="4608512"/>
          </a:xfrm>
          <a:prstGeom prst="rect">
            <a:avLst/>
          </a:prstGeom>
          <a:noFill/>
          <a:ln>
            <a:solidFill>
              <a:srgbClr val="1A74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zh-CN" altLang="en-US"/>
          </a:p>
        </p:txBody>
      </p:sp>
      <p:sp>
        <p:nvSpPr>
          <p:cNvPr id="35" name="矩形 55"/>
          <p:cNvSpPr>
            <a:spLocks noChangeArrowheads="1"/>
          </p:cNvSpPr>
          <p:nvPr/>
        </p:nvSpPr>
        <p:spPr bwMode="auto">
          <a:xfrm>
            <a:off x="1235239" y="712447"/>
            <a:ext cx="2314466" cy="523220"/>
          </a:xfrm>
          <a:prstGeom prst="rect">
            <a:avLst/>
          </a:prstGeom>
          <a:solidFill>
            <a:srgbClr val="007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9pPr>
          </a:lstStyle>
          <a:p>
            <a:r>
              <a:rPr lang="zh-CN" altLang="en-US" sz="28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方正粗宋简体"/>
              </a:rPr>
              <a:t>常微分方程</a:t>
            </a:r>
          </a:p>
        </p:txBody>
      </p:sp>
      <p:grpSp>
        <p:nvGrpSpPr>
          <p:cNvPr id="4" name="组合 3">
            <a:extLst>
              <a:ext uri="{FF2B5EF4-FFF2-40B4-BE49-F238E27FC236}">
                <a16:creationId xmlns="" xmlns:a16="http://schemas.microsoft.com/office/drawing/2014/main" id="{FDD07D5A-52F6-4642-9FB2-39CAC69C5520}"/>
              </a:ext>
            </a:extLst>
          </p:cNvPr>
          <p:cNvGrpSpPr/>
          <p:nvPr/>
        </p:nvGrpSpPr>
        <p:grpSpPr>
          <a:xfrm>
            <a:off x="1868556" y="1707673"/>
            <a:ext cx="9067466" cy="670176"/>
            <a:chOff x="1868556" y="1707673"/>
            <a:chExt cx="9067466" cy="670176"/>
          </a:xfrm>
        </p:grpSpPr>
        <p:sp>
          <p:nvSpPr>
            <p:cNvPr id="83" name="Text Box 12">
              <a:extLst>
                <a:ext uri="{FF2B5EF4-FFF2-40B4-BE49-F238E27FC236}">
                  <a16:creationId xmlns="" xmlns:a16="http://schemas.microsoft.com/office/drawing/2014/main" id="{A70B57A8-C7F8-44A8-9F22-82FC9E29BED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68556" y="1707673"/>
              <a:ext cx="1433003" cy="5810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 marL="0" marR="0" lvl="0" indent="0" defTabSz="914400" eaLnBrk="1" fontAlgn="base" latinLnBrk="0" hangingPunct="1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kumimoji="0" lang="zh-CN" altLang="en-US" sz="24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</a:rPr>
                <a:t>定义</a:t>
              </a:r>
              <a:r>
                <a:rPr kumimoji="0" lang="en-US" altLang="zh-CN" sz="24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</a:rPr>
                <a:t>6.3</a:t>
              </a:r>
              <a:endParaRPr kumimoji="0" lang="en-US" altLang="zh-CN" sz="240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93" name="Text Box 12">
              <a:extLst>
                <a:ext uri="{FF2B5EF4-FFF2-40B4-BE49-F238E27FC236}">
                  <a16:creationId xmlns="" xmlns:a16="http://schemas.microsoft.com/office/drawing/2014/main" id="{94DC9CF0-4C63-4006-BBDC-46057660428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080529" y="1731518"/>
              <a:ext cx="7855493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 marL="0" marR="0" lvl="0" indent="0" defTabSz="914400" eaLnBrk="1" fontAlgn="base" latinLnBrk="0" hangingPunct="1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kumimoji="0" lang="zh-CN" altLang="en-US" sz="240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</a:rPr>
                <a:t>含有未知函数的导数或微分</a:t>
              </a:r>
              <a:r>
                <a:rPr kumimoji="0" lang="zh-CN" altLang="en-US" sz="240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</a:rPr>
                <a:t>的</a:t>
              </a:r>
              <a:r>
                <a:rPr lang="zh-CN" altLang="en-US" sz="2400" kern="0" dirty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方程</a:t>
              </a:r>
              <a:r>
                <a:rPr kumimoji="0" lang="zh-CN" altLang="en-US" sz="240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</a:rPr>
                <a:t>，</a:t>
              </a:r>
              <a:r>
                <a:rPr kumimoji="0" lang="zh-CN" altLang="en-US" sz="240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</a:rPr>
                <a:t>称为</a:t>
              </a:r>
              <a:r>
                <a:rPr kumimoji="0" lang="zh-CN" altLang="en-US" sz="2400" b="1" i="0" u="none" strike="noStrike" kern="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</a:rPr>
                <a:t>微分方程</a:t>
              </a:r>
              <a:r>
                <a:rPr kumimoji="0" lang="zh-CN" altLang="en-US" sz="240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</a:rPr>
                <a:t>。</a:t>
              </a:r>
              <a:endParaRPr kumimoji="0" lang="en-US" altLang="zh-CN" sz="240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24" name="Text Box 12">
            <a:extLst>
              <a:ext uri="{FF2B5EF4-FFF2-40B4-BE49-F238E27FC236}">
                <a16:creationId xmlns="" xmlns:a16="http://schemas.microsoft.com/office/drawing/2014/main" id="{C8708217-8F38-48E9-A038-7659ABE3F8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68556" y="2336420"/>
            <a:ext cx="8627166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0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0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0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0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zh-CN" altLang="en-US" sz="240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如果</a:t>
            </a:r>
            <a:r>
              <a:rPr kumimoji="0" lang="zh-CN" altLang="en-US" sz="240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微分方程中的</a:t>
            </a:r>
            <a:r>
              <a:rPr kumimoji="0" lang="zh-CN" altLang="en-US" sz="240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未知函数为一元函数，则称其为</a:t>
            </a:r>
            <a:r>
              <a:rPr kumimoji="0" lang="zh-CN" alt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常微分方程</a:t>
            </a:r>
            <a:r>
              <a:rPr kumimoji="0" lang="zh-CN" altLang="en-US" sz="240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。</a:t>
            </a:r>
            <a:endParaRPr lang="en-US" altLang="zh-CN" sz="2400" kern="0" dirty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矩形 2">
            <a:extLst>
              <a:ext uri="{FF2B5EF4-FFF2-40B4-BE49-F238E27FC236}">
                <a16:creationId xmlns="" xmlns:a16="http://schemas.microsoft.com/office/drawing/2014/main" id="{E677A5BD-4A41-49EA-BE06-82F4388C1319}"/>
              </a:ext>
            </a:extLst>
          </p:cNvPr>
          <p:cNvSpPr/>
          <p:nvPr/>
        </p:nvSpPr>
        <p:spPr>
          <a:xfrm>
            <a:off x="1889500" y="3131198"/>
            <a:ext cx="851243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400" kern="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微分方程中所出现的未知函数导数的最高阶数，称为</a:t>
            </a:r>
            <a:r>
              <a:rPr lang="zh-CN" altLang="en-US" sz="2400" kern="0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这个</a:t>
            </a:r>
            <a:endParaRPr lang="zh-CN" altLang="en-US" sz="2400" kern="0" dirty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7" name="矩形 26">
            <a:extLst>
              <a:ext uri="{FF2B5EF4-FFF2-40B4-BE49-F238E27FC236}">
                <a16:creationId xmlns="" xmlns:a16="http://schemas.microsoft.com/office/drawing/2014/main" id="{E56764FD-CBC3-4C8A-A05E-1A5A5632EFD9}"/>
              </a:ext>
            </a:extLst>
          </p:cNvPr>
          <p:cNvSpPr/>
          <p:nvPr/>
        </p:nvSpPr>
        <p:spPr>
          <a:xfrm>
            <a:off x="1889500" y="3765282"/>
            <a:ext cx="851243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400" kern="0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微分方程的</a:t>
            </a:r>
            <a:r>
              <a:rPr lang="zh-CN" altLang="en-US" sz="2400" b="1" kern="0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阶</a:t>
            </a:r>
            <a:r>
              <a:rPr lang="zh-CN" altLang="en-US" sz="2400" kern="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。</a:t>
            </a:r>
          </a:p>
        </p:txBody>
      </p:sp>
      <p:grpSp>
        <p:nvGrpSpPr>
          <p:cNvPr id="5" name="组合 4">
            <a:extLst>
              <a:ext uri="{FF2B5EF4-FFF2-40B4-BE49-F238E27FC236}">
                <a16:creationId xmlns="" xmlns:a16="http://schemas.microsoft.com/office/drawing/2014/main" id="{95819426-1DE8-4AAB-9A72-DFB618AFA612}"/>
              </a:ext>
            </a:extLst>
          </p:cNvPr>
          <p:cNvGrpSpPr/>
          <p:nvPr/>
        </p:nvGrpSpPr>
        <p:grpSpPr>
          <a:xfrm>
            <a:off x="1925920" y="4429932"/>
            <a:ext cx="8512437" cy="501650"/>
            <a:chOff x="1925920" y="4429932"/>
            <a:chExt cx="8512437" cy="501650"/>
          </a:xfrm>
        </p:grpSpPr>
        <p:sp>
          <p:nvSpPr>
            <p:cNvPr id="28" name="矩形 27">
              <a:extLst>
                <a:ext uri="{FF2B5EF4-FFF2-40B4-BE49-F238E27FC236}">
                  <a16:creationId xmlns="" xmlns:a16="http://schemas.microsoft.com/office/drawing/2014/main" id="{059E3938-20BC-4883-A209-439F721238EA}"/>
                </a:ext>
              </a:extLst>
            </p:cNvPr>
            <p:cNvSpPr/>
            <p:nvPr/>
          </p:nvSpPr>
          <p:spPr>
            <a:xfrm>
              <a:off x="1925920" y="4449926"/>
              <a:ext cx="8512437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zh-CN" altLang="en-US" sz="2400" kern="0" dirty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一般地，    阶微分方程的形式是                                 ，其中</a:t>
              </a:r>
            </a:p>
          </p:txBody>
        </p:sp>
        <p:graphicFrame>
          <p:nvGraphicFramePr>
            <p:cNvPr id="29" name="Object 6">
              <a:extLst>
                <a:ext uri="{FF2B5EF4-FFF2-40B4-BE49-F238E27FC236}">
                  <a16:creationId xmlns="" xmlns:a16="http://schemas.microsoft.com/office/drawing/2014/main" id="{E2C5DA56-6ED7-4D5B-89C1-38C95428B385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734453236"/>
                </p:ext>
              </p:extLst>
            </p:nvPr>
          </p:nvGraphicFramePr>
          <p:xfrm>
            <a:off x="3263955" y="4527564"/>
            <a:ext cx="285750" cy="30638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7214" name="Equation" r:id="rId4" imgW="126720" imgH="139680" progId="Equation.DSMT4">
                    <p:embed/>
                  </p:oleObj>
                </mc:Choice>
                <mc:Fallback>
                  <p:oleObj name="Equation" r:id="rId4" imgW="126720" imgH="139680" progId="Equation.DSMT4">
                    <p:embed/>
                    <p:pic>
                      <p:nvPicPr>
                        <p:cNvPr id="0" name="Picture 6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263955" y="4527564"/>
                          <a:ext cx="285750" cy="306387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0" name="Object 6">
              <a:extLst>
                <a:ext uri="{FF2B5EF4-FFF2-40B4-BE49-F238E27FC236}">
                  <a16:creationId xmlns="" xmlns:a16="http://schemas.microsoft.com/office/drawing/2014/main" id="{E406B17C-8D13-46A2-A102-5E82E969361C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261426708"/>
                </p:ext>
              </p:extLst>
            </p:nvPr>
          </p:nvGraphicFramePr>
          <p:xfrm>
            <a:off x="6392587" y="4429932"/>
            <a:ext cx="2971800" cy="5016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7215" name="Equation" r:id="rId6" imgW="1320480" imgH="228600" progId="Equation.DSMT4">
                    <p:embed/>
                  </p:oleObj>
                </mc:Choice>
                <mc:Fallback>
                  <p:oleObj name="Equation" r:id="rId6" imgW="1320480" imgH="228600" progId="Equation.DSMT4">
                    <p:embed/>
                    <p:pic>
                      <p:nvPicPr>
                        <p:cNvPr id="0" name="Picture 6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392587" y="4429932"/>
                          <a:ext cx="2971800" cy="50165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6" name="组合 5">
            <a:extLst>
              <a:ext uri="{FF2B5EF4-FFF2-40B4-BE49-F238E27FC236}">
                <a16:creationId xmlns="" xmlns:a16="http://schemas.microsoft.com/office/drawing/2014/main" id="{C8B99DC6-833F-4575-89CB-1E84CE5355C0}"/>
              </a:ext>
            </a:extLst>
          </p:cNvPr>
          <p:cNvGrpSpPr/>
          <p:nvPr/>
        </p:nvGrpSpPr>
        <p:grpSpPr>
          <a:xfrm>
            <a:off x="1943323" y="4995385"/>
            <a:ext cx="8512437" cy="517958"/>
            <a:chOff x="1943323" y="4995385"/>
            <a:chExt cx="8512437" cy="517958"/>
          </a:xfrm>
        </p:grpSpPr>
        <p:sp>
          <p:nvSpPr>
            <p:cNvPr id="12" name="矩形 11">
              <a:extLst>
                <a:ext uri="{FF2B5EF4-FFF2-40B4-BE49-F238E27FC236}">
                  <a16:creationId xmlns="" xmlns:a16="http://schemas.microsoft.com/office/drawing/2014/main" id="{D1BF68BF-0949-4E24-8F2D-D51C6C0BDABB}"/>
                </a:ext>
              </a:extLst>
            </p:cNvPr>
            <p:cNvSpPr/>
            <p:nvPr/>
          </p:nvSpPr>
          <p:spPr>
            <a:xfrm>
              <a:off x="1943323" y="5051678"/>
              <a:ext cx="8512437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zh-CN" altLang="en-US" sz="2400" kern="0" dirty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     是必须出现的，但                         可以不出现。</a:t>
              </a:r>
            </a:p>
          </p:txBody>
        </p:sp>
        <p:graphicFrame>
          <p:nvGraphicFramePr>
            <p:cNvPr id="13" name="Object 6">
              <a:extLst>
                <a:ext uri="{FF2B5EF4-FFF2-40B4-BE49-F238E27FC236}">
                  <a16:creationId xmlns="" xmlns:a16="http://schemas.microsoft.com/office/drawing/2014/main" id="{B25187B9-EE7C-4E89-94EF-881422899E05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746899233"/>
                </p:ext>
              </p:extLst>
            </p:nvPr>
          </p:nvGraphicFramePr>
          <p:xfrm>
            <a:off x="1953926" y="4995385"/>
            <a:ext cx="571500" cy="5016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7216" name="Equation" r:id="rId8" imgW="253800" imgH="228600" progId="Equation.DSMT4">
                    <p:embed/>
                  </p:oleObj>
                </mc:Choice>
                <mc:Fallback>
                  <p:oleObj name="Equation" r:id="rId8" imgW="253800" imgH="228600" progId="Equation.DSMT4">
                    <p:embed/>
                    <p:pic>
                      <p:nvPicPr>
                        <p:cNvPr id="0" name="Picture 6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953926" y="4995385"/>
                          <a:ext cx="571500" cy="50165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4" name="Object 6">
              <a:extLst>
                <a:ext uri="{FF2B5EF4-FFF2-40B4-BE49-F238E27FC236}">
                  <a16:creationId xmlns="" xmlns:a16="http://schemas.microsoft.com/office/drawing/2014/main" id="{289D1DB8-55AD-41D3-915E-5FD3C124712A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956780607"/>
                </p:ext>
              </p:extLst>
            </p:nvPr>
          </p:nvGraphicFramePr>
          <p:xfrm>
            <a:off x="5102730" y="5003065"/>
            <a:ext cx="2085975" cy="5016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7217" name="Equation" r:id="rId10" imgW="927000" imgH="228600" progId="Equation.DSMT4">
                    <p:embed/>
                  </p:oleObj>
                </mc:Choice>
                <mc:Fallback>
                  <p:oleObj name="Equation" r:id="rId10" imgW="927000" imgH="228600" progId="Equation.DSMT4">
                    <p:embed/>
                    <p:pic>
                      <p:nvPicPr>
                        <p:cNvPr id="0" name="Picture 6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102730" y="5003065"/>
                          <a:ext cx="2085975" cy="50165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  <p:custDataLst>
      <p:tags r:id="rId2"/>
    </p:custDataLst>
    <p:extLst>
      <p:ext uri="{BB962C8B-B14F-4D97-AF65-F5344CB8AC3E}">
        <p14:creationId xmlns:p14="http://schemas.microsoft.com/office/powerpoint/2010/main" val="2854005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 advTm="58029">
        <p14:flythrough/>
      </p:transition>
    </mc:Choice>
    <mc:Fallback xmlns="">
      <p:transition spd="slow" advTm="58029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animBg="1"/>
      <p:bldP spid="35" grpId="0" animBg="1"/>
      <p:bldP spid="24" grpId="0"/>
      <p:bldP spid="3" grpId="0"/>
      <p:bldP spid="2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矩形 33"/>
          <p:cNvSpPr/>
          <p:nvPr/>
        </p:nvSpPr>
        <p:spPr bwMode="auto">
          <a:xfrm>
            <a:off x="1235075" y="1449388"/>
            <a:ext cx="9721849" cy="4881074"/>
          </a:xfrm>
          <a:prstGeom prst="rect">
            <a:avLst/>
          </a:prstGeom>
          <a:noFill/>
          <a:ln>
            <a:solidFill>
              <a:srgbClr val="1A74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zh-CN" altLang="en-US"/>
          </a:p>
        </p:txBody>
      </p:sp>
      <p:sp>
        <p:nvSpPr>
          <p:cNvPr id="35" name="矩形 55"/>
          <p:cNvSpPr>
            <a:spLocks noChangeArrowheads="1"/>
          </p:cNvSpPr>
          <p:nvPr/>
        </p:nvSpPr>
        <p:spPr bwMode="auto">
          <a:xfrm>
            <a:off x="1235239" y="712447"/>
            <a:ext cx="2314466" cy="523220"/>
          </a:xfrm>
          <a:prstGeom prst="rect">
            <a:avLst/>
          </a:prstGeom>
          <a:solidFill>
            <a:srgbClr val="007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9pPr>
          </a:lstStyle>
          <a:p>
            <a:r>
              <a:rPr lang="zh-CN" altLang="en-US" sz="28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方正粗宋简体"/>
              </a:rPr>
              <a:t>常微分方程</a:t>
            </a:r>
          </a:p>
        </p:txBody>
      </p:sp>
      <p:grpSp>
        <p:nvGrpSpPr>
          <p:cNvPr id="4" name="组合 3">
            <a:extLst>
              <a:ext uri="{FF2B5EF4-FFF2-40B4-BE49-F238E27FC236}">
                <a16:creationId xmlns="" xmlns:a16="http://schemas.microsoft.com/office/drawing/2014/main" id="{FDD07D5A-52F6-4642-9FB2-39CAC69C5520}"/>
              </a:ext>
            </a:extLst>
          </p:cNvPr>
          <p:cNvGrpSpPr/>
          <p:nvPr/>
        </p:nvGrpSpPr>
        <p:grpSpPr>
          <a:xfrm>
            <a:off x="1868556" y="1707673"/>
            <a:ext cx="9067466" cy="604902"/>
            <a:chOff x="1868556" y="1707673"/>
            <a:chExt cx="9067466" cy="604902"/>
          </a:xfrm>
        </p:grpSpPr>
        <p:sp>
          <p:nvSpPr>
            <p:cNvPr id="83" name="Text Box 12">
              <a:extLst>
                <a:ext uri="{FF2B5EF4-FFF2-40B4-BE49-F238E27FC236}">
                  <a16:creationId xmlns="" xmlns:a16="http://schemas.microsoft.com/office/drawing/2014/main" id="{A70B57A8-C7F8-44A8-9F22-82FC9E29BED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68556" y="1707673"/>
              <a:ext cx="1433003" cy="5810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 marL="0" marR="0" lvl="0" indent="0" defTabSz="914400" eaLnBrk="1" fontAlgn="base" latinLnBrk="0" hangingPunct="1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kumimoji="0" lang="zh-CN" altLang="en-US" sz="24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</a:rPr>
                <a:t>定义</a:t>
              </a:r>
              <a:r>
                <a:rPr kumimoji="0" lang="en-US" altLang="zh-CN" sz="24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</a:rPr>
                <a:t>6.4</a:t>
              </a:r>
              <a:endParaRPr kumimoji="0" lang="en-US" altLang="zh-CN" sz="240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93" name="Text Box 12">
              <a:extLst>
                <a:ext uri="{FF2B5EF4-FFF2-40B4-BE49-F238E27FC236}">
                  <a16:creationId xmlns="" xmlns:a16="http://schemas.microsoft.com/office/drawing/2014/main" id="{94DC9CF0-4C63-4006-BBDC-46057660428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080529" y="1731518"/>
              <a:ext cx="7855493" cy="5810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 marL="0" marR="0" lvl="0" indent="0" defTabSz="914400" eaLnBrk="1" fontAlgn="base" latinLnBrk="0" hangingPunct="1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kumimoji="0" lang="zh-CN" altLang="en-US" sz="240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</a:rPr>
                <a:t>如果将一个函数代入微分方程中，使方程成为恒等式，</a:t>
              </a:r>
              <a:endParaRPr kumimoji="0" lang="en-US" altLang="zh-CN" sz="240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24" name="Text Box 12">
            <a:extLst>
              <a:ext uri="{FF2B5EF4-FFF2-40B4-BE49-F238E27FC236}">
                <a16:creationId xmlns="" xmlns:a16="http://schemas.microsoft.com/office/drawing/2014/main" id="{C8708217-8F38-48E9-A038-7659ABE3F8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68554" y="2360213"/>
            <a:ext cx="9067467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0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0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0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0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zh-CN" altLang="en-US" sz="2400" kern="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则称这个函数为该</a:t>
            </a:r>
            <a:r>
              <a:rPr lang="zh-CN" altLang="en-US" sz="2400" b="1" kern="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微分方程的解</a:t>
            </a:r>
            <a:r>
              <a:rPr lang="zh-CN" altLang="en-US" sz="2400" kern="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。如果微分方程的解中含有任意</a:t>
            </a:r>
            <a:endParaRPr lang="en-US" altLang="zh-CN" sz="2400" kern="0" dirty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矩形 2">
            <a:extLst>
              <a:ext uri="{FF2B5EF4-FFF2-40B4-BE49-F238E27FC236}">
                <a16:creationId xmlns="" xmlns:a16="http://schemas.microsoft.com/office/drawing/2014/main" id="{E677A5BD-4A41-49EA-BE06-82F4388C1319}"/>
              </a:ext>
            </a:extLst>
          </p:cNvPr>
          <p:cNvSpPr/>
          <p:nvPr/>
        </p:nvSpPr>
        <p:spPr>
          <a:xfrm>
            <a:off x="1889500" y="3131198"/>
            <a:ext cx="872549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400" kern="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常数，且独立的任意常数的个数与微分方程的阶数相同，则把这</a:t>
            </a:r>
          </a:p>
        </p:txBody>
      </p:sp>
      <p:sp>
        <p:nvSpPr>
          <p:cNvPr id="27" name="矩形 26">
            <a:extLst>
              <a:ext uri="{FF2B5EF4-FFF2-40B4-BE49-F238E27FC236}">
                <a16:creationId xmlns="" xmlns:a16="http://schemas.microsoft.com/office/drawing/2014/main" id="{E56764FD-CBC3-4C8A-A05E-1A5A5632EFD9}"/>
              </a:ext>
            </a:extLst>
          </p:cNvPr>
          <p:cNvSpPr/>
          <p:nvPr/>
        </p:nvSpPr>
        <p:spPr>
          <a:xfrm>
            <a:off x="1889499" y="3765282"/>
            <a:ext cx="872549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400" kern="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样的解叫做</a:t>
            </a:r>
            <a:r>
              <a:rPr lang="zh-CN" altLang="en-US" sz="2400" b="1" kern="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微分方程的通解</a:t>
            </a:r>
            <a:r>
              <a:rPr lang="zh-CN" altLang="en-US" sz="2400" kern="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。如果微分方程的一个解不含任意常</a:t>
            </a:r>
          </a:p>
        </p:txBody>
      </p:sp>
      <p:grpSp>
        <p:nvGrpSpPr>
          <p:cNvPr id="5" name="组合 4">
            <a:extLst>
              <a:ext uri="{FF2B5EF4-FFF2-40B4-BE49-F238E27FC236}">
                <a16:creationId xmlns="" xmlns:a16="http://schemas.microsoft.com/office/drawing/2014/main" id="{95819426-1DE8-4AAB-9A72-DFB618AFA612}"/>
              </a:ext>
            </a:extLst>
          </p:cNvPr>
          <p:cNvGrpSpPr/>
          <p:nvPr/>
        </p:nvGrpSpPr>
        <p:grpSpPr>
          <a:xfrm>
            <a:off x="1889499" y="4358296"/>
            <a:ext cx="8725491" cy="461665"/>
            <a:chOff x="1925920" y="4449926"/>
            <a:chExt cx="8725491" cy="461665"/>
          </a:xfrm>
        </p:grpSpPr>
        <p:sp>
          <p:nvSpPr>
            <p:cNvPr id="28" name="矩形 27">
              <a:extLst>
                <a:ext uri="{FF2B5EF4-FFF2-40B4-BE49-F238E27FC236}">
                  <a16:creationId xmlns="" xmlns:a16="http://schemas.microsoft.com/office/drawing/2014/main" id="{059E3938-20BC-4883-A209-439F721238EA}"/>
                </a:ext>
              </a:extLst>
            </p:cNvPr>
            <p:cNvSpPr/>
            <p:nvPr/>
          </p:nvSpPr>
          <p:spPr>
            <a:xfrm>
              <a:off x="1925920" y="4449926"/>
              <a:ext cx="8725491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zh-CN" altLang="en-US" sz="2400" kern="0" dirty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数，则称这个解是微分方程在某一特定条件下的解，简称为</a:t>
              </a:r>
              <a:r>
                <a:rPr lang="zh-CN" altLang="en-US" sz="2400" b="1" kern="0" dirty="0">
                  <a:solidFill>
                    <a:srgbClr val="FF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特解</a:t>
              </a:r>
            </a:p>
          </p:txBody>
        </p:sp>
        <p:graphicFrame>
          <p:nvGraphicFramePr>
            <p:cNvPr id="29" name="Object 6">
              <a:extLst>
                <a:ext uri="{FF2B5EF4-FFF2-40B4-BE49-F238E27FC236}">
                  <a16:creationId xmlns="" xmlns:a16="http://schemas.microsoft.com/office/drawing/2014/main" id="{E2C5DA56-6ED7-4D5B-89C1-38C95428B385}"/>
                </a:ext>
              </a:extLst>
            </p:cNvPr>
            <p:cNvGraphicFramePr>
              <a:graphicFrameLocks noChangeAspect="1"/>
            </p:cNvGraphicFramePr>
            <p:nvPr>
              <p:extLst/>
            </p:nvPr>
          </p:nvGraphicFramePr>
          <p:xfrm>
            <a:off x="3263955" y="4527564"/>
            <a:ext cx="285750" cy="30638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0199" name="Equation" r:id="rId4" imgW="126720" imgH="139680" progId="Equation.DSMT4">
                    <p:embed/>
                  </p:oleObj>
                </mc:Choice>
                <mc:Fallback>
                  <p:oleObj name="Equation" r:id="rId4" imgW="126720" imgH="139680" progId="Equation.DSMT4">
                    <p:embed/>
                    <p:pic>
                      <p:nvPicPr>
                        <p:cNvPr id="0" name="Picture 1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263955" y="4527564"/>
                          <a:ext cx="285750" cy="306387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2" name="矩形 11">
            <a:extLst>
              <a:ext uri="{FF2B5EF4-FFF2-40B4-BE49-F238E27FC236}">
                <a16:creationId xmlns="" xmlns:a16="http://schemas.microsoft.com/office/drawing/2014/main" id="{D1BF68BF-0949-4E24-8F2D-D51C6C0BDABB}"/>
              </a:ext>
            </a:extLst>
          </p:cNvPr>
          <p:cNvSpPr/>
          <p:nvPr/>
        </p:nvSpPr>
        <p:spPr>
          <a:xfrm>
            <a:off x="1889499" y="4945006"/>
            <a:ext cx="872549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400" kern="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这个特定的条件称为</a:t>
            </a:r>
            <a:r>
              <a:rPr lang="zh-CN" altLang="en-US" sz="2400" b="1" kern="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初始条件</a:t>
            </a:r>
            <a:r>
              <a:rPr lang="zh-CN" altLang="en-US" sz="2400" kern="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。求微分方程的解的过程叫做</a:t>
            </a:r>
            <a:r>
              <a:rPr lang="zh-CN" altLang="en-US" sz="2400" b="1" kern="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解微</a:t>
            </a:r>
          </a:p>
        </p:txBody>
      </p:sp>
      <p:sp>
        <p:nvSpPr>
          <p:cNvPr id="18" name="矩形 17">
            <a:extLst>
              <a:ext uri="{FF2B5EF4-FFF2-40B4-BE49-F238E27FC236}">
                <a16:creationId xmlns="" xmlns:a16="http://schemas.microsoft.com/office/drawing/2014/main" id="{35A481A3-8ED5-4498-875B-3F03858B1B93}"/>
              </a:ext>
            </a:extLst>
          </p:cNvPr>
          <p:cNvSpPr/>
          <p:nvPr/>
        </p:nvSpPr>
        <p:spPr>
          <a:xfrm>
            <a:off x="1889498" y="5531716"/>
            <a:ext cx="872549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400" b="1" kern="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分方程</a:t>
            </a:r>
            <a:r>
              <a:rPr lang="zh-CN" altLang="en-US" sz="2400" kern="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。</a:t>
            </a:r>
            <a:endParaRPr lang="zh-CN" altLang="en-US" sz="2400" kern="0" dirty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26967368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 advTm="58029">
        <p14:flythrough/>
      </p:transition>
    </mc:Choice>
    <mc:Fallback xmlns="">
      <p:transition spd="slow" advTm="58029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"/>
                            </p:stCondLst>
                            <p:childTnLst>
                              <p:par>
                                <p:cTn id="4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animBg="1"/>
      <p:bldP spid="35" grpId="0" animBg="1"/>
      <p:bldP spid="24" grpId="0"/>
      <p:bldP spid="3" grpId="0"/>
      <p:bldP spid="27" grpId="0"/>
      <p:bldP spid="12" grpId="0"/>
      <p:bldP spid="1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矩形 33"/>
          <p:cNvSpPr/>
          <p:nvPr/>
        </p:nvSpPr>
        <p:spPr bwMode="auto">
          <a:xfrm>
            <a:off x="1235075" y="1449388"/>
            <a:ext cx="9721849" cy="4881074"/>
          </a:xfrm>
          <a:prstGeom prst="rect">
            <a:avLst/>
          </a:prstGeom>
          <a:noFill/>
          <a:ln>
            <a:solidFill>
              <a:srgbClr val="1A74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zh-CN" altLang="en-US"/>
          </a:p>
        </p:txBody>
      </p:sp>
      <p:sp>
        <p:nvSpPr>
          <p:cNvPr id="35" name="矩形 55"/>
          <p:cNvSpPr>
            <a:spLocks noChangeArrowheads="1"/>
          </p:cNvSpPr>
          <p:nvPr/>
        </p:nvSpPr>
        <p:spPr bwMode="auto">
          <a:xfrm>
            <a:off x="1235239" y="712447"/>
            <a:ext cx="2314466" cy="523220"/>
          </a:xfrm>
          <a:prstGeom prst="rect">
            <a:avLst/>
          </a:prstGeom>
          <a:solidFill>
            <a:srgbClr val="007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9pPr>
          </a:lstStyle>
          <a:p>
            <a:r>
              <a:rPr lang="zh-CN" altLang="en-US" sz="28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方正粗宋简体"/>
              </a:rPr>
              <a:t>常微分方程</a:t>
            </a:r>
          </a:p>
        </p:txBody>
      </p:sp>
      <p:sp>
        <p:nvSpPr>
          <p:cNvPr id="15" name="Text Box 8"/>
          <p:cNvSpPr txBox="1">
            <a:spLocks noChangeArrowheads="1"/>
          </p:cNvSpPr>
          <p:nvPr/>
        </p:nvSpPr>
        <p:spPr bwMode="auto">
          <a:xfrm>
            <a:off x="6629228" y="3004672"/>
            <a:ext cx="4025899" cy="9610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9pPr>
          </a:lstStyle>
          <a:p>
            <a:pPr eaLnBrk="1" latinLnBrk="1">
              <a:lnSpc>
                <a:spcPct val="150000"/>
              </a:lnSpc>
            </a:pPr>
            <a:r>
              <a:rPr lang="zh-CN" altLang="en-US" sz="2000" b="0" dirty="0">
                <a:latin typeface="Times New Roman" pitchFamily="18" charset="0"/>
                <a:ea typeface="微软雅黑" panose="020B0503020204020204" pitchFamily="34" charset="-122"/>
              </a:rPr>
              <a:t>方程的通解，含一个任意常数，与方程阶数相同</a:t>
            </a:r>
          </a:p>
        </p:txBody>
      </p:sp>
      <p:sp>
        <p:nvSpPr>
          <p:cNvPr id="16" name="Text Box 14"/>
          <p:cNvSpPr txBox="1">
            <a:spLocks noChangeArrowheads="1"/>
          </p:cNvSpPr>
          <p:nvPr/>
        </p:nvSpPr>
        <p:spPr bwMode="auto">
          <a:xfrm>
            <a:off x="6614522" y="4310263"/>
            <a:ext cx="3359149" cy="4007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9pPr>
          </a:lstStyle>
          <a:p>
            <a:pPr eaLnBrk="1" latinLnBrk="1"/>
            <a:r>
              <a:rPr lang="zh-CN" altLang="en-US" sz="2000" b="0" dirty="0">
                <a:latin typeface="Times New Roman" pitchFamily="18" charset="0"/>
                <a:ea typeface="微软雅黑" panose="020B0503020204020204" pitchFamily="34" charset="-122"/>
              </a:rPr>
              <a:t>初始条件</a:t>
            </a:r>
          </a:p>
        </p:txBody>
      </p:sp>
      <p:sp>
        <p:nvSpPr>
          <p:cNvPr id="17" name="右箭头 16"/>
          <p:cNvSpPr/>
          <p:nvPr/>
        </p:nvSpPr>
        <p:spPr bwMode="auto">
          <a:xfrm>
            <a:off x="4952657" y="2455332"/>
            <a:ext cx="1151467" cy="192617"/>
          </a:xfrm>
          <a:prstGeom prst="rightArrow">
            <a:avLst/>
          </a:prstGeom>
          <a:solidFill>
            <a:srgbClr val="0070C0"/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dist="35921" dir="2700000" algn="ctr" rotWithShape="0">
              <a:srgbClr val="C0C0C0">
                <a:alpha val="50000"/>
              </a:srgbClr>
            </a:outerShdw>
          </a:effectLst>
        </p:spPr>
        <p:txBody>
          <a:bodyPr tIns="0" bIns="0"/>
          <a:lstStyle/>
          <a:p>
            <a:pPr algn="ctr" eaLnBrk="0" hangingPunct="0">
              <a:defRPr/>
            </a:pPr>
            <a:endParaRPr lang="zh-CN" altLang="en-US" sz="3200">
              <a:latin typeface="Arial" pitchFamily="34" charset="0"/>
              <a:ea typeface="微软雅黑" panose="020B0503020204020204" pitchFamily="34" charset="-122"/>
            </a:endParaRPr>
          </a:p>
        </p:txBody>
      </p:sp>
      <p:sp>
        <p:nvSpPr>
          <p:cNvPr id="19" name="Text Box 11"/>
          <p:cNvSpPr txBox="1">
            <a:spLocks noChangeArrowheads="1"/>
          </p:cNvSpPr>
          <p:nvPr/>
        </p:nvSpPr>
        <p:spPr bwMode="auto">
          <a:xfrm>
            <a:off x="6629228" y="2351615"/>
            <a:ext cx="411268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9pPr>
          </a:lstStyle>
          <a:p>
            <a:pPr eaLnBrk="1" latinLnBrk="1"/>
            <a:r>
              <a:rPr lang="zh-CN" altLang="en-US" sz="2000" b="0" dirty="0">
                <a:latin typeface="Times New Roman" pitchFamily="18" charset="0"/>
                <a:ea typeface="微软雅黑" panose="020B0503020204020204" pitchFamily="34" charset="-122"/>
              </a:rPr>
              <a:t>一阶微分方程</a:t>
            </a:r>
          </a:p>
        </p:txBody>
      </p:sp>
      <p:sp>
        <p:nvSpPr>
          <p:cNvPr id="20" name="右箭头 19"/>
          <p:cNvSpPr/>
          <p:nvPr/>
        </p:nvSpPr>
        <p:spPr bwMode="auto">
          <a:xfrm>
            <a:off x="4973561" y="3386168"/>
            <a:ext cx="1151467" cy="192617"/>
          </a:xfrm>
          <a:prstGeom prst="rightArrow">
            <a:avLst/>
          </a:prstGeom>
          <a:solidFill>
            <a:srgbClr val="0070C0"/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dist="35921" dir="2700000" algn="ctr" rotWithShape="0">
              <a:srgbClr val="C0C0C0">
                <a:alpha val="50000"/>
              </a:srgbClr>
            </a:outerShdw>
          </a:effectLst>
        </p:spPr>
        <p:txBody>
          <a:bodyPr tIns="0" bIns="0"/>
          <a:lstStyle/>
          <a:p>
            <a:pPr algn="ctr" eaLnBrk="0" hangingPunct="0">
              <a:defRPr/>
            </a:pPr>
            <a:endParaRPr lang="zh-CN" altLang="en-US" sz="3200">
              <a:latin typeface="Arial" pitchFamily="34" charset="0"/>
              <a:ea typeface="微软雅黑" panose="020B0503020204020204" pitchFamily="34" charset="-122"/>
            </a:endParaRPr>
          </a:p>
        </p:txBody>
      </p:sp>
      <p:sp>
        <p:nvSpPr>
          <p:cNvPr id="21" name="右箭头 20"/>
          <p:cNvSpPr/>
          <p:nvPr/>
        </p:nvSpPr>
        <p:spPr bwMode="auto">
          <a:xfrm>
            <a:off x="4952657" y="4401161"/>
            <a:ext cx="1151467" cy="192616"/>
          </a:xfrm>
          <a:prstGeom prst="rightArrow">
            <a:avLst/>
          </a:prstGeom>
          <a:solidFill>
            <a:srgbClr val="0070C0"/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dist="35921" dir="2700000" algn="ctr" rotWithShape="0">
              <a:srgbClr val="C0C0C0">
                <a:alpha val="50000"/>
              </a:srgbClr>
            </a:outerShdw>
          </a:effectLst>
        </p:spPr>
        <p:txBody>
          <a:bodyPr tIns="0" bIns="0"/>
          <a:lstStyle/>
          <a:p>
            <a:pPr algn="ctr" eaLnBrk="0" hangingPunct="0">
              <a:defRPr/>
            </a:pPr>
            <a:endParaRPr lang="zh-CN" altLang="en-US" sz="3200">
              <a:latin typeface="Arial" pitchFamily="34" charset="0"/>
              <a:ea typeface="微软雅黑" panose="020B0503020204020204" pitchFamily="34" charset="-122"/>
            </a:endParaRPr>
          </a:p>
        </p:txBody>
      </p:sp>
      <p:sp>
        <p:nvSpPr>
          <p:cNvPr id="22" name="右箭头 21"/>
          <p:cNvSpPr/>
          <p:nvPr/>
        </p:nvSpPr>
        <p:spPr bwMode="auto">
          <a:xfrm>
            <a:off x="4973561" y="5500656"/>
            <a:ext cx="1151467" cy="192616"/>
          </a:xfrm>
          <a:prstGeom prst="rightArrow">
            <a:avLst/>
          </a:prstGeom>
          <a:solidFill>
            <a:srgbClr val="0070C0"/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dist="35921" dir="2700000" algn="ctr" rotWithShape="0">
              <a:srgbClr val="C0C0C0">
                <a:alpha val="50000"/>
              </a:srgbClr>
            </a:outerShdw>
          </a:effectLst>
        </p:spPr>
        <p:txBody>
          <a:bodyPr tIns="0" bIns="0"/>
          <a:lstStyle/>
          <a:p>
            <a:pPr algn="ctr" eaLnBrk="0" hangingPunct="0">
              <a:defRPr/>
            </a:pPr>
            <a:endParaRPr lang="zh-CN" altLang="en-US" sz="3200">
              <a:latin typeface="Arial" pitchFamily="34" charset="0"/>
              <a:ea typeface="微软雅黑" panose="020B0503020204020204" pitchFamily="34" charset="-122"/>
            </a:endParaRPr>
          </a:p>
        </p:txBody>
      </p:sp>
      <p:sp>
        <p:nvSpPr>
          <p:cNvPr id="23" name="文本框 5"/>
          <p:cNvSpPr txBox="1"/>
          <p:nvPr/>
        </p:nvSpPr>
        <p:spPr>
          <a:xfrm>
            <a:off x="1436824" y="1521827"/>
            <a:ext cx="187904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 dirty="0">
                <a:solidFill>
                  <a:srgbClr val="FF0000"/>
                </a:solidFill>
                <a:ea typeface="微软雅黑" panose="020B0503020204020204" pitchFamily="34" charset="-122"/>
              </a:rPr>
              <a:t>回到引例</a:t>
            </a:r>
            <a:r>
              <a:rPr lang="en-US" altLang="zh-CN" sz="2400" b="1" dirty="0" smtClean="0">
                <a:solidFill>
                  <a:srgbClr val="FF0000"/>
                </a:solidFill>
                <a:ea typeface="微软雅黑" panose="020B0503020204020204" pitchFamily="34" charset="-122"/>
              </a:rPr>
              <a:t>1</a:t>
            </a:r>
            <a:r>
              <a:rPr lang="zh-CN" altLang="en-US" sz="2400" b="1" dirty="0" smtClean="0">
                <a:solidFill>
                  <a:srgbClr val="FF0000"/>
                </a:solidFill>
                <a:ea typeface="微软雅黑" panose="020B0503020204020204" pitchFamily="34" charset="-122"/>
              </a:rPr>
              <a:t>中</a:t>
            </a:r>
            <a:endParaRPr lang="zh-CN" altLang="en-US" sz="2400" b="1" dirty="0">
              <a:solidFill>
                <a:srgbClr val="FF0000"/>
              </a:solidFill>
              <a:ea typeface="微软雅黑" panose="020B0503020204020204" pitchFamily="34" charset="-122"/>
            </a:endParaRPr>
          </a:p>
        </p:txBody>
      </p:sp>
      <p:graphicFrame>
        <p:nvGraphicFramePr>
          <p:cNvPr id="25" name="Object 6">
            <a:extLst>
              <a:ext uri="{FF2B5EF4-FFF2-40B4-BE49-F238E27FC236}">
                <a16:creationId xmlns="" xmlns:a16="http://schemas.microsoft.com/office/drawing/2014/main" id="{841D0C64-548F-4349-86CC-75C4F891619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21105712"/>
              </p:ext>
            </p:extLst>
          </p:nvPr>
        </p:nvGraphicFramePr>
        <p:xfrm>
          <a:off x="1568363" y="2327802"/>
          <a:ext cx="3028950" cy="447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506" name="Equation" r:id="rId4" imgW="1346040" imgH="203040" progId="Equation.DSMT4">
                  <p:embed/>
                </p:oleObj>
              </mc:Choice>
              <mc:Fallback>
                <p:oleObj name="Equation" r:id="rId4" imgW="134604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68363" y="2327802"/>
                        <a:ext cx="3028950" cy="4476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" name="Object 6">
            <a:extLst>
              <a:ext uri="{FF2B5EF4-FFF2-40B4-BE49-F238E27FC236}">
                <a16:creationId xmlns="" xmlns:a16="http://schemas.microsoft.com/office/drawing/2014/main" id="{5E5080D7-9248-4B94-8F9F-DCBD2886937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08869444"/>
              </p:ext>
            </p:extLst>
          </p:nvPr>
        </p:nvGraphicFramePr>
        <p:xfrm>
          <a:off x="1568363" y="3260668"/>
          <a:ext cx="3143250" cy="501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507" name="Equation" r:id="rId6" imgW="1396800" imgH="228600" progId="Equation.DSMT4">
                  <p:embed/>
                </p:oleObj>
              </mc:Choice>
              <mc:Fallback>
                <p:oleObj name="Equation" r:id="rId6" imgW="139680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68363" y="3260668"/>
                        <a:ext cx="3143250" cy="5016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" name="Object 6">
            <a:extLst>
              <a:ext uri="{FF2B5EF4-FFF2-40B4-BE49-F238E27FC236}">
                <a16:creationId xmlns="" xmlns:a16="http://schemas.microsoft.com/office/drawing/2014/main" id="{2FE141CB-8A5A-4259-9385-25215E8D133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60831325"/>
              </p:ext>
            </p:extLst>
          </p:nvPr>
        </p:nvGraphicFramePr>
        <p:xfrm>
          <a:off x="1572183" y="4287606"/>
          <a:ext cx="1314450" cy="446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508" name="Equation" r:id="rId8" imgW="583920" imgH="203040" progId="Equation.DSMT4">
                  <p:embed/>
                </p:oleObj>
              </mc:Choice>
              <mc:Fallback>
                <p:oleObj name="Equation" r:id="rId8" imgW="58392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72183" y="4287606"/>
                        <a:ext cx="1314450" cy="4460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" name="Object 6">
            <a:extLst>
              <a:ext uri="{FF2B5EF4-FFF2-40B4-BE49-F238E27FC236}">
                <a16:creationId xmlns="" xmlns:a16="http://schemas.microsoft.com/office/drawing/2014/main" id="{A185208D-3273-4C66-9666-BE59CB3F120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47759835"/>
              </p:ext>
            </p:extLst>
          </p:nvPr>
        </p:nvGraphicFramePr>
        <p:xfrm>
          <a:off x="1568363" y="5345345"/>
          <a:ext cx="3228975" cy="503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509" name="Equation" r:id="rId10" imgW="1434960" imgH="228600" progId="Equation.DSMT4">
                  <p:embed/>
                </p:oleObj>
              </mc:Choice>
              <mc:Fallback>
                <p:oleObj name="Equation" r:id="rId10" imgW="143496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68363" y="5345345"/>
                        <a:ext cx="3228975" cy="5032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" name="Text Box 14">
            <a:extLst>
              <a:ext uri="{FF2B5EF4-FFF2-40B4-BE49-F238E27FC236}">
                <a16:creationId xmlns="" xmlns:a16="http://schemas.microsoft.com/office/drawing/2014/main" id="{D2AA6DB6-44F2-40F6-8AAB-64050F0A14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14522" y="5396908"/>
            <a:ext cx="383071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9pPr>
          </a:lstStyle>
          <a:p>
            <a:pPr eaLnBrk="1" latinLnBrk="1"/>
            <a:r>
              <a:rPr lang="zh-CN" altLang="en-US" sz="2000" b="0" dirty="0">
                <a:latin typeface="Times New Roman" pitchFamily="18" charset="0"/>
                <a:ea typeface="微软雅黑" panose="020B0503020204020204" pitchFamily="34" charset="-122"/>
              </a:rPr>
              <a:t>方程的特解，不含任意常数。</a:t>
            </a:r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6863494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 advTm="58029">
        <p14:flythrough/>
      </p:transition>
    </mc:Choice>
    <mc:Fallback xmlns="">
      <p:transition spd="slow" advTm="58029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"/>
                            </p:stCondLst>
                            <p:childTnLst>
                              <p:par>
                                <p:cTn id="4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"/>
                            </p:stCondLst>
                            <p:childTnLst>
                              <p:par>
                                <p:cTn id="5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animBg="1"/>
      <p:bldP spid="35" grpId="0" animBg="1"/>
      <p:bldP spid="15" grpId="0"/>
      <p:bldP spid="16" grpId="0"/>
      <p:bldP spid="17" grpId="0" animBg="1"/>
      <p:bldP spid="19" grpId="0"/>
      <p:bldP spid="20" grpId="0" animBg="1"/>
      <p:bldP spid="21" grpId="0" animBg="1"/>
      <p:bldP spid="22" grpId="0" animBg="1"/>
      <p:bldP spid="23" grpId="0"/>
      <p:bldP spid="32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8|1.5|1.6|2.1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9|2.3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9|2.3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9|3.5|3.6|3|3|4.2|2.4|1|4.6|1.1|4.8|3.4|12.8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9|3.5|3.6|3|3|4.2|2.4|1|4.6|1.1|4.8|3.4|12.8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9|3.5|3.6|3|3|4.2|2.4|1|4.6|1.1|4.8|3.4|12.8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9|3.5|3.6|3|3|4.2|2.4|1|4.6|1.1|4.8|3.4|12.8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9|3.5|3.6|3|3|4.2|2.4|1|4.6|1.1|4.8|3.4|12.8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9|2.3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9|2.3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8|1.5|1.6|2.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9|3.5|3.6|3|3|4.2|2.4|1|4.6|1.1|4.8|3.4|12.8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7.7|23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7.7|23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7.7|23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7.7|23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9|2.3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9|2.3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9|2.3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9|3.5|3.6|3|3|4.2|2.4|1|4.6|1.1|4.8|3.4|12.8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9|3.5|3.6|3|3|4.2|2.4|1|4.6|1.1|4.8|3.4|12.8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9|2.3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9|2.3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8|1.5|1.6|2.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9|3.5|3.6|3|3|4.2|2.4|1|4.6|1.1|4.8|3.4|12.8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9|3.5|3.6|3|3|4.2|2.4|1|4.6|1.1|4.8|3.4|12.8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1A74CC"/>
        </a:solidFill>
        <a:ln>
          <a:noFill/>
        </a:ln>
        <a:effectLst>
          <a:outerShdw blurRad="114300" dist="38100" dir="5400000" algn="t" rotWithShape="0">
            <a:prstClr val="black">
              <a:alpha val="23000"/>
            </a:prstClr>
          </a:outerShdw>
        </a:effectLst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rgbClr val="1A74CC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1702</Words>
  <Application>Microsoft Office PowerPoint</Application>
  <PresentationFormat>自定义</PresentationFormat>
  <Paragraphs>298</Paragraphs>
  <Slides>43</Slides>
  <Notes>8</Notes>
  <HiddenSlides>0</HiddenSlides>
  <MMClips>0</MMClips>
  <ScaleCrop>false</ScaleCrop>
  <HeadingPairs>
    <vt:vector size="6" baseType="variant">
      <vt:variant>
        <vt:lpstr>主题</vt:lpstr>
      </vt:variant>
      <vt:variant>
        <vt:i4>1</vt:i4>
      </vt:variant>
      <vt:variant>
        <vt:lpstr>嵌入 OLE 服务器</vt:lpstr>
      </vt:variant>
      <vt:variant>
        <vt:i4>3</vt:i4>
      </vt:variant>
      <vt:variant>
        <vt:lpstr>幻灯片标题</vt:lpstr>
      </vt:variant>
      <vt:variant>
        <vt:i4>43</vt:i4>
      </vt:variant>
    </vt:vector>
  </HeadingPairs>
  <TitlesOfParts>
    <vt:vector size="47" baseType="lpstr">
      <vt:lpstr>Office 主题</vt:lpstr>
      <vt:lpstr>Equation</vt:lpstr>
      <vt:lpstr>公式</vt:lpstr>
      <vt:lpstr>Equation.DSMT4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modified xsi:type="dcterms:W3CDTF">2019-11-10T10:22:11Z</dcterms:modified>
</cp:coreProperties>
</file>