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312" r:id="rId2"/>
    <p:sldId id="370" r:id="rId3"/>
    <p:sldId id="371" r:id="rId4"/>
    <p:sldId id="372" r:id="rId5"/>
    <p:sldId id="369" r:id="rId6"/>
    <p:sldId id="362" r:id="rId7"/>
    <p:sldId id="363" r:id="rId8"/>
    <p:sldId id="324" r:id="rId9"/>
    <p:sldId id="366" r:id="rId10"/>
    <p:sldId id="367" r:id="rId11"/>
    <p:sldId id="373" r:id="rId12"/>
    <p:sldId id="375" r:id="rId13"/>
    <p:sldId id="377" r:id="rId14"/>
    <p:sldId id="379" r:id="rId15"/>
    <p:sldId id="380" r:id="rId16"/>
    <p:sldId id="381" r:id="rId17"/>
    <p:sldId id="382" r:id="rId18"/>
    <p:sldId id="383" r:id="rId19"/>
    <p:sldId id="384" r:id="rId20"/>
    <p:sldId id="28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09" userDrawn="1">
          <p15:clr>
            <a:srgbClr val="A4A3A4"/>
          </p15:clr>
        </p15:guide>
        <p15:guide id="2" pos="665" userDrawn="1">
          <p15:clr>
            <a:srgbClr val="A4A3A4"/>
          </p15:clr>
        </p15:guide>
        <p15:guide id="3" pos="1118" userDrawn="1">
          <p15:clr>
            <a:srgbClr val="A4A3A4"/>
          </p15:clr>
        </p15:guide>
        <p15:guide id="4" orient="horz" pos="2772" userDrawn="1">
          <p15:clr>
            <a:srgbClr val="A4A3A4"/>
          </p15:clr>
        </p15:guide>
        <p15:guide id="5" orient="horz" pos="2137" userDrawn="1">
          <p15:clr>
            <a:srgbClr val="A4A3A4"/>
          </p15:clr>
        </p15:guide>
        <p15:guide id="6" orient="horz" pos="1548" userDrawn="1">
          <p15:clr>
            <a:srgbClr val="A4A3A4"/>
          </p15:clr>
        </p15:guide>
        <p15:guide id="7" pos="7038" userDrawn="1">
          <p15:clr>
            <a:srgbClr val="A4A3A4"/>
          </p15:clr>
        </p15:guide>
        <p15:guide id="8" orient="horz" pos="3748" userDrawn="1">
          <p15:clr>
            <a:srgbClr val="A4A3A4"/>
          </p15:clr>
        </p15:guide>
        <p15:guide id="9" orient="horz" pos="12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4CC"/>
    <a:srgbClr val="0D0D0D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4" autoAdjust="0"/>
    <p:restoredTop sz="93943" autoAdjust="0"/>
  </p:normalViewPr>
  <p:slideViewPr>
    <p:cSldViewPr snapToGrid="0">
      <p:cViewPr varScale="1">
        <p:scale>
          <a:sx n="66" d="100"/>
          <a:sy n="66" d="100"/>
        </p:scale>
        <p:origin x="-936" y="-114"/>
      </p:cViewPr>
      <p:guideLst>
        <p:guide orient="horz" pos="709"/>
        <p:guide orient="horz" pos="2772"/>
        <p:guide orient="horz" pos="2137"/>
        <p:guide orient="horz" pos="1548"/>
        <p:guide orient="horz" pos="3748"/>
        <p:guide orient="horz" pos="1275"/>
        <p:guide pos="665"/>
        <p:guide pos="1118"/>
        <p:guide pos="70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4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4" Type="http://schemas.openxmlformats.org/officeDocument/2006/relationships/image" Target="../media/image8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21.wmf"/><Relationship Id="rId7" Type="http://schemas.openxmlformats.org/officeDocument/2006/relationships/image" Target="../media/image52.wmf"/><Relationship Id="rId2" Type="http://schemas.openxmlformats.org/officeDocument/2006/relationships/image" Target="../media/image5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51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2020/9/9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630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08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62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udonghu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273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定义w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0626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公式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55" r:id="rId8"/>
    <p:sldLayoutId id="2147483656" r:id="rId9"/>
    <p:sldLayoutId id="2147483651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57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3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gif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1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8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8.wmf"/><Relationship Id="rId11" Type="http://schemas.openxmlformats.org/officeDocument/2006/relationships/image" Target="../media/image60.wmf"/><Relationship Id="rId5" Type="http://schemas.openxmlformats.org/officeDocument/2006/relationships/oleObject" Target="../embeddings/oleObject63.bin"/><Relationship Id="rId15" Type="http://schemas.openxmlformats.org/officeDocument/2006/relationships/image" Target="../media/image62.wmf"/><Relationship Id="rId10" Type="http://schemas.openxmlformats.org/officeDocument/2006/relationships/oleObject" Target="../embeddings/oleObject65.bin"/><Relationship Id="rId4" Type="http://schemas.openxmlformats.org/officeDocument/2006/relationships/image" Target="../media/image57.wmf"/><Relationship Id="rId9" Type="http://schemas.openxmlformats.org/officeDocument/2006/relationships/image" Target="../media/image64.gif"/><Relationship Id="rId14" Type="http://schemas.openxmlformats.org/officeDocument/2006/relationships/oleObject" Target="../embeddings/oleObject6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66.wmf"/><Relationship Id="rId2" Type="http://schemas.openxmlformats.org/officeDocument/2006/relationships/tags" Target="../tags/tag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65.wmf"/><Relationship Id="rId4" Type="http://schemas.openxmlformats.org/officeDocument/2006/relationships/oleObject" Target="../embeddings/oleObject6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69.wmf"/><Relationship Id="rId12" Type="http://schemas.openxmlformats.org/officeDocument/2006/relationships/image" Target="../media/image72.emf"/><Relationship Id="rId2" Type="http://schemas.openxmlformats.org/officeDocument/2006/relationships/tags" Target="../tags/tag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74.wmf"/><Relationship Id="rId12" Type="http://schemas.openxmlformats.org/officeDocument/2006/relationships/image" Target="../media/image77.emf"/><Relationship Id="rId2" Type="http://schemas.openxmlformats.org/officeDocument/2006/relationships/tags" Target="../tags/tag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6.wmf"/><Relationship Id="rId5" Type="http://schemas.openxmlformats.org/officeDocument/2006/relationships/image" Target="../media/image73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79.wmf"/><Relationship Id="rId2" Type="http://schemas.openxmlformats.org/officeDocument/2006/relationships/tags" Target="../tags/tag8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7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86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82.wmf"/><Relationship Id="rId12" Type="http://schemas.openxmlformats.org/officeDocument/2006/relationships/image" Target="../media/image85.emf"/><Relationship Id="rId2" Type="http://schemas.openxmlformats.org/officeDocument/2006/relationships/tags" Target="../tags/tag9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84.wmf"/><Relationship Id="rId5" Type="http://schemas.openxmlformats.org/officeDocument/2006/relationships/image" Target="../media/image81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8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13" Type="http://schemas.openxmlformats.org/officeDocument/2006/relationships/image" Target="../media/image91.wmf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89.bin"/><Relationship Id="rId2" Type="http://schemas.openxmlformats.org/officeDocument/2006/relationships/tags" Target="../tags/tag10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6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5.bin"/><Relationship Id="rId9" Type="http://schemas.openxmlformats.org/officeDocument/2006/relationships/image" Target="../media/image89.wmf"/><Relationship Id="rId14" Type="http://schemas.openxmlformats.org/officeDocument/2006/relationships/image" Target="../media/image9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4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1.bin"/><Relationship Id="rId2" Type="http://schemas.openxmlformats.org/officeDocument/2006/relationships/tags" Target="../tags/tag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8.wmf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0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7.wmf"/><Relationship Id="rId22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6.wmf"/><Relationship Id="rId18" Type="http://schemas.openxmlformats.org/officeDocument/2006/relationships/oleObject" Target="../embeddings/oleObject43.bin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8.wmf"/><Relationship Id="rId2" Type="http://schemas.openxmlformats.org/officeDocument/2006/relationships/tags" Target="../tags/tag3.xml"/><Relationship Id="rId16" Type="http://schemas.openxmlformats.org/officeDocument/2006/relationships/oleObject" Target="../embeddings/oleObject42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5" Type="http://schemas.openxmlformats.org/officeDocument/2006/relationships/image" Target="../media/image47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9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4.wmf"/><Relationship Id="rId14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9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68000" b="-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481839" y="2258779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439591" y="2697405"/>
            <a:ext cx="5105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导数的</a:t>
            </a:r>
            <a:r>
              <a:rPr lang="zh-CN" alt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基本公式与四则</a:t>
            </a:r>
            <a:r>
              <a:rPr lang="zh-CN" alt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运算法则</a:t>
            </a:r>
            <a:endParaRPr lang="zh-CN" altLang="en-US" sz="54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36" name="同心圆 35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93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43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73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7" grpId="0"/>
      <p:bldP spid="34" grpId="0" animBg="1"/>
      <p:bldP spid="38" grpId="0" animBg="1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 bwMode="auto">
          <a:xfrm>
            <a:off x="1055687" y="2024063"/>
            <a:ext cx="10117137" cy="372221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25347" y="2131995"/>
            <a:ext cx="3333749" cy="609600"/>
            <a:chOff x="0" y="0"/>
            <a:chExt cx="1878" cy="429"/>
          </a:xfrm>
        </p:grpSpPr>
        <p:sp>
          <p:nvSpPr>
            <p:cNvPr id="3105" name="Text Box 7"/>
            <p:cNvSpPr txBox="1">
              <a:spLocks noChangeArrowheads="1"/>
            </p:cNvSpPr>
            <p:nvPr/>
          </p:nvSpPr>
          <p:spPr bwMode="auto">
            <a:xfrm>
              <a:off x="0" y="0"/>
              <a:ext cx="817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5</a:t>
              </a: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7" name="Object 6"/>
            <p:cNvGraphicFramePr>
              <a:graphicFrameLocks noChangeAspect="1"/>
            </p:cNvGraphicFramePr>
            <p:nvPr/>
          </p:nvGraphicFramePr>
          <p:xfrm>
            <a:off x="601" y="54"/>
            <a:ext cx="1277" cy="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14" name="公式" r:id="rId3" imgW="914400" imgH="203200" progId="">
                    <p:embed/>
                  </p:oleObj>
                </mc:Choice>
                <mc:Fallback>
                  <p:oleObj name="公式" r:id="rId3" imgW="914400" imgH="203200" progId="">
                    <p:embed/>
                    <p:pic>
                      <p:nvPicPr>
                        <p:cNvPr id="0" name="Picture 4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54"/>
                          <a:ext cx="1277" cy="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48226" y="2142579"/>
            <a:ext cx="3486149" cy="533400"/>
            <a:chOff x="0" y="0"/>
            <a:chExt cx="1765" cy="362"/>
          </a:xfrm>
        </p:grpSpPr>
        <p:sp>
          <p:nvSpPr>
            <p:cNvPr id="3103" name="Text Box 10"/>
            <p:cNvSpPr txBox="1">
              <a:spLocks noChangeArrowheads="1"/>
            </p:cNvSpPr>
            <p:nvPr/>
          </p:nvSpPr>
          <p:spPr bwMode="auto">
            <a:xfrm>
              <a:off x="0" y="0"/>
              <a:ext cx="81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6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6" name="Object 9"/>
            <p:cNvGraphicFramePr>
              <a:graphicFrameLocks noChangeAspect="1"/>
            </p:cNvGraphicFramePr>
            <p:nvPr/>
          </p:nvGraphicFramePr>
          <p:xfrm>
            <a:off x="511" y="11"/>
            <a:ext cx="1254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15" name="公式" r:id="rId5" imgW="1016000" imgH="203200" progId="">
                    <p:embed/>
                  </p:oleObj>
                </mc:Choice>
                <mc:Fallback>
                  <p:oleObj name="公式" r:id="rId5" imgW="1016000" imgH="203200" progId="">
                    <p:embed/>
                    <p:pic>
                      <p:nvPicPr>
                        <p:cNvPr id="0" name="Picture 4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" y="11"/>
                          <a:ext cx="1254" cy="3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57851" y="2936328"/>
            <a:ext cx="3867149" cy="586317"/>
            <a:chOff x="0" y="0"/>
            <a:chExt cx="1842" cy="398"/>
          </a:xfrm>
        </p:grpSpPr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0" y="42"/>
              <a:ext cx="81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8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5" name="Object 12"/>
            <p:cNvGraphicFramePr>
              <a:graphicFrameLocks noChangeAspect="1"/>
            </p:cNvGraphicFramePr>
            <p:nvPr/>
          </p:nvGraphicFramePr>
          <p:xfrm>
            <a:off x="503" y="0"/>
            <a:ext cx="1339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16" name="公式" r:id="rId7" imgW="1113113" imgH="230299" progId="">
                    <p:embed/>
                  </p:oleObj>
                </mc:Choice>
                <mc:Fallback>
                  <p:oleObj name="公式" r:id="rId7" imgW="1113113" imgH="230299" progId="">
                    <p:embed/>
                    <p:pic>
                      <p:nvPicPr>
                        <p:cNvPr id="0" name="Picture 4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" y="0"/>
                          <a:ext cx="1339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925347" y="2975187"/>
            <a:ext cx="3429000" cy="588433"/>
            <a:chOff x="0" y="43"/>
            <a:chExt cx="2036" cy="415"/>
          </a:xfrm>
        </p:grpSpPr>
        <p:graphicFrame>
          <p:nvGraphicFramePr>
            <p:cNvPr id="2054" name="Object 26"/>
            <p:cNvGraphicFramePr>
              <a:graphicFrameLocks noChangeAspect="1"/>
            </p:cNvGraphicFramePr>
            <p:nvPr/>
          </p:nvGraphicFramePr>
          <p:xfrm>
            <a:off x="616" y="61"/>
            <a:ext cx="1420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17" name="公式" r:id="rId9" imgW="1010316" imgH="230199" progId="">
                    <p:embed/>
                  </p:oleObj>
                </mc:Choice>
                <mc:Fallback>
                  <p:oleObj name="公式" r:id="rId9" imgW="1010316" imgH="230199" progId="">
                    <p:embed/>
                    <p:pic>
                      <p:nvPicPr>
                        <p:cNvPr id="0" name="Picture 4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" y="61"/>
                          <a:ext cx="1420" cy="3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2" name="Text Box 29"/>
            <p:cNvSpPr txBox="1">
              <a:spLocks noChangeArrowheads="1"/>
            </p:cNvSpPr>
            <p:nvPr/>
          </p:nvSpPr>
          <p:spPr bwMode="auto">
            <a:xfrm>
              <a:off x="0" y="43"/>
              <a:ext cx="816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7</a:t>
              </a: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36" name="矩形 35"/>
          <p:cNvSpPr/>
          <p:nvPr/>
        </p:nvSpPr>
        <p:spPr>
          <a:xfrm>
            <a:off x="1055687" y="1923140"/>
            <a:ext cx="10117138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5" name="矩形 36"/>
          <p:cNvSpPr>
            <a:spLocks noChangeArrowheads="1"/>
          </p:cNvSpPr>
          <p:nvPr/>
        </p:nvSpPr>
        <p:spPr bwMode="auto">
          <a:xfrm>
            <a:off x="4926449" y="1276351"/>
            <a:ext cx="2339102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800" dirty="0">
                <a:solidFill>
                  <a:schemeClr val="bg1"/>
                </a:solidFill>
                <a:ea typeface="微软雅黑" panose="020B0503020204020204" pitchFamily="34" charset="-122"/>
                <a:cs typeface="方正粗宋简体"/>
              </a:rPr>
              <a:t>导数基本公式</a:t>
            </a:r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5661884" y="3670813"/>
            <a:ext cx="4320117" cy="1032933"/>
            <a:chOff x="0" y="0"/>
            <a:chExt cx="2408" cy="699"/>
          </a:xfrm>
        </p:grpSpPr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0" y="136"/>
              <a:ext cx="81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10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3" name="Object 15"/>
            <p:cNvGraphicFramePr>
              <a:graphicFrameLocks noChangeAspect="1"/>
            </p:cNvGraphicFramePr>
            <p:nvPr/>
          </p:nvGraphicFramePr>
          <p:xfrm>
            <a:off x="603" y="0"/>
            <a:ext cx="1805" cy="6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18" r:id="rId11" imgW="1393980" imgH="447608" progId="">
                    <p:embed/>
                  </p:oleObj>
                </mc:Choice>
                <mc:Fallback>
                  <p:oleObj r:id="rId11" imgW="1393980" imgH="447608" progId="">
                    <p:embed/>
                    <p:pic>
                      <p:nvPicPr>
                        <p:cNvPr id="0" name="Picture 4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" y="0"/>
                          <a:ext cx="1805" cy="6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5681134" y="4741846"/>
            <a:ext cx="3975100" cy="914400"/>
            <a:chOff x="0" y="79"/>
            <a:chExt cx="2476" cy="633"/>
          </a:xfrm>
        </p:grpSpPr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0" y="182"/>
              <a:ext cx="81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12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2" name="Object 18"/>
            <p:cNvGraphicFramePr>
              <a:graphicFrameLocks noChangeAspect="1"/>
            </p:cNvGraphicFramePr>
            <p:nvPr/>
          </p:nvGraphicFramePr>
          <p:xfrm>
            <a:off x="674" y="79"/>
            <a:ext cx="1802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19" name="公式" r:id="rId13" imgW="1282700" imgH="393700" progId="">
                    <p:embed/>
                  </p:oleObj>
                </mc:Choice>
                <mc:Fallback>
                  <p:oleObj name="公式" r:id="rId13" imgW="1282700" imgH="393700" progId="">
                    <p:embed/>
                    <p:pic>
                      <p:nvPicPr>
                        <p:cNvPr id="0" name="Picture 4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" y="79"/>
                          <a:ext cx="1802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946514" y="3690062"/>
            <a:ext cx="3841749" cy="988483"/>
            <a:chOff x="0" y="68"/>
            <a:chExt cx="2164" cy="697"/>
          </a:xfrm>
        </p:grpSpPr>
        <p:graphicFrame>
          <p:nvGraphicFramePr>
            <p:cNvPr id="2051" name="Object 29"/>
            <p:cNvGraphicFramePr>
              <a:graphicFrameLocks noChangeAspect="1"/>
            </p:cNvGraphicFramePr>
            <p:nvPr/>
          </p:nvGraphicFramePr>
          <p:xfrm>
            <a:off x="539" y="68"/>
            <a:ext cx="1625" cy="6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20" name="公式" r:id="rId15" imgW="1278881" imgH="447608" progId="">
                    <p:embed/>
                  </p:oleObj>
                </mc:Choice>
                <mc:Fallback>
                  <p:oleObj name="公式" r:id="rId15" imgW="1278881" imgH="447608" progId="">
                    <p:embed/>
                    <p:pic>
                      <p:nvPicPr>
                        <p:cNvPr id="0" name="Picture 4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" y="68"/>
                          <a:ext cx="1625" cy="6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 Box 32"/>
            <p:cNvSpPr txBox="1">
              <a:spLocks noChangeArrowheads="1"/>
            </p:cNvSpPr>
            <p:nvPr/>
          </p:nvSpPr>
          <p:spPr bwMode="auto">
            <a:xfrm>
              <a:off x="0" y="169"/>
              <a:ext cx="816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9</a:t>
              </a: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946514" y="4644480"/>
            <a:ext cx="3693583" cy="952500"/>
            <a:chOff x="-24" y="-58"/>
            <a:chExt cx="2080" cy="672"/>
          </a:xfrm>
        </p:grpSpPr>
        <p:graphicFrame>
          <p:nvGraphicFramePr>
            <p:cNvPr id="2050" name="Object 32"/>
            <p:cNvGraphicFramePr>
              <a:graphicFrameLocks noChangeAspect="1"/>
            </p:cNvGraphicFramePr>
            <p:nvPr/>
          </p:nvGraphicFramePr>
          <p:xfrm>
            <a:off x="535" y="-58"/>
            <a:ext cx="1521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21" name="公式" r:id="rId17" imgW="1129810" imgH="393529" progId="">
                    <p:embed/>
                  </p:oleObj>
                </mc:Choice>
                <mc:Fallback>
                  <p:oleObj name="公式" r:id="rId17" imgW="1129810" imgH="393529" progId="">
                    <p:embed/>
                    <p:pic>
                      <p:nvPicPr>
                        <p:cNvPr id="0" name="Picture 4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" y="-58"/>
                          <a:ext cx="1521" cy="6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-24" y="88"/>
              <a:ext cx="817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11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97215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20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组合 15"/>
          <p:cNvGrpSpPr/>
          <p:nvPr/>
        </p:nvGrpSpPr>
        <p:grpSpPr>
          <a:xfrm>
            <a:off x="6248681" y="2563233"/>
            <a:ext cx="2698175" cy="1978716"/>
            <a:chOff x="3894809" y="2733648"/>
            <a:chExt cx="1789933" cy="1312654"/>
          </a:xfrm>
        </p:grpSpPr>
        <p:sp>
          <p:nvSpPr>
            <p:cNvPr id="13" name="文本框 12"/>
            <p:cNvSpPr txBox="1"/>
            <p:nvPr/>
          </p:nvSpPr>
          <p:spPr>
            <a:xfrm>
              <a:off x="3894809" y="3699205"/>
              <a:ext cx="1789933" cy="347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Arial" panose="020B0604020202020204" pitchFamily="34" charset="0"/>
                </a:rPr>
                <a:t>导数的四则运算</a:t>
              </a:r>
              <a:endPara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" name="组合 38"/>
          <p:cNvGrpSpPr/>
          <p:nvPr/>
        </p:nvGrpSpPr>
        <p:grpSpPr>
          <a:xfrm>
            <a:off x="1729963" y="2538014"/>
            <a:ext cx="2698175" cy="2004945"/>
            <a:chOff x="1083785" y="2418656"/>
            <a:chExt cx="2215721" cy="1646450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5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083785" y="3635441"/>
              <a:ext cx="2215721" cy="429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Arial" panose="020B0604020202020204" pitchFamily="34" charset="0"/>
                </a:rPr>
                <a:t>导数的基本</a:t>
              </a:r>
              <a:r>
                <a:rPr lang="zh-CN" altLang="en-US" sz="2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Arial" panose="020B0604020202020204" pitchFamily="34" charset="0"/>
                </a:rPr>
                <a:t>公式</a:t>
              </a:r>
              <a:endPara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902046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86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388">
        <p14:flythrough/>
      </p:transition>
    </mc:Choice>
    <mc:Fallback xmlns="">
      <p:transition spd="slow" advTm="538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3.17919E-6 L 0.36237 -3.17919E-6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  <p:bldP spid="4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 bwMode="auto">
          <a:xfrm>
            <a:off x="1416050" y="2494307"/>
            <a:ext cx="9359900" cy="179241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4785" y="919056"/>
            <a:ext cx="1238915" cy="161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25"/>
          <p:cNvGrpSpPr>
            <a:grpSpLocks/>
          </p:cNvGrpSpPr>
          <p:nvPr/>
        </p:nvGrpSpPr>
        <p:grpSpPr bwMode="auto">
          <a:xfrm>
            <a:off x="1416050" y="1057281"/>
            <a:ext cx="8382437" cy="976552"/>
            <a:chOff x="1268292" y="1747031"/>
            <a:chExt cx="6669305" cy="976311"/>
          </a:xfrm>
        </p:grpSpPr>
        <p:sp>
          <p:nvSpPr>
            <p:cNvPr id="1038" name="Text Box 9"/>
            <p:cNvSpPr txBox="1">
              <a:spLocks noChangeArrowheads="1"/>
            </p:cNvSpPr>
            <p:nvPr/>
          </p:nvSpPr>
          <p:spPr bwMode="auto">
            <a:xfrm>
              <a:off x="1268293" y="1938033"/>
              <a:ext cx="6669304" cy="488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zh-CN" b="0" dirty="0">
                  <a:latin typeface="Times New Roman" pitchFamily="18" charset="0"/>
                  <a:ea typeface="微软雅黑" panose="020B0503020204020204" pitchFamily="34" charset="-122"/>
                </a:rPr>
                <a:t>                                  与                   等</a:t>
              </a:r>
              <a:r>
                <a:rPr lang="zh-CN" altLang="en-US" b="0" dirty="0">
                  <a:latin typeface="Times New Roman" pitchFamily="18" charset="0"/>
                  <a:ea typeface="微软雅黑" panose="020B0503020204020204" pitchFamily="34" charset="-122"/>
                </a:rPr>
                <a:t>函数的</a:t>
              </a:r>
              <a:r>
                <a:rPr lang="en-US" altLang="zh-CN" b="0" dirty="0" err="1">
                  <a:latin typeface="Times New Roman" pitchFamily="18" charset="0"/>
                  <a:ea typeface="微软雅黑" panose="020B0503020204020204" pitchFamily="34" charset="-122"/>
                </a:rPr>
                <a:t>导数怎么求</a:t>
              </a:r>
              <a:r>
                <a:rPr lang="en-US" altLang="zh-CN" b="0" dirty="0">
                  <a:latin typeface="Times New Roman" pitchFamily="18" charset="0"/>
                  <a:ea typeface="微软雅黑" panose="020B0503020204020204" pitchFamily="34" charset="-122"/>
                </a:rPr>
                <a:t>？</a:t>
              </a:r>
              <a:endParaRPr lang="zh-CN" altLang="en-US" b="0" dirty="0">
                <a:latin typeface="Times New Roman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1268292" y="1961530"/>
            <a:ext cx="2122051" cy="594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64" r:id="rId4" imgW="1194318" imgH="228699" progId="">
                    <p:embed/>
                  </p:oleObj>
                </mc:Choice>
                <mc:Fallback>
                  <p:oleObj r:id="rId4" imgW="1194318" imgH="228699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8292" y="1961530"/>
                          <a:ext cx="2122051" cy="594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7"/>
            <p:cNvGraphicFramePr>
              <a:graphicFrameLocks noChangeAspect="1"/>
            </p:cNvGraphicFramePr>
            <p:nvPr/>
          </p:nvGraphicFramePr>
          <p:xfrm>
            <a:off x="3693493" y="1747031"/>
            <a:ext cx="1136813" cy="976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65" name="公式" r:id="rId6" imgW="596900" imgH="419100" progId="">
                    <p:embed/>
                  </p:oleObj>
                </mc:Choice>
                <mc:Fallback>
                  <p:oleObj name="公式" r:id="rId6" imgW="596900" imgH="41910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3493" y="1747031"/>
                          <a:ext cx="1136813" cy="976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18"/>
          <p:cNvGrpSpPr>
            <a:grpSpLocks/>
          </p:cNvGrpSpPr>
          <p:nvPr/>
        </p:nvGrpSpPr>
        <p:grpSpPr bwMode="auto">
          <a:xfrm>
            <a:off x="1517852" y="2594411"/>
            <a:ext cx="9166190" cy="1692308"/>
            <a:chOff x="1123950" y="3159899"/>
            <a:chExt cx="7091388" cy="1269239"/>
          </a:xfrm>
        </p:grpSpPr>
        <p:sp>
          <p:nvSpPr>
            <p:cNvPr id="1031" name="AutoShape 35"/>
            <p:cNvSpPr>
              <a:spLocks noChangeArrowheads="1"/>
            </p:cNvSpPr>
            <p:nvPr/>
          </p:nvSpPr>
          <p:spPr bwMode="auto">
            <a:xfrm>
              <a:off x="1123950" y="3214692"/>
              <a:ext cx="7091388" cy="1214446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/>
              <a:endParaRPr lang="zh-CN" altLang="en-US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17" name="Rectangle 37"/>
            <p:cNvSpPr>
              <a:spLocks noChangeArrowheads="1"/>
            </p:cNvSpPr>
            <p:nvPr/>
          </p:nvSpPr>
          <p:spPr bwMode="auto">
            <a:xfrm>
              <a:off x="1205290" y="3159899"/>
              <a:ext cx="6837387" cy="439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lnSpc>
                  <a:spcPct val="150000"/>
                </a:lnSpc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这类函数是由基本初等函数经过有限次加减乘除四则运算而成的，</a:t>
              </a:r>
            </a:p>
          </p:txBody>
        </p:sp>
      </p:grpSp>
      <p:sp>
        <p:nvSpPr>
          <p:cNvPr id="15" name="Rectangle 37"/>
          <p:cNvSpPr>
            <a:spLocks noChangeArrowheads="1"/>
          </p:cNvSpPr>
          <p:nvPr/>
        </p:nvSpPr>
        <p:spPr bwMode="auto">
          <a:xfrm>
            <a:off x="1619219" y="3396929"/>
            <a:ext cx="9116484" cy="58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96000" bIns="0">
            <a:spAutoFit/>
          </a:bodyPr>
          <a:lstStyle/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如果有导数的四则运算法则，那么我们可以顺利地求得。</a:t>
            </a:r>
          </a:p>
        </p:txBody>
      </p:sp>
    </p:spTree>
    <p:extLst>
      <p:ext uri="{BB962C8B-B14F-4D97-AF65-F5344CB8AC3E}">
        <p14:creationId xmlns:p14="http://schemas.microsoft.com/office/powerpoint/2010/main" val="30703547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 bwMode="auto">
          <a:xfrm>
            <a:off x="1416049" y="1661585"/>
            <a:ext cx="9359901" cy="428836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416049" y="1503192"/>
            <a:ext cx="9359901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58" name="矩形 36"/>
          <p:cNvSpPr>
            <a:spLocks noChangeArrowheads="1"/>
          </p:cNvSpPr>
          <p:nvPr/>
        </p:nvSpPr>
        <p:spPr bwMode="auto">
          <a:xfrm>
            <a:off x="4571994" y="862838"/>
            <a:ext cx="3048012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square" lIns="91440" tIns="45720" rIns="91440" bIns="4572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导</a:t>
            </a:r>
            <a:r>
              <a:rPr lang="zh-CN" alt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四则运算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法则</a:t>
            </a:r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431801" y="1802055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/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0" name="Rectangle 6"/>
          <p:cNvSpPr>
            <a:spLocks noChangeArrowheads="1"/>
          </p:cNvSpPr>
          <p:nvPr/>
        </p:nvSpPr>
        <p:spPr bwMode="auto">
          <a:xfrm>
            <a:off x="431801" y="1821105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/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1" name="Rectangle 7"/>
          <p:cNvSpPr>
            <a:spLocks noChangeArrowheads="1"/>
          </p:cNvSpPr>
          <p:nvPr/>
        </p:nvSpPr>
        <p:spPr bwMode="auto">
          <a:xfrm>
            <a:off x="431801" y="1810521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latinLnBrk="1"/>
            <a:endParaRPr lang="zh-CN" altLang="en-US" sz="32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412994" y="2489201"/>
            <a:ext cx="4318000" cy="533401"/>
            <a:chOff x="244" y="0"/>
            <a:chExt cx="2040" cy="336"/>
          </a:xfrm>
        </p:grpSpPr>
        <p:sp>
          <p:nvSpPr>
            <p:cNvPr id="2078" name="Rectangle 9"/>
            <p:cNvSpPr>
              <a:spLocks noChangeArrowheads="1"/>
            </p:cNvSpPr>
            <p:nvPr/>
          </p:nvSpPr>
          <p:spPr bwMode="auto">
            <a:xfrm>
              <a:off x="244" y="17"/>
              <a:ext cx="20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（1）                              ；</a:t>
              </a:r>
            </a:p>
          </p:txBody>
        </p:sp>
        <p:graphicFrame>
          <p:nvGraphicFramePr>
            <p:cNvPr id="2055" name="Object 8"/>
            <p:cNvGraphicFramePr>
              <a:graphicFrameLocks noChangeAspect="1"/>
            </p:cNvGraphicFramePr>
            <p:nvPr/>
          </p:nvGraphicFramePr>
          <p:xfrm>
            <a:off x="558" y="0"/>
            <a:ext cx="1211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3" r:id="rId3" imgW="913194" imgH="205790" progId="">
                    <p:embed/>
                  </p:oleObj>
                </mc:Choice>
                <mc:Fallback>
                  <p:oleObj r:id="rId3" imgW="913194" imgH="20579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" y="0"/>
                          <a:ext cx="1211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3" name="Rectangle 11"/>
          <p:cNvSpPr>
            <a:spLocks noChangeArrowheads="1"/>
          </p:cNvSpPr>
          <p:nvPr/>
        </p:nvSpPr>
        <p:spPr bwMode="auto">
          <a:xfrm>
            <a:off x="0" y="2700567"/>
            <a:ext cx="184731" cy="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C0C0C0">
                <a:alpha val="50000"/>
              </a:srgbClr>
            </a:outerShdw>
          </a:effectLst>
        </p:spPr>
        <p:txBody>
          <a:bodyPr wrap="none" tIns="96000" bIns="0" anchor="ctr">
            <a:spAutoFit/>
          </a:bodyPr>
          <a:lstStyle/>
          <a:p>
            <a:pPr latinLnBrk="1" hangingPunct="0"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104" name="Rectangle 12"/>
          <p:cNvSpPr>
            <a:spLocks noChangeArrowheads="1"/>
          </p:cNvSpPr>
          <p:nvPr/>
        </p:nvSpPr>
        <p:spPr bwMode="auto">
          <a:xfrm>
            <a:off x="0" y="2900591"/>
            <a:ext cx="184731" cy="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C0C0C0">
                <a:alpha val="50000"/>
              </a:srgbClr>
            </a:outerShdw>
          </a:effectLst>
        </p:spPr>
        <p:txBody>
          <a:bodyPr wrap="none" tIns="96000" bIns="0" anchor="ctr">
            <a:spAutoFit/>
          </a:bodyPr>
          <a:lstStyle/>
          <a:p>
            <a:pPr latinLnBrk="1" hangingPunct="0"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3100616"/>
            <a:ext cx="184731" cy="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C0C0C0">
                <a:alpha val="50000"/>
              </a:srgbClr>
            </a:outerShdw>
          </a:effectLst>
        </p:spPr>
        <p:txBody>
          <a:bodyPr wrap="none" tIns="96000" bIns="0" anchor="ctr">
            <a:spAutoFit/>
          </a:bodyPr>
          <a:lstStyle/>
          <a:p>
            <a:pPr latinLnBrk="1" hangingPunct="0"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0" y="3300642"/>
            <a:ext cx="184731" cy="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C0C0C0">
                <a:alpha val="50000"/>
              </a:srgbClr>
            </a:outerShdw>
          </a:effectLst>
        </p:spPr>
        <p:txBody>
          <a:bodyPr wrap="none" tIns="96000" bIns="0" anchor="ctr">
            <a:spAutoFit/>
          </a:bodyPr>
          <a:lstStyle/>
          <a:p>
            <a:pPr latinLnBrk="1" hangingPunct="0">
              <a:buFont typeface="Arial" charset="0"/>
              <a:buNone/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416914" y="3174472"/>
            <a:ext cx="4603751" cy="533401"/>
            <a:chOff x="203" y="0"/>
            <a:chExt cx="2175" cy="336"/>
          </a:xfrm>
        </p:grpSpPr>
        <p:sp>
          <p:nvSpPr>
            <p:cNvPr id="2077" name="Rectangle 17"/>
            <p:cNvSpPr>
              <a:spLocks noChangeArrowheads="1"/>
            </p:cNvSpPr>
            <p:nvPr/>
          </p:nvSpPr>
          <p:spPr bwMode="auto">
            <a:xfrm>
              <a:off x="203" y="16"/>
              <a:ext cx="217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                                ；</a:t>
              </a:r>
            </a:p>
          </p:txBody>
        </p:sp>
        <p:graphicFrame>
          <p:nvGraphicFramePr>
            <p:cNvPr id="2054" name="Object 14"/>
            <p:cNvGraphicFramePr>
              <a:graphicFrameLocks noChangeAspect="1"/>
            </p:cNvGraphicFramePr>
            <p:nvPr/>
          </p:nvGraphicFramePr>
          <p:xfrm>
            <a:off x="535" y="0"/>
            <a:ext cx="1361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4" r:id="rId5" imgW="977504" imgH="205790" progId="">
                    <p:embed/>
                  </p:oleObj>
                </mc:Choice>
                <mc:Fallback>
                  <p:oleObj r:id="rId5" imgW="977504" imgH="20579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" y="0"/>
                          <a:ext cx="1361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15" name="Rectangle 25"/>
          <p:cNvSpPr>
            <a:spLocks noChangeArrowheads="1"/>
          </p:cNvSpPr>
          <p:nvPr/>
        </p:nvSpPr>
        <p:spPr bwMode="auto">
          <a:xfrm>
            <a:off x="2575979" y="5292808"/>
            <a:ext cx="6032421" cy="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96000" bIns="0" anchor="ctr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其中（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）与（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）可推广到有限个的情形。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505245" y="1768480"/>
            <a:ext cx="8096251" cy="575733"/>
            <a:chOff x="162" y="81"/>
            <a:chExt cx="9563" cy="905"/>
          </a:xfrm>
        </p:grpSpPr>
        <p:sp>
          <p:nvSpPr>
            <p:cNvPr id="2074" name="Rectangle 30"/>
            <p:cNvSpPr>
              <a:spLocks noChangeArrowheads="1"/>
            </p:cNvSpPr>
            <p:nvPr/>
          </p:nvSpPr>
          <p:spPr bwMode="auto">
            <a:xfrm>
              <a:off x="162" y="147"/>
              <a:ext cx="9563" cy="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定理</a:t>
              </a:r>
              <a:r>
                <a:rPr lang="en-US" altLang="zh-CN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3.1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设函数    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都是可导函数，</a:t>
              </a:r>
              <a:endParaRPr lang="zh-CN" altLang="en-US" b="0" dirty="0"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graphicFrame>
          <p:nvGraphicFramePr>
            <p:cNvPr id="205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281649"/>
                </p:ext>
              </p:extLst>
            </p:nvPr>
          </p:nvGraphicFramePr>
          <p:xfrm>
            <a:off x="2691" y="81"/>
            <a:ext cx="3540" cy="9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5" r:id="rId7" imgW="1157207" imgH="216181" progId="">
                    <p:embed/>
                  </p:oleObj>
                </mc:Choice>
                <mc:Fallback>
                  <p:oleObj r:id="rId7" imgW="1157207" imgH="216181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1" y="81"/>
                          <a:ext cx="3540" cy="9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072" name="图片 3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11642" y="4355797"/>
            <a:ext cx="1557867" cy="155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3" name="矩形 33"/>
          <p:cNvSpPr>
            <a:spLocks noChangeArrowheads="1"/>
          </p:cNvSpPr>
          <p:nvPr/>
        </p:nvSpPr>
        <p:spPr bwMode="auto">
          <a:xfrm>
            <a:off x="8630020" y="1819402"/>
            <a:ext cx="1112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则有：</a:t>
            </a:r>
            <a:endParaRPr lang="zh-CN" altLang="en-US" b="0" dirty="0"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7130965" y="1710450"/>
            <a:ext cx="762005" cy="66675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4" name="椭圆 33"/>
          <p:cNvSpPr/>
          <p:nvPr/>
        </p:nvSpPr>
        <p:spPr bwMode="auto">
          <a:xfrm>
            <a:off x="3547510" y="2571744"/>
            <a:ext cx="285752" cy="38100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4976270" y="2571744"/>
            <a:ext cx="285752" cy="38100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4304968" y="3143248"/>
            <a:ext cx="476253" cy="47625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7" name="椭圆 36"/>
          <p:cNvSpPr/>
          <p:nvPr/>
        </p:nvSpPr>
        <p:spPr bwMode="auto">
          <a:xfrm>
            <a:off x="5543226" y="3143248"/>
            <a:ext cx="476253" cy="47625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40"/>
          <p:cNvGrpSpPr/>
          <p:nvPr/>
        </p:nvGrpSpPr>
        <p:grpSpPr>
          <a:xfrm>
            <a:off x="2575979" y="3767660"/>
            <a:ext cx="4440769" cy="490870"/>
            <a:chOff x="1598613" y="2825750"/>
            <a:chExt cx="3330577" cy="368153"/>
          </a:xfrm>
        </p:grpSpPr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1598613" y="2825750"/>
              <a:ext cx="3330577" cy="349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tIns="96000" bIns="0">
              <a:spAutoFit/>
            </a:bodyPr>
            <a:lstStyle/>
            <a:p>
              <a:pPr latinLnBrk="1" hangingPunct="0"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特别地，当     为任意常数时：</a:t>
              </a:r>
            </a:p>
          </p:txBody>
        </p:sp>
        <p:graphicFrame>
          <p:nvGraphicFramePr>
            <p:cNvPr id="39" name="对象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1553900"/>
                </p:ext>
              </p:extLst>
            </p:nvPr>
          </p:nvGraphicFramePr>
          <p:xfrm>
            <a:off x="2850693" y="2908151"/>
            <a:ext cx="244931" cy="2857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6" name="公式" r:id="rId10" imgW="152202" imgH="177569" progId="">
                    <p:embed/>
                  </p:oleObj>
                </mc:Choice>
                <mc:Fallback>
                  <p:oleObj name="公式" r:id="rId10" imgW="152202" imgH="177569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0693" y="2908151"/>
                          <a:ext cx="244931" cy="2857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组合 42"/>
          <p:cNvGrpSpPr/>
          <p:nvPr/>
        </p:nvGrpSpPr>
        <p:grpSpPr>
          <a:xfrm>
            <a:off x="6607085" y="3810000"/>
            <a:ext cx="2426116" cy="495717"/>
            <a:chOff x="4621943" y="2914342"/>
            <a:chExt cx="1819587" cy="371788"/>
          </a:xfrm>
        </p:grpSpPr>
        <p:graphicFrame>
          <p:nvGraphicFramePr>
            <p:cNvPr id="40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6490616"/>
                </p:ext>
              </p:extLst>
            </p:nvPr>
          </p:nvGraphicFramePr>
          <p:xfrm>
            <a:off x="4621943" y="2914342"/>
            <a:ext cx="1357322" cy="371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7" name="公式" r:id="rId12" imgW="736600" imgH="203200" progId="">
                    <p:embed/>
                  </p:oleObj>
                </mc:Choice>
                <mc:Fallback>
                  <p:oleObj name="公式" r:id="rId12" imgW="736600" imgH="203200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943" y="2914342"/>
                          <a:ext cx="1357322" cy="3717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" name="矩形 41"/>
            <p:cNvSpPr/>
            <p:nvPr/>
          </p:nvSpPr>
          <p:spPr>
            <a:xfrm>
              <a:off x="6072198" y="2916798"/>
              <a:ext cx="369332" cy="3462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；</a:t>
              </a:r>
            </a:p>
          </p:txBody>
        </p:sp>
      </p:grpSp>
      <p:grpSp>
        <p:nvGrpSpPr>
          <p:cNvPr id="7" name="组合 45"/>
          <p:cNvGrpSpPr/>
          <p:nvPr/>
        </p:nvGrpSpPr>
        <p:grpSpPr>
          <a:xfrm>
            <a:off x="2412994" y="4333377"/>
            <a:ext cx="5350934" cy="1047751"/>
            <a:chOff x="1825626" y="3286125"/>
            <a:chExt cx="4013200" cy="785813"/>
          </a:xfrm>
        </p:grpSpPr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1825626" y="3286125"/>
              <a:ext cx="4013200" cy="785813"/>
              <a:chOff x="211" y="-10"/>
              <a:chExt cx="2528" cy="661"/>
            </a:xfrm>
          </p:grpSpPr>
          <p:sp>
            <p:nvSpPr>
              <p:cNvPr id="2076" name="Rectangle 20"/>
              <p:cNvSpPr>
                <a:spLocks noChangeArrowheads="1"/>
              </p:cNvSpPr>
              <p:nvPr/>
            </p:nvSpPr>
            <p:spPr bwMode="auto">
              <a:xfrm>
                <a:off x="211" y="163"/>
                <a:ext cx="2528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（</a:t>
                </a:r>
                <a:r>
                  <a:rPr lang="en-US" altLang="zh-CN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3</a:t>
                </a:r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）   </a:t>
                </a:r>
                <a:r>
                  <a:rPr lang="zh-CN" altLang="en-US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                                              。</a:t>
                </a:r>
                <a:endPara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2053" name="Object 17"/>
              <p:cNvGraphicFramePr>
                <a:graphicFrameLocks noChangeAspect="1"/>
              </p:cNvGraphicFramePr>
              <p:nvPr/>
            </p:nvGraphicFramePr>
            <p:xfrm>
              <a:off x="546" y="-10"/>
              <a:ext cx="1260" cy="66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598" r:id="rId14" imgW="952198" imgH="398894" progId="">
                      <p:embed/>
                    </p:oleObj>
                  </mc:Choice>
                  <mc:Fallback>
                    <p:oleObj r:id="rId14" imgW="952198" imgH="398894" progId="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6" y="-10"/>
                            <a:ext cx="1260" cy="66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5" name="Object 22"/>
            <p:cNvGraphicFramePr>
              <a:graphicFrameLocks noChangeAspect="1"/>
            </p:cNvGraphicFramePr>
            <p:nvPr/>
          </p:nvGraphicFramePr>
          <p:xfrm>
            <a:off x="4357686" y="3486159"/>
            <a:ext cx="819150" cy="37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9" name="公式" r:id="rId16" imgW="444307" imgH="203112" progId="">
                    <p:embed/>
                  </p:oleObj>
                </mc:Choice>
                <mc:Fallback>
                  <p:oleObj name="公式" r:id="rId16" imgW="444307" imgH="203112" progId="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7686" y="3486159"/>
                          <a:ext cx="819150" cy="371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" name="椭圆 46"/>
          <p:cNvSpPr/>
          <p:nvPr/>
        </p:nvSpPr>
        <p:spPr bwMode="auto">
          <a:xfrm>
            <a:off x="6730994" y="3814551"/>
            <a:ext cx="381003" cy="37772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cxnSp>
        <p:nvCxnSpPr>
          <p:cNvPr id="48" name="曲线连接符 47"/>
          <p:cNvCxnSpPr/>
          <p:nvPr/>
        </p:nvCxnSpPr>
        <p:spPr bwMode="auto">
          <a:xfrm rot="5400000">
            <a:off x="6540493" y="4001779"/>
            <a:ext cx="285755" cy="95251"/>
          </a:xfrm>
          <a:prstGeom prst="curvedConnector3">
            <a:avLst>
              <a:gd name="adj1" fmla="val -25293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cxnSp>
      <p:sp>
        <p:nvSpPr>
          <p:cNvPr id="54" name="椭圆 53"/>
          <p:cNvSpPr/>
          <p:nvPr/>
        </p:nvSpPr>
        <p:spPr bwMode="auto">
          <a:xfrm>
            <a:off x="4169812" y="4333382"/>
            <a:ext cx="476253" cy="47625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5" name="椭圆 54"/>
          <p:cNvSpPr/>
          <p:nvPr/>
        </p:nvSpPr>
        <p:spPr bwMode="auto">
          <a:xfrm>
            <a:off x="5312820" y="4333382"/>
            <a:ext cx="476253" cy="47625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54975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2058" grpId="0" animBg="1"/>
      <p:bldP spid="8215" grpId="0"/>
      <p:bldP spid="2073" grpId="0"/>
      <p:bldP spid="33" grpId="0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47" grpId="0" animBg="1"/>
      <p:bldP spid="47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072050" y="2154876"/>
            <a:ext cx="10064263" cy="952601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anose="02020603050405020304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72050" y="113239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072051" y="2378991"/>
            <a:ext cx="10064262" cy="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96000" bIns="0" anchor="ctr">
            <a:spAutoFit/>
          </a:bodyPr>
          <a:lstStyle/>
          <a:p>
            <a:pPr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分析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：</a:t>
            </a:r>
            <a:r>
              <a:rPr lang="zh-CN" altLang="en-US" sz="2400" dirty="0" smtClean="0">
                <a:latin typeface="Times New Roman" pitchFamily="18" charset="0"/>
                <a:ea typeface="微软雅黑" panose="020B0503020204020204" pitchFamily="34" charset="-122"/>
              </a:rPr>
              <a:t>这</a:t>
            </a:r>
            <a:r>
              <a:rPr lang="zh-CN" altLang="en-US" sz="2400" dirty="0">
                <a:latin typeface="Times New Roman" pitchFamily="18" charset="0"/>
                <a:ea typeface="微软雅黑" panose="020B0503020204020204" pitchFamily="34" charset="-122"/>
              </a:rPr>
              <a:t>是</a:t>
            </a:r>
            <a:r>
              <a:rPr lang="en-US" altLang="zh-CN" sz="2400" dirty="0">
                <a:latin typeface="Times New Roman" pitchFamily="18" charset="0"/>
                <a:ea typeface="微软雅黑" panose="020B0503020204020204" pitchFamily="34" charset="-122"/>
              </a:rPr>
              <a:t>3</a:t>
            </a:r>
            <a:r>
              <a:rPr lang="zh-CN" altLang="en-US" sz="2400" dirty="0">
                <a:latin typeface="Times New Roman" pitchFamily="18" charset="0"/>
                <a:ea typeface="微软雅黑" panose="020B0503020204020204" pitchFamily="34" charset="-122"/>
              </a:rPr>
              <a:t>个基本初等函数的和函数，可根据导数的四则运算法则求。</a:t>
            </a:r>
          </a:p>
        </p:txBody>
      </p:sp>
      <p:graphicFrame>
        <p:nvGraphicFramePr>
          <p:cNvPr id="25" name="Object 2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95157922"/>
              </p:ext>
            </p:extLst>
          </p:nvPr>
        </p:nvGraphicFramePr>
        <p:xfrm>
          <a:off x="2218721" y="3924968"/>
          <a:ext cx="4108449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公式" r:id="rId4" imgW="1638300" imgH="228600" progId="">
                  <p:embed/>
                </p:oleObj>
              </mc:Choice>
              <mc:Fallback>
                <p:oleObj name="公式" r:id="rId4" imgW="1638300" imgH="228600" progId="">
                  <p:embed/>
                  <p:pic>
                    <p:nvPicPr>
                      <p:cNvPr id="0" name="Picture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721" y="3924968"/>
                        <a:ext cx="4108449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268325"/>
              </p:ext>
            </p:extLst>
          </p:nvPr>
        </p:nvGraphicFramePr>
        <p:xfrm>
          <a:off x="6405487" y="3933435"/>
          <a:ext cx="2017183" cy="535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3" r:id="rId6" imgW="814214" imgH="203553" progId="">
                  <p:embed/>
                </p:oleObj>
              </mc:Choice>
              <mc:Fallback>
                <p:oleObj r:id="rId6" imgW="814214" imgH="203553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487" y="3933435"/>
                        <a:ext cx="2017183" cy="535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椭圆 26"/>
          <p:cNvSpPr/>
          <p:nvPr/>
        </p:nvSpPr>
        <p:spPr bwMode="auto">
          <a:xfrm>
            <a:off x="2898144" y="3747173"/>
            <a:ext cx="3429024" cy="95250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3" name="组合 4"/>
          <p:cNvGrpSpPr/>
          <p:nvPr/>
        </p:nvGrpSpPr>
        <p:grpSpPr>
          <a:xfrm>
            <a:off x="1569992" y="1080475"/>
            <a:ext cx="5416868" cy="583671"/>
            <a:chOff x="1569992" y="1080475"/>
            <a:chExt cx="5416868" cy="583671"/>
          </a:xfrm>
        </p:grpSpPr>
        <p:sp>
          <p:nvSpPr>
            <p:cNvPr id="2" name="矩形 1"/>
            <p:cNvSpPr/>
            <p:nvPr/>
          </p:nvSpPr>
          <p:spPr>
            <a:xfrm>
              <a:off x="1569992" y="1141479"/>
              <a:ext cx="541686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求函数                                        的导数。</a:t>
              </a: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56964" y="1080475"/>
              <a:ext cx="3050821" cy="583671"/>
            </a:xfrm>
            <a:prstGeom prst="rect">
              <a:avLst/>
            </a:prstGeom>
          </p:spPr>
        </p:pic>
      </p:grpSp>
      <p:sp>
        <p:nvSpPr>
          <p:cNvPr id="6" name="矩形 5"/>
          <p:cNvSpPr/>
          <p:nvPr/>
        </p:nvSpPr>
        <p:spPr>
          <a:xfrm>
            <a:off x="1072050" y="402238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Wingdings" pitchFamily="2" charset="2"/>
              </a:rPr>
              <a:t>解：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072050" y="3683541"/>
            <a:ext cx="10064263" cy="1079770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anose="02020603050405020304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961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072050" y="2024064"/>
            <a:ext cx="10064263" cy="110394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anose="02020603050405020304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72050" y="113239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2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072051" y="2222407"/>
            <a:ext cx="9703900" cy="58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96000" bIns="0" anchor="ctr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分析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：</a:t>
            </a:r>
            <a:r>
              <a:rPr lang="zh-CN" altLang="en-US" sz="2400" dirty="0" smtClean="0">
                <a:latin typeface="Times New Roman" pitchFamily="18" charset="0"/>
                <a:ea typeface="微软雅黑" panose="020B0503020204020204" pitchFamily="34" charset="-122"/>
              </a:rPr>
              <a:t>这是</a:t>
            </a:r>
            <a:r>
              <a:rPr lang="en-US" altLang="zh-CN" sz="2400" dirty="0" smtClean="0">
                <a:latin typeface="Times New Roman" pitchFamily="18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 smtClean="0">
                <a:latin typeface="Times New Roman" pitchFamily="18" charset="0"/>
                <a:ea typeface="微软雅黑" panose="020B0503020204020204" pitchFamily="34" charset="-122"/>
              </a:rPr>
              <a:t>个基本初等函数的商函数，可根据导数的四则运算法则求。</a:t>
            </a:r>
            <a:endParaRPr lang="zh-CN" altLang="en-US" sz="2400" dirty="0">
              <a:latin typeface="Times New Roman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845688"/>
              </p:ext>
            </p:extLst>
          </p:nvPr>
        </p:nvGraphicFramePr>
        <p:xfrm>
          <a:off x="1855907" y="3915254"/>
          <a:ext cx="467811" cy="531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公式" r:id="rId4" imgW="164957" imgH="203024" progId="">
                  <p:embed/>
                </p:oleObj>
              </mc:Choice>
              <mc:Fallback>
                <p:oleObj name="公式" r:id="rId4" imgW="164957" imgH="203024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907" y="3915254"/>
                        <a:ext cx="467811" cy="5313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984759"/>
              </p:ext>
            </p:extLst>
          </p:nvPr>
        </p:nvGraphicFramePr>
        <p:xfrm>
          <a:off x="5376963" y="3740066"/>
          <a:ext cx="2389114" cy="862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公式" r:id="rId6" imgW="1206500" imgH="419100" progId="">
                  <p:embed/>
                </p:oleObj>
              </mc:Choice>
              <mc:Fallback>
                <p:oleObj name="公式" r:id="rId6" imgW="1206500" imgH="4191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963" y="3740066"/>
                        <a:ext cx="2389114" cy="8624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524117"/>
              </p:ext>
            </p:extLst>
          </p:nvPr>
        </p:nvGraphicFramePr>
        <p:xfrm>
          <a:off x="2327910" y="3759317"/>
          <a:ext cx="2783770" cy="843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公式" r:id="rId8" imgW="1447800" imgH="419100" progId="">
                  <p:embed/>
                </p:oleObj>
              </mc:Choice>
              <mc:Fallback>
                <p:oleObj name="公式" r:id="rId8" imgW="1447800" imgH="4191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910" y="3759317"/>
                        <a:ext cx="2783770" cy="8432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272529"/>
              </p:ext>
            </p:extLst>
          </p:nvPr>
        </p:nvGraphicFramePr>
        <p:xfrm>
          <a:off x="7829737" y="3740066"/>
          <a:ext cx="2263978" cy="862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公式" r:id="rId10" imgW="1143000" imgH="419100" progId="">
                  <p:embed/>
                </p:oleObj>
              </mc:Choice>
              <mc:Fallback>
                <p:oleObj name="公式" r:id="rId10" imgW="1143000" imgH="4191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9737" y="3740066"/>
                        <a:ext cx="2263978" cy="8624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椭圆 16"/>
          <p:cNvSpPr/>
          <p:nvPr/>
        </p:nvSpPr>
        <p:spPr bwMode="auto">
          <a:xfrm>
            <a:off x="2550157" y="3590812"/>
            <a:ext cx="2772237" cy="112622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55688" y="3938885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Wingdings" pitchFamily="2" charset="2"/>
              </a:rPr>
              <a:t>解：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grpSp>
        <p:nvGrpSpPr>
          <p:cNvPr id="2" name="组合 3"/>
          <p:cNvGrpSpPr/>
          <p:nvPr/>
        </p:nvGrpSpPr>
        <p:grpSpPr>
          <a:xfrm>
            <a:off x="1556651" y="840014"/>
            <a:ext cx="7810409" cy="975325"/>
            <a:chOff x="1556651" y="840014"/>
            <a:chExt cx="7810409" cy="975325"/>
          </a:xfrm>
        </p:grpSpPr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1556651" y="1190029"/>
              <a:ext cx="78104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求函数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的导数。</a:t>
              </a: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558881" y="840014"/>
              <a:ext cx="1429406" cy="975325"/>
            </a:xfrm>
            <a:prstGeom prst="rect">
              <a:avLst/>
            </a:prstGeom>
          </p:spPr>
        </p:pic>
      </p:grp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1072050" y="3578739"/>
            <a:ext cx="10064263" cy="1181956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anose="02020603050405020304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811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1055688" y="5317234"/>
            <a:ext cx="10080625" cy="656071"/>
          </a:xfrm>
          <a:prstGeom prst="foldedCorner">
            <a:avLst>
              <a:gd name="adj" fmla="val 12500"/>
            </a:avLst>
          </a:prstGeom>
          <a:solidFill>
            <a:srgbClr val="1A74CC"/>
          </a:solidFill>
          <a:ln w="28575">
            <a:noFill/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055688" y="1944689"/>
            <a:ext cx="10080625" cy="89591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72050" y="113239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3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072050" y="2001320"/>
            <a:ext cx="9639981" cy="58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9600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分析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：</a:t>
            </a:r>
            <a:r>
              <a:rPr lang="zh-CN" altLang="en-US" sz="2400" dirty="0" smtClean="0">
                <a:latin typeface="Times New Roman" pitchFamily="18" charset="0"/>
                <a:ea typeface="微软雅黑" panose="020B0503020204020204" pitchFamily="34" charset="-122"/>
              </a:rPr>
              <a:t>这</a:t>
            </a:r>
            <a:r>
              <a:rPr lang="zh-CN" altLang="en-US" sz="2400" dirty="0">
                <a:latin typeface="Times New Roman" pitchFamily="18" charset="0"/>
                <a:ea typeface="微软雅黑" panose="020B0503020204020204" pitchFamily="34" charset="-122"/>
              </a:rPr>
              <a:t>是</a:t>
            </a:r>
            <a:r>
              <a:rPr lang="en-US" altLang="zh-CN" sz="2400" dirty="0">
                <a:latin typeface="Times New Roman" pitchFamily="18" charset="0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Times New Roman" pitchFamily="18" charset="0"/>
                <a:ea typeface="微软雅黑" panose="020B0503020204020204" pitchFamily="34" charset="-122"/>
              </a:rPr>
              <a:t>个基本初等函数的积函数，可根据导数的四则运算法则求。</a:t>
            </a:r>
          </a:p>
        </p:txBody>
      </p:sp>
      <p:graphicFrame>
        <p:nvGraphicFramePr>
          <p:cNvPr id="1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666242"/>
              </p:ext>
            </p:extLst>
          </p:nvPr>
        </p:nvGraphicFramePr>
        <p:xfrm>
          <a:off x="2005998" y="3245597"/>
          <a:ext cx="338666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2" name="公式" r:id="rId4" imgW="1308100" imgH="228600" progId="">
                  <p:embed/>
                </p:oleObj>
              </mc:Choice>
              <mc:Fallback>
                <p:oleObj name="公式" r:id="rId4" imgW="1308100" imgH="228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998" y="3245597"/>
                        <a:ext cx="3386667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554815"/>
              </p:ext>
            </p:extLst>
          </p:nvPr>
        </p:nvGraphicFramePr>
        <p:xfrm>
          <a:off x="5371498" y="3247715"/>
          <a:ext cx="247226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公式" r:id="rId6" imgW="952087" imgH="228501" progId="">
                  <p:embed/>
                </p:oleObj>
              </mc:Choice>
              <mc:Fallback>
                <p:oleObj name="公式" r:id="rId6" imgW="952087" imgH="22850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1498" y="3247715"/>
                        <a:ext cx="247226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986948" y="4304984"/>
            <a:ext cx="2857500" cy="571500"/>
            <a:chOff x="0" y="-20"/>
            <a:chExt cx="1350" cy="360"/>
          </a:xfrm>
          <a:effectLst/>
        </p:grpSpPr>
        <p:graphicFrame>
          <p:nvGraphicFramePr>
            <p:cNvPr id="22" name="Object 27"/>
            <p:cNvGraphicFramePr>
              <a:graphicFrameLocks noChangeAspect="1"/>
            </p:cNvGraphicFramePr>
            <p:nvPr/>
          </p:nvGraphicFramePr>
          <p:xfrm>
            <a:off x="405" y="-20"/>
            <a:ext cx="675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64" name="公式" r:id="rId8" imgW="596900" imgH="228600" progId="">
                    <p:embed/>
                  </p:oleObj>
                </mc:Choice>
                <mc:Fallback>
                  <p:oleObj name="公式" r:id="rId8" imgW="596900" imgH="22860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" y="-20"/>
                          <a:ext cx="675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0" y="16"/>
              <a:ext cx="1350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 latinLnBrk="1" hangingPunct="0"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                   ，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4463447" y="4321917"/>
            <a:ext cx="4548717" cy="554567"/>
            <a:chOff x="0" y="20"/>
            <a:chExt cx="2149" cy="350"/>
          </a:xfrm>
          <a:effectLst/>
        </p:grpSpPr>
        <p:sp>
          <p:nvSpPr>
            <p:cNvPr id="26" name="Text Box 33"/>
            <p:cNvSpPr txBox="1">
              <a:spLocks noChangeArrowheads="1"/>
            </p:cNvSpPr>
            <p:nvPr/>
          </p:nvSpPr>
          <p:spPr bwMode="auto">
            <a:xfrm>
              <a:off x="0" y="45"/>
              <a:ext cx="2149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 latinLnBrk="1" hangingPunct="0"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                                    。</a:t>
              </a:r>
            </a:p>
          </p:txBody>
        </p:sp>
        <p:graphicFrame>
          <p:nvGraphicFramePr>
            <p:cNvPr id="27" name="Object 31"/>
            <p:cNvGraphicFramePr>
              <a:graphicFrameLocks noChangeAspect="1"/>
            </p:cNvGraphicFramePr>
            <p:nvPr/>
          </p:nvGraphicFramePr>
          <p:xfrm>
            <a:off x="394" y="20"/>
            <a:ext cx="1260" cy="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65" name="公式" r:id="rId10" imgW="1028700" imgH="228600" progId="">
                    <p:embed/>
                  </p:oleObj>
                </mc:Choice>
                <mc:Fallback>
                  <p:oleObj name="公式" r:id="rId10" imgW="1028700" imgH="22860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" y="20"/>
                          <a:ext cx="1260" cy="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361281" y="5379872"/>
            <a:ext cx="8802793" cy="46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96000" bIns="0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注</a:t>
            </a:r>
            <a:r>
              <a:rPr lang="zh-CN" alt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：</a:t>
            </a:r>
            <a:r>
              <a:rPr lang="zh-CN" alt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有时</a:t>
            </a:r>
            <a:r>
              <a:rPr lang="zh-CN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遇到较繁的式子时，若能简化，一般先简化，再求导。</a:t>
            </a:r>
          </a:p>
        </p:txBody>
      </p:sp>
      <p:grpSp>
        <p:nvGrpSpPr>
          <p:cNvPr id="6" name="组合 2"/>
          <p:cNvGrpSpPr/>
          <p:nvPr/>
        </p:nvGrpSpPr>
        <p:grpSpPr>
          <a:xfrm>
            <a:off x="1556651" y="1064924"/>
            <a:ext cx="7810409" cy="585195"/>
            <a:chOff x="1556651" y="1064924"/>
            <a:chExt cx="7810409" cy="585195"/>
          </a:xfrm>
        </p:grpSpPr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1556651" y="1190029"/>
              <a:ext cx="78104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求函数                  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的导数。</a:t>
              </a: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698122" y="1064924"/>
              <a:ext cx="1270921" cy="585195"/>
            </a:xfrm>
            <a:prstGeom prst="rect">
              <a:avLst/>
            </a:prstGeom>
          </p:spPr>
        </p:pic>
      </p:grpSp>
      <p:sp>
        <p:nvSpPr>
          <p:cNvPr id="29" name="矩形 28"/>
          <p:cNvSpPr/>
          <p:nvPr/>
        </p:nvSpPr>
        <p:spPr>
          <a:xfrm>
            <a:off x="1361281" y="330795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Wingdings" pitchFamily="2" charset="2"/>
              </a:rPr>
              <a:t>解：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61642" y="439722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Wingdings" pitchFamily="2" charset="2"/>
              </a:rPr>
              <a:t>另解：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30" name="AutoShape 2"/>
          <p:cNvSpPr>
            <a:spLocks noChangeArrowheads="1"/>
          </p:cNvSpPr>
          <p:nvPr/>
        </p:nvSpPr>
        <p:spPr bwMode="auto">
          <a:xfrm>
            <a:off x="1055688" y="3076342"/>
            <a:ext cx="10080625" cy="89591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1055688" y="4196788"/>
            <a:ext cx="10080625" cy="89591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en-US" altLang="zh-CN" sz="2400" b="1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b="1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366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072050" y="2024064"/>
            <a:ext cx="10064263" cy="1352021"/>
          </a:xfrm>
          <a:prstGeom prst="rect">
            <a:avLst/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 anchor="t"/>
          <a:lstStyle/>
          <a:p>
            <a:pPr algn="l" latinLnBrk="1" hangingPunct="0"/>
            <a:endParaRPr lang="en-US" altLang="zh-CN" sz="2400" b="1" dirty="0" smtClean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72050" y="113239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4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1072050" y="2015040"/>
            <a:ext cx="9703899" cy="58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9600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分析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：</a:t>
            </a:r>
            <a:r>
              <a:rPr lang="zh-CN" altLang="en-US" sz="24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如果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直接用四则运算法则求这个函数的导数，那么会显得很繁琐。</a:t>
            </a: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1055688" y="2601241"/>
            <a:ext cx="4570482" cy="58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96000" bIns="0">
            <a:spAutoFit/>
          </a:bodyPr>
          <a:lstStyle/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en-US" altLang="zh-CN" sz="2400" dirty="0" smtClean="0">
                <a:latin typeface="Times New Roman" pitchFamily="18" charset="0"/>
                <a:ea typeface="微软雅黑" panose="020B0503020204020204" pitchFamily="34" charset="-122"/>
              </a:rPr>
              <a:t>             </a:t>
            </a:r>
            <a:r>
              <a:rPr lang="zh-CN" altLang="en-US" sz="2400" dirty="0">
                <a:latin typeface="Times New Roman" pitchFamily="18" charset="0"/>
                <a:ea typeface="微软雅黑" panose="020B0503020204020204" pitchFamily="34" charset="-122"/>
              </a:rPr>
              <a:t>一般会先化简，再求解。</a:t>
            </a:r>
          </a:p>
        </p:txBody>
      </p:sp>
      <p:grpSp>
        <p:nvGrpSpPr>
          <p:cNvPr id="3" name="组合 29"/>
          <p:cNvGrpSpPr>
            <a:grpSpLocks/>
          </p:cNvGrpSpPr>
          <p:nvPr/>
        </p:nvGrpSpPr>
        <p:grpSpPr bwMode="auto">
          <a:xfrm>
            <a:off x="2018753" y="3953262"/>
            <a:ext cx="3524251" cy="1047750"/>
            <a:chOff x="1055786" y="2643510"/>
            <a:chExt cx="2643206" cy="785495"/>
          </a:xfrm>
        </p:grpSpPr>
        <p:graphicFrame>
          <p:nvGraphicFramePr>
            <p:cNvPr id="30" name="Object 14"/>
            <p:cNvGraphicFramePr>
              <a:graphicFrameLocks noChangeAspect="1"/>
            </p:cNvGraphicFramePr>
            <p:nvPr/>
          </p:nvGraphicFramePr>
          <p:xfrm>
            <a:off x="1598641" y="2643510"/>
            <a:ext cx="1758913" cy="7854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84" name="公式" r:id="rId4" imgW="1016000" imgH="419100" progId="">
                    <p:embed/>
                  </p:oleObj>
                </mc:Choice>
                <mc:Fallback>
                  <p:oleObj name="公式" r:id="rId4" imgW="1016000" imgH="41910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8641" y="2643510"/>
                          <a:ext cx="1758913" cy="7854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Box 28"/>
            <p:cNvSpPr txBox="1">
              <a:spLocks noChangeArrowheads="1"/>
            </p:cNvSpPr>
            <p:nvPr/>
          </p:nvSpPr>
          <p:spPr bwMode="auto">
            <a:xfrm>
              <a:off x="1055786" y="2901193"/>
              <a:ext cx="2643206" cy="346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                                  ，</a:t>
              </a:r>
            </a:p>
          </p:txBody>
        </p:sp>
      </p:grpSp>
      <p:grpSp>
        <p:nvGrpSpPr>
          <p:cNvPr id="4" name="组合 31"/>
          <p:cNvGrpSpPr>
            <a:grpSpLocks/>
          </p:cNvGrpSpPr>
          <p:nvPr/>
        </p:nvGrpSpPr>
        <p:grpSpPr bwMode="auto">
          <a:xfrm>
            <a:off x="5416625" y="3919920"/>
            <a:ext cx="4667251" cy="1047749"/>
            <a:chOff x="1285852" y="3286130"/>
            <a:chExt cx="3500462" cy="785818"/>
          </a:xfrm>
        </p:grpSpPr>
        <p:graphicFrame>
          <p:nvGraphicFramePr>
            <p:cNvPr id="33" name="Object 15"/>
            <p:cNvGraphicFramePr>
              <a:graphicFrameLocks noChangeAspect="1"/>
            </p:cNvGraphicFramePr>
            <p:nvPr/>
          </p:nvGraphicFramePr>
          <p:xfrm>
            <a:off x="1857356" y="3286130"/>
            <a:ext cx="2357454" cy="785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685" r:id="rId6" imgW="1260583" imgH="420194" progId="">
                    <p:embed/>
                  </p:oleObj>
                </mc:Choice>
                <mc:Fallback>
                  <p:oleObj r:id="rId6" imgW="1260583" imgH="420194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7356" y="3286130"/>
                          <a:ext cx="2357454" cy="7858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TextBox 30"/>
            <p:cNvSpPr txBox="1">
              <a:spLocks noChangeArrowheads="1"/>
            </p:cNvSpPr>
            <p:nvPr/>
          </p:nvSpPr>
          <p:spPr bwMode="auto">
            <a:xfrm>
              <a:off x="1285852" y="3559740"/>
              <a:ext cx="3500462" cy="346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                                             。</a:t>
              </a:r>
            </a:p>
          </p:txBody>
        </p:sp>
      </p:grpSp>
      <p:grpSp>
        <p:nvGrpSpPr>
          <p:cNvPr id="5" name="组合 2"/>
          <p:cNvGrpSpPr/>
          <p:nvPr/>
        </p:nvGrpSpPr>
        <p:grpSpPr>
          <a:xfrm>
            <a:off x="1556651" y="879145"/>
            <a:ext cx="7810409" cy="996660"/>
            <a:chOff x="1556651" y="879145"/>
            <a:chExt cx="7810409" cy="996660"/>
          </a:xfrm>
        </p:grpSpPr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1556651" y="1190029"/>
              <a:ext cx="78104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求</a:t>
              </a:r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函数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的导数。</a:t>
              </a: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53620" y="879145"/>
              <a:ext cx="2095344" cy="996660"/>
            </a:xfrm>
            <a:prstGeom prst="rect">
              <a:avLst/>
            </a:prstGeom>
          </p:spPr>
        </p:pic>
      </p:grpSp>
      <p:sp>
        <p:nvSpPr>
          <p:cNvPr id="35" name="矩形 34"/>
          <p:cNvSpPr/>
          <p:nvPr/>
        </p:nvSpPr>
        <p:spPr>
          <a:xfrm>
            <a:off x="1340445" y="429393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1" hangingPunct="0">
              <a:spcBef>
                <a:spcPts val="12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Wingdings" pitchFamily="2" charset="2"/>
              </a:rPr>
              <a:t>解：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1072050" y="3904193"/>
            <a:ext cx="10064263" cy="1352021"/>
          </a:xfrm>
          <a:prstGeom prst="rect">
            <a:avLst/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 anchor="t"/>
          <a:lstStyle/>
          <a:p>
            <a:pPr algn="l" latinLnBrk="1" hangingPunct="0"/>
            <a:endParaRPr lang="en-US" altLang="zh-CN" sz="2400" b="1" dirty="0" smtClean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0588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4" grpId="0"/>
      <p:bldP spid="17" grpId="0"/>
      <p:bldP spid="35" grpId="0"/>
      <p:bldP spid="16" grpId="0" animBg="1"/>
    </p:bldLst>
  </p:timing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055688" y="2024063"/>
            <a:ext cx="10080625" cy="3035399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 smtClean="0">
                <a:solidFill>
                  <a:srgbClr val="FF0000"/>
                </a:solidFill>
                <a:latin typeface="Times New Roman" pitchFamily="18" charset="0"/>
                <a:ea typeface="微软雅黑" panose="020B0503020204020204" pitchFamily="34" charset="-122"/>
                <a:sym typeface="Wingdings" pitchFamily="2" charset="2"/>
              </a:rPr>
              <a:t>解：</a:t>
            </a:r>
            <a:endParaRPr lang="en-US" altLang="zh-CN" sz="2400" dirty="0" smtClean="0">
              <a:solidFill>
                <a:srgbClr val="FF0000"/>
              </a:solidFill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dirty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  <a:p>
            <a:pPr algn="l" latinLnBrk="1" hangingPunct="0">
              <a:spcBef>
                <a:spcPts val="1200"/>
              </a:spcBef>
            </a:pPr>
            <a:endParaRPr lang="en-US" altLang="zh-CN" sz="2400" dirty="0" smtClean="0">
              <a:latin typeface="Times New Roman" pitchFamily="18" charset="0"/>
              <a:ea typeface="微软雅黑" panose="020B0503020204020204" pitchFamily="34" charset="-122"/>
              <a:sym typeface="Wingdings" pitchFamily="2" charset="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55688" y="111003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1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526670"/>
              </p:ext>
            </p:extLst>
          </p:nvPr>
        </p:nvGraphicFramePr>
        <p:xfrm>
          <a:off x="7502526" y="2805642"/>
          <a:ext cx="2364316" cy="461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r:id="rId4" imgW="21031200" imgH="4267200" progId="">
                  <p:embed/>
                </p:oleObj>
              </mc:Choice>
              <mc:Fallback>
                <p:oleObj r:id="rId4" imgW="21031200" imgH="42672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526" y="2805642"/>
                        <a:ext cx="2364316" cy="4614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23"/>
          <p:cNvGrpSpPr>
            <a:grpSpLocks/>
          </p:cNvGrpSpPr>
          <p:nvPr/>
        </p:nvGrpSpPr>
        <p:grpSpPr bwMode="auto">
          <a:xfrm>
            <a:off x="1882775" y="2492375"/>
            <a:ext cx="5659967" cy="986367"/>
            <a:chOff x="928662" y="2714626"/>
            <a:chExt cx="4245001" cy="739775"/>
          </a:xfrm>
        </p:grpSpPr>
        <p:graphicFrame>
          <p:nvGraphicFramePr>
            <p:cNvPr id="21" name="Object 16"/>
            <p:cNvGraphicFramePr>
              <a:graphicFrameLocks noChangeAspect="1"/>
            </p:cNvGraphicFramePr>
            <p:nvPr/>
          </p:nvGraphicFramePr>
          <p:xfrm>
            <a:off x="1503363" y="2714626"/>
            <a:ext cx="3670300" cy="739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1" name="公式" r:id="rId6" imgW="1993900" imgH="419100" progId="">
                    <p:embed/>
                  </p:oleObj>
                </mc:Choice>
                <mc:Fallback>
                  <p:oleObj name="公式" r:id="rId6" imgW="1993900" imgH="41910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3363" y="2714626"/>
                          <a:ext cx="3670300" cy="739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Box 22"/>
            <p:cNvSpPr txBox="1">
              <a:spLocks noChangeArrowheads="1"/>
            </p:cNvSpPr>
            <p:nvPr/>
          </p:nvSpPr>
          <p:spPr bwMode="auto">
            <a:xfrm>
              <a:off x="928662" y="2916798"/>
              <a:ext cx="2643206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因为</a:t>
              </a:r>
            </a:p>
          </p:txBody>
        </p:sp>
      </p:grpSp>
      <p:grpSp>
        <p:nvGrpSpPr>
          <p:cNvPr id="5" name="组合 28"/>
          <p:cNvGrpSpPr>
            <a:grpSpLocks/>
          </p:cNvGrpSpPr>
          <p:nvPr/>
        </p:nvGrpSpPr>
        <p:grpSpPr bwMode="auto">
          <a:xfrm>
            <a:off x="1865841" y="4115476"/>
            <a:ext cx="3524251" cy="488942"/>
            <a:chOff x="1285852" y="3702616"/>
            <a:chExt cx="2643206" cy="366155"/>
          </a:xfrm>
        </p:grpSpPr>
        <p:graphicFrame>
          <p:nvGraphicFramePr>
            <p:cNvPr id="25" name="Object 18"/>
            <p:cNvGraphicFramePr>
              <a:graphicFrameLocks noChangeAspect="1"/>
            </p:cNvGraphicFramePr>
            <p:nvPr/>
          </p:nvGraphicFramePr>
          <p:xfrm>
            <a:off x="1889127" y="3714758"/>
            <a:ext cx="1754179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2" r:id="rId8" imgW="24688800" imgH="4876800" progId="">
                    <p:embed/>
                  </p:oleObj>
                </mc:Choice>
                <mc:Fallback>
                  <p:oleObj r:id="rId8" imgW="24688800" imgH="487680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7" y="3714758"/>
                          <a:ext cx="1754179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Box 27"/>
            <p:cNvSpPr txBox="1">
              <a:spLocks noChangeArrowheads="1"/>
            </p:cNvSpPr>
            <p:nvPr/>
          </p:nvSpPr>
          <p:spPr bwMode="auto">
            <a:xfrm>
              <a:off x="1285852" y="3702616"/>
              <a:ext cx="2643206" cy="345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所以                                 ，</a:t>
              </a:r>
            </a:p>
          </p:txBody>
        </p:sp>
      </p:grpSp>
      <p:grpSp>
        <p:nvGrpSpPr>
          <p:cNvPr id="6" name="组合 30"/>
          <p:cNvGrpSpPr>
            <a:grpSpLocks/>
          </p:cNvGrpSpPr>
          <p:nvPr/>
        </p:nvGrpSpPr>
        <p:grpSpPr bwMode="auto">
          <a:xfrm>
            <a:off x="5199584" y="4077819"/>
            <a:ext cx="4762500" cy="628649"/>
            <a:chOff x="1285852" y="4155413"/>
            <a:chExt cx="3571900" cy="471487"/>
          </a:xfrm>
        </p:grpSpPr>
        <p:sp>
          <p:nvSpPr>
            <p:cNvPr id="28" name="TextBox 29"/>
            <p:cNvSpPr txBox="1">
              <a:spLocks noChangeArrowheads="1"/>
            </p:cNvSpPr>
            <p:nvPr/>
          </p:nvSpPr>
          <p:spPr bwMode="auto">
            <a:xfrm>
              <a:off x="1285852" y="4202682"/>
              <a:ext cx="3571900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因此                                              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。</a:t>
              </a:r>
            </a:p>
          </p:txBody>
        </p:sp>
        <p:graphicFrame>
          <p:nvGraphicFramePr>
            <p:cNvPr id="35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8361363"/>
                </p:ext>
              </p:extLst>
            </p:nvPr>
          </p:nvGraphicFramePr>
          <p:xfrm>
            <a:off x="1915494" y="4155413"/>
            <a:ext cx="2513031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713" name="公式" r:id="rId10" imgW="1548728" imgH="253890" progId="">
                    <p:embed/>
                  </p:oleObj>
                </mc:Choice>
                <mc:Fallback>
                  <p:oleObj name="公式" r:id="rId10" imgW="1548728" imgH="25389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5494" y="4155413"/>
                          <a:ext cx="2513031" cy="4714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3"/>
          <p:cNvGrpSpPr/>
          <p:nvPr/>
        </p:nvGrpSpPr>
        <p:grpSpPr>
          <a:xfrm>
            <a:off x="1540289" y="955836"/>
            <a:ext cx="7810409" cy="803119"/>
            <a:chOff x="1556651" y="1574961"/>
            <a:chExt cx="7810409" cy="803119"/>
          </a:xfrm>
        </p:grpSpPr>
        <p:sp>
          <p:nvSpPr>
            <p:cNvPr id="15" name="Text Box 29"/>
            <p:cNvSpPr txBox="1">
              <a:spLocks noChangeArrowheads="1"/>
            </p:cNvSpPr>
            <p:nvPr/>
          </p:nvSpPr>
          <p:spPr bwMode="auto">
            <a:xfrm>
              <a:off x="1556651" y="1786794"/>
              <a:ext cx="781040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设函数                              ，求             。</a:t>
              </a:r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740899" y="1574961"/>
              <a:ext cx="2098392" cy="803119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633387" y="1658493"/>
              <a:ext cx="841185" cy="589767"/>
            </a:xfrm>
            <a:prstGeom prst="rect">
              <a:avLst/>
            </a:prstGeom>
          </p:spPr>
        </p:pic>
      </p:grpSp>
    </p:spTree>
    <p:custDataLst>
      <p:tags r:id="rId2"/>
    </p:custDataLst>
    <p:extLst>
      <p:ext uri="{BB962C8B-B14F-4D97-AF65-F5344CB8AC3E}">
        <p14:creationId xmlns:p14="http://schemas.microsoft.com/office/powerpoint/2010/main" val="2870377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1055689" y="2024063"/>
            <a:ext cx="10080624" cy="392588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1044919" y="490634"/>
            <a:ext cx="1261884" cy="1451293"/>
            <a:chOff x="2118179" y="855990"/>
            <a:chExt cx="1172983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18179" y="1299681"/>
              <a:ext cx="1172983" cy="4863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293873" y="2239229"/>
            <a:ext cx="33810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Constantia" pitchFamily="18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1. </a:t>
            </a:r>
            <a:r>
              <a:rPr lang="zh-CN" altLang="en-US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求下列函数的导数。 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710268" y="2819519"/>
            <a:ext cx="2251177" cy="547566"/>
            <a:chOff x="0" y="7"/>
            <a:chExt cx="1145" cy="354"/>
          </a:xfrm>
        </p:grpSpPr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8426646"/>
                </p:ext>
              </p:extLst>
            </p:nvPr>
          </p:nvGraphicFramePr>
          <p:xfrm>
            <a:off x="438" y="7"/>
            <a:ext cx="707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35" name="Equation" r:id="rId4" imgW="660240" imgH="228600" progId="">
                    <p:embed/>
                  </p:oleObj>
                </mc:Choice>
                <mc:Fallback>
                  <p:oleObj name="Equation" r:id="rId4" imgW="660240" imgH="22860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" y="7"/>
                          <a:ext cx="707" cy="3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0" y="45"/>
              <a:ext cx="73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358467" y="2611355"/>
            <a:ext cx="2188421" cy="957546"/>
            <a:chOff x="-188" y="-9"/>
            <a:chExt cx="1078" cy="619"/>
          </a:xfrm>
        </p:grpSpPr>
        <p:graphicFrame>
          <p:nvGraphicFramePr>
            <p:cNvPr id="1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1848449"/>
                </p:ext>
              </p:extLst>
            </p:nvPr>
          </p:nvGraphicFramePr>
          <p:xfrm>
            <a:off x="275" y="-9"/>
            <a:ext cx="615" cy="6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36" name="Equation" r:id="rId6" imgW="583920" imgH="393480" progId="">
                    <p:embed/>
                  </p:oleObj>
                </mc:Choice>
                <mc:Fallback>
                  <p:oleObj name="Equation" r:id="rId6" imgW="583920" imgH="39348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" y="-9"/>
                          <a:ext cx="615" cy="6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-188" y="136"/>
              <a:ext cx="483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714501" y="3726484"/>
            <a:ext cx="3546725" cy="1007408"/>
            <a:chOff x="0" y="-52"/>
            <a:chExt cx="1715" cy="652"/>
          </a:xfrm>
        </p:grpSpPr>
        <p:graphicFrame>
          <p:nvGraphicFramePr>
            <p:cNvPr id="21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8160648"/>
                </p:ext>
              </p:extLst>
            </p:nvPr>
          </p:nvGraphicFramePr>
          <p:xfrm>
            <a:off x="382" y="-52"/>
            <a:ext cx="1333" cy="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37" name="Equation" r:id="rId8" imgW="1091880" imgH="419040" progId="">
                    <p:embed/>
                  </p:oleObj>
                </mc:Choice>
                <mc:Fallback>
                  <p:oleObj name="Equation" r:id="rId8" imgW="1091880" imgH="419040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" y="-52"/>
                          <a:ext cx="1333" cy="6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29"/>
            <p:cNvSpPr txBox="1">
              <a:spLocks noChangeArrowheads="1"/>
            </p:cNvSpPr>
            <p:nvPr/>
          </p:nvSpPr>
          <p:spPr bwMode="auto">
            <a:xfrm>
              <a:off x="0" y="75"/>
              <a:ext cx="47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r>
                <a:rPr lang="zh-CN" altLang="en-US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8" name="组合 24"/>
          <p:cNvGrpSpPr>
            <a:grpSpLocks/>
          </p:cNvGrpSpPr>
          <p:nvPr/>
        </p:nvGrpSpPr>
        <p:grpSpPr bwMode="auto">
          <a:xfrm>
            <a:off x="1293873" y="4833943"/>
            <a:ext cx="6318251" cy="914401"/>
            <a:chOff x="1832500" y="3690249"/>
            <a:chExt cx="4739174" cy="685856"/>
          </a:xfrm>
        </p:grpSpPr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1832500" y="3690249"/>
              <a:ext cx="4739174" cy="685856"/>
              <a:chOff x="114" y="19"/>
              <a:chExt cx="3088" cy="591"/>
            </a:xfrm>
          </p:grpSpPr>
          <p:sp>
            <p:nvSpPr>
              <p:cNvPr id="27" name="Text Box 24"/>
              <p:cNvSpPr txBox="1">
                <a:spLocks noChangeArrowheads="1"/>
              </p:cNvSpPr>
              <p:nvPr/>
            </p:nvSpPr>
            <p:spPr bwMode="auto">
              <a:xfrm>
                <a:off x="114" y="166"/>
                <a:ext cx="308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hangingPunct="1"/>
                <a:r>
                  <a:rPr lang="en-US" altLang="zh-CN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2</a:t>
                </a:r>
                <a:r>
                  <a:rPr lang="en-US" altLang="zh-CN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. </a:t>
                </a:r>
                <a:r>
                  <a:rPr lang="zh-CN" altLang="en-US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设函数                                   </a:t>
                </a:r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，</a:t>
                </a:r>
                <a:r>
                  <a:rPr lang="zh-CN" altLang="en-US" b="0" dirty="0" smtClean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求           </a:t>
                </a:r>
                <a:r>
                  <a:rPr lang="zh-CN" altLang="en-US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。       </a:t>
                </a:r>
              </a:p>
            </p:txBody>
          </p:sp>
          <p:graphicFrame>
            <p:nvGraphicFramePr>
              <p:cNvPr id="28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64747005"/>
                  </p:ext>
                </p:extLst>
              </p:nvPr>
            </p:nvGraphicFramePr>
            <p:xfrm>
              <a:off x="738" y="19"/>
              <a:ext cx="1270" cy="5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3738" name="公式" r:id="rId10" imgW="1117115" imgH="393529" progId="">
                      <p:embed/>
                    </p:oleObj>
                  </mc:Choice>
                  <mc:Fallback>
                    <p:oleObj name="公式" r:id="rId10" imgW="1117115" imgH="393529" progId="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38" y="19"/>
                            <a:ext cx="1270" cy="59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6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6114757"/>
                </p:ext>
              </p:extLst>
            </p:nvPr>
          </p:nvGraphicFramePr>
          <p:xfrm>
            <a:off x="5232611" y="3870606"/>
            <a:ext cx="642937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39" name="公式" r:id="rId12" imgW="368140" imgH="203112" progId="">
                    <p:embed/>
                  </p:oleObj>
                </mc:Choice>
                <mc:Fallback>
                  <p:oleObj name="公式" r:id="rId12" imgW="368140" imgH="203112" progId="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2611" y="3870606"/>
                          <a:ext cx="642937" cy="354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9" name="图片 2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19385" y="262495"/>
            <a:ext cx="2656565" cy="1911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17950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 bwMode="auto">
          <a:xfrm>
            <a:off x="1055689" y="1636185"/>
            <a:ext cx="10080624" cy="4302499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32"/>
          <p:cNvGrpSpPr/>
          <p:nvPr/>
        </p:nvGrpSpPr>
        <p:grpSpPr bwMode="auto">
          <a:xfrm>
            <a:off x="2281200" y="4460623"/>
            <a:ext cx="7720051" cy="1212418"/>
            <a:chOff x="879" y="-63"/>
            <a:chExt cx="8987" cy="1911"/>
          </a:xfrm>
        </p:grpSpPr>
        <p:sp>
          <p:nvSpPr>
            <p:cNvPr id="8215" name="AutoShape 16"/>
            <p:cNvSpPr>
              <a:spLocks noChangeArrowheads="1"/>
            </p:cNvSpPr>
            <p:nvPr/>
          </p:nvSpPr>
          <p:spPr bwMode="auto">
            <a:xfrm>
              <a:off x="879" y="-63"/>
              <a:ext cx="8987" cy="188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3" name="Group 34"/>
            <p:cNvGrpSpPr/>
            <p:nvPr/>
          </p:nvGrpSpPr>
          <p:grpSpPr bwMode="auto">
            <a:xfrm>
              <a:off x="1416" y="129"/>
              <a:ext cx="7198" cy="1719"/>
              <a:chOff x="1302" y="16"/>
              <a:chExt cx="7198" cy="1719"/>
            </a:xfrm>
          </p:grpSpPr>
          <p:graphicFrame>
            <p:nvGraphicFramePr>
              <p:cNvPr id="8199" name="Object 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0629962"/>
                  </p:ext>
                </p:extLst>
              </p:nvPr>
            </p:nvGraphicFramePr>
            <p:xfrm>
              <a:off x="4339" y="16"/>
              <a:ext cx="4161" cy="17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3496" r:id="rId3" imgW="39319200" imgH="10363200" progId="">
                      <p:embed/>
                    </p:oleObj>
                  </mc:Choice>
                  <mc:Fallback>
                    <p:oleObj r:id="rId3" imgW="39319200" imgH="10363200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39" y="16"/>
                            <a:ext cx="4161" cy="171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17" name="Text Box 36"/>
              <p:cNvSpPr txBox="1">
                <a:spLocks noChangeArrowheads="1"/>
              </p:cNvSpPr>
              <p:nvPr/>
            </p:nvSpPr>
            <p:spPr bwMode="auto">
              <a:xfrm>
                <a:off x="1302" y="416"/>
                <a:ext cx="4535" cy="7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宋体" pitchFamily="2" charset="-122"/>
                    <a:ea typeface="宋体" pitchFamily="2" charset="-122"/>
                  </a:defRPr>
                </a:lvl9pPr>
              </a:lstStyle>
              <a:p>
                <a:pPr algn="l"/>
                <a:r>
                  <a:rPr lang="zh-CN" altLang="en-US" sz="2400" b="0" dirty="0">
                    <a:latin typeface="Times New Roman" panose="02020603050405020304" pitchFamily="18" charset="0"/>
                    <a:ea typeface="微软雅黑" panose="020B0503020204020204" pitchFamily="34" charset="-122"/>
                  </a:rPr>
                  <a:t>导数的等价定义：</a:t>
                </a:r>
              </a:p>
            </p:txBody>
          </p:sp>
        </p:grpSp>
      </p:grpSp>
      <p:grpSp>
        <p:nvGrpSpPr>
          <p:cNvPr id="4" name="组合 9"/>
          <p:cNvGrpSpPr/>
          <p:nvPr/>
        </p:nvGrpSpPr>
        <p:grpSpPr bwMode="auto">
          <a:xfrm>
            <a:off x="1552127" y="3094094"/>
            <a:ext cx="2646878" cy="571500"/>
            <a:chOff x="857224" y="1237700"/>
            <a:chExt cx="1984388" cy="571504"/>
          </a:xfrm>
        </p:grpSpPr>
        <p:sp>
          <p:nvSpPr>
            <p:cNvPr id="8214" name="Rectangle 19"/>
            <p:cNvSpPr>
              <a:spLocks noChangeArrowheads="1"/>
            </p:cNvSpPr>
            <p:nvPr/>
          </p:nvSpPr>
          <p:spPr bwMode="auto">
            <a:xfrm>
              <a:off x="857224" y="1285860"/>
              <a:ext cx="1984388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令                       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8198" name="Objec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48840366"/>
                </p:ext>
              </p:extLst>
            </p:nvPr>
          </p:nvGraphicFramePr>
          <p:xfrm>
            <a:off x="1130596" y="1237700"/>
            <a:ext cx="1406781" cy="5715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97" r:id="rId5" imgW="711509" imgH="228699" progId="">
                    <p:embed/>
                  </p:oleObj>
                </mc:Choice>
                <mc:Fallback>
                  <p:oleObj r:id="rId5" imgW="711509" imgH="228699" progId="">
                    <p:embed/>
                    <p:pic>
                      <p:nvPicPr>
                        <p:cNvPr id="0" name="Picture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0596" y="1237700"/>
                          <a:ext cx="1406781" cy="5715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组合 14"/>
          <p:cNvGrpSpPr/>
          <p:nvPr/>
        </p:nvGrpSpPr>
        <p:grpSpPr bwMode="auto">
          <a:xfrm>
            <a:off x="4003225" y="3079274"/>
            <a:ext cx="2800767" cy="586317"/>
            <a:chOff x="3386148" y="1223776"/>
            <a:chExt cx="2294812" cy="586866"/>
          </a:xfrm>
        </p:grpSpPr>
        <p:sp>
          <p:nvSpPr>
            <p:cNvPr id="8213" name="Rectangle 19"/>
            <p:cNvSpPr>
              <a:spLocks noChangeArrowheads="1"/>
            </p:cNvSpPr>
            <p:nvPr/>
          </p:nvSpPr>
          <p:spPr bwMode="auto">
            <a:xfrm>
              <a:off x="3386148" y="1285863"/>
              <a:ext cx="2294812" cy="462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sz="2400" b="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那么                      </a:t>
              </a:r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</a:p>
          </p:txBody>
        </p:sp>
        <p:graphicFrame>
          <p:nvGraphicFramePr>
            <p:cNvPr id="8197" name="Object 5"/>
            <p:cNvGraphicFramePr>
              <a:graphicFrameLocks/>
            </p:cNvGraphicFramePr>
            <p:nvPr/>
          </p:nvGraphicFramePr>
          <p:xfrm>
            <a:off x="4034873" y="1223776"/>
            <a:ext cx="1355641" cy="5868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98" r:id="rId7" imgW="699107" imgH="228799" progId="">
                    <p:embed/>
                  </p:oleObj>
                </mc:Choice>
                <mc:Fallback>
                  <p:oleObj r:id="rId7" imgW="699107" imgH="228799" progId="">
                    <p:embed/>
                    <p:pic>
                      <p:nvPicPr>
                        <p:cNvPr id="0" name="Picture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4873" y="1223776"/>
                          <a:ext cx="1355641" cy="5868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07" name="Rectangle 19"/>
          <p:cNvSpPr>
            <a:spLocks noChangeArrowheads="1"/>
          </p:cNvSpPr>
          <p:nvPr/>
        </p:nvSpPr>
        <p:spPr bwMode="auto">
          <a:xfrm>
            <a:off x="5118236" y="3775762"/>
            <a:ext cx="3623016" cy="479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57" tIns="54429" rIns="108857" bIns="54429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r>
              <a:rPr lang="zh-CN" altLang="en-US" sz="2400" b="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所以由导数的定义公式得</a:t>
            </a:r>
          </a:p>
        </p:txBody>
      </p:sp>
      <p:grpSp>
        <p:nvGrpSpPr>
          <p:cNvPr id="6" name="组合 20"/>
          <p:cNvGrpSpPr/>
          <p:nvPr/>
        </p:nvGrpSpPr>
        <p:grpSpPr bwMode="auto">
          <a:xfrm>
            <a:off x="2281084" y="1943100"/>
            <a:ext cx="7720167" cy="1007533"/>
            <a:chOff x="1352312" y="1277938"/>
            <a:chExt cx="5792929" cy="1008062"/>
          </a:xfrm>
        </p:grpSpPr>
        <p:sp>
          <p:nvSpPr>
            <p:cNvPr id="8211" name="AutoShape 16"/>
            <p:cNvSpPr>
              <a:spLocks noChangeArrowheads="1"/>
            </p:cNvSpPr>
            <p:nvPr/>
          </p:nvSpPr>
          <p:spPr bwMode="auto">
            <a:xfrm>
              <a:off x="1352312" y="1277938"/>
              <a:ext cx="5792929" cy="1008062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819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0948904"/>
                </p:ext>
              </p:extLst>
            </p:nvPr>
          </p:nvGraphicFramePr>
          <p:xfrm>
            <a:off x="3186466" y="1320527"/>
            <a:ext cx="3572995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99" r:id="rId9" imgW="1993900" imgH="393700" progId="">
                    <p:embed/>
                  </p:oleObj>
                </mc:Choice>
                <mc:Fallback>
                  <p:oleObj r:id="rId9" imgW="1993900" imgH="39370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6466" y="1320527"/>
                          <a:ext cx="3572995" cy="928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2" name="Text Box 36"/>
            <p:cNvSpPr txBox="1">
              <a:spLocks noChangeArrowheads="1"/>
            </p:cNvSpPr>
            <p:nvPr/>
          </p:nvSpPr>
          <p:spPr bwMode="auto">
            <a:xfrm>
              <a:off x="1688088" y="1510464"/>
              <a:ext cx="2880143" cy="461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sz="2400" b="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导数的定义：</a:t>
              </a:r>
            </a:p>
          </p:txBody>
        </p:sp>
      </p:grpSp>
      <p:grpSp>
        <p:nvGrpSpPr>
          <p:cNvPr id="7" name="组合 14"/>
          <p:cNvGrpSpPr/>
          <p:nvPr/>
        </p:nvGrpSpPr>
        <p:grpSpPr bwMode="auto">
          <a:xfrm>
            <a:off x="1278605" y="3765128"/>
            <a:ext cx="2492991" cy="472298"/>
            <a:chOff x="3386149" y="1275181"/>
            <a:chExt cx="1869822" cy="474340"/>
          </a:xfrm>
        </p:grpSpPr>
        <p:sp>
          <p:nvSpPr>
            <p:cNvPr id="8210" name="Rectangle 19"/>
            <p:cNvSpPr>
              <a:spLocks noChangeArrowheads="1"/>
            </p:cNvSpPr>
            <p:nvPr/>
          </p:nvSpPr>
          <p:spPr bwMode="auto">
            <a:xfrm>
              <a:off x="3386149" y="1285860"/>
              <a:ext cx="1869822" cy="463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sz="2400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   当               时，</a:t>
              </a:r>
            </a:p>
          </p:txBody>
        </p:sp>
        <p:graphicFrame>
          <p:nvGraphicFramePr>
            <p:cNvPr id="8195" name="Object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90823002"/>
                </p:ext>
              </p:extLst>
            </p:nvPr>
          </p:nvGraphicFramePr>
          <p:xfrm>
            <a:off x="3864789" y="1275181"/>
            <a:ext cx="812864" cy="444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00" r:id="rId11" imgW="494870" imgH="177646" progId="">
                    <p:embed/>
                  </p:oleObj>
                </mc:Choice>
                <mc:Fallback>
                  <p:oleObj r:id="rId11" imgW="494870" imgH="177646" progId="">
                    <p:embed/>
                    <p:pic>
                      <p:nvPicPr>
                        <p:cNvPr id="0" name="Picture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4789" y="1275181"/>
                          <a:ext cx="812864" cy="4444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组合 25"/>
          <p:cNvGrpSpPr/>
          <p:nvPr/>
        </p:nvGrpSpPr>
        <p:grpSpPr bwMode="auto">
          <a:xfrm>
            <a:off x="3561503" y="3670936"/>
            <a:ext cx="1678592" cy="690034"/>
            <a:chOff x="2755214" y="2278814"/>
            <a:chExt cx="1258494" cy="517527"/>
          </a:xfrm>
        </p:grpSpPr>
        <p:graphicFrame>
          <p:nvGraphicFramePr>
            <p:cNvPr id="25" name="Objec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64601302"/>
                </p:ext>
              </p:extLst>
            </p:nvPr>
          </p:nvGraphicFramePr>
          <p:xfrm>
            <a:off x="2755214" y="2278814"/>
            <a:ext cx="814384" cy="5175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01" r:id="rId13" imgW="457597" imgH="228799" progId="">
                    <p:embed/>
                  </p:oleObj>
                </mc:Choice>
                <mc:Fallback>
                  <p:oleObj r:id="rId13" imgW="457597" imgH="228799" progId="">
                    <p:embed/>
                    <p:pic>
                      <p:nvPicPr>
                        <p:cNvPr id="0" name="Picture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5214" y="2278814"/>
                          <a:ext cx="814384" cy="5175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9" name="矩形 23"/>
            <p:cNvSpPr>
              <a:spLocks noChangeArrowheads="1"/>
            </p:cNvSpPr>
            <p:nvPr/>
          </p:nvSpPr>
          <p:spPr bwMode="auto">
            <a:xfrm>
              <a:off x="3643306" y="2387084"/>
              <a:ext cx="370402" cy="34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pPr algn="l"/>
              <a:r>
                <a:rPr lang="zh-CN" altLang="en-US" sz="2400" b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，</a:t>
              </a:r>
            </a:p>
          </p:txBody>
        </p:sp>
      </p:grpSp>
      <p:sp>
        <p:nvSpPr>
          <p:cNvPr id="8201" name="矩形 55"/>
          <p:cNvSpPr>
            <a:spLocks noChangeArrowheads="1"/>
          </p:cNvSpPr>
          <p:nvPr/>
        </p:nvSpPr>
        <p:spPr bwMode="auto">
          <a:xfrm>
            <a:off x="5238750" y="857251"/>
            <a:ext cx="1714500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方正粗宋简体"/>
              </a:rPr>
              <a:t>导数</a:t>
            </a:r>
          </a:p>
        </p:txBody>
      </p:sp>
    </p:spTree>
    <p:extLst>
      <p:ext uri="{BB962C8B-B14F-4D97-AF65-F5344CB8AC3E}">
        <p14:creationId xmlns:p14="http://schemas.microsoft.com/office/powerpoint/2010/main" val="6815497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8207" grpId="0"/>
      <p:bldP spid="820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394755" y="2868367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授课教师：陈笑缘教授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2" name="同心圆 41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0681531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/>
        </p:nvSpPr>
        <p:spPr bwMode="auto">
          <a:xfrm>
            <a:off x="1047751" y="1445683"/>
            <a:ext cx="10115549" cy="4504267"/>
          </a:xfrm>
          <a:prstGeom prst="rect">
            <a:avLst/>
          </a:prstGeom>
          <a:solidFill>
            <a:srgbClr val="F5F5F5"/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 dirty="0">
              <a:ea typeface="微软雅黑" panose="020B0503020204020204" pitchFamily="34" charset="-122"/>
            </a:endParaRPr>
          </a:p>
        </p:txBody>
      </p:sp>
      <p:sp>
        <p:nvSpPr>
          <p:cNvPr id="39" name="矩形 55"/>
          <p:cNvSpPr>
            <a:spLocks noChangeArrowheads="1"/>
          </p:cNvSpPr>
          <p:nvPr/>
        </p:nvSpPr>
        <p:spPr bwMode="auto">
          <a:xfrm>
            <a:off x="4476757" y="830806"/>
            <a:ext cx="3238487" cy="5232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导数的几何意义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 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粗宋简体"/>
            </a:endParaRPr>
          </a:p>
        </p:txBody>
      </p:sp>
      <p:sp>
        <p:nvSpPr>
          <p:cNvPr id="37" name="椭圆 36"/>
          <p:cNvSpPr/>
          <p:nvPr/>
        </p:nvSpPr>
        <p:spPr bwMode="auto">
          <a:xfrm>
            <a:off x="2571726" y="3137109"/>
            <a:ext cx="1047757" cy="571504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Arial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42" name="直接连接符 41"/>
          <p:cNvCxnSpPr/>
          <p:nvPr/>
        </p:nvCxnSpPr>
        <p:spPr bwMode="auto">
          <a:xfrm>
            <a:off x="1904971" y="3041859"/>
            <a:ext cx="1428760" cy="211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cxnSp>
      <p:sp>
        <p:nvSpPr>
          <p:cNvPr id="43" name="矩形 42"/>
          <p:cNvSpPr/>
          <p:nvPr/>
        </p:nvSpPr>
        <p:spPr bwMode="auto">
          <a:xfrm>
            <a:off x="2190723" y="4851622"/>
            <a:ext cx="1333509" cy="47625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Arial" pitchFamily="34" charset="0"/>
              <a:ea typeface="微软雅黑" panose="020B0503020204020204" pitchFamily="34" charset="-122"/>
            </a:endParaRPr>
          </a:p>
        </p:txBody>
      </p:sp>
      <p:pic>
        <p:nvPicPr>
          <p:cNvPr id="3186" name="Picture 1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43" y="1692235"/>
            <a:ext cx="5524539" cy="399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组合 19"/>
          <p:cNvGrpSpPr/>
          <p:nvPr/>
        </p:nvGrpSpPr>
        <p:grpSpPr>
          <a:xfrm>
            <a:off x="1714469" y="1803600"/>
            <a:ext cx="2571768" cy="3810013"/>
            <a:chOff x="1285852" y="1500180"/>
            <a:chExt cx="1928826" cy="2857510"/>
          </a:xfrm>
        </p:grpSpPr>
        <p:grpSp>
          <p:nvGrpSpPr>
            <p:cNvPr id="3" name="组合 39"/>
            <p:cNvGrpSpPr/>
            <p:nvPr/>
          </p:nvGrpSpPr>
          <p:grpSpPr>
            <a:xfrm>
              <a:off x="1357290" y="1668666"/>
              <a:ext cx="1857388" cy="2492990"/>
              <a:chOff x="928662" y="3668930"/>
              <a:chExt cx="1857388" cy="2492990"/>
            </a:xfrm>
          </p:grpSpPr>
          <p:sp>
            <p:nvSpPr>
              <p:cNvPr id="3106" name="Text Box 9"/>
              <p:cNvSpPr txBox="1"/>
              <p:nvPr/>
            </p:nvSpPr>
            <p:spPr>
              <a:xfrm>
                <a:off x="928662" y="3668930"/>
                <a:ext cx="1857388" cy="2492990"/>
              </a:xfrm>
              <a:prstGeom prst="rect">
                <a:avLst/>
              </a:prstGeom>
              <a:noFill/>
              <a:ln w="9525">
                <a:noFill/>
                <a:miter/>
              </a:ln>
            </p:spPr>
            <p:txBody>
              <a:bodyPr wrap="square" tIns="0" bIns="0">
                <a:spAutoFit/>
              </a:bodyPr>
              <a:lstStyle/>
              <a:p>
                <a:pPr lvl="0" eaLnBrk="0" hangingPunct="0">
                  <a:lnSpc>
                    <a:spcPct val="150000"/>
                  </a:lnSpc>
                </a:pPr>
                <a:r>
                  <a:rPr lang="zh-CN" altLang="en-US" sz="2400" dirty="0">
                    <a:latin typeface="Times New Roman" pitchFamily="18" charset="0"/>
                    <a:ea typeface="微软雅黑" panose="020B0503020204020204" pitchFamily="34" charset="-122"/>
                  </a:rPr>
                  <a:t>函数                在</a:t>
                </a:r>
                <a:endParaRPr lang="en-US" altLang="zh-CN" sz="2400" dirty="0">
                  <a:latin typeface="Times New Roman" pitchFamily="18" charset="0"/>
                  <a:ea typeface="微软雅黑" panose="020B0503020204020204" pitchFamily="34" charset="-122"/>
                </a:endParaRPr>
              </a:p>
              <a:p>
                <a:pPr lvl="0" eaLnBrk="0" hangingPunct="0">
                  <a:lnSpc>
                    <a:spcPct val="150000"/>
                  </a:lnSpc>
                </a:pPr>
                <a:r>
                  <a:rPr lang="zh-CN" altLang="en-US" sz="2400" dirty="0">
                    <a:latin typeface="Times New Roman" pitchFamily="18" charset="0"/>
                    <a:ea typeface="微软雅黑" panose="020B0503020204020204" pitchFamily="34" charset="-122"/>
                  </a:rPr>
                  <a:t>点               处的导数              </a:t>
                </a:r>
                <a:r>
                  <a:rPr lang="en-US" altLang="zh-CN" sz="2400" dirty="0">
                    <a:latin typeface="Times New Roman" pitchFamily="18" charset="0"/>
                    <a:ea typeface="微软雅黑" panose="020B0503020204020204" pitchFamily="34" charset="-122"/>
                  </a:rPr>
                  <a:t> </a:t>
                </a:r>
                <a:r>
                  <a:rPr lang="zh-CN" altLang="en-US" sz="2400" dirty="0">
                    <a:latin typeface="Times New Roman" pitchFamily="18" charset="0"/>
                    <a:ea typeface="微软雅黑" panose="020B0503020204020204" pitchFamily="34" charset="-122"/>
                  </a:rPr>
                  <a:t>等于函数曲线 </a:t>
                </a:r>
                <a:r>
                  <a:rPr lang="en-US" altLang="zh-CN" sz="2400" i="1" dirty="0">
                    <a:latin typeface="Times New Roman" pitchFamily="18" charset="0"/>
                    <a:ea typeface="微软雅黑" panose="020B0503020204020204" pitchFamily="34" charset="-122"/>
                  </a:rPr>
                  <a:t>L</a:t>
                </a:r>
                <a:r>
                  <a:rPr lang="zh-CN" altLang="en-US" sz="2400" dirty="0">
                    <a:latin typeface="Times New Roman" pitchFamily="18" charset="0"/>
                    <a:ea typeface="微软雅黑" panose="020B0503020204020204" pitchFamily="34" charset="-122"/>
                  </a:rPr>
                  <a:t>在相应点            处的切线斜率。</a:t>
                </a:r>
                <a:endParaRPr lang="zh-CN" altLang="en-US" sz="2400" dirty="0">
                  <a:solidFill>
                    <a:srgbClr val="FF0000"/>
                  </a:solidFill>
                  <a:latin typeface="Times New Roman" pitchFamily="18" charset="0"/>
                  <a:ea typeface="微软雅黑" panose="020B0503020204020204" pitchFamily="34" charset="-122"/>
                </a:endParaRPr>
              </a:p>
            </p:txBody>
          </p:sp>
          <p:pic>
            <p:nvPicPr>
              <p:cNvPr id="3108" name="Object 10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>
              <a:xfrm>
                <a:off x="1523979" y="3714758"/>
                <a:ext cx="833443" cy="357190"/>
              </a:xfrm>
              <a:prstGeom prst="rect">
                <a:avLst/>
              </a:prstGeom>
              <a:noFill/>
              <a:ln w="38100">
                <a:noFill/>
                <a:miter/>
              </a:ln>
            </p:spPr>
          </p:pic>
          <p:graphicFrame>
            <p:nvGraphicFramePr>
              <p:cNvPr id="3104" name="Object 10"/>
              <p:cNvGraphicFramePr>
                <a:graphicFrameLocks noChangeAspect="1"/>
              </p:cNvGraphicFramePr>
              <p:nvPr/>
            </p:nvGraphicFramePr>
            <p:xfrm>
              <a:off x="1500166" y="4500576"/>
              <a:ext cx="785818" cy="4286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4517" r:id="rId5" imgW="431987" imgH="228699" progId="">
                      <p:embed/>
                    </p:oleObj>
                  </mc:Choice>
                  <mc:Fallback>
                    <p:oleObj r:id="rId5" imgW="431987" imgH="228699" progId="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00166" y="4500576"/>
                            <a:ext cx="785818" cy="4286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4" name="AutoShape 16"/>
            <p:cNvSpPr>
              <a:spLocks noChangeArrowheads="1"/>
            </p:cNvSpPr>
            <p:nvPr/>
          </p:nvSpPr>
          <p:spPr bwMode="auto">
            <a:xfrm>
              <a:off x="1285852" y="1500180"/>
              <a:ext cx="1857388" cy="285751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宋体" pitchFamily="2" charset="-122"/>
                  <a:ea typeface="宋体" pitchFamily="2" charset="-122"/>
                </a:defRPr>
              </a:lvl9pPr>
            </a:lstStyle>
            <a:p>
              <a:endParaRPr lang="zh-CN" altLang="en-US" sz="240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6" name="对象 15"/>
            <p:cNvGraphicFramePr>
              <a:graphicFrameLocks noChangeAspect="1"/>
            </p:cNvGraphicFramePr>
            <p:nvPr/>
          </p:nvGraphicFramePr>
          <p:xfrm>
            <a:off x="1700198" y="2071684"/>
            <a:ext cx="800100" cy="465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18" name="公式" r:id="rId7" imgW="393529" imgH="228501" progId="">
                    <p:embed/>
                  </p:oleObj>
                </mc:Choice>
                <mc:Fallback>
                  <p:oleObj name="公式" r:id="rId7" imgW="393529" imgH="228501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0198" y="2071684"/>
                          <a:ext cx="800100" cy="4651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7" name="Object 115"/>
            <p:cNvGraphicFramePr>
              <a:graphicFrameLocks noChangeAspect="1"/>
            </p:cNvGraphicFramePr>
            <p:nvPr/>
          </p:nvGraphicFramePr>
          <p:xfrm>
            <a:off x="2143108" y="3357568"/>
            <a:ext cx="658308" cy="42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19" name="公式" r:id="rId9" imgW="393529" imgH="228501" progId="">
                    <p:embed/>
                  </p:oleObj>
                </mc:Choice>
                <mc:Fallback>
                  <p:oleObj name="公式" r:id="rId9" imgW="393529" imgH="228501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3108" y="3357568"/>
                          <a:ext cx="658308" cy="4286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220478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37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1423627" y="987179"/>
            <a:ext cx="10080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你认为函数可导与连续之间是什么关系？ 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1416050" y="1716272"/>
            <a:ext cx="9359900" cy="375107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2" name="组合 20"/>
          <p:cNvGrpSpPr/>
          <p:nvPr/>
        </p:nvGrpSpPr>
        <p:grpSpPr>
          <a:xfrm>
            <a:off x="2633455" y="2445530"/>
            <a:ext cx="1727200" cy="673100"/>
            <a:chOff x="1835150" y="2486025"/>
            <a:chExt cx="1295400" cy="504825"/>
          </a:xfrm>
        </p:grpSpPr>
        <p:sp>
          <p:nvSpPr>
            <p:cNvPr id="22" name="AutoShape 41"/>
            <p:cNvSpPr>
              <a:spLocks noChangeArrowheads="1"/>
            </p:cNvSpPr>
            <p:nvPr/>
          </p:nvSpPr>
          <p:spPr bwMode="auto">
            <a:xfrm>
              <a:off x="1835150" y="2486025"/>
              <a:ext cx="1295400" cy="50482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矩形 38"/>
            <p:cNvSpPr>
              <a:spLocks noChangeArrowheads="1"/>
            </p:cNvSpPr>
            <p:nvPr/>
          </p:nvSpPr>
          <p:spPr bwMode="auto">
            <a:xfrm>
              <a:off x="2166485" y="2546350"/>
              <a:ext cx="602569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>
                <a:spcBef>
                  <a:spcPts val="2400"/>
                </a:spcBef>
                <a:spcAft>
                  <a:spcPts val="2400"/>
                </a:spcAft>
              </a:pPr>
              <a:r>
                <a:rPr lang="zh-CN" altLang="en-US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可导</a:t>
              </a:r>
              <a:endParaRPr lang="zh-CN" altLang="en-US" b="0" dirty="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35"/>
          <p:cNvGrpSpPr>
            <a:grpSpLocks/>
          </p:cNvGrpSpPr>
          <p:nvPr/>
        </p:nvGrpSpPr>
        <p:grpSpPr bwMode="auto">
          <a:xfrm>
            <a:off x="5996839" y="2274084"/>
            <a:ext cx="3524250" cy="1035049"/>
            <a:chOff x="3532190" y="3132144"/>
            <a:chExt cx="2523229" cy="1225550"/>
          </a:xfrm>
        </p:grpSpPr>
        <p:sp>
          <p:nvSpPr>
            <p:cNvPr id="38" name="AutoShape 16"/>
            <p:cNvSpPr>
              <a:spLocks noChangeArrowheads="1"/>
            </p:cNvSpPr>
            <p:nvPr/>
          </p:nvSpPr>
          <p:spPr bwMode="auto">
            <a:xfrm>
              <a:off x="3532190" y="3132144"/>
              <a:ext cx="2523229" cy="122555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320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9" name="Object 16"/>
            <p:cNvGraphicFramePr>
              <a:graphicFrameLocks noChangeAspect="1"/>
            </p:cNvGraphicFramePr>
            <p:nvPr/>
          </p:nvGraphicFramePr>
          <p:xfrm>
            <a:off x="3742436" y="3217356"/>
            <a:ext cx="2069988" cy="11227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40" name="公式" r:id="rId5" imgW="1028254" imgH="393529" progId="">
                    <p:embed/>
                  </p:oleObj>
                </mc:Choice>
                <mc:Fallback>
                  <p:oleObj name="公式" r:id="rId5" imgW="1028254" imgH="393529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436" y="3217356"/>
                          <a:ext cx="2069988" cy="11227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左右箭头 39"/>
          <p:cNvSpPr/>
          <p:nvPr/>
        </p:nvSpPr>
        <p:spPr bwMode="auto">
          <a:xfrm>
            <a:off x="4568088" y="2642383"/>
            <a:ext cx="1143000" cy="285749"/>
          </a:xfrm>
          <a:prstGeom prst="leftRightArrow">
            <a:avLst/>
          </a:prstGeom>
          <a:solidFill>
            <a:srgbClr val="0070C0">
              <a:alpha val="8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2400">
              <a:latin typeface="Arial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4" name="组合 40"/>
          <p:cNvGrpSpPr/>
          <p:nvPr/>
        </p:nvGrpSpPr>
        <p:grpSpPr>
          <a:xfrm>
            <a:off x="2633455" y="3982230"/>
            <a:ext cx="1727200" cy="673100"/>
            <a:chOff x="1835150" y="3638550"/>
            <a:chExt cx="1295400" cy="504825"/>
          </a:xfrm>
        </p:grpSpPr>
        <p:sp>
          <p:nvSpPr>
            <p:cNvPr id="42" name="AutoShape 41"/>
            <p:cNvSpPr>
              <a:spLocks noChangeArrowheads="1"/>
            </p:cNvSpPr>
            <p:nvPr/>
          </p:nvSpPr>
          <p:spPr bwMode="auto">
            <a:xfrm>
              <a:off x="1835150" y="3638550"/>
              <a:ext cx="1295400" cy="504825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3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矩形 44"/>
            <p:cNvSpPr>
              <a:spLocks noChangeArrowheads="1"/>
            </p:cNvSpPr>
            <p:nvPr/>
          </p:nvSpPr>
          <p:spPr bwMode="auto">
            <a:xfrm>
              <a:off x="2166485" y="3698875"/>
              <a:ext cx="602569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>
                <a:spcBef>
                  <a:spcPts val="2400"/>
                </a:spcBef>
                <a:spcAft>
                  <a:spcPts val="2400"/>
                </a:spcAft>
              </a:pPr>
              <a:r>
                <a:rPr lang="zh-CN" altLang="en-US" b="0" dirty="0">
                  <a:latin typeface="Arial" pitchFamily="34" charset="0"/>
                  <a:ea typeface="微软雅黑" panose="020B0503020204020204" pitchFamily="34" charset="-122"/>
                </a:rPr>
                <a:t>连续</a:t>
              </a:r>
            </a:p>
          </p:txBody>
        </p:sp>
      </p:grpSp>
      <p:sp>
        <p:nvSpPr>
          <p:cNvPr id="44" name="左右箭头 43"/>
          <p:cNvSpPr/>
          <p:nvPr/>
        </p:nvSpPr>
        <p:spPr bwMode="auto">
          <a:xfrm>
            <a:off x="4568088" y="4179083"/>
            <a:ext cx="1143000" cy="285749"/>
          </a:xfrm>
          <a:prstGeom prst="leftRightArrow">
            <a:avLst/>
          </a:prstGeom>
          <a:solidFill>
            <a:srgbClr val="0070C0">
              <a:alpha val="80000"/>
            </a:srgb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tIns="0" bIns="0"/>
          <a:lstStyle/>
          <a:p>
            <a:pPr algn="ctr" eaLnBrk="0" hangingPunct="0">
              <a:defRPr/>
            </a:pPr>
            <a:endParaRPr lang="zh-CN" altLang="en-US" sz="2400">
              <a:latin typeface="Arial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5" name="组合 53"/>
          <p:cNvGrpSpPr>
            <a:grpSpLocks/>
          </p:cNvGrpSpPr>
          <p:nvPr/>
        </p:nvGrpSpPr>
        <p:grpSpPr bwMode="auto">
          <a:xfrm>
            <a:off x="5996840" y="3798084"/>
            <a:ext cx="3524249" cy="1035049"/>
            <a:chOff x="4214810" y="3429006"/>
            <a:chExt cx="2643206" cy="776288"/>
          </a:xfrm>
        </p:grpSpPr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>
              <a:off x="4214810" y="3429006"/>
              <a:ext cx="2643206" cy="77628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algn="ctr"/>
              <a:endParaRPr lang="zh-CN" altLang="en-US" sz="3200">
                <a:latin typeface="Arial" pitchFamily="34" charset="0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47" name="Object 17"/>
            <p:cNvGraphicFramePr>
              <a:graphicFrameLocks noChangeAspect="1"/>
            </p:cNvGraphicFramePr>
            <p:nvPr/>
          </p:nvGraphicFramePr>
          <p:xfrm>
            <a:off x="4764240" y="3571882"/>
            <a:ext cx="1522285" cy="507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41" name="公式" r:id="rId7" imgW="698500" imgH="279400" progId="">
                    <p:embed/>
                  </p:oleObj>
                </mc:Choice>
                <mc:Fallback>
                  <p:oleObj name="公式" r:id="rId7" imgW="698500" imgH="27940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4240" y="3571882"/>
                          <a:ext cx="1522285" cy="5077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椭圆 47"/>
          <p:cNvSpPr/>
          <p:nvPr/>
        </p:nvSpPr>
        <p:spPr bwMode="auto">
          <a:xfrm>
            <a:off x="7769098" y="2178830"/>
            <a:ext cx="1428760" cy="133350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椭圆 48"/>
          <p:cNvSpPr/>
          <p:nvPr/>
        </p:nvSpPr>
        <p:spPr bwMode="auto">
          <a:xfrm>
            <a:off x="6663591" y="3646090"/>
            <a:ext cx="1428760" cy="133350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3023495" y="1105675"/>
            <a:ext cx="666755" cy="4762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Arial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3919251" y="1105675"/>
            <a:ext cx="666755" cy="4762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Arial" pitchFamily="34" charset="0"/>
              <a:ea typeface="微软雅黑" panose="020B0503020204020204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7226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535"/>
    </mc:Choice>
    <mc:Fallback xmlns="">
      <p:transition advTm="65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6" grpId="0" animBg="1"/>
      <p:bldP spid="40" grpId="0" animBg="1"/>
      <p:bldP spid="44" grpId="0" animBg="1"/>
      <p:bldP spid="48" grpId="0" animBg="1"/>
      <p:bldP spid="49" grpId="0" animBg="1"/>
      <p:bldP spid="50" grpId="0" animBg="1"/>
      <p:bldP spid="50" grpId="1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组合 15"/>
          <p:cNvGrpSpPr/>
          <p:nvPr/>
        </p:nvGrpSpPr>
        <p:grpSpPr>
          <a:xfrm>
            <a:off x="6652190" y="2563233"/>
            <a:ext cx="2698174" cy="1966524"/>
            <a:chOff x="3854372" y="2733648"/>
            <a:chExt cx="1789928" cy="1304566"/>
          </a:xfrm>
        </p:grpSpPr>
        <p:sp>
          <p:nvSpPr>
            <p:cNvPr id="13" name="文本框 12"/>
            <p:cNvSpPr txBox="1"/>
            <p:nvPr/>
          </p:nvSpPr>
          <p:spPr>
            <a:xfrm>
              <a:off x="3854372" y="3691117"/>
              <a:ext cx="1789928" cy="347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Arial" panose="020B0604020202020204" pitchFamily="34" charset="0"/>
                </a:rPr>
                <a:t>导数的四则运算</a:t>
              </a:r>
              <a:endPara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9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" name="组合 38"/>
          <p:cNvGrpSpPr/>
          <p:nvPr/>
        </p:nvGrpSpPr>
        <p:grpSpPr>
          <a:xfrm>
            <a:off x="1769177" y="2538014"/>
            <a:ext cx="2698175" cy="1956177"/>
            <a:chOff x="1115988" y="2418656"/>
            <a:chExt cx="2215721" cy="1606402"/>
          </a:xfrm>
        </p:grpSpPr>
        <p:sp>
          <p:nvSpPr>
            <p:cNvPr id="8" name="椭圆 7"/>
            <p:cNvSpPr/>
            <p:nvPr/>
          </p:nvSpPr>
          <p:spPr>
            <a:xfrm>
              <a:off x="1574715" y="2422452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5" name="Group 4"/>
            <p:cNvGrpSpPr>
              <a:grpSpLocks noChangeAspect="1"/>
            </p:cNvGrpSpPr>
            <p:nvPr/>
          </p:nvGrpSpPr>
          <p:grpSpPr bwMode="auto">
            <a:xfrm rot="21066235">
              <a:off x="1768956" y="2418656"/>
              <a:ext cx="1112762" cy="1123567"/>
              <a:chOff x="3739" y="2056"/>
              <a:chExt cx="206" cy="208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3739" y="2110"/>
                <a:ext cx="79" cy="154"/>
              </a:xfrm>
              <a:custGeom>
                <a:avLst/>
                <a:gdLst>
                  <a:gd name="T0" fmla="*/ 28 w 32"/>
                  <a:gd name="T1" fmla="*/ 0 h 63"/>
                  <a:gd name="T2" fmla="*/ 9 w 32"/>
                  <a:gd name="T3" fmla="*/ 2 h 63"/>
                  <a:gd name="T4" fmla="*/ 0 w 32"/>
                  <a:gd name="T5" fmla="*/ 11 h 63"/>
                  <a:gd name="T6" fmla="*/ 0 w 32"/>
                  <a:gd name="T7" fmla="*/ 23 h 63"/>
                  <a:gd name="T8" fmla="*/ 9 w 32"/>
                  <a:gd name="T9" fmla="*/ 33 h 63"/>
                  <a:gd name="T10" fmla="*/ 19 w 32"/>
                  <a:gd name="T11" fmla="*/ 36 h 63"/>
                  <a:gd name="T12" fmla="*/ 19 w 32"/>
                  <a:gd name="T13" fmla="*/ 58 h 63"/>
                  <a:gd name="T14" fmla="*/ 22 w 32"/>
                  <a:gd name="T15" fmla="*/ 61 h 63"/>
                  <a:gd name="T16" fmla="*/ 27 w 32"/>
                  <a:gd name="T17" fmla="*/ 52 h 63"/>
                  <a:gd name="T18" fmla="*/ 28 w 32"/>
                  <a:gd name="T19" fmla="*/ 45 h 63"/>
                  <a:gd name="T20" fmla="*/ 28 w 32"/>
                  <a:gd name="T21" fmla="*/ 37 h 63"/>
                  <a:gd name="T22" fmla="*/ 31 w 32"/>
                  <a:gd name="T23" fmla="*/ 31 h 63"/>
                  <a:gd name="T24" fmla="*/ 31 w 32"/>
                  <a:gd name="T25" fmla="*/ 4 h 63"/>
                  <a:gd name="T26" fmla="*/ 28 w 32"/>
                  <a:gd name="T27" fmla="*/ 0 h 63"/>
                  <a:gd name="T28" fmla="*/ 10 w 32"/>
                  <a:gd name="T29" fmla="*/ 23 h 63"/>
                  <a:gd name="T30" fmla="*/ 7 w 32"/>
                  <a:gd name="T31" fmla="*/ 26 h 63"/>
                  <a:gd name="T32" fmla="*/ 5 w 32"/>
                  <a:gd name="T33" fmla="*/ 23 h 63"/>
                  <a:gd name="T34" fmla="*/ 5 w 32"/>
                  <a:gd name="T35" fmla="*/ 11 h 63"/>
                  <a:gd name="T36" fmla="*/ 7 w 32"/>
                  <a:gd name="T37" fmla="*/ 8 h 63"/>
                  <a:gd name="T38" fmla="*/ 10 w 32"/>
                  <a:gd name="T39" fmla="*/ 11 h 63"/>
                  <a:gd name="T40" fmla="*/ 10 w 32"/>
                  <a:gd name="T41" fmla="*/ 2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63">
                    <a:moveTo>
                      <a:pt x="28" y="0"/>
                    </a:move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0" y="3"/>
                      <a:pt x="0" y="11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33"/>
                      <a:pt x="9" y="33"/>
                    </a:cubicBezTo>
                    <a:cubicBezTo>
                      <a:pt x="9" y="33"/>
                      <a:pt x="19" y="33"/>
                      <a:pt x="19" y="36"/>
                    </a:cubicBezTo>
                    <a:cubicBezTo>
                      <a:pt x="19" y="58"/>
                      <a:pt x="19" y="58"/>
                      <a:pt x="19" y="58"/>
                    </a:cubicBezTo>
                    <a:cubicBezTo>
                      <a:pt x="19" y="58"/>
                      <a:pt x="19" y="61"/>
                      <a:pt x="22" y="61"/>
                    </a:cubicBezTo>
                    <a:cubicBezTo>
                      <a:pt x="22" y="61"/>
                      <a:pt x="32" y="63"/>
                      <a:pt x="27" y="52"/>
                    </a:cubicBezTo>
                    <a:cubicBezTo>
                      <a:pt x="31" y="49"/>
                      <a:pt x="28" y="45"/>
                      <a:pt x="28" y="45"/>
                    </a:cubicBezTo>
                    <a:cubicBezTo>
                      <a:pt x="28" y="45"/>
                      <a:pt x="31" y="41"/>
                      <a:pt x="28" y="37"/>
                    </a:cubicBezTo>
                    <a:cubicBezTo>
                      <a:pt x="28" y="37"/>
                      <a:pt x="31" y="33"/>
                      <a:pt x="31" y="31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1" y="4"/>
                      <a:pt x="31" y="0"/>
                      <a:pt x="28" y="0"/>
                    </a:cubicBezTo>
                    <a:close/>
                    <a:moveTo>
                      <a:pt x="10" y="23"/>
                    </a:moveTo>
                    <a:cubicBezTo>
                      <a:pt x="10" y="25"/>
                      <a:pt x="9" y="26"/>
                      <a:pt x="7" y="26"/>
                    </a:cubicBezTo>
                    <a:cubicBezTo>
                      <a:pt x="6" y="26"/>
                      <a:pt x="5" y="25"/>
                      <a:pt x="5" y="23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9"/>
                      <a:pt x="6" y="8"/>
                      <a:pt x="7" y="8"/>
                    </a:cubicBezTo>
                    <a:cubicBezTo>
                      <a:pt x="9" y="8"/>
                      <a:pt x="10" y="9"/>
                      <a:pt x="10" y="11"/>
                    </a:cubicBezTo>
                    <a:lnTo>
                      <a:pt x="10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Freeform 6"/>
              <p:cNvSpPr>
                <a:spLocks/>
              </p:cNvSpPr>
              <p:nvPr/>
            </p:nvSpPr>
            <p:spPr bwMode="auto">
              <a:xfrm>
                <a:off x="3820" y="2056"/>
                <a:ext cx="125" cy="178"/>
              </a:xfrm>
              <a:custGeom>
                <a:avLst/>
                <a:gdLst>
                  <a:gd name="T0" fmla="*/ 46 w 51"/>
                  <a:gd name="T1" fmla="*/ 28 h 73"/>
                  <a:gd name="T2" fmla="*/ 46 w 51"/>
                  <a:gd name="T3" fmla="*/ 3 h 73"/>
                  <a:gd name="T4" fmla="*/ 43 w 51"/>
                  <a:gd name="T5" fmla="*/ 3 h 73"/>
                  <a:gd name="T6" fmla="*/ 3 w 51"/>
                  <a:gd name="T7" fmla="*/ 22 h 73"/>
                  <a:gd name="T8" fmla="*/ 1 w 51"/>
                  <a:gd name="T9" fmla="*/ 25 h 73"/>
                  <a:gd name="T10" fmla="*/ 1 w 51"/>
                  <a:gd name="T11" fmla="*/ 48 h 73"/>
                  <a:gd name="T12" fmla="*/ 4 w 51"/>
                  <a:gd name="T13" fmla="*/ 51 h 73"/>
                  <a:gd name="T14" fmla="*/ 44 w 51"/>
                  <a:gd name="T15" fmla="*/ 70 h 73"/>
                  <a:gd name="T16" fmla="*/ 46 w 51"/>
                  <a:gd name="T17" fmla="*/ 70 h 73"/>
                  <a:gd name="T18" fmla="*/ 46 w 51"/>
                  <a:gd name="T19" fmla="*/ 45 h 73"/>
                  <a:gd name="T20" fmla="*/ 51 w 51"/>
                  <a:gd name="T21" fmla="*/ 36 h 73"/>
                  <a:gd name="T22" fmla="*/ 46 w 51"/>
                  <a:gd name="T23" fmla="*/ 2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73">
                    <a:moveTo>
                      <a:pt x="46" y="28"/>
                    </a:moveTo>
                    <a:cubicBezTo>
                      <a:pt x="46" y="3"/>
                      <a:pt x="46" y="3"/>
                      <a:pt x="46" y="3"/>
                    </a:cubicBezTo>
                    <a:cubicBezTo>
                      <a:pt x="46" y="0"/>
                      <a:pt x="43" y="3"/>
                      <a:pt x="43" y="3"/>
                    </a:cubicBezTo>
                    <a:cubicBezTo>
                      <a:pt x="30" y="24"/>
                      <a:pt x="3" y="22"/>
                      <a:pt x="3" y="22"/>
                    </a:cubicBezTo>
                    <a:cubicBezTo>
                      <a:pt x="0" y="22"/>
                      <a:pt x="1" y="25"/>
                      <a:pt x="1" y="25"/>
                    </a:cubicBezTo>
                    <a:cubicBezTo>
                      <a:pt x="1" y="48"/>
                      <a:pt x="1" y="48"/>
                      <a:pt x="1" y="48"/>
                    </a:cubicBezTo>
                    <a:cubicBezTo>
                      <a:pt x="1" y="51"/>
                      <a:pt x="4" y="51"/>
                      <a:pt x="4" y="51"/>
                    </a:cubicBezTo>
                    <a:cubicBezTo>
                      <a:pt x="34" y="51"/>
                      <a:pt x="44" y="70"/>
                      <a:pt x="44" y="70"/>
                    </a:cubicBezTo>
                    <a:cubicBezTo>
                      <a:pt x="44" y="70"/>
                      <a:pt x="46" y="73"/>
                      <a:pt x="46" y="70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9" y="43"/>
                      <a:pt x="51" y="40"/>
                      <a:pt x="51" y="36"/>
                    </a:cubicBezTo>
                    <a:cubicBezTo>
                      <a:pt x="51" y="33"/>
                      <a:pt x="49" y="30"/>
                      <a:pt x="46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2" name="文本框 11"/>
            <p:cNvSpPr txBox="1"/>
            <p:nvPr/>
          </p:nvSpPr>
          <p:spPr>
            <a:xfrm>
              <a:off x="1115988" y="3595393"/>
              <a:ext cx="2215721" cy="429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Arial" panose="020B0604020202020204" pitchFamily="34" charset="0"/>
                </a:rPr>
                <a:t>导数的基本</a:t>
              </a:r>
              <a:r>
                <a:rPr lang="zh-CN" altLang="en-US" sz="28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Arial" panose="020B0604020202020204" pitchFamily="34" charset="0"/>
                </a:rPr>
                <a:t>公式</a:t>
              </a:r>
              <a:endPara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1902046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24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 bwMode="auto">
          <a:xfrm>
            <a:off x="1055688" y="2080684"/>
            <a:ext cx="10117138" cy="344381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1076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302489"/>
              </p:ext>
            </p:extLst>
          </p:nvPr>
        </p:nvGraphicFramePr>
        <p:xfrm>
          <a:off x="8379201" y="3033248"/>
          <a:ext cx="98250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78" name="Equation" r:id="rId3" imgW="495085" imgH="228501" progId="">
                  <p:embed/>
                </p:oleObj>
              </mc:Choice>
              <mc:Fallback>
                <p:oleObj name="Equation" r:id="rId3" imgW="495085" imgH="228501" progId="">
                  <p:embed/>
                  <p:pic>
                    <p:nvPicPr>
                      <p:cNvPr id="0" name="Picture 8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9201" y="3033248"/>
                        <a:ext cx="98250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2"/>
          <p:cNvSpPr>
            <a:spLocks noChangeArrowheads="1"/>
          </p:cNvSpPr>
          <p:nvPr/>
        </p:nvSpPr>
        <p:spPr bwMode="auto">
          <a:xfrm>
            <a:off x="1" y="2235972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endParaRPr lang="zh-CN" altLang="en-US" sz="3200">
              <a:ea typeface="微软雅黑" panose="020B0503020204020204" pitchFamily="34" charset="-122"/>
            </a:endParaRPr>
          </a:p>
        </p:txBody>
      </p:sp>
      <p:sp>
        <p:nvSpPr>
          <p:cNvPr id="1036" name="Rectangle 3"/>
          <p:cNvSpPr>
            <a:spLocks noChangeArrowheads="1"/>
          </p:cNvSpPr>
          <p:nvPr/>
        </p:nvSpPr>
        <p:spPr bwMode="auto">
          <a:xfrm>
            <a:off x="1" y="2273013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endParaRPr lang="zh-CN" altLang="en-US" sz="3200">
              <a:ea typeface="微软雅黑" panose="020B0503020204020204" pitchFamily="34" charset="-122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15151" y="3717820"/>
            <a:ext cx="2489200" cy="576263"/>
            <a:chOff x="0" y="0"/>
            <a:chExt cx="1176" cy="363"/>
          </a:xfrm>
        </p:grpSpPr>
        <p:graphicFrame>
          <p:nvGraphicFramePr>
            <p:cNvPr id="1033" name="Object 6"/>
            <p:cNvGraphicFramePr>
              <a:graphicFrameLocks noChangeAspect="1"/>
            </p:cNvGraphicFramePr>
            <p:nvPr/>
          </p:nvGraphicFramePr>
          <p:xfrm>
            <a:off x="447" y="0"/>
            <a:ext cx="729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779" name="公式" r:id="rId5" imgW="596900" imgH="228600" progId="">
                    <p:embed/>
                  </p:oleObj>
                </mc:Choice>
                <mc:Fallback>
                  <p:oleObj name="公式" r:id="rId5" imgW="596900" imgH="228600" progId="">
                    <p:embed/>
                    <p:pic>
                      <p:nvPicPr>
                        <p:cNvPr id="0" name="Picture 8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" y="0"/>
                          <a:ext cx="729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5" name="Rectangle 9"/>
            <p:cNvSpPr>
              <a:spLocks noChangeArrowheads="1"/>
            </p:cNvSpPr>
            <p:nvPr/>
          </p:nvSpPr>
          <p:spPr bwMode="auto">
            <a:xfrm>
              <a:off x="0" y="64"/>
              <a:ext cx="52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 b="0" dirty="0">
                  <a:ea typeface="微软雅黑" panose="020B0503020204020204" pitchFamily="34" charset="-122"/>
                  <a:cs typeface="Times New Roman" pitchFamily="18" charset="0"/>
                </a:rPr>
                <a:t>特别：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925734" y="4385832"/>
            <a:ext cx="2808816" cy="875274"/>
            <a:chOff x="0" y="-16"/>
            <a:chExt cx="1327" cy="552"/>
          </a:xfrm>
        </p:grpSpPr>
        <p:graphicFrame>
          <p:nvGraphicFramePr>
            <p:cNvPr id="103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2027808"/>
                </p:ext>
              </p:extLst>
            </p:nvPr>
          </p:nvGraphicFramePr>
          <p:xfrm>
            <a:off x="492" y="-16"/>
            <a:ext cx="835" cy="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780" name="Equation" r:id="rId7" imgW="660240" imgH="393480" progId="">
                    <p:embed/>
                  </p:oleObj>
                </mc:Choice>
                <mc:Fallback>
                  <p:oleObj name="Equation" r:id="rId7" imgW="660240" imgH="393480" progId="">
                    <p:embed/>
                    <p:pic>
                      <p:nvPicPr>
                        <p:cNvPr id="0" name="Picture 8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" y="-16"/>
                          <a:ext cx="835" cy="5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" name="Rectangle 12"/>
            <p:cNvSpPr>
              <a:spLocks noChangeArrowheads="1"/>
            </p:cNvSpPr>
            <p:nvPr/>
          </p:nvSpPr>
          <p:spPr bwMode="auto">
            <a:xfrm>
              <a:off x="0" y="115"/>
              <a:ext cx="52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 b="0">
                  <a:ea typeface="微软雅黑" panose="020B0503020204020204" pitchFamily="34" charset="-122"/>
                  <a:cs typeface="Times New Roman" pitchFamily="18" charset="0"/>
                </a:rPr>
                <a:t>特别：</a:t>
              </a:r>
              <a:endParaRPr lang="zh-CN" altLang="en-US" b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51386" y="2320825"/>
            <a:ext cx="6955366" cy="526993"/>
            <a:chOff x="-20" y="0"/>
            <a:chExt cx="3286" cy="335"/>
          </a:xfrm>
          <a:effectLst/>
        </p:grpSpPr>
        <p:grpSp>
          <p:nvGrpSpPr>
            <p:cNvPr id="1051" name="Group 12"/>
            <p:cNvGrpSpPr>
              <a:grpSpLocks/>
            </p:cNvGrpSpPr>
            <p:nvPr/>
          </p:nvGrpSpPr>
          <p:grpSpPr bwMode="auto">
            <a:xfrm>
              <a:off x="484" y="28"/>
              <a:ext cx="2782" cy="307"/>
              <a:chOff x="-105" y="-2"/>
              <a:chExt cx="2782" cy="307"/>
            </a:xfrm>
          </p:grpSpPr>
          <p:sp>
            <p:nvSpPr>
              <p:cNvPr id="1053" name="Rectangle 17"/>
              <p:cNvSpPr>
                <a:spLocks noChangeArrowheads="1"/>
              </p:cNvSpPr>
              <p:nvPr/>
            </p:nvSpPr>
            <p:spPr bwMode="auto">
              <a:xfrm>
                <a:off x="363" y="-2"/>
                <a:ext cx="2314" cy="2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latinLnBrk="0" hangingPunct="1"/>
                <a:r>
                  <a:rPr lang="zh-CN" altLang="en-US" b="0" dirty="0">
                    <a:ea typeface="微软雅黑" panose="020B0503020204020204" pitchFamily="34" charset="-122"/>
                  </a:rPr>
                  <a:t>（    </a:t>
                </a:r>
                <a:r>
                  <a:rPr lang="zh-CN" altLang="en-US" b="0" dirty="0">
                    <a:ea typeface="微软雅黑" panose="020B0503020204020204" pitchFamily="34" charset="-122"/>
                    <a:cs typeface="Times New Roman" pitchFamily="18" charset="0"/>
                  </a:rPr>
                  <a:t>为任意常数</a:t>
                </a:r>
                <a:r>
                  <a:rPr lang="en-US" altLang="zh-CN" b="0" dirty="0">
                    <a:ea typeface="微软雅黑" panose="020B0503020204020204" pitchFamily="34" charset="-122"/>
                    <a:cs typeface="Times New Roman" pitchFamily="18" charset="0"/>
                  </a:rPr>
                  <a:t>)</a:t>
                </a:r>
                <a:r>
                  <a:rPr lang="zh-CN" altLang="en-US" b="0" dirty="0">
                    <a:ea typeface="微软雅黑" panose="020B0503020204020204" pitchFamily="34" charset="-122"/>
                    <a:cs typeface="Times New Roman" pitchFamily="18" charset="0"/>
                  </a:rPr>
                  <a:t>　　　　　　</a:t>
                </a:r>
              </a:p>
            </p:txBody>
          </p:sp>
          <p:graphicFrame>
            <p:nvGraphicFramePr>
              <p:cNvPr id="1030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3670180"/>
                  </p:ext>
                </p:extLst>
              </p:nvPr>
            </p:nvGraphicFramePr>
            <p:xfrm>
              <a:off x="-105" y="35"/>
              <a:ext cx="582" cy="2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781" name="公式" r:id="rId9" imgW="507780" imgH="203112" progId="">
                      <p:embed/>
                    </p:oleObj>
                  </mc:Choice>
                  <mc:Fallback>
                    <p:oleObj name="公式" r:id="rId9" imgW="507780" imgH="203112" progId="">
                      <p:embed/>
                      <p:pic>
                        <p:nvPicPr>
                          <p:cNvPr id="0" name="Picture 8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05" y="35"/>
                            <a:ext cx="582" cy="27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1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80927166"/>
                  </p:ext>
                </p:extLst>
              </p:nvPr>
            </p:nvGraphicFramePr>
            <p:xfrm>
              <a:off x="522" y="26"/>
              <a:ext cx="227" cy="2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782" name="公式" r:id="rId11" imgW="152202" imgH="177569" progId="">
                      <p:embed/>
                    </p:oleObj>
                  </mc:Choice>
                  <mc:Fallback>
                    <p:oleObj name="公式" r:id="rId11" imgW="152202" imgH="177569" progId="">
                      <p:embed/>
                      <p:pic>
                        <p:nvPicPr>
                          <p:cNvPr id="0" name="Picture 8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2" y="26"/>
                            <a:ext cx="227" cy="26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-20" y="0"/>
              <a:ext cx="816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953502" y="3050917"/>
            <a:ext cx="5027082" cy="547687"/>
            <a:chOff x="0" y="0"/>
            <a:chExt cx="2375" cy="345"/>
          </a:xfrm>
          <a:effectLst/>
        </p:grpSpPr>
        <p:grpSp>
          <p:nvGrpSpPr>
            <p:cNvPr id="1048" name="Group 18"/>
            <p:cNvGrpSpPr>
              <a:grpSpLocks/>
            </p:cNvGrpSpPr>
            <p:nvPr/>
          </p:nvGrpSpPr>
          <p:grpSpPr bwMode="auto">
            <a:xfrm>
              <a:off x="516" y="3"/>
              <a:ext cx="1859" cy="342"/>
              <a:chOff x="-28" y="0"/>
              <a:chExt cx="1859" cy="342"/>
            </a:xfrm>
          </p:grpSpPr>
          <p:sp>
            <p:nvSpPr>
              <p:cNvPr id="1050" name="Rectangle 23"/>
              <p:cNvSpPr>
                <a:spLocks noChangeArrowheads="1"/>
              </p:cNvSpPr>
              <p:nvPr/>
            </p:nvSpPr>
            <p:spPr bwMode="auto">
              <a:xfrm>
                <a:off x="849" y="45"/>
                <a:ext cx="98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indent="2667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latinLnBrk="0" hangingPunct="1"/>
                <a:r>
                  <a:rPr lang="en-US" altLang="zh-CN" b="0" dirty="0">
                    <a:ea typeface="微软雅黑" panose="020B0503020204020204" pitchFamily="34" charset="-122"/>
                    <a:cs typeface="Times New Roman" pitchFamily="18" charset="0"/>
                  </a:rPr>
                  <a:t>(   </a:t>
                </a:r>
                <a:r>
                  <a:rPr lang="zh-CN" altLang="en-US" b="0" dirty="0">
                    <a:ea typeface="微软雅黑" panose="020B0503020204020204" pitchFamily="34" charset="-122"/>
                    <a:cs typeface="Times New Roman" pitchFamily="18" charset="0"/>
                  </a:rPr>
                  <a:t>为实数）</a:t>
                </a:r>
                <a:endParaRPr lang="zh-CN" altLang="en-US" b="0" dirty="0"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1028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47164007"/>
                  </p:ext>
                </p:extLst>
              </p:nvPr>
            </p:nvGraphicFramePr>
            <p:xfrm>
              <a:off x="-28" y="0"/>
              <a:ext cx="1041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783" name="Equation" r:id="rId13" imgW="825480" imgH="228600" progId="">
                      <p:embed/>
                    </p:oleObj>
                  </mc:Choice>
                  <mc:Fallback>
                    <p:oleObj name="Equation" r:id="rId13" imgW="825480" imgH="228600" progId="">
                      <p:embed/>
                      <p:pic>
                        <p:nvPicPr>
                          <p:cNvPr id="0" name="Picture 8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28" y="0"/>
                            <a:ext cx="1041" cy="34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9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64926732"/>
                  </p:ext>
                </p:extLst>
              </p:nvPr>
            </p:nvGraphicFramePr>
            <p:xfrm>
              <a:off x="1030" y="110"/>
              <a:ext cx="227" cy="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0784" name="Equation" r:id="rId15" imgW="153937" imgH="141109" progId="">
                      <p:embed/>
                    </p:oleObj>
                  </mc:Choice>
                  <mc:Fallback>
                    <p:oleObj name="Equation" r:id="rId15" imgW="153937" imgH="141109" progId="">
                      <p:embed/>
                      <p:pic>
                        <p:nvPicPr>
                          <p:cNvPr id="0" name="Picture 8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30" y="110"/>
                            <a:ext cx="227" cy="2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65" name="Text Box 24"/>
            <p:cNvSpPr txBox="1">
              <a:spLocks noChangeArrowheads="1"/>
            </p:cNvSpPr>
            <p:nvPr/>
          </p:nvSpPr>
          <p:spPr bwMode="auto">
            <a:xfrm>
              <a:off x="0" y="0"/>
              <a:ext cx="81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949804" y="3768553"/>
            <a:ext cx="5140408" cy="537114"/>
            <a:chOff x="-20" y="-10"/>
            <a:chExt cx="2737" cy="339"/>
          </a:xfrm>
          <a:effectLst/>
        </p:grpSpPr>
        <p:graphicFrame>
          <p:nvGraphicFramePr>
            <p:cNvPr id="1027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2290974"/>
                </p:ext>
              </p:extLst>
            </p:nvPr>
          </p:nvGraphicFramePr>
          <p:xfrm>
            <a:off x="516" y="-10"/>
            <a:ext cx="2201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785" name="Equation" r:id="rId17" imgW="1714320" imgH="228600" progId="">
                    <p:embed/>
                  </p:oleObj>
                </mc:Choice>
                <mc:Fallback>
                  <p:oleObj name="Equation" r:id="rId17" imgW="1714320" imgH="228600" progId="">
                    <p:embed/>
                    <p:pic>
                      <p:nvPicPr>
                        <p:cNvPr id="0" name="Picture 8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" y="-10"/>
                          <a:ext cx="2201" cy="3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3" name="Text Box 27"/>
            <p:cNvSpPr txBox="1">
              <a:spLocks noChangeArrowheads="1"/>
            </p:cNvSpPr>
            <p:nvPr/>
          </p:nvSpPr>
          <p:spPr bwMode="auto">
            <a:xfrm>
              <a:off x="-20" y="0"/>
              <a:ext cx="81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947153" y="4423919"/>
            <a:ext cx="5245098" cy="802711"/>
            <a:chOff x="-15" y="68"/>
            <a:chExt cx="2478" cy="505"/>
          </a:xfrm>
          <a:effectLst/>
        </p:grpSpPr>
        <p:graphicFrame>
          <p:nvGraphicFramePr>
            <p:cNvPr id="1026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46434448"/>
                </p:ext>
              </p:extLst>
            </p:nvPr>
          </p:nvGraphicFramePr>
          <p:xfrm>
            <a:off x="458" y="68"/>
            <a:ext cx="2005" cy="5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786" name="Equation" r:id="rId19" imgW="1892160" imgH="393480" progId="">
                    <p:embed/>
                  </p:oleObj>
                </mc:Choice>
                <mc:Fallback>
                  <p:oleObj name="Equation" r:id="rId19" imgW="1892160" imgH="393480" progId="">
                    <p:embed/>
                    <p:pic>
                      <p:nvPicPr>
                        <p:cNvPr id="0" name="Picture 8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" y="68"/>
                          <a:ext cx="2005" cy="5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1" name="Text Box 30"/>
            <p:cNvSpPr txBox="1">
              <a:spLocks noChangeArrowheads="1"/>
            </p:cNvSpPr>
            <p:nvPr/>
          </p:nvSpPr>
          <p:spPr bwMode="auto">
            <a:xfrm>
              <a:off x="-15" y="133"/>
              <a:ext cx="816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4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31" name="矩形 30"/>
          <p:cNvSpPr/>
          <p:nvPr/>
        </p:nvSpPr>
        <p:spPr>
          <a:xfrm>
            <a:off x="1055687" y="1913513"/>
            <a:ext cx="10117139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45" name="矩形 36"/>
          <p:cNvSpPr>
            <a:spLocks noChangeArrowheads="1"/>
          </p:cNvSpPr>
          <p:nvPr/>
        </p:nvSpPr>
        <p:spPr bwMode="auto">
          <a:xfrm>
            <a:off x="4926449" y="1276351"/>
            <a:ext cx="2339102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800" dirty="0">
                <a:solidFill>
                  <a:schemeClr val="bg1"/>
                </a:solidFill>
                <a:ea typeface="微软雅黑" panose="020B0503020204020204" pitchFamily="34" charset="-122"/>
                <a:cs typeface="方正粗宋简体"/>
              </a:rPr>
              <a:t>导数基本公式</a:t>
            </a:r>
          </a:p>
        </p:txBody>
      </p:sp>
      <p:graphicFrame>
        <p:nvGraphicFramePr>
          <p:cNvPr id="32" name="对象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349744"/>
              </p:ext>
            </p:extLst>
          </p:nvPr>
        </p:nvGraphicFramePr>
        <p:xfrm>
          <a:off x="6046197" y="3039376"/>
          <a:ext cx="103716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87" name="公式" r:id="rId21" imgW="444307" imgH="228501" progId="">
                  <p:embed/>
                </p:oleObj>
              </mc:Choice>
              <mc:Fallback>
                <p:oleObj name="公式" r:id="rId21" imgW="444307" imgH="228501" progId="">
                  <p:embed/>
                  <p:pic>
                    <p:nvPicPr>
                      <p:cNvPr id="0" name="Picture 8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197" y="3039376"/>
                        <a:ext cx="103716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3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460799"/>
              </p:ext>
            </p:extLst>
          </p:nvPr>
        </p:nvGraphicFramePr>
        <p:xfrm>
          <a:off x="7947911" y="3098285"/>
          <a:ext cx="474133" cy="414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88" name="公式" r:id="rId23" imgW="202936" imgH="177569" progId="">
                  <p:embed/>
                </p:oleObj>
              </mc:Choice>
              <mc:Fallback>
                <p:oleObj name="公式" r:id="rId23" imgW="202936" imgH="177569" progId="">
                  <p:embed/>
                  <p:pic>
                    <p:nvPicPr>
                      <p:cNvPr id="0" name="Picture 8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7911" y="3098285"/>
                        <a:ext cx="474133" cy="4148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椭圆 33"/>
          <p:cNvSpPr/>
          <p:nvPr/>
        </p:nvSpPr>
        <p:spPr bwMode="auto">
          <a:xfrm>
            <a:off x="6370051" y="3039372"/>
            <a:ext cx="285752" cy="28575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cxnSp>
        <p:nvCxnSpPr>
          <p:cNvPr id="38" name="曲线连接符 37"/>
          <p:cNvCxnSpPr/>
          <p:nvPr/>
        </p:nvCxnSpPr>
        <p:spPr bwMode="auto">
          <a:xfrm rot="10800000" flipV="1">
            <a:off x="5989048" y="3047996"/>
            <a:ext cx="381003" cy="285753"/>
          </a:xfrm>
          <a:prstGeom prst="curvedConnector3">
            <a:avLst>
              <a:gd name="adj1" fmla="val 99999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cxnSp>
      <p:graphicFrame>
        <p:nvGraphicFramePr>
          <p:cNvPr id="47" name="对象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466990"/>
              </p:ext>
            </p:extLst>
          </p:nvPr>
        </p:nvGraphicFramePr>
        <p:xfrm>
          <a:off x="7052746" y="2850831"/>
          <a:ext cx="948267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89" name="Equation" r:id="rId25" imgW="406048" imgH="393359" progId="">
                  <p:embed/>
                </p:oleObj>
              </mc:Choice>
              <mc:Fallback>
                <p:oleObj name="Equation" r:id="rId25" imgW="406048" imgH="393359" progId="">
                  <p:embed/>
                  <p:pic>
                    <p:nvPicPr>
                      <p:cNvPr id="0" name="Picture 8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2746" y="2850831"/>
                        <a:ext cx="948267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116248"/>
              </p:ext>
            </p:extLst>
          </p:nvPr>
        </p:nvGraphicFramePr>
        <p:xfrm>
          <a:off x="9325464" y="3029321"/>
          <a:ext cx="800100" cy="474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90" name="公式" r:id="rId27" imgW="342751" imgH="203112" progId="">
                  <p:embed/>
                </p:oleObj>
              </mc:Choice>
              <mc:Fallback>
                <p:oleObj name="公式" r:id="rId27" imgW="342751" imgH="203112" progId="">
                  <p:embed/>
                  <p:pic>
                    <p:nvPicPr>
                      <p:cNvPr id="0" name="Picture 8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5464" y="3029321"/>
                        <a:ext cx="800100" cy="474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椭圆 48"/>
          <p:cNvSpPr/>
          <p:nvPr/>
        </p:nvSpPr>
        <p:spPr bwMode="auto">
          <a:xfrm>
            <a:off x="8625427" y="2952746"/>
            <a:ext cx="381003" cy="38100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cxnSp>
        <p:nvCxnSpPr>
          <p:cNvPr id="50" name="曲线连接符 49"/>
          <p:cNvCxnSpPr/>
          <p:nvPr/>
        </p:nvCxnSpPr>
        <p:spPr bwMode="auto">
          <a:xfrm rot="10800000" flipV="1">
            <a:off x="8315527" y="2980635"/>
            <a:ext cx="381003" cy="285753"/>
          </a:xfrm>
          <a:prstGeom prst="curvedConnector3">
            <a:avLst>
              <a:gd name="adj1" fmla="val 99999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cxnSp>
      <p:graphicFrame>
        <p:nvGraphicFramePr>
          <p:cNvPr id="1077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457467"/>
              </p:ext>
            </p:extLst>
          </p:nvPr>
        </p:nvGraphicFramePr>
        <p:xfrm>
          <a:off x="10029342" y="2840631"/>
          <a:ext cx="1037167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91" name="公式" r:id="rId29" imgW="444307" imgH="393529" progId="">
                  <p:embed/>
                </p:oleObj>
              </mc:Choice>
              <mc:Fallback>
                <p:oleObj name="公式" r:id="rId29" imgW="444307" imgH="393529" progId="">
                  <p:embed/>
                  <p:pic>
                    <p:nvPicPr>
                      <p:cNvPr id="0" name="Picture 8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9342" y="2840631"/>
                        <a:ext cx="1037167" cy="9186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椭圆 52"/>
          <p:cNvSpPr/>
          <p:nvPr/>
        </p:nvSpPr>
        <p:spPr bwMode="auto">
          <a:xfrm>
            <a:off x="2372602" y="3039372"/>
            <a:ext cx="381003" cy="38100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cxnSp>
        <p:nvCxnSpPr>
          <p:cNvPr id="54" name="曲线连接符 53"/>
          <p:cNvCxnSpPr/>
          <p:nvPr/>
        </p:nvCxnSpPr>
        <p:spPr bwMode="auto">
          <a:xfrm rot="10800000" flipV="1">
            <a:off x="1991598" y="3047998"/>
            <a:ext cx="381003" cy="285753"/>
          </a:xfrm>
          <a:prstGeom prst="curvedConnector3">
            <a:avLst>
              <a:gd name="adj1" fmla="val 99999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</p:cxnSp>
      <p:sp>
        <p:nvSpPr>
          <p:cNvPr id="55" name="椭圆 54"/>
          <p:cNvSpPr/>
          <p:nvPr/>
        </p:nvSpPr>
        <p:spPr bwMode="auto">
          <a:xfrm>
            <a:off x="3259134" y="3153672"/>
            <a:ext cx="327328" cy="38100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3773487" y="3039373"/>
            <a:ext cx="571504" cy="353116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7" name="椭圆 56"/>
          <p:cNvSpPr/>
          <p:nvPr/>
        </p:nvSpPr>
        <p:spPr bwMode="auto">
          <a:xfrm>
            <a:off x="2115424" y="3811984"/>
            <a:ext cx="476253" cy="47625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8" name="椭圆 57"/>
          <p:cNvSpPr/>
          <p:nvPr/>
        </p:nvSpPr>
        <p:spPr bwMode="auto">
          <a:xfrm>
            <a:off x="3052257" y="3811984"/>
            <a:ext cx="476253" cy="476253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3513230" y="3820699"/>
            <a:ext cx="625178" cy="47625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624563" y="4908615"/>
            <a:ext cx="660572" cy="38100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8641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045" grpId="0" animBg="1"/>
      <p:bldP spid="34" grpId="0" animBg="1"/>
      <p:bldP spid="34" grpId="1" animBg="1"/>
      <p:bldP spid="34" grpId="2" animBg="1"/>
      <p:bldP spid="49" grpId="0" animBg="1"/>
      <p:bldP spid="49" grpId="1" animBg="1"/>
      <p:bldP spid="49" grpId="2" animBg="1"/>
      <p:bldP spid="53" grpId="0" animBg="1"/>
      <p:bldP spid="53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 bwMode="auto">
          <a:xfrm>
            <a:off x="1055688" y="2039905"/>
            <a:ext cx="10117138" cy="391004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26075" y="2286000"/>
            <a:ext cx="3333749" cy="609600"/>
            <a:chOff x="0" y="0"/>
            <a:chExt cx="1878" cy="429"/>
          </a:xfrm>
          <a:effectLst/>
        </p:grpSpPr>
        <p:sp>
          <p:nvSpPr>
            <p:cNvPr id="3105" name="Text Box 7"/>
            <p:cNvSpPr txBox="1">
              <a:spLocks noChangeArrowheads="1"/>
            </p:cNvSpPr>
            <p:nvPr/>
          </p:nvSpPr>
          <p:spPr bwMode="auto">
            <a:xfrm>
              <a:off x="0" y="0"/>
              <a:ext cx="817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5</a:t>
              </a: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7" name="Object 6"/>
            <p:cNvGraphicFramePr>
              <a:graphicFrameLocks noChangeAspect="1"/>
            </p:cNvGraphicFramePr>
            <p:nvPr/>
          </p:nvGraphicFramePr>
          <p:xfrm>
            <a:off x="601" y="54"/>
            <a:ext cx="1277" cy="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2" name="公式" r:id="rId3" imgW="914400" imgH="203200" progId="">
                    <p:embed/>
                  </p:oleObj>
                </mc:Choice>
                <mc:Fallback>
                  <p:oleObj name="公式" r:id="rId3" imgW="914400" imgH="203200" progId="">
                    <p:embed/>
                    <p:pic>
                      <p:nvPicPr>
                        <p:cNvPr id="0" name="Picture 5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" y="54"/>
                          <a:ext cx="1277" cy="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57851" y="2296584"/>
            <a:ext cx="3486149" cy="554028"/>
            <a:chOff x="0" y="0"/>
            <a:chExt cx="1765" cy="376"/>
          </a:xfrm>
          <a:effectLst/>
        </p:grpSpPr>
        <p:sp>
          <p:nvSpPr>
            <p:cNvPr id="3103" name="Text Box 10"/>
            <p:cNvSpPr txBox="1">
              <a:spLocks noChangeArrowheads="1"/>
            </p:cNvSpPr>
            <p:nvPr/>
          </p:nvSpPr>
          <p:spPr bwMode="auto">
            <a:xfrm>
              <a:off x="0" y="0"/>
              <a:ext cx="81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6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8010328"/>
                </p:ext>
              </p:extLst>
            </p:nvPr>
          </p:nvGraphicFramePr>
          <p:xfrm>
            <a:off x="511" y="25"/>
            <a:ext cx="1254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3" name="公式" r:id="rId5" imgW="1016000" imgH="203200" progId="">
                    <p:embed/>
                  </p:oleObj>
                </mc:Choice>
                <mc:Fallback>
                  <p:oleObj name="公式" r:id="rId5" imgW="1016000" imgH="203200" progId="">
                    <p:embed/>
                    <p:pic>
                      <p:nvPicPr>
                        <p:cNvPr id="0" name="Picture 59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" y="25"/>
                          <a:ext cx="1254" cy="3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57851" y="3090333"/>
            <a:ext cx="3867149" cy="586317"/>
            <a:chOff x="0" y="0"/>
            <a:chExt cx="1842" cy="398"/>
          </a:xfrm>
          <a:effectLst/>
        </p:grpSpPr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0" y="42"/>
              <a:ext cx="816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8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5" name="Object 12"/>
            <p:cNvGraphicFramePr>
              <a:graphicFrameLocks noChangeAspect="1"/>
            </p:cNvGraphicFramePr>
            <p:nvPr/>
          </p:nvGraphicFramePr>
          <p:xfrm>
            <a:off x="503" y="0"/>
            <a:ext cx="1339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4" name="公式" r:id="rId7" imgW="1113113" imgH="230299" progId="">
                    <p:embed/>
                  </p:oleObj>
                </mc:Choice>
                <mc:Fallback>
                  <p:oleObj name="公式" r:id="rId7" imgW="1113113" imgH="230299" progId="">
                    <p:embed/>
                    <p:pic>
                      <p:nvPicPr>
                        <p:cNvPr id="0" name="Picture 5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" y="0"/>
                          <a:ext cx="1339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926075" y="3158067"/>
            <a:ext cx="3429000" cy="588433"/>
            <a:chOff x="0" y="43"/>
            <a:chExt cx="2036" cy="415"/>
          </a:xfrm>
          <a:effectLst/>
        </p:grpSpPr>
        <p:graphicFrame>
          <p:nvGraphicFramePr>
            <p:cNvPr id="2054" name="Object 26"/>
            <p:cNvGraphicFramePr>
              <a:graphicFrameLocks noChangeAspect="1"/>
            </p:cNvGraphicFramePr>
            <p:nvPr/>
          </p:nvGraphicFramePr>
          <p:xfrm>
            <a:off x="616" y="61"/>
            <a:ext cx="1420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5" name="公式" r:id="rId9" imgW="1010316" imgH="230199" progId="">
                    <p:embed/>
                  </p:oleObj>
                </mc:Choice>
                <mc:Fallback>
                  <p:oleObj name="公式" r:id="rId9" imgW="1010316" imgH="230199" progId="">
                    <p:embed/>
                    <p:pic>
                      <p:nvPicPr>
                        <p:cNvPr id="0" name="Picture 5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" y="61"/>
                          <a:ext cx="1420" cy="3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2" name="Text Box 29"/>
            <p:cNvSpPr txBox="1">
              <a:spLocks noChangeArrowheads="1"/>
            </p:cNvSpPr>
            <p:nvPr/>
          </p:nvSpPr>
          <p:spPr bwMode="auto">
            <a:xfrm>
              <a:off x="0" y="43"/>
              <a:ext cx="816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7</a:t>
              </a: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36" name="矩形 35"/>
          <p:cNvSpPr/>
          <p:nvPr/>
        </p:nvSpPr>
        <p:spPr>
          <a:xfrm>
            <a:off x="1055687" y="1884639"/>
            <a:ext cx="10117137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65" name="矩形 36"/>
          <p:cNvSpPr>
            <a:spLocks noChangeArrowheads="1"/>
          </p:cNvSpPr>
          <p:nvPr/>
        </p:nvSpPr>
        <p:spPr bwMode="auto">
          <a:xfrm>
            <a:off x="4926449" y="1276351"/>
            <a:ext cx="2339102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800" dirty="0">
                <a:solidFill>
                  <a:schemeClr val="bg1"/>
                </a:solidFill>
                <a:ea typeface="微软雅黑" panose="020B0503020204020204" pitchFamily="34" charset="-122"/>
                <a:cs typeface="方正粗宋简体"/>
              </a:rPr>
              <a:t>导数基本公式</a:t>
            </a:r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5681134" y="3824818"/>
            <a:ext cx="4320117" cy="1032933"/>
            <a:chOff x="0" y="0"/>
            <a:chExt cx="2408" cy="699"/>
          </a:xfrm>
          <a:effectLst/>
        </p:grpSpPr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0" y="136"/>
              <a:ext cx="816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10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3" name="Object 15"/>
            <p:cNvGraphicFramePr>
              <a:graphicFrameLocks noChangeAspect="1"/>
            </p:cNvGraphicFramePr>
            <p:nvPr/>
          </p:nvGraphicFramePr>
          <p:xfrm>
            <a:off x="603" y="0"/>
            <a:ext cx="1805" cy="6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6" r:id="rId11" imgW="1393980" imgH="447608" progId="">
                    <p:embed/>
                  </p:oleObj>
                </mc:Choice>
                <mc:Fallback>
                  <p:oleObj r:id="rId11" imgW="1393980" imgH="447608" progId="">
                    <p:embed/>
                    <p:pic>
                      <p:nvPicPr>
                        <p:cNvPr id="0" name="Picture 5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" y="0"/>
                          <a:ext cx="1805" cy="6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5681134" y="4895851"/>
            <a:ext cx="3975100" cy="914400"/>
            <a:chOff x="0" y="79"/>
            <a:chExt cx="2476" cy="633"/>
          </a:xfrm>
          <a:effectLst/>
        </p:grpSpPr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0" y="182"/>
              <a:ext cx="81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12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2052" name="Object 18"/>
            <p:cNvGraphicFramePr>
              <a:graphicFrameLocks noChangeAspect="1"/>
            </p:cNvGraphicFramePr>
            <p:nvPr/>
          </p:nvGraphicFramePr>
          <p:xfrm>
            <a:off x="674" y="79"/>
            <a:ext cx="1802" cy="6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7" name="公式" r:id="rId13" imgW="1282700" imgH="393700" progId="">
                    <p:embed/>
                  </p:oleObj>
                </mc:Choice>
                <mc:Fallback>
                  <p:oleObj name="公式" r:id="rId13" imgW="1282700" imgH="393700" progId="">
                    <p:embed/>
                    <p:pic>
                      <p:nvPicPr>
                        <p:cNvPr id="0" name="Picture 5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4" y="79"/>
                          <a:ext cx="1802" cy="6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947242" y="3824817"/>
            <a:ext cx="3841749" cy="988483"/>
            <a:chOff x="0" y="68"/>
            <a:chExt cx="2164" cy="697"/>
          </a:xfrm>
          <a:effectLst/>
        </p:grpSpPr>
        <p:graphicFrame>
          <p:nvGraphicFramePr>
            <p:cNvPr id="2051" name="Object 29"/>
            <p:cNvGraphicFramePr>
              <a:graphicFrameLocks noChangeAspect="1"/>
            </p:cNvGraphicFramePr>
            <p:nvPr/>
          </p:nvGraphicFramePr>
          <p:xfrm>
            <a:off x="539" y="68"/>
            <a:ext cx="1625" cy="6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8" name="公式" r:id="rId15" imgW="1278881" imgH="447608" progId="">
                    <p:embed/>
                  </p:oleObj>
                </mc:Choice>
                <mc:Fallback>
                  <p:oleObj name="公式" r:id="rId15" imgW="1278881" imgH="447608" progId="">
                    <p:embed/>
                    <p:pic>
                      <p:nvPicPr>
                        <p:cNvPr id="0" name="Picture 59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" y="68"/>
                          <a:ext cx="1625" cy="6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 Box 32"/>
            <p:cNvSpPr txBox="1">
              <a:spLocks noChangeArrowheads="1"/>
            </p:cNvSpPr>
            <p:nvPr/>
          </p:nvSpPr>
          <p:spPr bwMode="auto">
            <a:xfrm>
              <a:off x="0" y="162"/>
              <a:ext cx="816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9</a:t>
              </a:r>
              <a:r>
                <a:rPr lang="zh-CN" altLang="en-US" sz="2667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947242" y="4813299"/>
            <a:ext cx="3693583" cy="967452"/>
            <a:chOff x="-24" y="-37"/>
            <a:chExt cx="2080" cy="672"/>
          </a:xfrm>
          <a:effectLst/>
        </p:grpSpPr>
        <p:graphicFrame>
          <p:nvGraphicFramePr>
            <p:cNvPr id="2050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2848524"/>
                </p:ext>
              </p:extLst>
            </p:nvPr>
          </p:nvGraphicFramePr>
          <p:xfrm>
            <a:off x="535" y="-37"/>
            <a:ext cx="1521" cy="6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9" name="公式" r:id="rId17" imgW="1129810" imgH="393529" progId="">
                    <p:embed/>
                  </p:oleObj>
                </mc:Choice>
                <mc:Fallback>
                  <p:oleObj name="公式" r:id="rId17" imgW="1129810" imgH="393529" progId="">
                    <p:embed/>
                    <p:pic>
                      <p:nvPicPr>
                        <p:cNvPr id="0" name="Picture 59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" y="-37"/>
                          <a:ext cx="1521" cy="6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-24" y="109"/>
              <a:ext cx="817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11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30" name="矩形 29"/>
          <p:cNvSpPr/>
          <p:nvPr/>
        </p:nvSpPr>
        <p:spPr bwMode="auto">
          <a:xfrm>
            <a:off x="1983627" y="2324492"/>
            <a:ext cx="2381267" cy="57150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6667504" y="2314867"/>
            <a:ext cx="2476517" cy="57150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1974002" y="3143248"/>
            <a:ext cx="2472853" cy="57150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667504" y="3143248"/>
            <a:ext cx="2952771" cy="57150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aphicFrame>
        <p:nvGraphicFramePr>
          <p:cNvPr id="34" name="对象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818379"/>
              </p:ext>
            </p:extLst>
          </p:nvPr>
        </p:nvGraphicFramePr>
        <p:xfrm>
          <a:off x="1871068" y="1174270"/>
          <a:ext cx="2500198" cy="600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0" name="公式" r:id="rId19" imgW="1637589" imgH="393529" progId="">
                  <p:embed/>
                </p:oleObj>
              </mc:Choice>
              <mc:Fallback>
                <p:oleObj name="公式" r:id="rId19" imgW="1637589" imgH="393529" progId="">
                  <p:embed/>
                  <p:pic>
                    <p:nvPicPr>
                      <p:cNvPr id="0" name="Picture 6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068" y="1174270"/>
                        <a:ext cx="2500198" cy="6008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5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82849"/>
              </p:ext>
            </p:extLst>
          </p:nvPr>
        </p:nvGraphicFramePr>
        <p:xfrm>
          <a:off x="7820734" y="1228587"/>
          <a:ext cx="2480716" cy="600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1" name="公式" r:id="rId21" imgW="1625600" imgH="393700" progId="">
                  <p:embed/>
                </p:oleObj>
              </mc:Choice>
              <mc:Fallback>
                <p:oleObj name="公式" r:id="rId21" imgW="1625600" imgH="393700" progId="">
                  <p:embed/>
                  <p:pic>
                    <p:nvPicPr>
                      <p:cNvPr id="0" name="Picture 6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0734" y="1228587"/>
                        <a:ext cx="2480716" cy="600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矩形 36"/>
          <p:cNvSpPr/>
          <p:nvPr/>
        </p:nvSpPr>
        <p:spPr bwMode="auto">
          <a:xfrm>
            <a:off x="1857114" y="3810004"/>
            <a:ext cx="2951469" cy="98848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6667504" y="3865546"/>
            <a:ext cx="3524275" cy="99221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1857114" y="4908044"/>
            <a:ext cx="2951469" cy="85724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6667504" y="4953011"/>
            <a:ext cx="3524275" cy="85724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0" rIns="121920" bIns="0" numCol="1" rtlCol="0" anchor="t" anchorCtr="0" compatLnSpc="1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32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27427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2065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072051" y="2024063"/>
            <a:ext cx="10100774" cy="3925887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  <a:ex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endParaRPr lang="zh-CN" altLang="en-US" sz="24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072050" y="113239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7" name="Text Box 8"/>
          <p:cNvSpPr txBox="1"/>
          <p:nvPr/>
        </p:nvSpPr>
        <p:spPr>
          <a:xfrm>
            <a:off x="1586998" y="1219327"/>
            <a:ext cx="8380521" cy="36954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tIns="0" bIns="0">
            <a:spAutoFit/>
          </a:bodyPr>
          <a:lstStyle/>
          <a:p>
            <a:pPr lvl="0" eaLnBrk="0" hangingPunct="0"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在下列空格处填上适当的函数使等式成立：</a:t>
            </a:r>
          </a:p>
        </p:txBody>
      </p:sp>
      <p:grpSp>
        <p:nvGrpSpPr>
          <p:cNvPr id="33" name="Group 10"/>
          <p:cNvGrpSpPr>
            <a:grpSpLocks/>
          </p:cNvGrpSpPr>
          <p:nvPr/>
        </p:nvGrpSpPr>
        <p:grpSpPr bwMode="auto">
          <a:xfrm>
            <a:off x="988252" y="2253397"/>
            <a:ext cx="3145367" cy="625993"/>
            <a:chOff x="0" y="2"/>
            <a:chExt cx="1486" cy="394"/>
          </a:xfrm>
        </p:grpSpPr>
        <p:graphicFrame>
          <p:nvGraphicFramePr>
            <p:cNvPr id="34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1800016"/>
                </p:ext>
              </p:extLst>
            </p:nvPr>
          </p:nvGraphicFramePr>
          <p:xfrm>
            <a:off x="526" y="2"/>
            <a:ext cx="96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37" name="公式" r:id="rId4" imgW="863225" imgH="253890" progId="">
                    <p:embed/>
                  </p:oleObj>
                </mc:Choice>
                <mc:Fallback>
                  <p:oleObj name="公式" r:id="rId4" imgW="863225" imgH="253890" progId="">
                    <p:embed/>
                    <p:pic>
                      <p:nvPicPr>
                        <p:cNvPr id="0" name="Picture 6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" y="2"/>
                          <a:ext cx="96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ctangle 14"/>
            <p:cNvSpPr>
              <a:spLocks noChangeArrowheads="1"/>
            </p:cNvSpPr>
            <p:nvPr/>
          </p:nvSpPr>
          <p:spPr bwMode="auto">
            <a:xfrm>
              <a:off x="0" y="91"/>
              <a:ext cx="46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1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36" name="Group 13"/>
          <p:cNvGrpSpPr>
            <a:grpSpLocks/>
          </p:cNvGrpSpPr>
          <p:nvPr/>
        </p:nvGrpSpPr>
        <p:grpSpPr bwMode="auto">
          <a:xfrm>
            <a:off x="6790403" y="3265402"/>
            <a:ext cx="3210985" cy="520055"/>
            <a:chOff x="0" y="-5"/>
            <a:chExt cx="1517" cy="326"/>
          </a:xfrm>
        </p:grpSpPr>
        <p:graphicFrame>
          <p:nvGraphicFramePr>
            <p:cNvPr id="6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1968745"/>
                </p:ext>
              </p:extLst>
            </p:nvPr>
          </p:nvGraphicFramePr>
          <p:xfrm>
            <a:off x="500" y="-5"/>
            <a:ext cx="1017" cy="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38" name="公式" r:id="rId6" imgW="850531" imgH="241195" progId="">
                    <p:embed/>
                  </p:oleObj>
                </mc:Choice>
                <mc:Fallback>
                  <p:oleObj name="公式" r:id="rId6" imgW="850531" imgH="241195" progId="">
                    <p:embed/>
                    <p:pic>
                      <p:nvPicPr>
                        <p:cNvPr id="0" name="Picture 6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" y="-5"/>
                          <a:ext cx="1017" cy="3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6" name="Rectangle 17"/>
            <p:cNvSpPr>
              <a:spLocks noChangeArrowheads="1"/>
            </p:cNvSpPr>
            <p:nvPr/>
          </p:nvSpPr>
          <p:spPr bwMode="auto">
            <a:xfrm>
              <a:off x="0" y="32"/>
              <a:ext cx="46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4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67" name="Group 16"/>
          <p:cNvGrpSpPr>
            <a:grpSpLocks/>
          </p:cNvGrpSpPr>
          <p:nvPr/>
        </p:nvGrpSpPr>
        <p:grpSpPr bwMode="auto">
          <a:xfrm>
            <a:off x="1005584" y="3928870"/>
            <a:ext cx="3412068" cy="852997"/>
            <a:chOff x="0" y="3"/>
            <a:chExt cx="1612" cy="537"/>
          </a:xfrm>
        </p:grpSpPr>
        <p:graphicFrame>
          <p:nvGraphicFramePr>
            <p:cNvPr id="6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06507030"/>
                </p:ext>
              </p:extLst>
            </p:nvPr>
          </p:nvGraphicFramePr>
          <p:xfrm>
            <a:off x="538" y="3"/>
            <a:ext cx="1074" cy="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39" name="公式" r:id="rId8" imgW="965200" imgH="393700" progId="">
                    <p:embed/>
                  </p:oleObj>
                </mc:Choice>
                <mc:Fallback>
                  <p:oleObj name="公式" r:id="rId8" imgW="965200" imgH="393700" progId="">
                    <p:embed/>
                    <p:pic>
                      <p:nvPicPr>
                        <p:cNvPr id="0" name="Picture 6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8" y="3"/>
                          <a:ext cx="1074" cy="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" name="Rectangle 20"/>
            <p:cNvSpPr>
              <a:spLocks noChangeArrowheads="1"/>
            </p:cNvSpPr>
            <p:nvPr/>
          </p:nvSpPr>
          <p:spPr bwMode="auto">
            <a:xfrm>
              <a:off x="0" y="162"/>
              <a:ext cx="46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5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70" name="Group 19"/>
          <p:cNvGrpSpPr>
            <a:grpSpLocks/>
          </p:cNvGrpSpPr>
          <p:nvPr/>
        </p:nvGrpSpPr>
        <p:grpSpPr bwMode="auto">
          <a:xfrm>
            <a:off x="6787347" y="4098697"/>
            <a:ext cx="3223684" cy="494801"/>
            <a:chOff x="0" y="0"/>
            <a:chExt cx="1523" cy="312"/>
          </a:xfrm>
        </p:grpSpPr>
        <p:graphicFrame>
          <p:nvGraphicFramePr>
            <p:cNvPr id="7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3096644"/>
                </p:ext>
              </p:extLst>
            </p:nvPr>
          </p:nvGraphicFramePr>
          <p:xfrm>
            <a:off x="509" y="0"/>
            <a:ext cx="1014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0" r:id="rId10" imgW="877443" imgH="203465" progId="">
                    <p:embed/>
                  </p:oleObj>
                </mc:Choice>
                <mc:Fallback>
                  <p:oleObj r:id="rId10" imgW="877443" imgH="203465" progId="">
                    <p:embed/>
                    <p:pic>
                      <p:nvPicPr>
                        <p:cNvPr id="0" name="Picture 6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" y="0"/>
                          <a:ext cx="1014" cy="2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Rectangle 23"/>
            <p:cNvSpPr>
              <a:spLocks noChangeArrowheads="1"/>
            </p:cNvSpPr>
            <p:nvPr/>
          </p:nvSpPr>
          <p:spPr bwMode="auto">
            <a:xfrm>
              <a:off x="0" y="21"/>
              <a:ext cx="46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 dirty="0">
                  <a:ea typeface="微软雅黑" panose="020B0503020204020204" pitchFamily="34" charset="-122"/>
                </a:rPr>
                <a:t>（</a:t>
              </a:r>
              <a:r>
                <a:rPr lang="en-US" altLang="zh-CN" dirty="0">
                  <a:ea typeface="微软雅黑" panose="020B0503020204020204" pitchFamily="34" charset="-122"/>
                </a:rPr>
                <a:t>6</a:t>
              </a:r>
              <a:r>
                <a:rPr lang="zh-CN" altLang="en-US" dirty="0"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73" name="Group 22"/>
          <p:cNvGrpSpPr>
            <a:grpSpLocks/>
          </p:cNvGrpSpPr>
          <p:nvPr/>
        </p:nvGrpSpPr>
        <p:grpSpPr bwMode="auto">
          <a:xfrm>
            <a:off x="997876" y="5020134"/>
            <a:ext cx="5079828" cy="586318"/>
            <a:chOff x="0" y="-6"/>
            <a:chExt cx="2775" cy="369"/>
          </a:xfrm>
        </p:grpSpPr>
        <p:graphicFrame>
          <p:nvGraphicFramePr>
            <p:cNvPr id="7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1741190"/>
                </p:ext>
              </p:extLst>
            </p:nvPr>
          </p:nvGraphicFramePr>
          <p:xfrm>
            <a:off x="620" y="-6"/>
            <a:ext cx="2155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1" r:id="rId12" imgW="1449688" imgH="203465" progId="">
                    <p:embed/>
                  </p:oleObj>
                </mc:Choice>
                <mc:Fallback>
                  <p:oleObj r:id="rId12" imgW="1449688" imgH="203465" progId="">
                    <p:embed/>
                    <p:pic>
                      <p:nvPicPr>
                        <p:cNvPr id="0" name="Picture 6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" y="-6"/>
                          <a:ext cx="2155" cy="3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Rectangle 26"/>
            <p:cNvSpPr>
              <a:spLocks noChangeArrowheads="1"/>
            </p:cNvSpPr>
            <p:nvPr/>
          </p:nvSpPr>
          <p:spPr bwMode="auto">
            <a:xfrm>
              <a:off x="0" y="0"/>
              <a:ext cx="53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7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76" name="Group 25"/>
          <p:cNvGrpSpPr>
            <a:grpSpLocks/>
          </p:cNvGrpSpPr>
          <p:nvPr/>
        </p:nvGrpSpPr>
        <p:grpSpPr bwMode="auto">
          <a:xfrm>
            <a:off x="6790403" y="4980727"/>
            <a:ext cx="3604858" cy="573616"/>
            <a:chOff x="0" y="31"/>
            <a:chExt cx="1768" cy="362"/>
          </a:xfrm>
        </p:grpSpPr>
        <p:graphicFrame>
          <p:nvGraphicFramePr>
            <p:cNvPr id="7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9203074"/>
                </p:ext>
              </p:extLst>
            </p:nvPr>
          </p:nvGraphicFramePr>
          <p:xfrm>
            <a:off x="541" y="31"/>
            <a:ext cx="1227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2" r:id="rId14" imgW="814214" imgH="228998" progId="">
                    <p:embed/>
                  </p:oleObj>
                </mc:Choice>
                <mc:Fallback>
                  <p:oleObj r:id="rId14" imgW="814214" imgH="228998" progId="">
                    <p:embed/>
                    <p:pic>
                      <p:nvPicPr>
                        <p:cNvPr id="0" name="Picture 6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" y="31"/>
                          <a:ext cx="1227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" name="Text Box 29"/>
            <p:cNvSpPr txBox="1">
              <a:spLocks noChangeArrowheads="1"/>
            </p:cNvSpPr>
            <p:nvPr/>
          </p:nvSpPr>
          <p:spPr bwMode="auto">
            <a:xfrm>
              <a:off x="0" y="60"/>
              <a:ext cx="4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8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79" name="Group 28"/>
          <p:cNvGrpSpPr>
            <a:grpSpLocks/>
          </p:cNvGrpSpPr>
          <p:nvPr/>
        </p:nvGrpSpPr>
        <p:grpSpPr bwMode="auto">
          <a:xfrm>
            <a:off x="6787347" y="2336397"/>
            <a:ext cx="3486149" cy="546587"/>
            <a:chOff x="0" y="14"/>
            <a:chExt cx="1766" cy="344"/>
          </a:xfrm>
        </p:grpSpPr>
        <p:sp>
          <p:nvSpPr>
            <p:cNvPr id="80" name="Rectangle 31"/>
            <p:cNvSpPr>
              <a:spLocks noChangeArrowheads="1"/>
            </p:cNvSpPr>
            <p:nvPr/>
          </p:nvSpPr>
          <p:spPr bwMode="auto">
            <a:xfrm>
              <a:off x="0" y="45"/>
              <a:ext cx="49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2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  <p:graphicFrame>
          <p:nvGraphicFramePr>
            <p:cNvPr id="8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6977820"/>
                </p:ext>
              </p:extLst>
            </p:nvPr>
          </p:nvGraphicFramePr>
          <p:xfrm>
            <a:off x="513" y="14"/>
            <a:ext cx="1253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3" r:id="rId16" imgW="941025" imgH="203465" progId="">
                    <p:embed/>
                  </p:oleObj>
                </mc:Choice>
                <mc:Fallback>
                  <p:oleObj r:id="rId16" imgW="941025" imgH="203465" progId="">
                    <p:embed/>
                    <p:pic>
                      <p:nvPicPr>
                        <p:cNvPr id="0" name="Picture 6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" y="14"/>
                          <a:ext cx="1253" cy="34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" name="Group 43"/>
          <p:cNvGrpSpPr>
            <a:grpSpLocks/>
          </p:cNvGrpSpPr>
          <p:nvPr/>
        </p:nvGrpSpPr>
        <p:grpSpPr bwMode="auto">
          <a:xfrm>
            <a:off x="999235" y="3139977"/>
            <a:ext cx="3276600" cy="645583"/>
            <a:chOff x="0" y="9633"/>
            <a:chExt cx="2456924" cy="646112"/>
          </a:xfrm>
        </p:grpSpPr>
        <p:graphicFrame>
          <p:nvGraphicFramePr>
            <p:cNvPr id="83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9001679"/>
                </p:ext>
              </p:extLst>
            </p:nvPr>
          </p:nvGraphicFramePr>
          <p:xfrm>
            <a:off x="815985" y="9633"/>
            <a:ext cx="1640939" cy="646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4" r:id="rId18" imgW="724214" imgH="228699" progId="">
                    <p:embed/>
                  </p:oleObj>
                </mc:Choice>
                <mc:Fallback>
                  <p:oleObj r:id="rId18" imgW="724214" imgH="228699" progId="">
                    <p:embed/>
                    <p:pic>
                      <p:nvPicPr>
                        <p:cNvPr id="0" name="Picture 6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985" y="9633"/>
                          <a:ext cx="1640939" cy="6461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4" name="Rectangle 36"/>
            <p:cNvSpPr>
              <a:spLocks noChangeArrowheads="1"/>
            </p:cNvSpPr>
            <p:nvPr/>
          </p:nvSpPr>
          <p:spPr bwMode="auto">
            <a:xfrm>
              <a:off x="0" y="112700"/>
              <a:ext cx="731054" cy="462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>
                  <a:ea typeface="微软雅黑" panose="020B0503020204020204" pitchFamily="34" charset="-122"/>
                </a:rPr>
                <a:t>（</a:t>
              </a:r>
              <a:r>
                <a:rPr lang="en-US" altLang="zh-CN">
                  <a:ea typeface="微软雅黑" panose="020B0503020204020204" pitchFamily="34" charset="-122"/>
                </a:rPr>
                <a:t>3</a:t>
              </a:r>
              <a:r>
                <a:rPr lang="zh-CN" altLang="en-US">
                  <a:ea typeface="微软雅黑" panose="020B0503020204020204" pitchFamily="34" charset="-122"/>
                </a:rPr>
                <a:t>）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98171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3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3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0" grpId="0" animBg="1"/>
          <p:bldP spid="37" grpId="0"/>
        </p:bldLst>
      </p:timing>
    </mc:Fallback>
  </mc:AlternateContent>
  <p:extLst mod="1"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 bwMode="auto">
          <a:xfrm>
            <a:off x="1055688" y="2024063"/>
            <a:ext cx="10117138" cy="350043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35" name="Rectangle 2"/>
          <p:cNvSpPr>
            <a:spLocks noChangeArrowheads="1"/>
          </p:cNvSpPr>
          <p:nvPr/>
        </p:nvSpPr>
        <p:spPr bwMode="auto">
          <a:xfrm>
            <a:off x="1" y="2235972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endParaRPr lang="zh-CN" altLang="en-US" sz="3200">
              <a:ea typeface="微软雅黑" panose="020B0503020204020204" pitchFamily="34" charset="-122"/>
            </a:endParaRPr>
          </a:p>
        </p:txBody>
      </p:sp>
      <p:sp>
        <p:nvSpPr>
          <p:cNvPr id="1036" name="Rectangle 3"/>
          <p:cNvSpPr>
            <a:spLocks noChangeArrowheads="1"/>
          </p:cNvSpPr>
          <p:nvPr/>
        </p:nvSpPr>
        <p:spPr bwMode="auto">
          <a:xfrm>
            <a:off x="1" y="2273013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endParaRPr lang="zh-CN" altLang="en-US" sz="3200">
              <a:ea typeface="微软雅黑" panose="020B0503020204020204" pitchFamily="34" charset="-122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15151" y="3676850"/>
            <a:ext cx="2489200" cy="576263"/>
            <a:chOff x="0" y="24"/>
            <a:chExt cx="1176" cy="363"/>
          </a:xfrm>
        </p:grpSpPr>
        <p:graphicFrame>
          <p:nvGraphicFramePr>
            <p:cNvPr id="103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2513053"/>
                </p:ext>
              </p:extLst>
            </p:nvPr>
          </p:nvGraphicFramePr>
          <p:xfrm>
            <a:off x="447" y="24"/>
            <a:ext cx="729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90" name="公式" r:id="rId3" imgW="596900" imgH="228600" progId="">
                    <p:embed/>
                  </p:oleObj>
                </mc:Choice>
                <mc:Fallback>
                  <p:oleObj name="公式" r:id="rId3" imgW="596900" imgH="228600" progId="">
                    <p:embed/>
                    <p:pic>
                      <p:nvPicPr>
                        <p:cNvPr id="0" name="Picture 4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" y="24"/>
                          <a:ext cx="729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5" name="Rectangle 9"/>
            <p:cNvSpPr>
              <a:spLocks noChangeArrowheads="1"/>
            </p:cNvSpPr>
            <p:nvPr/>
          </p:nvSpPr>
          <p:spPr bwMode="auto">
            <a:xfrm>
              <a:off x="0" y="64"/>
              <a:ext cx="52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 b="0" dirty="0">
                  <a:ea typeface="微软雅黑" panose="020B0503020204020204" pitchFamily="34" charset="-122"/>
                  <a:cs typeface="Times New Roman" pitchFamily="18" charset="0"/>
                </a:rPr>
                <a:t>特别：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925734" y="4401864"/>
            <a:ext cx="2887133" cy="903816"/>
            <a:chOff x="0" y="-30"/>
            <a:chExt cx="1364" cy="570"/>
          </a:xfrm>
        </p:grpSpPr>
        <p:graphicFrame>
          <p:nvGraphicFramePr>
            <p:cNvPr id="103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6716603"/>
                </p:ext>
              </p:extLst>
            </p:nvPr>
          </p:nvGraphicFramePr>
          <p:xfrm>
            <a:off x="463" y="-30"/>
            <a:ext cx="901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91" r:id="rId5" imgW="712127" imgH="406930" progId="">
                    <p:embed/>
                  </p:oleObj>
                </mc:Choice>
                <mc:Fallback>
                  <p:oleObj r:id="rId5" imgW="712127" imgH="406930" progId="">
                    <p:embed/>
                    <p:pic>
                      <p:nvPicPr>
                        <p:cNvPr id="0" name="Picture 4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" y="-30"/>
                          <a:ext cx="901" cy="5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4" name="Rectangle 12"/>
            <p:cNvSpPr>
              <a:spLocks noChangeArrowheads="1"/>
            </p:cNvSpPr>
            <p:nvPr/>
          </p:nvSpPr>
          <p:spPr bwMode="auto">
            <a:xfrm>
              <a:off x="0" y="115"/>
              <a:ext cx="52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 eaLnBrk="0"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400" b="1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eaLnBrk="1" latinLnBrk="0" hangingPunct="1"/>
              <a:r>
                <a:rPr lang="zh-CN" altLang="en-US" b="0" dirty="0">
                  <a:ea typeface="微软雅黑" panose="020B0503020204020204" pitchFamily="34" charset="-122"/>
                  <a:cs typeface="Times New Roman" pitchFamily="18" charset="0"/>
                </a:rPr>
                <a:t>特别：</a:t>
              </a:r>
              <a:endParaRPr lang="zh-CN" altLang="en-US" b="0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46107" y="2330450"/>
            <a:ext cx="6963834" cy="506543"/>
            <a:chOff x="0" y="0"/>
            <a:chExt cx="3290" cy="322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484" y="20"/>
              <a:ext cx="2806" cy="302"/>
              <a:chOff x="-105" y="-10"/>
              <a:chExt cx="2806" cy="302"/>
            </a:xfrm>
          </p:grpSpPr>
          <p:sp>
            <p:nvSpPr>
              <p:cNvPr id="1053" name="Rectangle 17"/>
              <p:cNvSpPr>
                <a:spLocks noChangeArrowheads="1"/>
              </p:cNvSpPr>
              <p:nvPr/>
            </p:nvSpPr>
            <p:spPr bwMode="auto">
              <a:xfrm>
                <a:off x="387" y="-10"/>
                <a:ext cx="2314" cy="2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latinLnBrk="0" hangingPunct="1"/>
                <a:r>
                  <a:rPr lang="zh-CN" altLang="en-US" b="0" dirty="0">
                    <a:ea typeface="微软雅黑" panose="020B0503020204020204" pitchFamily="34" charset="-122"/>
                  </a:rPr>
                  <a:t>（    </a:t>
                </a:r>
                <a:r>
                  <a:rPr lang="zh-CN" altLang="en-US" b="0" dirty="0">
                    <a:ea typeface="微软雅黑" panose="020B0503020204020204" pitchFamily="34" charset="-122"/>
                    <a:cs typeface="Times New Roman" pitchFamily="18" charset="0"/>
                  </a:rPr>
                  <a:t>为任意常数</a:t>
                </a:r>
                <a:r>
                  <a:rPr lang="en-US" altLang="zh-CN" b="0" dirty="0">
                    <a:ea typeface="微软雅黑" panose="020B0503020204020204" pitchFamily="34" charset="-122"/>
                    <a:cs typeface="Times New Roman" pitchFamily="18" charset="0"/>
                  </a:rPr>
                  <a:t>)</a:t>
                </a:r>
                <a:r>
                  <a:rPr lang="zh-CN" altLang="en-US" b="0" dirty="0">
                    <a:ea typeface="微软雅黑" panose="020B0503020204020204" pitchFamily="34" charset="-122"/>
                    <a:cs typeface="Times New Roman" pitchFamily="18" charset="0"/>
                  </a:rPr>
                  <a:t>　　　　　　</a:t>
                </a:r>
              </a:p>
            </p:txBody>
          </p:sp>
          <p:graphicFrame>
            <p:nvGraphicFramePr>
              <p:cNvPr id="1030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14047441"/>
                  </p:ext>
                </p:extLst>
              </p:nvPr>
            </p:nvGraphicFramePr>
            <p:xfrm>
              <a:off x="-105" y="22"/>
              <a:ext cx="582" cy="2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492" name="公式" r:id="rId7" imgW="507780" imgH="203112" progId="">
                      <p:embed/>
                    </p:oleObj>
                  </mc:Choice>
                  <mc:Fallback>
                    <p:oleObj name="公式" r:id="rId7" imgW="507780" imgH="203112" progId="">
                      <p:embed/>
                      <p:pic>
                        <p:nvPicPr>
                          <p:cNvPr id="0" name="Picture 47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105" y="22"/>
                            <a:ext cx="582" cy="27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1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31585828"/>
                  </p:ext>
                </p:extLst>
              </p:nvPr>
            </p:nvGraphicFramePr>
            <p:xfrm>
              <a:off x="543" y="7"/>
              <a:ext cx="227" cy="2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493" name="公式" r:id="rId9" imgW="152202" imgH="177569" progId="">
                      <p:embed/>
                    </p:oleObj>
                  </mc:Choice>
                  <mc:Fallback>
                    <p:oleObj name="公式" r:id="rId9" imgW="152202" imgH="177569" progId="">
                      <p:embed/>
                      <p:pic>
                        <p:nvPicPr>
                          <p:cNvPr id="0" name="Picture 47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3" y="7"/>
                            <a:ext cx="227" cy="26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0" y="0"/>
              <a:ext cx="453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1</a:t>
              </a:r>
              <a:r>
                <a:rPr lang="zh-CN" altLang="en-US" sz="2400" dirty="0" smtClean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   </a:t>
              </a:r>
              <a:endPara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937640" y="3012417"/>
            <a:ext cx="4995333" cy="547687"/>
            <a:chOff x="15" y="0"/>
            <a:chExt cx="2360" cy="345"/>
          </a:xfrm>
        </p:grpSpPr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99" y="3"/>
              <a:ext cx="1876" cy="342"/>
              <a:chOff x="-45" y="0"/>
              <a:chExt cx="1876" cy="342"/>
            </a:xfrm>
          </p:grpSpPr>
          <p:sp>
            <p:nvSpPr>
              <p:cNvPr id="1050" name="Rectangle 23"/>
              <p:cNvSpPr>
                <a:spLocks noChangeArrowheads="1"/>
              </p:cNvSpPr>
              <p:nvPr/>
            </p:nvSpPr>
            <p:spPr bwMode="auto">
              <a:xfrm>
                <a:off x="849" y="45"/>
                <a:ext cx="98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indent="2667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1pPr>
                <a:lvl2pPr marL="742950" indent="-28575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2pPr>
                <a:lvl3pPr marL="11430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3pPr>
                <a:lvl4pPr marL="16002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4pPr>
                <a:lvl5pPr marL="2057400" indent="-228600" eaLnBrk="0"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sz="2400" b="1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</a:defRPr>
                </a:lvl9pPr>
              </a:lstStyle>
              <a:p>
                <a:pPr eaLnBrk="1" latinLnBrk="0" hangingPunct="1"/>
                <a:r>
                  <a:rPr lang="en-US" altLang="zh-CN" b="0" dirty="0">
                    <a:ea typeface="微软雅黑" panose="020B0503020204020204" pitchFamily="34" charset="-122"/>
                    <a:cs typeface="Times New Roman" pitchFamily="18" charset="0"/>
                  </a:rPr>
                  <a:t>(   </a:t>
                </a:r>
                <a:r>
                  <a:rPr lang="zh-CN" altLang="en-US" b="0" dirty="0">
                    <a:ea typeface="微软雅黑" panose="020B0503020204020204" pitchFamily="34" charset="-122"/>
                    <a:cs typeface="Times New Roman" pitchFamily="18" charset="0"/>
                  </a:rPr>
                  <a:t>为实数）</a:t>
                </a:r>
                <a:endParaRPr lang="zh-CN" altLang="en-US" b="0" dirty="0"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1028" name="Object 19"/>
              <p:cNvGraphicFramePr>
                <a:graphicFrameLocks noChangeAspect="1"/>
              </p:cNvGraphicFramePr>
              <p:nvPr/>
            </p:nvGraphicFramePr>
            <p:xfrm>
              <a:off x="-45" y="0"/>
              <a:ext cx="107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494" r:id="rId11" imgW="852380" imgH="228998" progId="">
                      <p:embed/>
                    </p:oleObj>
                  </mc:Choice>
                  <mc:Fallback>
                    <p:oleObj r:id="rId11" imgW="852380" imgH="228998" progId="">
                      <p:embed/>
                      <p:pic>
                        <p:nvPicPr>
                          <p:cNvPr id="0" name="Picture 47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-45" y="0"/>
                            <a:ext cx="1075" cy="34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9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23749037"/>
                  </p:ext>
                </p:extLst>
              </p:nvPr>
            </p:nvGraphicFramePr>
            <p:xfrm>
              <a:off x="1032" y="104"/>
              <a:ext cx="227" cy="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495" r:id="rId13" imgW="153937" imgH="141109" progId="">
                      <p:embed/>
                    </p:oleObj>
                  </mc:Choice>
                  <mc:Fallback>
                    <p:oleObj r:id="rId13" imgW="153937" imgH="141109" progId="">
                      <p:embed/>
                      <p:pic>
                        <p:nvPicPr>
                          <p:cNvPr id="0" name="Picture 47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32" y="104"/>
                            <a:ext cx="227" cy="2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65" name="Text Box 24"/>
            <p:cNvSpPr txBox="1">
              <a:spLocks noChangeArrowheads="1"/>
            </p:cNvSpPr>
            <p:nvPr/>
          </p:nvSpPr>
          <p:spPr bwMode="auto">
            <a:xfrm>
              <a:off x="15" y="0"/>
              <a:ext cx="81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2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939757" y="3734201"/>
            <a:ext cx="5382683" cy="541867"/>
            <a:chOff x="0" y="0"/>
            <a:chExt cx="2866" cy="342"/>
          </a:xfrm>
        </p:grpSpPr>
        <p:graphicFrame>
          <p:nvGraphicFramePr>
            <p:cNvPr id="1027" name="Object 24"/>
            <p:cNvGraphicFramePr>
              <a:graphicFrameLocks noChangeAspect="1"/>
            </p:cNvGraphicFramePr>
            <p:nvPr/>
          </p:nvGraphicFramePr>
          <p:xfrm>
            <a:off x="549" y="3"/>
            <a:ext cx="2317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96" r:id="rId15" imgW="1804967" imgH="228799" progId="">
                    <p:embed/>
                  </p:oleObj>
                </mc:Choice>
                <mc:Fallback>
                  <p:oleObj r:id="rId15" imgW="1804967" imgH="228799" progId="">
                    <p:embed/>
                    <p:pic>
                      <p:nvPicPr>
                        <p:cNvPr id="0" name="Picture 4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" y="3"/>
                          <a:ext cx="2317" cy="3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3" name="Text Box 27"/>
            <p:cNvSpPr txBox="1">
              <a:spLocks noChangeArrowheads="1"/>
            </p:cNvSpPr>
            <p:nvPr/>
          </p:nvSpPr>
          <p:spPr bwMode="auto">
            <a:xfrm>
              <a:off x="0" y="0"/>
              <a:ext cx="816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3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931291" y="4420000"/>
            <a:ext cx="5488516" cy="829733"/>
            <a:chOff x="0" y="60"/>
            <a:chExt cx="2593" cy="522"/>
          </a:xfrm>
        </p:grpSpPr>
        <p:graphicFrame>
          <p:nvGraphicFramePr>
            <p:cNvPr id="1026" name="Object 27"/>
            <p:cNvGraphicFramePr>
              <a:graphicFrameLocks noChangeAspect="1"/>
            </p:cNvGraphicFramePr>
            <p:nvPr/>
          </p:nvGraphicFramePr>
          <p:xfrm>
            <a:off x="507" y="60"/>
            <a:ext cx="2086" cy="5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97" r:id="rId17" imgW="1968500" imgH="406400" progId="">
                    <p:embed/>
                  </p:oleObj>
                </mc:Choice>
                <mc:Fallback>
                  <p:oleObj r:id="rId17" imgW="1968500" imgH="406400" progId="">
                    <p:embed/>
                    <p:pic>
                      <p:nvPicPr>
                        <p:cNvPr id="0" name="Picture 4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" y="60"/>
                          <a:ext cx="2086" cy="52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1" name="Text Box 30"/>
            <p:cNvSpPr txBox="1">
              <a:spLocks noChangeArrowheads="1"/>
            </p:cNvSpPr>
            <p:nvPr/>
          </p:nvSpPr>
          <p:spPr bwMode="auto">
            <a:xfrm>
              <a:off x="0" y="133"/>
              <a:ext cx="816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96000" bIns="0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  <a:defRPr/>
              </a:pP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（</a:t>
              </a:r>
              <a:r>
                <a:rPr lang="en-US" altLang="zh-CN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4</a:t>
              </a:r>
              <a:r>
                <a:rPr lang="zh-CN" altLang="en-US" sz="2400" dirty="0">
                  <a:latin typeface="Times New Roman" panose="02020603050405020304" pitchFamily="18" charset="0"/>
                  <a:ea typeface="微软雅黑" panose="020B0503020204020204" pitchFamily="34" charset="-122"/>
                </a:rPr>
                <a:t>）</a:t>
              </a:r>
            </a:p>
          </p:txBody>
        </p:sp>
      </p:grpSp>
      <p:sp>
        <p:nvSpPr>
          <p:cNvPr id="31" name="矩形 30"/>
          <p:cNvSpPr/>
          <p:nvPr/>
        </p:nvSpPr>
        <p:spPr>
          <a:xfrm>
            <a:off x="1055687" y="1913467"/>
            <a:ext cx="10117137" cy="457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>
              <a:defRPr/>
            </a:pPr>
            <a:endParaRPr lang="zh-CN" altLang="en-US" sz="240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045" name="矩形 36"/>
          <p:cNvSpPr>
            <a:spLocks noChangeArrowheads="1"/>
          </p:cNvSpPr>
          <p:nvPr/>
        </p:nvSpPr>
        <p:spPr bwMode="auto">
          <a:xfrm>
            <a:off x="4926449" y="1276351"/>
            <a:ext cx="2339102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wrap="none" lIns="91440" tIns="45720" rIns="91440" bIns="45720">
            <a:spAutoFit/>
          </a:bodyPr>
          <a:lstStyle>
            <a:lvl1pPr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400" b="1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 eaLnBrk="1"/>
            <a:r>
              <a:rPr lang="zh-CN" altLang="en-US" sz="2800" dirty="0">
                <a:solidFill>
                  <a:schemeClr val="bg1"/>
                </a:solidFill>
                <a:ea typeface="微软雅黑" panose="020B0503020204020204" pitchFamily="34" charset="-122"/>
                <a:cs typeface="方正粗宋简体"/>
              </a:rPr>
              <a:t>导数基本公式</a:t>
            </a:r>
          </a:p>
        </p:txBody>
      </p:sp>
    </p:spTree>
    <p:extLst>
      <p:ext uri="{BB962C8B-B14F-4D97-AF65-F5344CB8AC3E}">
        <p14:creationId xmlns:p14="http://schemas.microsoft.com/office/powerpoint/2010/main" val="39284582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0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542</Words>
  <Application>Microsoft Office PowerPoint</Application>
  <PresentationFormat>自定义</PresentationFormat>
  <Paragraphs>130</Paragraphs>
  <Slides>20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3" baseType="lpstr">
      <vt:lpstr>Office 主题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2020-09-09T13:30:54Z</dcterms:modified>
</cp:coreProperties>
</file>